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258" r:id="rId2"/>
    <p:sldId id="259" r:id="rId3"/>
    <p:sldId id="257" r:id="rId4"/>
    <p:sldId id="272" r:id="rId5"/>
    <p:sldId id="273" r:id="rId6"/>
    <p:sldId id="302" r:id="rId7"/>
    <p:sldId id="310" r:id="rId8"/>
    <p:sldId id="279" r:id="rId9"/>
    <p:sldId id="260" r:id="rId10"/>
    <p:sldId id="265" r:id="rId11"/>
    <p:sldId id="274" r:id="rId12"/>
    <p:sldId id="303" r:id="rId13"/>
    <p:sldId id="280" r:id="rId14"/>
    <p:sldId id="297" r:id="rId15"/>
    <p:sldId id="261" r:id="rId16"/>
    <p:sldId id="266" r:id="rId17"/>
    <p:sldId id="311" r:id="rId18"/>
    <p:sldId id="275" r:id="rId19"/>
    <p:sldId id="304" r:id="rId20"/>
    <p:sldId id="299" r:id="rId21"/>
    <p:sldId id="262" r:id="rId22"/>
    <p:sldId id="267" r:id="rId23"/>
    <p:sldId id="307" r:id="rId24"/>
    <p:sldId id="301" r:id="rId25"/>
    <p:sldId id="305" r:id="rId26"/>
    <p:sldId id="276" r:id="rId27"/>
    <p:sldId id="281" r:id="rId28"/>
    <p:sldId id="263" r:id="rId29"/>
    <p:sldId id="268" r:id="rId30"/>
    <p:sldId id="300" r:id="rId31"/>
    <p:sldId id="306" r:id="rId32"/>
    <p:sldId id="277" r:id="rId33"/>
    <p:sldId id="264" r:id="rId34"/>
    <p:sldId id="269" r:id="rId35"/>
    <p:sldId id="308" r:id="rId36"/>
    <p:sldId id="278" r:id="rId37"/>
    <p:sldId id="314" r:id="rId38"/>
    <p:sldId id="282" r:id="rId39"/>
    <p:sldId id="270" r:id="rId40"/>
    <p:sldId id="271" r:id="rId41"/>
    <p:sldId id="313" r:id="rId42"/>
    <p:sldId id="312" r:id="rId43"/>
    <p:sldId id="309" r:id="rId44"/>
    <p:sldId id="298" r:id="rId45"/>
    <p:sldId id="296" r:id="rId46"/>
    <p:sldId id="293" r:id="rId47"/>
    <p:sldId id="294" r:id="rId48"/>
    <p:sldId id="295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4F58"/>
    <a:srgbClr val="78CFD6"/>
    <a:srgbClr val="F1DFC7"/>
    <a:srgbClr val="FDA621"/>
    <a:srgbClr val="E1E00C"/>
    <a:srgbClr val="EFDBBE"/>
    <a:srgbClr val="078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22" autoAdjust="0"/>
    <p:restoredTop sz="94660"/>
  </p:normalViewPr>
  <p:slideViewPr>
    <p:cSldViewPr snapToGrid="0">
      <p:cViewPr varScale="1">
        <p:scale>
          <a:sx n="86" d="100"/>
          <a:sy n="86" d="100"/>
        </p:scale>
        <p:origin x="37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387DB6F-356A-106F-CC63-6F4C9099F9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C7A175-C7F4-559B-540B-41F74412285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F5CA8F-79C3-4ADA-A127-C65E0C3E43FA}" type="datetimeFigureOut">
              <a:rPr lang="en-US" smtClean="0"/>
              <a:t>5/11/2024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A85B70-DE5A-79E0-A242-53CC47B1D62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5AB7F4-B65C-3E51-9B46-84576529F79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071C2C-1ECC-45A4-A617-1B5FB5526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2046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F95F4B-5184-4736-A28B-B5B837AA2A70}" type="datetimeFigureOut">
              <a:rPr lang="en-US" smtClean="0"/>
              <a:t>5/11/2024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BDD57A-0EFA-4C10-99EB-003D7E0720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434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BDD57A-0EFA-4C10-99EB-003D7E07200F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713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BDD57A-0EFA-4C10-99EB-003D7E07200F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167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BDD57A-0EFA-4C10-99EB-003D7E07200F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408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C7D4FCF-C5CF-CCD0-C198-FB2DAA7D420A}"/>
              </a:ext>
            </a:extLst>
          </p:cNvPr>
          <p:cNvSpPr/>
          <p:nvPr userDrawn="1"/>
        </p:nvSpPr>
        <p:spPr>
          <a:xfrm>
            <a:off x="0" y="1"/>
            <a:ext cx="12192000" cy="3559944"/>
          </a:xfrm>
          <a:prstGeom prst="rect">
            <a:avLst/>
          </a:prstGeom>
          <a:solidFill>
            <a:srgbClr val="05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50164C-4025-40E8-6C1A-69FB88049445}"/>
              </a:ext>
            </a:extLst>
          </p:cNvPr>
          <p:cNvSpPr/>
          <p:nvPr userDrawn="1"/>
        </p:nvSpPr>
        <p:spPr>
          <a:xfrm>
            <a:off x="0" y="3559945"/>
            <a:ext cx="12192000" cy="3298053"/>
          </a:xfrm>
          <a:prstGeom prst="rect">
            <a:avLst/>
          </a:prstGeom>
          <a:solidFill>
            <a:srgbClr val="F1D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56452E4-95B2-E300-9169-30FA465EEE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1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559945"/>
            <a:ext cx="12191999" cy="3298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C7D4FCF-C5CF-CCD0-C198-FB2DAA7D420A}"/>
              </a:ext>
            </a:extLst>
          </p:cNvPr>
          <p:cNvSpPr/>
          <p:nvPr userDrawn="1"/>
        </p:nvSpPr>
        <p:spPr>
          <a:xfrm>
            <a:off x="0" y="1"/>
            <a:ext cx="12192000" cy="3559944"/>
          </a:xfrm>
          <a:prstGeom prst="rect">
            <a:avLst/>
          </a:prstGeom>
          <a:solidFill>
            <a:srgbClr val="05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50164C-4025-40E8-6C1A-69FB88049445}"/>
              </a:ext>
            </a:extLst>
          </p:cNvPr>
          <p:cNvSpPr/>
          <p:nvPr userDrawn="1"/>
        </p:nvSpPr>
        <p:spPr>
          <a:xfrm>
            <a:off x="0" y="3559945"/>
            <a:ext cx="12192000" cy="3298053"/>
          </a:xfrm>
          <a:prstGeom prst="rect">
            <a:avLst/>
          </a:prstGeom>
          <a:solidFill>
            <a:srgbClr val="F1D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3E679C3-3C37-E922-3C2B-E9E3F8B5AB6D}"/>
              </a:ext>
            </a:extLst>
          </p:cNvPr>
          <p:cNvSpPr/>
          <p:nvPr userDrawn="1"/>
        </p:nvSpPr>
        <p:spPr>
          <a:xfrm>
            <a:off x="906086" y="621620"/>
            <a:ext cx="11116097" cy="5741172"/>
          </a:xfrm>
          <a:prstGeom prst="roundRect">
            <a:avLst>
              <a:gd name="adj" fmla="val 2252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A1787CC-8B15-B9CB-8AFA-5757AE7AD8C0}"/>
              </a:ext>
            </a:extLst>
          </p:cNvPr>
          <p:cNvSpPr/>
          <p:nvPr userDrawn="1"/>
        </p:nvSpPr>
        <p:spPr>
          <a:xfrm>
            <a:off x="964276" y="674323"/>
            <a:ext cx="11010010" cy="5650278"/>
          </a:xfrm>
          <a:prstGeom prst="roundRect">
            <a:avLst>
              <a:gd name="adj" fmla="val 1785"/>
            </a:avLst>
          </a:prstGeom>
          <a:solidFill>
            <a:schemeClr val="bg1"/>
          </a:solidFill>
          <a:ln w="28575">
            <a:noFill/>
          </a:ln>
          <a:effectLst>
            <a:outerShdw blurRad="635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23BD342-FCE0-3677-EC0B-343B78F27029}"/>
              </a:ext>
            </a:extLst>
          </p:cNvPr>
          <p:cNvGrpSpPr/>
          <p:nvPr userDrawn="1"/>
        </p:nvGrpSpPr>
        <p:grpSpPr>
          <a:xfrm>
            <a:off x="8315695" y="168719"/>
            <a:ext cx="3720106" cy="388593"/>
            <a:chOff x="8315695" y="168719"/>
            <a:chExt cx="3720106" cy="388593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DE7BC236-A78E-8438-0A74-C6928B09B93E}"/>
                </a:ext>
              </a:extLst>
            </p:cNvPr>
            <p:cNvGrpSpPr/>
            <p:nvPr userDrawn="1"/>
          </p:nvGrpSpPr>
          <p:grpSpPr>
            <a:xfrm>
              <a:off x="8315695" y="168719"/>
              <a:ext cx="3617323" cy="388593"/>
              <a:chOff x="8341028" y="178159"/>
              <a:chExt cx="3617323" cy="388593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C7AF5368-4C0C-EB6C-636B-6D6C5782F405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3617323" cy="388593"/>
                <a:chOff x="8414693" y="179879"/>
                <a:chExt cx="3617323" cy="388593"/>
              </a:xfrm>
              <a:solidFill>
                <a:srgbClr val="78CFD6"/>
              </a:solidFill>
            </p:grpSpPr>
            <p:sp>
              <p:nvSpPr>
                <p:cNvPr id="20" name="Rectangle 7">
                  <a:extLst>
                    <a:ext uri="{FF2B5EF4-FFF2-40B4-BE49-F238E27FC236}">
                      <a16:creationId xmlns:a16="http://schemas.microsoft.com/office/drawing/2014/main" id="{25B29B7D-D638-A93E-37FE-350D1CC5A3CF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5D9A103E-0AB4-A126-309F-77641C866CD0}"/>
                    </a:ext>
                  </a:extLst>
                </p:cNvPr>
                <p:cNvSpPr/>
                <p:nvPr userDrawn="1"/>
              </p:nvSpPr>
              <p:spPr>
                <a:xfrm>
                  <a:off x="9935074" y="179879"/>
                  <a:ext cx="2096942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DAAD1BD4-CF5D-11A6-A5F2-A275D2C3651D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3489438" cy="388593"/>
                <a:chOff x="8439794" y="179879"/>
                <a:chExt cx="3489438" cy="388593"/>
              </a:xfrm>
            </p:grpSpPr>
            <p:sp>
              <p:nvSpPr>
                <p:cNvPr id="23" name="Rectangle 7">
                  <a:extLst>
                    <a:ext uri="{FF2B5EF4-FFF2-40B4-BE49-F238E27FC236}">
                      <a16:creationId xmlns:a16="http://schemas.microsoft.com/office/drawing/2014/main" id="{C8294784-D200-0057-B147-BAEFB536F362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033519D4-5972-F3D2-4F29-8F38696910A0}"/>
                    </a:ext>
                  </a:extLst>
                </p:cNvPr>
                <p:cNvSpPr/>
                <p:nvPr userDrawn="1"/>
              </p:nvSpPr>
              <p:spPr>
                <a:xfrm>
                  <a:off x="9918324" y="179879"/>
                  <a:ext cx="2010908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EC7E655E-F5D9-1704-1876-48E057886568}"/>
                </a:ext>
              </a:extLst>
            </p:cNvPr>
            <p:cNvSpPr/>
            <p:nvPr userDrawn="1"/>
          </p:nvSpPr>
          <p:spPr>
            <a:xfrm>
              <a:off x="11485685" y="168719"/>
              <a:ext cx="550116" cy="388593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A531B48F-D5E8-36BA-6F7F-514CBAA19B11}"/>
                </a:ext>
              </a:extLst>
            </p:cNvPr>
            <p:cNvSpPr/>
            <p:nvPr userDrawn="1"/>
          </p:nvSpPr>
          <p:spPr>
            <a:xfrm rot="16200000">
              <a:off x="11860569" y="306472"/>
              <a:ext cx="230538" cy="118277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3B24578-A309-DE39-3B8E-304232C15ACB}"/>
              </a:ext>
            </a:extLst>
          </p:cNvPr>
          <p:cNvGrpSpPr/>
          <p:nvPr userDrawn="1"/>
        </p:nvGrpSpPr>
        <p:grpSpPr>
          <a:xfrm>
            <a:off x="6057070" y="6409839"/>
            <a:ext cx="814128" cy="401112"/>
            <a:chOff x="6287437" y="6502222"/>
            <a:chExt cx="555271" cy="273576"/>
          </a:xfrm>
          <a:effectLst/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88C20DD-72A3-D7AD-D764-E5100ED40CB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44182" y="6502222"/>
              <a:ext cx="298526" cy="273576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CBBA853-1CB1-F45D-AAA0-FF80F283D90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287437" y="6502222"/>
              <a:ext cx="298526" cy="273576"/>
            </a:xfrm>
            <a:prstGeom prst="rect">
              <a:avLst/>
            </a:prstGeom>
          </p:spPr>
        </p:pic>
      </p:grpSp>
      <p:sp>
        <p:nvSpPr>
          <p:cNvPr id="36" name="Slide Number Placeholder 5">
            <a:extLst>
              <a:ext uri="{FF2B5EF4-FFF2-40B4-BE49-F238E27FC236}">
                <a16:creationId xmlns:a16="http://schemas.microsoft.com/office/drawing/2014/main" id="{12740D16-15AC-CA8A-DD29-84B6A743D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09887" y="6437069"/>
            <a:ext cx="513490" cy="289059"/>
          </a:xfrm>
        </p:spPr>
        <p:txBody>
          <a:bodyPr/>
          <a:lstStyle>
            <a:lvl1pPr algn="ctr">
              <a:defRPr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1E44C6D-0DB9-49C0-BA95-31FA29BF55B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F229344-01E5-B6B9-1629-81862617A6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15" y="2811537"/>
            <a:ext cx="1659129" cy="159463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D6A1508-CF5F-C0EB-62C4-813AE3394B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7" y="877043"/>
            <a:ext cx="1659600" cy="1773950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ADC4B06-004A-16BE-5EDE-F879C6AE3C4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271617" y="1245187"/>
            <a:ext cx="4380734" cy="4494038"/>
          </a:xfrm>
          <a:custGeom>
            <a:avLst/>
            <a:gdLst>
              <a:gd name="connsiteX0" fmla="*/ 408591 w 2451498"/>
              <a:gd name="connsiteY0" fmla="*/ 0 h 2451500"/>
              <a:gd name="connsiteX1" fmla="*/ 2042907 w 2451498"/>
              <a:gd name="connsiteY1" fmla="*/ 0 h 2451500"/>
              <a:gd name="connsiteX2" fmla="*/ 2451498 w 2451498"/>
              <a:gd name="connsiteY2" fmla="*/ 408591 h 2451500"/>
              <a:gd name="connsiteX3" fmla="*/ 2451498 w 2451498"/>
              <a:gd name="connsiteY3" fmla="*/ 2042909 h 2451500"/>
              <a:gd name="connsiteX4" fmla="*/ 2042907 w 2451498"/>
              <a:gd name="connsiteY4" fmla="*/ 2451500 h 2451500"/>
              <a:gd name="connsiteX5" fmla="*/ 408591 w 2451498"/>
              <a:gd name="connsiteY5" fmla="*/ 2451500 h 2451500"/>
              <a:gd name="connsiteX6" fmla="*/ 0 w 2451498"/>
              <a:gd name="connsiteY6" fmla="*/ 2042909 h 2451500"/>
              <a:gd name="connsiteX7" fmla="*/ 0 w 2451498"/>
              <a:gd name="connsiteY7" fmla="*/ 408591 h 2451500"/>
              <a:gd name="connsiteX8" fmla="*/ 408591 w 2451498"/>
              <a:gd name="connsiteY8" fmla="*/ 0 h 245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51498" h="2451500">
                <a:moveTo>
                  <a:pt x="408591" y="0"/>
                </a:moveTo>
                <a:lnTo>
                  <a:pt x="2042907" y="0"/>
                </a:lnTo>
                <a:cubicBezTo>
                  <a:pt x="2268566" y="0"/>
                  <a:pt x="2451498" y="182932"/>
                  <a:pt x="2451498" y="408591"/>
                </a:cubicBezTo>
                <a:lnTo>
                  <a:pt x="2451498" y="2042909"/>
                </a:lnTo>
                <a:cubicBezTo>
                  <a:pt x="2451498" y="2268568"/>
                  <a:pt x="2268566" y="2451500"/>
                  <a:pt x="2042907" y="2451500"/>
                </a:cubicBezTo>
                <a:lnTo>
                  <a:pt x="408591" y="2451500"/>
                </a:lnTo>
                <a:cubicBezTo>
                  <a:pt x="182932" y="2451500"/>
                  <a:pt x="0" y="2268568"/>
                  <a:pt x="0" y="2042909"/>
                </a:cubicBezTo>
                <a:lnTo>
                  <a:pt x="0" y="408591"/>
                </a:lnTo>
                <a:cubicBezTo>
                  <a:pt x="0" y="182932"/>
                  <a:pt x="182932" y="0"/>
                  <a:pt x="408591" y="0"/>
                </a:cubicBezTo>
                <a:close/>
              </a:path>
            </a:pathLst>
          </a:custGeom>
          <a:ln w="28575">
            <a:solidFill>
              <a:srgbClr val="78CFD6"/>
            </a:solidFill>
          </a:ln>
        </p:spPr>
        <p:txBody>
          <a:bodyPr/>
          <a:lstStyle>
            <a:lvl1pPr>
              <a:defRPr lang="en-ID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97547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C7D4FCF-C5CF-CCD0-C198-FB2DAA7D420A}"/>
              </a:ext>
            </a:extLst>
          </p:cNvPr>
          <p:cNvSpPr/>
          <p:nvPr userDrawn="1"/>
        </p:nvSpPr>
        <p:spPr>
          <a:xfrm>
            <a:off x="0" y="1"/>
            <a:ext cx="12192000" cy="3559944"/>
          </a:xfrm>
          <a:prstGeom prst="rect">
            <a:avLst/>
          </a:prstGeom>
          <a:solidFill>
            <a:srgbClr val="05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50164C-4025-40E8-6C1A-69FB88049445}"/>
              </a:ext>
            </a:extLst>
          </p:cNvPr>
          <p:cNvSpPr/>
          <p:nvPr userDrawn="1"/>
        </p:nvSpPr>
        <p:spPr>
          <a:xfrm>
            <a:off x="0" y="3559945"/>
            <a:ext cx="12192000" cy="3298053"/>
          </a:xfrm>
          <a:prstGeom prst="rect">
            <a:avLst/>
          </a:prstGeom>
          <a:solidFill>
            <a:srgbClr val="F1D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3E679C3-3C37-E922-3C2B-E9E3F8B5AB6D}"/>
              </a:ext>
            </a:extLst>
          </p:cNvPr>
          <p:cNvSpPr/>
          <p:nvPr userDrawn="1"/>
        </p:nvSpPr>
        <p:spPr>
          <a:xfrm>
            <a:off x="906086" y="621620"/>
            <a:ext cx="11116097" cy="5741172"/>
          </a:xfrm>
          <a:prstGeom prst="roundRect">
            <a:avLst>
              <a:gd name="adj" fmla="val 2252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A1787CC-8B15-B9CB-8AFA-5757AE7AD8C0}"/>
              </a:ext>
            </a:extLst>
          </p:cNvPr>
          <p:cNvSpPr/>
          <p:nvPr userDrawn="1"/>
        </p:nvSpPr>
        <p:spPr>
          <a:xfrm>
            <a:off x="964276" y="674323"/>
            <a:ext cx="11010010" cy="5650278"/>
          </a:xfrm>
          <a:prstGeom prst="roundRect">
            <a:avLst>
              <a:gd name="adj" fmla="val 1785"/>
            </a:avLst>
          </a:prstGeom>
          <a:solidFill>
            <a:schemeClr val="bg1"/>
          </a:solidFill>
          <a:ln w="28575">
            <a:noFill/>
          </a:ln>
          <a:effectLst>
            <a:outerShdw blurRad="635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E7BC236-A78E-8438-0A74-C6928B09B93E}"/>
              </a:ext>
            </a:extLst>
          </p:cNvPr>
          <p:cNvGrpSpPr/>
          <p:nvPr userDrawn="1"/>
        </p:nvGrpSpPr>
        <p:grpSpPr>
          <a:xfrm>
            <a:off x="8315695" y="168719"/>
            <a:ext cx="3617323" cy="388593"/>
            <a:chOff x="8341028" y="178159"/>
            <a:chExt cx="3617323" cy="388593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7AF5368-4C0C-EB6C-636B-6D6C5782F405}"/>
                </a:ext>
              </a:extLst>
            </p:cNvPr>
            <p:cNvGrpSpPr/>
            <p:nvPr userDrawn="1"/>
          </p:nvGrpSpPr>
          <p:grpSpPr>
            <a:xfrm>
              <a:off x="8341028" y="178159"/>
              <a:ext cx="3617323" cy="388593"/>
              <a:chOff x="8414693" y="179879"/>
              <a:chExt cx="3617323" cy="388593"/>
            </a:xfrm>
            <a:solidFill>
              <a:srgbClr val="78CFD6"/>
            </a:solidFill>
          </p:grpSpPr>
          <p:sp>
            <p:nvSpPr>
              <p:cNvPr id="20" name="Rectangle 7">
                <a:extLst>
                  <a:ext uri="{FF2B5EF4-FFF2-40B4-BE49-F238E27FC236}">
                    <a16:creationId xmlns:a16="http://schemas.microsoft.com/office/drawing/2014/main" id="{25B29B7D-D638-A93E-37FE-350D1CC5A3CF}"/>
                  </a:ext>
                </a:extLst>
              </p:cNvPr>
              <p:cNvSpPr/>
              <p:nvPr userDrawn="1"/>
            </p:nvSpPr>
            <p:spPr>
              <a:xfrm>
                <a:off x="8414693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5D9A103E-0AB4-A126-309F-77641C866CD0}"/>
                  </a:ext>
                </a:extLst>
              </p:cNvPr>
              <p:cNvSpPr/>
              <p:nvPr userDrawn="1"/>
            </p:nvSpPr>
            <p:spPr>
              <a:xfrm>
                <a:off x="9935074" y="179879"/>
                <a:ext cx="2096942" cy="3885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AAD1BD4-CF5D-11A6-A5F2-A275D2C3651D}"/>
                </a:ext>
              </a:extLst>
            </p:cNvPr>
            <p:cNvGrpSpPr/>
            <p:nvPr userDrawn="1"/>
          </p:nvGrpSpPr>
          <p:grpSpPr>
            <a:xfrm>
              <a:off x="8468913" y="178159"/>
              <a:ext cx="3489438" cy="388593"/>
              <a:chOff x="8439794" y="179879"/>
              <a:chExt cx="3489438" cy="388593"/>
            </a:xfrm>
          </p:grpSpPr>
          <p:sp>
            <p:nvSpPr>
              <p:cNvPr id="23" name="Rectangle 7">
                <a:extLst>
                  <a:ext uri="{FF2B5EF4-FFF2-40B4-BE49-F238E27FC236}">
                    <a16:creationId xmlns:a16="http://schemas.microsoft.com/office/drawing/2014/main" id="{C8294784-D200-0057-B147-BAEFB536F362}"/>
                  </a:ext>
                </a:extLst>
              </p:cNvPr>
              <p:cNvSpPr/>
              <p:nvPr userDrawn="1"/>
            </p:nvSpPr>
            <p:spPr>
              <a:xfrm>
                <a:off x="8439794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33519D4-5972-F3D2-4F29-8F38696910A0}"/>
                  </a:ext>
                </a:extLst>
              </p:cNvPr>
              <p:cNvSpPr/>
              <p:nvPr userDrawn="1"/>
            </p:nvSpPr>
            <p:spPr>
              <a:xfrm>
                <a:off x="9918324" y="179879"/>
                <a:ext cx="2010908" cy="388593"/>
              </a:xfrm>
              <a:prstGeom prst="rect">
                <a:avLst/>
              </a:pr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C7E655E-F5D9-1704-1876-48E057886568}"/>
              </a:ext>
            </a:extLst>
          </p:cNvPr>
          <p:cNvSpPr/>
          <p:nvPr userDrawn="1"/>
        </p:nvSpPr>
        <p:spPr>
          <a:xfrm>
            <a:off x="11485685" y="168719"/>
            <a:ext cx="550116" cy="388593"/>
          </a:xfrm>
          <a:prstGeom prst="roundRect">
            <a:avLst>
              <a:gd name="adj" fmla="val 28128"/>
            </a:avLst>
          </a:prstGeom>
          <a:solidFill>
            <a:srgbClr val="078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A531B48F-D5E8-36BA-6F7F-514CBAA19B11}"/>
              </a:ext>
            </a:extLst>
          </p:cNvPr>
          <p:cNvSpPr/>
          <p:nvPr userDrawn="1"/>
        </p:nvSpPr>
        <p:spPr>
          <a:xfrm rot="16200000">
            <a:off x="11860569" y="306472"/>
            <a:ext cx="230538" cy="118277"/>
          </a:xfrm>
          <a:prstGeom prst="triangle">
            <a:avLst>
              <a:gd name="adj" fmla="val 49999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3B24578-A309-DE39-3B8E-304232C15ACB}"/>
              </a:ext>
            </a:extLst>
          </p:cNvPr>
          <p:cNvGrpSpPr/>
          <p:nvPr userDrawn="1"/>
        </p:nvGrpSpPr>
        <p:grpSpPr>
          <a:xfrm>
            <a:off x="6057070" y="6409839"/>
            <a:ext cx="814128" cy="401112"/>
            <a:chOff x="6287437" y="6502222"/>
            <a:chExt cx="555271" cy="273576"/>
          </a:xfrm>
          <a:effectLst/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88C20DD-72A3-D7AD-D764-E5100ED40CB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44182" y="6502222"/>
              <a:ext cx="298526" cy="273576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CBBA853-1CB1-F45D-AAA0-FF80F283D90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287437" y="6502222"/>
              <a:ext cx="298526" cy="273576"/>
            </a:xfrm>
            <a:prstGeom prst="rect">
              <a:avLst/>
            </a:prstGeom>
          </p:spPr>
        </p:pic>
      </p:grpSp>
      <p:sp>
        <p:nvSpPr>
          <p:cNvPr id="36" name="Slide Number Placeholder 5">
            <a:extLst>
              <a:ext uri="{FF2B5EF4-FFF2-40B4-BE49-F238E27FC236}">
                <a16:creationId xmlns:a16="http://schemas.microsoft.com/office/drawing/2014/main" id="{12740D16-15AC-CA8A-DD29-84B6A743D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09887" y="6437069"/>
            <a:ext cx="513490" cy="289059"/>
          </a:xfrm>
        </p:spPr>
        <p:txBody>
          <a:bodyPr/>
          <a:lstStyle>
            <a:lvl1pPr algn="ctr">
              <a:defRPr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1E44C6D-0DB9-49C0-BA95-31FA29BF55B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F229344-01E5-B6B9-1629-81862617A6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15" y="2811537"/>
            <a:ext cx="1659129" cy="159463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D6A1508-CF5F-C0EB-62C4-813AE3394B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7" y="877043"/>
            <a:ext cx="1659600" cy="1773950"/>
          </a:xfrm>
          <a:prstGeom prst="rect">
            <a:avLst/>
          </a:prstGeom>
        </p:spPr>
      </p:pic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ACE74C10-C37D-D7D6-B906-0B6917F17A0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133156" y="3190103"/>
            <a:ext cx="2725495" cy="2511241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45" name="Picture Placeholder 17">
            <a:extLst>
              <a:ext uri="{FF2B5EF4-FFF2-40B4-BE49-F238E27FC236}">
                <a16:creationId xmlns:a16="http://schemas.microsoft.com/office/drawing/2014/main" id="{5ABD63D4-F9CA-9B06-A59A-5CB84DD88F1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28053" y="3184875"/>
            <a:ext cx="2725495" cy="2511241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56" name="Picture Placeholder 17">
            <a:extLst>
              <a:ext uri="{FF2B5EF4-FFF2-40B4-BE49-F238E27FC236}">
                <a16:creationId xmlns:a16="http://schemas.microsoft.com/office/drawing/2014/main" id="{78CE54D4-F2B5-B157-AB9E-3E0A7AF420A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514885" y="3202486"/>
            <a:ext cx="2725495" cy="2511241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539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C7D4FCF-C5CF-CCD0-C198-FB2DAA7D420A}"/>
              </a:ext>
            </a:extLst>
          </p:cNvPr>
          <p:cNvSpPr/>
          <p:nvPr userDrawn="1"/>
        </p:nvSpPr>
        <p:spPr>
          <a:xfrm>
            <a:off x="0" y="1"/>
            <a:ext cx="12192000" cy="3559944"/>
          </a:xfrm>
          <a:prstGeom prst="rect">
            <a:avLst/>
          </a:prstGeom>
          <a:solidFill>
            <a:srgbClr val="05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50164C-4025-40E8-6C1A-69FB88049445}"/>
              </a:ext>
            </a:extLst>
          </p:cNvPr>
          <p:cNvSpPr/>
          <p:nvPr userDrawn="1"/>
        </p:nvSpPr>
        <p:spPr>
          <a:xfrm>
            <a:off x="0" y="3559945"/>
            <a:ext cx="12192000" cy="3298053"/>
          </a:xfrm>
          <a:prstGeom prst="rect">
            <a:avLst/>
          </a:prstGeom>
          <a:solidFill>
            <a:srgbClr val="F1D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3E679C3-3C37-E922-3C2B-E9E3F8B5AB6D}"/>
              </a:ext>
            </a:extLst>
          </p:cNvPr>
          <p:cNvSpPr/>
          <p:nvPr userDrawn="1"/>
        </p:nvSpPr>
        <p:spPr>
          <a:xfrm>
            <a:off x="906086" y="621620"/>
            <a:ext cx="11116097" cy="5741172"/>
          </a:xfrm>
          <a:prstGeom prst="roundRect">
            <a:avLst>
              <a:gd name="adj" fmla="val 2252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A1787CC-8B15-B9CB-8AFA-5757AE7AD8C0}"/>
              </a:ext>
            </a:extLst>
          </p:cNvPr>
          <p:cNvSpPr/>
          <p:nvPr userDrawn="1"/>
        </p:nvSpPr>
        <p:spPr>
          <a:xfrm>
            <a:off x="964276" y="674323"/>
            <a:ext cx="11010010" cy="5650278"/>
          </a:xfrm>
          <a:prstGeom prst="roundRect">
            <a:avLst>
              <a:gd name="adj" fmla="val 1785"/>
            </a:avLst>
          </a:prstGeom>
          <a:solidFill>
            <a:schemeClr val="bg1"/>
          </a:solidFill>
          <a:ln w="28575">
            <a:noFill/>
          </a:ln>
          <a:effectLst>
            <a:outerShdw blurRad="635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E7BC236-A78E-8438-0A74-C6928B09B93E}"/>
              </a:ext>
            </a:extLst>
          </p:cNvPr>
          <p:cNvGrpSpPr/>
          <p:nvPr userDrawn="1"/>
        </p:nvGrpSpPr>
        <p:grpSpPr>
          <a:xfrm>
            <a:off x="8315695" y="168719"/>
            <a:ext cx="3617323" cy="388593"/>
            <a:chOff x="8341028" y="178159"/>
            <a:chExt cx="3617323" cy="388593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7AF5368-4C0C-EB6C-636B-6D6C5782F405}"/>
                </a:ext>
              </a:extLst>
            </p:cNvPr>
            <p:cNvGrpSpPr/>
            <p:nvPr userDrawn="1"/>
          </p:nvGrpSpPr>
          <p:grpSpPr>
            <a:xfrm>
              <a:off x="8341028" y="178159"/>
              <a:ext cx="3617323" cy="388593"/>
              <a:chOff x="8414693" y="179879"/>
              <a:chExt cx="3617323" cy="388593"/>
            </a:xfrm>
            <a:solidFill>
              <a:srgbClr val="78CFD6"/>
            </a:solidFill>
          </p:grpSpPr>
          <p:sp>
            <p:nvSpPr>
              <p:cNvPr id="20" name="Rectangle 7">
                <a:extLst>
                  <a:ext uri="{FF2B5EF4-FFF2-40B4-BE49-F238E27FC236}">
                    <a16:creationId xmlns:a16="http://schemas.microsoft.com/office/drawing/2014/main" id="{25B29B7D-D638-A93E-37FE-350D1CC5A3CF}"/>
                  </a:ext>
                </a:extLst>
              </p:cNvPr>
              <p:cNvSpPr/>
              <p:nvPr userDrawn="1"/>
            </p:nvSpPr>
            <p:spPr>
              <a:xfrm>
                <a:off x="8414693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5D9A103E-0AB4-A126-309F-77641C866CD0}"/>
                  </a:ext>
                </a:extLst>
              </p:cNvPr>
              <p:cNvSpPr/>
              <p:nvPr userDrawn="1"/>
            </p:nvSpPr>
            <p:spPr>
              <a:xfrm>
                <a:off x="9935074" y="179879"/>
                <a:ext cx="2096942" cy="3885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AAD1BD4-CF5D-11A6-A5F2-A275D2C3651D}"/>
                </a:ext>
              </a:extLst>
            </p:cNvPr>
            <p:cNvGrpSpPr/>
            <p:nvPr userDrawn="1"/>
          </p:nvGrpSpPr>
          <p:grpSpPr>
            <a:xfrm>
              <a:off x="8468913" y="178159"/>
              <a:ext cx="3489438" cy="388593"/>
              <a:chOff x="8439794" y="179879"/>
              <a:chExt cx="3489438" cy="388593"/>
            </a:xfrm>
          </p:grpSpPr>
          <p:sp>
            <p:nvSpPr>
              <p:cNvPr id="23" name="Rectangle 7">
                <a:extLst>
                  <a:ext uri="{FF2B5EF4-FFF2-40B4-BE49-F238E27FC236}">
                    <a16:creationId xmlns:a16="http://schemas.microsoft.com/office/drawing/2014/main" id="{C8294784-D200-0057-B147-BAEFB536F362}"/>
                  </a:ext>
                </a:extLst>
              </p:cNvPr>
              <p:cNvSpPr/>
              <p:nvPr userDrawn="1"/>
            </p:nvSpPr>
            <p:spPr>
              <a:xfrm>
                <a:off x="8439794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33519D4-5972-F3D2-4F29-8F38696910A0}"/>
                  </a:ext>
                </a:extLst>
              </p:cNvPr>
              <p:cNvSpPr/>
              <p:nvPr userDrawn="1"/>
            </p:nvSpPr>
            <p:spPr>
              <a:xfrm>
                <a:off x="9918324" y="179879"/>
                <a:ext cx="2010908" cy="388593"/>
              </a:xfrm>
              <a:prstGeom prst="rect">
                <a:avLst/>
              </a:pr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C7E655E-F5D9-1704-1876-48E057886568}"/>
              </a:ext>
            </a:extLst>
          </p:cNvPr>
          <p:cNvSpPr/>
          <p:nvPr userDrawn="1"/>
        </p:nvSpPr>
        <p:spPr>
          <a:xfrm>
            <a:off x="11485685" y="168719"/>
            <a:ext cx="550116" cy="388593"/>
          </a:xfrm>
          <a:prstGeom prst="roundRect">
            <a:avLst>
              <a:gd name="adj" fmla="val 28128"/>
            </a:avLst>
          </a:prstGeom>
          <a:solidFill>
            <a:srgbClr val="078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A531B48F-D5E8-36BA-6F7F-514CBAA19B11}"/>
              </a:ext>
            </a:extLst>
          </p:cNvPr>
          <p:cNvSpPr/>
          <p:nvPr userDrawn="1"/>
        </p:nvSpPr>
        <p:spPr>
          <a:xfrm rot="16200000">
            <a:off x="11860569" y="306472"/>
            <a:ext cx="230538" cy="118277"/>
          </a:xfrm>
          <a:prstGeom prst="triangle">
            <a:avLst>
              <a:gd name="adj" fmla="val 49999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3B24578-A309-DE39-3B8E-304232C15ACB}"/>
              </a:ext>
            </a:extLst>
          </p:cNvPr>
          <p:cNvGrpSpPr/>
          <p:nvPr userDrawn="1"/>
        </p:nvGrpSpPr>
        <p:grpSpPr>
          <a:xfrm>
            <a:off x="6057070" y="6409839"/>
            <a:ext cx="814128" cy="401112"/>
            <a:chOff x="6287437" y="6502222"/>
            <a:chExt cx="555271" cy="273576"/>
          </a:xfrm>
          <a:effectLst/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88C20DD-72A3-D7AD-D764-E5100ED40CB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44182" y="6502222"/>
              <a:ext cx="298526" cy="273576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CBBA853-1CB1-F45D-AAA0-FF80F283D90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287437" y="6502222"/>
              <a:ext cx="298526" cy="273576"/>
            </a:xfrm>
            <a:prstGeom prst="rect">
              <a:avLst/>
            </a:prstGeom>
          </p:spPr>
        </p:pic>
      </p:grpSp>
      <p:sp>
        <p:nvSpPr>
          <p:cNvPr id="36" name="Slide Number Placeholder 5">
            <a:extLst>
              <a:ext uri="{FF2B5EF4-FFF2-40B4-BE49-F238E27FC236}">
                <a16:creationId xmlns:a16="http://schemas.microsoft.com/office/drawing/2014/main" id="{12740D16-15AC-CA8A-DD29-84B6A743D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09887" y="6437069"/>
            <a:ext cx="513490" cy="289059"/>
          </a:xfrm>
        </p:spPr>
        <p:txBody>
          <a:bodyPr/>
          <a:lstStyle>
            <a:lvl1pPr algn="ctr">
              <a:defRPr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1E44C6D-0DB9-49C0-BA95-31FA29BF55B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F229344-01E5-B6B9-1629-81862617A6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15" y="2811537"/>
            <a:ext cx="1659129" cy="159463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D6A1508-CF5F-C0EB-62C4-813AE3394B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7" y="877043"/>
            <a:ext cx="1659600" cy="1773950"/>
          </a:xfrm>
          <a:prstGeom prst="rect">
            <a:avLst/>
          </a:prstGeom>
        </p:spPr>
      </p:pic>
      <p:sp>
        <p:nvSpPr>
          <p:cNvPr id="4" name="Picture Placeholder 1">
            <a:extLst>
              <a:ext uri="{FF2B5EF4-FFF2-40B4-BE49-F238E27FC236}">
                <a16:creationId xmlns:a16="http://schemas.microsoft.com/office/drawing/2014/main" id="{26AF3748-6B68-8A47-0F90-261639C75F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15796" y="654477"/>
            <a:ext cx="4340616" cy="3498601"/>
          </a:xfrm>
          <a:custGeom>
            <a:avLst/>
            <a:gdLst>
              <a:gd name="connsiteX0" fmla="*/ 0 w 4719484"/>
              <a:gd name="connsiteY0" fmla="*/ 0 h 3803974"/>
              <a:gd name="connsiteX1" fmla="*/ 4719484 w 4719484"/>
              <a:gd name="connsiteY1" fmla="*/ 0 h 3803974"/>
              <a:gd name="connsiteX2" fmla="*/ 4719484 w 4719484"/>
              <a:gd name="connsiteY2" fmla="*/ 3455264 h 3803974"/>
              <a:gd name="connsiteX3" fmla="*/ 4370774 w 4719484"/>
              <a:gd name="connsiteY3" fmla="*/ 3803974 h 3803974"/>
              <a:gd name="connsiteX4" fmla="*/ 348710 w 4719484"/>
              <a:gd name="connsiteY4" fmla="*/ 3803974 h 3803974"/>
              <a:gd name="connsiteX5" fmla="*/ 0 w 4719484"/>
              <a:gd name="connsiteY5" fmla="*/ 3455264 h 3803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19484" h="3803974">
                <a:moveTo>
                  <a:pt x="0" y="0"/>
                </a:moveTo>
                <a:lnTo>
                  <a:pt x="4719484" y="0"/>
                </a:lnTo>
                <a:lnTo>
                  <a:pt x="4719484" y="3455264"/>
                </a:lnTo>
                <a:cubicBezTo>
                  <a:pt x="4719484" y="3647851"/>
                  <a:pt x="4563361" y="3803974"/>
                  <a:pt x="4370774" y="3803974"/>
                </a:cubicBezTo>
                <a:lnTo>
                  <a:pt x="348710" y="3803974"/>
                </a:lnTo>
                <a:cubicBezTo>
                  <a:pt x="156123" y="3803974"/>
                  <a:pt x="0" y="3647851"/>
                  <a:pt x="0" y="3455264"/>
                </a:cubicBezTo>
                <a:close/>
              </a:path>
            </a:pathLst>
          </a:custGeom>
          <a:ln w="28575">
            <a:solidFill>
              <a:srgbClr val="78CFD6"/>
            </a:solidFill>
          </a:ln>
        </p:spPr>
        <p:txBody>
          <a:bodyPr/>
          <a:lstStyle>
            <a:lvl1pPr>
              <a:defRPr lang="en-ID"/>
            </a:lvl1pPr>
          </a:lstStyle>
          <a:p>
            <a:pPr lvl="0"/>
            <a:endParaRPr lang="en-ID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EF6D1230-9D76-0109-5AEB-6AC423D888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593130" y="2811515"/>
            <a:ext cx="4085653" cy="3498601"/>
          </a:xfrm>
          <a:custGeom>
            <a:avLst/>
            <a:gdLst>
              <a:gd name="connsiteX0" fmla="*/ 348710 w 4442267"/>
              <a:gd name="connsiteY0" fmla="*/ 0 h 3803974"/>
              <a:gd name="connsiteX1" fmla="*/ 4093557 w 4442267"/>
              <a:gd name="connsiteY1" fmla="*/ 0 h 3803974"/>
              <a:gd name="connsiteX2" fmla="*/ 4442267 w 4442267"/>
              <a:gd name="connsiteY2" fmla="*/ 348710 h 3803974"/>
              <a:gd name="connsiteX3" fmla="*/ 4442267 w 4442267"/>
              <a:gd name="connsiteY3" fmla="*/ 3803974 h 3803974"/>
              <a:gd name="connsiteX4" fmla="*/ 0 w 4442267"/>
              <a:gd name="connsiteY4" fmla="*/ 3803974 h 3803974"/>
              <a:gd name="connsiteX5" fmla="*/ 0 w 4442267"/>
              <a:gd name="connsiteY5" fmla="*/ 348710 h 3803974"/>
              <a:gd name="connsiteX6" fmla="*/ 348710 w 4442267"/>
              <a:gd name="connsiteY6" fmla="*/ 0 h 3803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2267" h="3803974">
                <a:moveTo>
                  <a:pt x="348710" y="0"/>
                </a:moveTo>
                <a:lnTo>
                  <a:pt x="4093557" y="0"/>
                </a:lnTo>
                <a:cubicBezTo>
                  <a:pt x="4286144" y="0"/>
                  <a:pt x="4442267" y="156123"/>
                  <a:pt x="4442267" y="348710"/>
                </a:cubicBezTo>
                <a:lnTo>
                  <a:pt x="4442267" y="3803974"/>
                </a:lnTo>
                <a:lnTo>
                  <a:pt x="0" y="3803974"/>
                </a:lnTo>
                <a:lnTo>
                  <a:pt x="0" y="348710"/>
                </a:lnTo>
                <a:cubicBezTo>
                  <a:pt x="0" y="156123"/>
                  <a:pt x="156123" y="0"/>
                  <a:pt x="348710" y="0"/>
                </a:cubicBezTo>
                <a:close/>
              </a:path>
            </a:pathLst>
          </a:custGeom>
          <a:ln w="28575">
            <a:solidFill>
              <a:srgbClr val="78CFD6"/>
            </a:solidFill>
          </a:ln>
        </p:spPr>
        <p:txBody>
          <a:bodyPr/>
          <a:lstStyle>
            <a:lvl1pPr>
              <a:defRPr lang="en-ID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15164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C7D4FCF-C5CF-CCD0-C198-FB2DAA7D420A}"/>
              </a:ext>
            </a:extLst>
          </p:cNvPr>
          <p:cNvSpPr/>
          <p:nvPr userDrawn="1"/>
        </p:nvSpPr>
        <p:spPr>
          <a:xfrm>
            <a:off x="0" y="1"/>
            <a:ext cx="12192000" cy="3559944"/>
          </a:xfrm>
          <a:prstGeom prst="rect">
            <a:avLst/>
          </a:prstGeom>
          <a:solidFill>
            <a:srgbClr val="05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50164C-4025-40E8-6C1A-69FB88049445}"/>
              </a:ext>
            </a:extLst>
          </p:cNvPr>
          <p:cNvSpPr/>
          <p:nvPr userDrawn="1"/>
        </p:nvSpPr>
        <p:spPr>
          <a:xfrm>
            <a:off x="0" y="3559945"/>
            <a:ext cx="12192000" cy="3298053"/>
          </a:xfrm>
          <a:prstGeom prst="rect">
            <a:avLst/>
          </a:prstGeom>
          <a:solidFill>
            <a:srgbClr val="F1D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3E679C3-3C37-E922-3C2B-E9E3F8B5AB6D}"/>
              </a:ext>
            </a:extLst>
          </p:cNvPr>
          <p:cNvSpPr/>
          <p:nvPr userDrawn="1"/>
        </p:nvSpPr>
        <p:spPr>
          <a:xfrm>
            <a:off x="906086" y="621620"/>
            <a:ext cx="11116097" cy="5741172"/>
          </a:xfrm>
          <a:prstGeom prst="roundRect">
            <a:avLst>
              <a:gd name="adj" fmla="val 2252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A1787CC-8B15-B9CB-8AFA-5757AE7AD8C0}"/>
              </a:ext>
            </a:extLst>
          </p:cNvPr>
          <p:cNvSpPr/>
          <p:nvPr userDrawn="1"/>
        </p:nvSpPr>
        <p:spPr>
          <a:xfrm>
            <a:off x="964276" y="674323"/>
            <a:ext cx="11010010" cy="5650278"/>
          </a:xfrm>
          <a:prstGeom prst="roundRect">
            <a:avLst>
              <a:gd name="adj" fmla="val 1785"/>
            </a:avLst>
          </a:prstGeom>
          <a:solidFill>
            <a:schemeClr val="bg1"/>
          </a:solidFill>
          <a:ln w="28575">
            <a:noFill/>
          </a:ln>
          <a:effectLst>
            <a:outerShdw blurRad="635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E7BC236-A78E-8438-0A74-C6928B09B93E}"/>
              </a:ext>
            </a:extLst>
          </p:cNvPr>
          <p:cNvGrpSpPr/>
          <p:nvPr userDrawn="1"/>
        </p:nvGrpSpPr>
        <p:grpSpPr>
          <a:xfrm>
            <a:off x="8315695" y="168719"/>
            <a:ext cx="3617323" cy="388593"/>
            <a:chOff x="8341028" y="178159"/>
            <a:chExt cx="3617323" cy="388593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7AF5368-4C0C-EB6C-636B-6D6C5782F405}"/>
                </a:ext>
              </a:extLst>
            </p:cNvPr>
            <p:cNvGrpSpPr/>
            <p:nvPr userDrawn="1"/>
          </p:nvGrpSpPr>
          <p:grpSpPr>
            <a:xfrm>
              <a:off x="8341028" y="178159"/>
              <a:ext cx="3617323" cy="388593"/>
              <a:chOff x="8414693" y="179879"/>
              <a:chExt cx="3617323" cy="388593"/>
            </a:xfrm>
            <a:solidFill>
              <a:srgbClr val="78CFD6"/>
            </a:solidFill>
          </p:grpSpPr>
          <p:sp>
            <p:nvSpPr>
              <p:cNvPr id="20" name="Rectangle 7">
                <a:extLst>
                  <a:ext uri="{FF2B5EF4-FFF2-40B4-BE49-F238E27FC236}">
                    <a16:creationId xmlns:a16="http://schemas.microsoft.com/office/drawing/2014/main" id="{25B29B7D-D638-A93E-37FE-350D1CC5A3CF}"/>
                  </a:ext>
                </a:extLst>
              </p:cNvPr>
              <p:cNvSpPr/>
              <p:nvPr userDrawn="1"/>
            </p:nvSpPr>
            <p:spPr>
              <a:xfrm>
                <a:off x="8414693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5D9A103E-0AB4-A126-309F-77641C866CD0}"/>
                  </a:ext>
                </a:extLst>
              </p:cNvPr>
              <p:cNvSpPr/>
              <p:nvPr userDrawn="1"/>
            </p:nvSpPr>
            <p:spPr>
              <a:xfrm>
                <a:off x="9935074" y="179879"/>
                <a:ext cx="2096942" cy="3885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AAD1BD4-CF5D-11A6-A5F2-A275D2C3651D}"/>
                </a:ext>
              </a:extLst>
            </p:cNvPr>
            <p:cNvGrpSpPr/>
            <p:nvPr userDrawn="1"/>
          </p:nvGrpSpPr>
          <p:grpSpPr>
            <a:xfrm>
              <a:off x="8468913" y="178159"/>
              <a:ext cx="3489438" cy="388593"/>
              <a:chOff x="8439794" y="179879"/>
              <a:chExt cx="3489438" cy="388593"/>
            </a:xfrm>
          </p:grpSpPr>
          <p:sp>
            <p:nvSpPr>
              <p:cNvPr id="23" name="Rectangle 7">
                <a:extLst>
                  <a:ext uri="{FF2B5EF4-FFF2-40B4-BE49-F238E27FC236}">
                    <a16:creationId xmlns:a16="http://schemas.microsoft.com/office/drawing/2014/main" id="{C8294784-D200-0057-B147-BAEFB536F362}"/>
                  </a:ext>
                </a:extLst>
              </p:cNvPr>
              <p:cNvSpPr/>
              <p:nvPr userDrawn="1"/>
            </p:nvSpPr>
            <p:spPr>
              <a:xfrm>
                <a:off x="8439794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33519D4-5972-F3D2-4F29-8F38696910A0}"/>
                  </a:ext>
                </a:extLst>
              </p:cNvPr>
              <p:cNvSpPr/>
              <p:nvPr userDrawn="1"/>
            </p:nvSpPr>
            <p:spPr>
              <a:xfrm>
                <a:off x="9918324" y="179879"/>
                <a:ext cx="2010908" cy="388593"/>
              </a:xfrm>
              <a:prstGeom prst="rect">
                <a:avLst/>
              </a:pr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C7E655E-F5D9-1704-1876-48E057886568}"/>
              </a:ext>
            </a:extLst>
          </p:cNvPr>
          <p:cNvSpPr/>
          <p:nvPr userDrawn="1"/>
        </p:nvSpPr>
        <p:spPr>
          <a:xfrm>
            <a:off x="11485685" y="168719"/>
            <a:ext cx="550116" cy="388593"/>
          </a:xfrm>
          <a:prstGeom prst="roundRect">
            <a:avLst>
              <a:gd name="adj" fmla="val 28128"/>
            </a:avLst>
          </a:prstGeom>
          <a:solidFill>
            <a:srgbClr val="078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A531B48F-D5E8-36BA-6F7F-514CBAA19B11}"/>
              </a:ext>
            </a:extLst>
          </p:cNvPr>
          <p:cNvSpPr/>
          <p:nvPr userDrawn="1"/>
        </p:nvSpPr>
        <p:spPr>
          <a:xfrm rot="16200000">
            <a:off x="11860569" y="306472"/>
            <a:ext cx="230538" cy="118277"/>
          </a:xfrm>
          <a:prstGeom prst="triangle">
            <a:avLst>
              <a:gd name="adj" fmla="val 49999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3B24578-A309-DE39-3B8E-304232C15ACB}"/>
              </a:ext>
            </a:extLst>
          </p:cNvPr>
          <p:cNvGrpSpPr/>
          <p:nvPr userDrawn="1"/>
        </p:nvGrpSpPr>
        <p:grpSpPr>
          <a:xfrm>
            <a:off x="6057070" y="6409839"/>
            <a:ext cx="814128" cy="401112"/>
            <a:chOff x="6287437" y="6502222"/>
            <a:chExt cx="555271" cy="273576"/>
          </a:xfrm>
          <a:effectLst/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88C20DD-72A3-D7AD-D764-E5100ED40CB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44182" y="6502222"/>
              <a:ext cx="298526" cy="273576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CBBA853-1CB1-F45D-AAA0-FF80F283D90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287437" y="6502222"/>
              <a:ext cx="298526" cy="273576"/>
            </a:xfrm>
            <a:prstGeom prst="rect">
              <a:avLst/>
            </a:prstGeom>
          </p:spPr>
        </p:pic>
      </p:grpSp>
      <p:sp>
        <p:nvSpPr>
          <p:cNvPr id="36" name="Slide Number Placeholder 5">
            <a:extLst>
              <a:ext uri="{FF2B5EF4-FFF2-40B4-BE49-F238E27FC236}">
                <a16:creationId xmlns:a16="http://schemas.microsoft.com/office/drawing/2014/main" id="{12740D16-15AC-CA8A-DD29-84B6A743D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09887" y="6437069"/>
            <a:ext cx="513490" cy="289059"/>
          </a:xfrm>
        </p:spPr>
        <p:txBody>
          <a:bodyPr/>
          <a:lstStyle>
            <a:lvl1pPr algn="ctr">
              <a:defRPr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1E44C6D-0DB9-49C0-BA95-31FA29BF55B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F229344-01E5-B6B9-1629-81862617A6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15" y="2811537"/>
            <a:ext cx="1659129" cy="159463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D6A1508-CF5F-C0EB-62C4-813AE3394B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7" y="877043"/>
            <a:ext cx="1659600" cy="1773950"/>
          </a:xfrm>
          <a:prstGeom prst="rect">
            <a:avLst/>
          </a:prstGeom>
        </p:spPr>
      </p:pic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ACE74C10-C37D-D7D6-B906-0B6917F17A0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rot="20914833">
            <a:off x="2219306" y="1353951"/>
            <a:ext cx="2725495" cy="2511241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45" name="Picture Placeholder 17">
            <a:extLst>
              <a:ext uri="{FF2B5EF4-FFF2-40B4-BE49-F238E27FC236}">
                <a16:creationId xmlns:a16="http://schemas.microsoft.com/office/drawing/2014/main" id="{5ABD63D4-F9CA-9B06-A59A-5CB84DD88F1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 rot="20914833">
            <a:off x="8811012" y="3184086"/>
            <a:ext cx="2725495" cy="2511241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56" name="Picture Placeholder 17">
            <a:extLst>
              <a:ext uri="{FF2B5EF4-FFF2-40B4-BE49-F238E27FC236}">
                <a16:creationId xmlns:a16="http://schemas.microsoft.com/office/drawing/2014/main" id="{78CE54D4-F2B5-B157-AB9E-3E0A7AF420A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 rot="20914833">
            <a:off x="5515159" y="2214943"/>
            <a:ext cx="2725495" cy="2511241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0073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C7D4FCF-C5CF-CCD0-C198-FB2DAA7D420A}"/>
              </a:ext>
            </a:extLst>
          </p:cNvPr>
          <p:cNvSpPr/>
          <p:nvPr userDrawn="1"/>
        </p:nvSpPr>
        <p:spPr>
          <a:xfrm>
            <a:off x="0" y="1"/>
            <a:ext cx="12192000" cy="3559944"/>
          </a:xfrm>
          <a:prstGeom prst="rect">
            <a:avLst/>
          </a:prstGeom>
          <a:solidFill>
            <a:srgbClr val="05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50164C-4025-40E8-6C1A-69FB88049445}"/>
              </a:ext>
            </a:extLst>
          </p:cNvPr>
          <p:cNvSpPr/>
          <p:nvPr userDrawn="1"/>
        </p:nvSpPr>
        <p:spPr>
          <a:xfrm>
            <a:off x="0" y="3559945"/>
            <a:ext cx="12192000" cy="3298053"/>
          </a:xfrm>
          <a:prstGeom prst="rect">
            <a:avLst/>
          </a:prstGeom>
          <a:solidFill>
            <a:srgbClr val="F1D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3E679C3-3C37-E922-3C2B-E9E3F8B5AB6D}"/>
              </a:ext>
            </a:extLst>
          </p:cNvPr>
          <p:cNvSpPr/>
          <p:nvPr userDrawn="1"/>
        </p:nvSpPr>
        <p:spPr>
          <a:xfrm>
            <a:off x="906086" y="621620"/>
            <a:ext cx="11116097" cy="5741172"/>
          </a:xfrm>
          <a:prstGeom prst="roundRect">
            <a:avLst>
              <a:gd name="adj" fmla="val 2252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A1787CC-8B15-B9CB-8AFA-5757AE7AD8C0}"/>
              </a:ext>
            </a:extLst>
          </p:cNvPr>
          <p:cNvSpPr/>
          <p:nvPr userDrawn="1"/>
        </p:nvSpPr>
        <p:spPr>
          <a:xfrm>
            <a:off x="964276" y="674323"/>
            <a:ext cx="11010010" cy="5650278"/>
          </a:xfrm>
          <a:prstGeom prst="roundRect">
            <a:avLst>
              <a:gd name="adj" fmla="val 1785"/>
            </a:avLst>
          </a:prstGeom>
          <a:solidFill>
            <a:schemeClr val="bg1"/>
          </a:solidFill>
          <a:ln w="28575">
            <a:noFill/>
          </a:ln>
          <a:effectLst>
            <a:outerShdw blurRad="635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E7BC236-A78E-8438-0A74-C6928B09B93E}"/>
              </a:ext>
            </a:extLst>
          </p:cNvPr>
          <p:cNvGrpSpPr/>
          <p:nvPr userDrawn="1"/>
        </p:nvGrpSpPr>
        <p:grpSpPr>
          <a:xfrm>
            <a:off x="8315695" y="168719"/>
            <a:ext cx="3617323" cy="388593"/>
            <a:chOff x="8341028" y="178159"/>
            <a:chExt cx="3617323" cy="388593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7AF5368-4C0C-EB6C-636B-6D6C5782F405}"/>
                </a:ext>
              </a:extLst>
            </p:cNvPr>
            <p:cNvGrpSpPr/>
            <p:nvPr userDrawn="1"/>
          </p:nvGrpSpPr>
          <p:grpSpPr>
            <a:xfrm>
              <a:off x="8341028" y="178159"/>
              <a:ext cx="3617323" cy="388593"/>
              <a:chOff x="8414693" y="179879"/>
              <a:chExt cx="3617323" cy="388593"/>
            </a:xfrm>
            <a:solidFill>
              <a:srgbClr val="78CFD6"/>
            </a:solidFill>
          </p:grpSpPr>
          <p:sp>
            <p:nvSpPr>
              <p:cNvPr id="20" name="Rectangle 7">
                <a:extLst>
                  <a:ext uri="{FF2B5EF4-FFF2-40B4-BE49-F238E27FC236}">
                    <a16:creationId xmlns:a16="http://schemas.microsoft.com/office/drawing/2014/main" id="{25B29B7D-D638-A93E-37FE-350D1CC5A3CF}"/>
                  </a:ext>
                </a:extLst>
              </p:cNvPr>
              <p:cNvSpPr/>
              <p:nvPr userDrawn="1"/>
            </p:nvSpPr>
            <p:spPr>
              <a:xfrm>
                <a:off x="8414693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5D9A103E-0AB4-A126-309F-77641C866CD0}"/>
                  </a:ext>
                </a:extLst>
              </p:cNvPr>
              <p:cNvSpPr/>
              <p:nvPr userDrawn="1"/>
            </p:nvSpPr>
            <p:spPr>
              <a:xfrm>
                <a:off x="9935074" y="179879"/>
                <a:ext cx="2096942" cy="3885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AAD1BD4-CF5D-11A6-A5F2-A275D2C3651D}"/>
                </a:ext>
              </a:extLst>
            </p:cNvPr>
            <p:cNvGrpSpPr/>
            <p:nvPr userDrawn="1"/>
          </p:nvGrpSpPr>
          <p:grpSpPr>
            <a:xfrm>
              <a:off x="8468913" y="178159"/>
              <a:ext cx="3489438" cy="388593"/>
              <a:chOff x="8439794" y="179879"/>
              <a:chExt cx="3489438" cy="388593"/>
            </a:xfrm>
          </p:grpSpPr>
          <p:sp>
            <p:nvSpPr>
              <p:cNvPr id="23" name="Rectangle 7">
                <a:extLst>
                  <a:ext uri="{FF2B5EF4-FFF2-40B4-BE49-F238E27FC236}">
                    <a16:creationId xmlns:a16="http://schemas.microsoft.com/office/drawing/2014/main" id="{C8294784-D200-0057-B147-BAEFB536F362}"/>
                  </a:ext>
                </a:extLst>
              </p:cNvPr>
              <p:cNvSpPr/>
              <p:nvPr userDrawn="1"/>
            </p:nvSpPr>
            <p:spPr>
              <a:xfrm>
                <a:off x="8439794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33519D4-5972-F3D2-4F29-8F38696910A0}"/>
                  </a:ext>
                </a:extLst>
              </p:cNvPr>
              <p:cNvSpPr/>
              <p:nvPr userDrawn="1"/>
            </p:nvSpPr>
            <p:spPr>
              <a:xfrm>
                <a:off x="9918324" y="179879"/>
                <a:ext cx="2010908" cy="388593"/>
              </a:xfrm>
              <a:prstGeom prst="rect">
                <a:avLst/>
              </a:pr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C7E655E-F5D9-1704-1876-48E057886568}"/>
              </a:ext>
            </a:extLst>
          </p:cNvPr>
          <p:cNvSpPr/>
          <p:nvPr userDrawn="1"/>
        </p:nvSpPr>
        <p:spPr>
          <a:xfrm>
            <a:off x="11485685" y="168719"/>
            <a:ext cx="550116" cy="388593"/>
          </a:xfrm>
          <a:prstGeom prst="roundRect">
            <a:avLst>
              <a:gd name="adj" fmla="val 28128"/>
            </a:avLst>
          </a:prstGeom>
          <a:solidFill>
            <a:srgbClr val="078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A531B48F-D5E8-36BA-6F7F-514CBAA19B11}"/>
              </a:ext>
            </a:extLst>
          </p:cNvPr>
          <p:cNvSpPr/>
          <p:nvPr userDrawn="1"/>
        </p:nvSpPr>
        <p:spPr>
          <a:xfrm rot="16200000">
            <a:off x="11860569" y="306472"/>
            <a:ext cx="230538" cy="118277"/>
          </a:xfrm>
          <a:prstGeom prst="triangle">
            <a:avLst>
              <a:gd name="adj" fmla="val 49999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3B24578-A309-DE39-3B8E-304232C15ACB}"/>
              </a:ext>
            </a:extLst>
          </p:cNvPr>
          <p:cNvGrpSpPr/>
          <p:nvPr userDrawn="1"/>
        </p:nvGrpSpPr>
        <p:grpSpPr>
          <a:xfrm>
            <a:off x="6057070" y="6409839"/>
            <a:ext cx="814128" cy="401112"/>
            <a:chOff x="6287437" y="6502222"/>
            <a:chExt cx="555271" cy="273576"/>
          </a:xfrm>
          <a:effectLst/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88C20DD-72A3-D7AD-D764-E5100ED40CB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44182" y="6502222"/>
              <a:ext cx="298526" cy="273576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CBBA853-1CB1-F45D-AAA0-FF80F283D90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287437" y="6502222"/>
              <a:ext cx="298526" cy="273576"/>
            </a:xfrm>
            <a:prstGeom prst="rect">
              <a:avLst/>
            </a:prstGeom>
          </p:spPr>
        </p:pic>
      </p:grpSp>
      <p:sp>
        <p:nvSpPr>
          <p:cNvPr id="36" name="Slide Number Placeholder 5">
            <a:extLst>
              <a:ext uri="{FF2B5EF4-FFF2-40B4-BE49-F238E27FC236}">
                <a16:creationId xmlns:a16="http://schemas.microsoft.com/office/drawing/2014/main" id="{12740D16-15AC-CA8A-DD29-84B6A743D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09887" y="6437069"/>
            <a:ext cx="513490" cy="289059"/>
          </a:xfrm>
        </p:spPr>
        <p:txBody>
          <a:bodyPr/>
          <a:lstStyle>
            <a:lvl1pPr algn="ctr">
              <a:defRPr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1E44C6D-0DB9-49C0-BA95-31FA29BF55B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F229344-01E5-B6B9-1629-81862617A6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15" y="2811537"/>
            <a:ext cx="1659129" cy="159463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D6A1508-CF5F-C0EB-62C4-813AE3394B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7" y="877043"/>
            <a:ext cx="1659600" cy="1773950"/>
          </a:xfrm>
          <a:prstGeom prst="rect">
            <a:avLst/>
          </a:prstGeom>
        </p:spPr>
      </p:pic>
      <p:sp>
        <p:nvSpPr>
          <p:cNvPr id="45" name="Picture Placeholder 17">
            <a:extLst>
              <a:ext uri="{FF2B5EF4-FFF2-40B4-BE49-F238E27FC236}">
                <a16:creationId xmlns:a16="http://schemas.microsoft.com/office/drawing/2014/main" id="{5ABD63D4-F9CA-9B06-A59A-5CB84DD88F1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38411" y="3843431"/>
            <a:ext cx="2390187" cy="2202292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56" name="Picture Placeholder 17">
            <a:extLst>
              <a:ext uri="{FF2B5EF4-FFF2-40B4-BE49-F238E27FC236}">
                <a16:creationId xmlns:a16="http://schemas.microsoft.com/office/drawing/2014/main" id="{78CE54D4-F2B5-B157-AB9E-3E0A7AF420A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208478" y="1045191"/>
            <a:ext cx="3557419" cy="3277767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Picture Placeholder 17">
            <a:extLst>
              <a:ext uri="{FF2B5EF4-FFF2-40B4-BE49-F238E27FC236}">
                <a16:creationId xmlns:a16="http://schemas.microsoft.com/office/drawing/2014/main" id="{4169BDDE-FF22-80F0-CAC6-99722544CC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940954" y="2936980"/>
            <a:ext cx="2725495" cy="2511241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8041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C7D4FCF-C5CF-CCD0-C198-FB2DAA7D420A}"/>
              </a:ext>
            </a:extLst>
          </p:cNvPr>
          <p:cNvSpPr/>
          <p:nvPr userDrawn="1"/>
        </p:nvSpPr>
        <p:spPr>
          <a:xfrm>
            <a:off x="0" y="1"/>
            <a:ext cx="12192000" cy="3559944"/>
          </a:xfrm>
          <a:prstGeom prst="rect">
            <a:avLst/>
          </a:prstGeom>
          <a:solidFill>
            <a:srgbClr val="05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50164C-4025-40E8-6C1A-69FB88049445}"/>
              </a:ext>
            </a:extLst>
          </p:cNvPr>
          <p:cNvSpPr/>
          <p:nvPr userDrawn="1"/>
        </p:nvSpPr>
        <p:spPr>
          <a:xfrm>
            <a:off x="0" y="3559945"/>
            <a:ext cx="12192000" cy="3298053"/>
          </a:xfrm>
          <a:prstGeom prst="rect">
            <a:avLst/>
          </a:prstGeom>
          <a:solidFill>
            <a:srgbClr val="F1D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3E679C3-3C37-E922-3C2B-E9E3F8B5AB6D}"/>
              </a:ext>
            </a:extLst>
          </p:cNvPr>
          <p:cNvSpPr/>
          <p:nvPr userDrawn="1"/>
        </p:nvSpPr>
        <p:spPr>
          <a:xfrm>
            <a:off x="906086" y="621620"/>
            <a:ext cx="11116097" cy="5741172"/>
          </a:xfrm>
          <a:prstGeom prst="roundRect">
            <a:avLst>
              <a:gd name="adj" fmla="val 2252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A1787CC-8B15-B9CB-8AFA-5757AE7AD8C0}"/>
              </a:ext>
            </a:extLst>
          </p:cNvPr>
          <p:cNvSpPr/>
          <p:nvPr userDrawn="1"/>
        </p:nvSpPr>
        <p:spPr>
          <a:xfrm>
            <a:off x="964276" y="674323"/>
            <a:ext cx="11010010" cy="5650278"/>
          </a:xfrm>
          <a:prstGeom prst="roundRect">
            <a:avLst>
              <a:gd name="adj" fmla="val 1785"/>
            </a:avLst>
          </a:prstGeom>
          <a:solidFill>
            <a:schemeClr val="bg1"/>
          </a:solidFill>
          <a:ln w="28575">
            <a:noFill/>
          </a:ln>
          <a:effectLst>
            <a:outerShdw blurRad="635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E7BC236-A78E-8438-0A74-C6928B09B93E}"/>
              </a:ext>
            </a:extLst>
          </p:cNvPr>
          <p:cNvGrpSpPr/>
          <p:nvPr userDrawn="1"/>
        </p:nvGrpSpPr>
        <p:grpSpPr>
          <a:xfrm>
            <a:off x="8315695" y="168719"/>
            <a:ext cx="3617323" cy="388593"/>
            <a:chOff x="8341028" y="178159"/>
            <a:chExt cx="3617323" cy="388593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7AF5368-4C0C-EB6C-636B-6D6C5782F405}"/>
                </a:ext>
              </a:extLst>
            </p:cNvPr>
            <p:cNvGrpSpPr/>
            <p:nvPr userDrawn="1"/>
          </p:nvGrpSpPr>
          <p:grpSpPr>
            <a:xfrm>
              <a:off x="8341028" y="178159"/>
              <a:ext cx="3617323" cy="388593"/>
              <a:chOff x="8414693" y="179879"/>
              <a:chExt cx="3617323" cy="388593"/>
            </a:xfrm>
            <a:solidFill>
              <a:srgbClr val="78CFD6"/>
            </a:solidFill>
          </p:grpSpPr>
          <p:sp>
            <p:nvSpPr>
              <p:cNvPr id="20" name="Rectangle 7">
                <a:extLst>
                  <a:ext uri="{FF2B5EF4-FFF2-40B4-BE49-F238E27FC236}">
                    <a16:creationId xmlns:a16="http://schemas.microsoft.com/office/drawing/2014/main" id="{25B29B7D-D638-A93E-37FE-350D1CC5A3CF}"/>
                  </a:ext>
                </a:extLst>
              </p:cNvPr>
              <p:cNvSpPr/>
              <p:nvPr userDrawn="1"/>
            </p:nvSpPr>
            <p:spPr>
              <a:xfrm>
                <a:off x="8414693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5D9A103E-0AB4-A126-309F-77641C866CD0}"/>
                  </a:ext>
                </a:extLst>
              </p:cNvPr>
              <p:cNvSpPr/>
              <p:nvPr userDrawn="1"/>
            </p:nvSpPr>
            <p:spPr>
              <a:xfrm>
                <a:off x="9935074" y="179879"/>
                <a:ext cx="2096942" cy="3885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AAD1BD4-CF5D-11A6-A5F2-A275D2C3651D}"/>
                </a:ext>
              </a:extLst>
            </p:cNvPr>
            <p:cNvGrpSpPr/>
            <p:nvPr userDrawn="1"/>
          </p:nvGrpSpPr>
          <p:grpSpPr>
            <a:xfrm>
              <a:off x="8468913" y="178159"/>
              <a:ext cx="3489438" cy="388593"/>
              <a:chOff x="8439794" y="179879"/>
              <a:chExt cx="3489438" cy="388593"/>
            </a:xfrm>
          </p:grpSpPr>
          <p:sp>
            <p:nvSpPr>
              <p:cNvPr id="23" name="Rectangle 7">
                <a:extLst>
                  <a:ext uri="{FF2B5EF4-FFF2-40B4-BE49-F238E27FC236}">
                    <a16:creationId xmlns:a16="http://schemas.microsoft.com/office/drawing/2014/main" id="{C8294784-D200-0057-B147-BAEFB536F362}"/>
                  </a:ext>
                </a:extLst>
              </p:cNvPr>
              <p:cNvSpPr/>
              <p:nvPr userDrawn="1"/>
            </p:nvSpPr>
            <p:spPr>
              <a:xfrm>
                <a:off x="8439794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33519D4-5972-F3D2-4F29-8F38696910A0}"/>
                  </a:ext>
                </a:extLst>
              </p:cNvPr>
              <p:cNvSpPr/>
              <p:nvPr userDrawn="1"/>
            </p:nvSpPr>
            <p:spPr>
              <a:xfrm>
                <a:off x="9918324" y="179879"/>
                <a:ext cx="2010908" cy="388593"/>
              </a:xfrm>
              <a:prstGeom prst="rect">
                <a:avLst/>
              </a:pr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C7E655E-F5D9-1704-1876-48E057886568}"/>
              </a:ext>
            </a:extLst>
          </p:cNvPr>
          <p:cNvSpPr/>
          <p:nvPr userDrawn="1"/>
        </p:nvSpPr>
        <p:spPr>
          <a:xfrm>
            <a:off x="11485685" y="168719"/>
            <a:ext cx="550116" cy="388593"/>
          </a:xfrm>
          <a:prstGeom prst="roundRect">
            <a:avLst>
              <a:gd name="adj" fmla="val 28128"/>
            </a:avLst>
          </a:prstGeom>
          <a:solidFill>
            <a:srgbClr val="078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A531B48F-D5E8-36BA-6F7F-514CBAA19B11}"/>
              </a:ext>
            </a:extLst>
          </p:cNvPr>
          <p:cNvSpPr/>
          <p:nvPr userDrawn="1"/>
        </p:nvSpPr>
        <p:spPr>
          <a:xfrm rot="16200000">
            <a:off x="11860569" y="306472"/>
            <a:ext cx="230538" cy="118277"/>
          </a:xfrm>
          <a:prstGeom prst="triangle">
            <a:avLst>
              <a:gd name="adj" fmla="val 49999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3B24578-A309-DE39-3B8E-304232C15ACB}"/>
              </a:ext>
            </a:extLst>
          </p:cNvPr>
          <p:cNvGrpSpPr/>
          <p:nvPr userDrawn="1"/>
        </p:nvGrpSpPr>
        <p:grpSpPr>
          <a:xfrm>
            <a:off x="6057070" y="6409839"/>
            <a:ext cx="814128" cy="401112"/>
            <a:chOff x="6287437" y="6502222"/>
            <a:chExt cx="555271" cy="273576"/>
          </a:xfrm>
          <a:effectLst/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88C20DD-72A3-D7AD-D764-E5100ED40CB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44182" y="6502222"/>
              <a:ext cx="298526" cy="273576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CBBA853-1CB1-F45D-AAA0-FF80F283D90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287437" y="6502222"/>
              <a:ext cx="298526" cy="273576"/>
            </a:xfrm>
            <a:prstGeom prst="rect">
              <a:avLst/>
            </a:prstGeom>
          </p:spPr>
        </p:pic>
      </p:grpSp>
      <p:sp>
        <p:nvSpPr>
          <p:cNvPr id="36" name="Slide Number Placeholder 5">
            <a:extLst>
              <a:ext uri="{FF2B5EF4-FFF2-40B4-BE49-F238E27FC236}">
                <a16:creationId xmlns:a16="http://schemas.microsoft.com/office/drawing/2014/main" id="{12740D16-15AC-CA8A-DD29-84B6A743D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09887" y="6437069"/>
            <a:ext cx="513490" cy="289059"/>
          </a:xfrm>
        </p:spPr>
        <p:txBody>
          <a:bodyPr/>
          <a:lstStyle>
            <a:lvl1pPr algn="ctr">
              <a:defRPr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1E44C6D-0DB9-49C0-BA95-31FA29BF55B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F229344-01E5-B6B9-1629-81862617A6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15" y="2811537"/>
            <a:ext cx="1659129" cy="159463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D6A1508-CF5F-C0EB-62C4-813AE3394B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7" y="877043"/>
            <a:ext cx="1659600" cy="1773950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48E6A00-0599-3E3F-DD11-4F9764C9AF3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62951" y="827347"/>
            <a:ext cx="5297792" cy="5264207"/>
          </a:xfrm>
          <a:custGeom>
            <a:avLst/>
            <a:gdLst>
              <a:gd name="connsiteX0" fmla="*/ 1019961 w 5297792"/>
              <a:gd name="connsiteY0" fmla="*/ 3264516 h 5264207"/>
              <a:gd name="connsiteX1" fmla="*/ 2703371 w 5297792"/>
              <a:gd name="connsiteY1" fmla="*/ 3264516 h 5264207"/>
              <a:gd name="connsiteX2" fmla="*/ 2792499 w 5297792"/>
              <a:gd name="connsiteY2" fmla="*/ 3353644 h 5264207"/>
              <a:gd name="connsiteX3" fmla="*/ 2792499 w 5297792"/>
              <a:gd name="connsiteY3" fmla="*/ 4890707 h 5264207"/>
              <a:gd name="connsiteX4" fmla="*/ 2703371 w 5297792"/>
              <a:gd name="connsiteY4" fmla="*/ 4979835 h 5264207"/>
              <a:gd name="connsiteX5" fmla="*/ 1019961 w 5297792"/>
              <a:gd name="connsiteY5" fmla="*/ 4979835 h 5264207"/>
              <a:gd name="connsiteX6" fmla="*/ 930833 w 5297792"/>
              <a:gd name="connsiteY6" fmla="*/ 4890707 h 5264207"/>
              <a:gd name="connsiteX7" fmla="*/ 930833 w 5297792"/>
              <a:gd name="connsiteY7" fmla="*/ 3353644 h 5264207"/>
              <a:gd name="connsiteX8" fmla="*/ 1019961 w 5297792"/>
              <a:gd name="connsiteY8" fmla="*/ 3264516 h 5264207"/>
              <a:gd name="connsiteX9" fmla="*/ 3202044 w 5297792"/>
              <a:gd name="connsiteY9" fmla="*/ 3236112 h 5264207"/>
              <a:gd name="connsiteX10" fmla="*/ 5192412 w 5297792"/>
              <a:gd name="connsiteY10" fmla="*/ 3236112 h 5264207"/>
              <a:gd name="connsiteX11" fmla="*/ 5297792 w 5297792"/>
              <a:gd name="connsiteY11" fmla="*/ 3341492 h 5264207"/>
              <a:gd name="connsiteX12" fmla="*/ 5297792 w 5297792"/>
              <a:gd name="connsiteY12" fmla="*/ 5158827 h 5264207"/>
              <a:gd name="connsiteX13" fmla="*/ 5192412 w 5297792"/>
              <a:gd name="connsiteY13" fmla="*/ 5264207 h 5264207"/>
              <a:gd name="connsiteX14" fmla="*/ 3202044 w 5297792"/>
              <a:gd name="connsiteY14" fmla="*/ 5264207 h 5264207"/>
              <a:gd name="connsiteX15" fmla="*/ 3096664 w 5297792"/>
              <a:gd name="connsiteY15" fmla="*/ 5158827 h 5264207"/>
              <a:gd name="connsiteX16" fmla="*/ 3096664 w 5297792"/>
              <a:gd name="connsiteY16" fmla="*/ 3341492 h 5264207"/>
              <a:gd name="connsiteX17" fmla="*/ 3202044 w 5297792"/>
              <a:gd name="connsiteY17" fmla="*/ 3236112 h 5264207"/>
              <a:gd name="connsiteX18" fmla="*/ 89128 w 5297792"/>
              <a:gd name="connsiteY18" fmla="*/ 1343020 h 5264207"/>
              <a:gd name="connsiteX19" fmla="*/ 1772538 w 5297792"/>
              <a:gd name="connsiteY19" fmla="*/ 1343020 h 5264207"/>
              <a:gd name="connsiteX20" fmla="*/ 1861666 w 5297792"/>
              <a:gd name="connsiteY20" fmla="*/ 1432148 h 5264207"/>
              <a:gd name="connsiteX21" fmla="*/ 1861666 w 5297792"/>
              <a:gd name="connsiteY21" fmla="*/ 2969211 h 5264207"/>
              <a:gd name="connsiteX22" fmla="*/ 1772538 w 5297792"/>
              <a:gd name="connsiteY22" fmla="*/ 3058339 h 5264207"/>
              <a:gd name="connsiteX23" fmla="*/ 89128 w 5297792"/>
              <a:gd name="connsiteY23" fmla="*/ 3058339 h 5264207"/>
              <a:gd name="connsiteX24" fmla="*/ 0 w 5297792"/>
              <a:gd name="connsiteY24" fmla="*/ 2969211 h 5264207"/>
              <a:gd name="connsiteX25" fmla="*/ 0 w 5297792"/>
              <a:gd name="connsiteY25" fmla="*/ 1432148 h 5264207"/>
              <a:gd name="connsiteX26" fmla="*/ 89128 w 5297792"/>
              <a:gd name="connsiteY26" fmla="*/ 1343020 h 5264207"/>
              <a:gd name="connsiteX27" fmla="*/ 546944 w 5297792"/>
              <a:gd name="connsiteY27" fmla="*/ 49696 h 5264207"/>
              <a:gd name="connsiteX28" fmla="*/ 1703733 w 5297792"/>
              <a:gd name="connsiteY28" fmla="*/ 49696 h 5264207"/>
              <a:gd name="connsiteX29" fmla="*/ 1764979 w 5297792"/>
              <a:gd name="connsiteY29" fmla="*/ 110942 h 5264207"/>
              <a:gd name="connsiteX30" fmla="*/ 1764979 w 5297792"/>
              <a:gd name="connsiteY30" fmla="*/ 1167166 h 5264207"/>
              <a:gd name="connsiteX31" fmla="*/ 1703733 w 5297792"/>
              <a:gd name="connsiteY31" fmla="*/ 1228412 h 5264207"/>
              <a:gd name="connsiteX32" fmla="*/ 546944 w 5297792"/>
              <a:gd name="connsiteY32" fmla="*/ 1228412 h 5264207"/>
              <a:gd name="connsiteX33" fmla="*/ 485698 w 5297792"/>
              <a:gd name="connsiteY33" fmla="*/ 1167166 h 5264207"/>
              <a:gd name="connsiteX34" fmla="*/ 485698 w 5297792"/>
              <a:gd name="connsiteY34" fmla="*/ 110942 h 5264207"/>
              <a:gd name="connsiteX35" fmla="*/ 546944 w 5297792"/>
              <a:gd name="connsiteY35" fmla="*/ 49696 h 5264207"/>
              <a:gd name="connsiteX36" fmla="*/ 2137433 w 5297792"/>
              <a:gd name="connsiteY36" fmla="*/ 0 h 5264207"/>
              <a:gd name="connsiteX37" fmla="*/ 5138881 w 5297792"/>
              <a:gd name="connsiteY37" fmla="*/ 0 h 5264207"/>
              <a:gd name="connsiteX38" fmla="*/ 5297792 w 5297792"/>
              <a:gd name="connsiteY38" fmla="*/ 158911 h 5264207"/>
              <a:gd name="connsiteX39" fmla="*/ 5297792 w 5297792"/>
              <a:gd name="connsiteY39" fmla="*/ 2899428 h 5264207"/>
              <a:gd name="connsiteX40" fmla="*/ 5138881 w 5297792"/>
              <a:gd name="connsiteY40" fmla="*/ 3058339 h 5264207"/>
              <a:gd name="connsiteX41" fmla="*/ 2137433 w 5297792"/>
              <a:gd name="connsiteY41" fmla="*/ 3058339 h 5264207"/>
              <a:gd name="connsiteX42" fmla="*/ 1978522 w 5297792"/>
              <a:gd name="connsiteY42" fmla="*/ 2899428 h 5264207"/>
              <a:gd name="connsiteX43" fmla="*/ 1978522 w 5297792"/>
              <a:gd name="connsiteY43" fmla="*/ 158911 h 5264207"/>
              <a:gd name="connsiteX44" fmla="*/ 2137433 w 5297792"/>
              <a:gd name="connsiteY44" fmla="*/ 0 h 5264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297792" h="5264207">
                <a:moveTo>
                  <a:pt x="1019961" y="3264516"/>
                </a:moveTo>
                <a:lnTo>
                  <a:pt x="2703371" y="3264516"/>
                </a:lnTo>
                <a:cubicBezTo>
                  <a:pt x="2752595" y="3264516"/>
                  <a:pt x="2792499" y="3304420"/>
                  <a:pt x="2792499" y="3353644"/>
                </a:cubicBezTo>
                <a:lnTo>
                  <a:pt x="2792499" y="4890707"/>
                </a:lnTo>
                <a:cubicBezTo>
                  <a:pt x="2792499" y="4939931"/>
                  <a:pt x="2752595" y="4979835"/>
                  <a:pt x="2703371" y="4979835"/>
                </a:cubicBezTo>
                <a:lnTo>
                  <a:pt x="1019961" y="4979835"/>
                </a:lnTo>
                <a:cubicBezTo>
                  <a:pt x="970737" y="4979835"/>
                  <a:pt x="930833" y="4939931"/>
                  <a:pt x="930833" y="4890707"/>
                </a:cubicBezTo>
                <a:lnTo>
                  <a:pt x="930833" y="3353644"/>
                </a:lnTo>
                <a:cubicBezTo>
                  <a:pt x="930833" y="3304420"/>
                  <a:pt x="970737" y="3264516"/>
                  <a:pt x="1019961" y="3264516"/>
                </a:cubicBezTo>
                <a:close/>
                <a:moveTo>
                  <a:pt x="3202044" y="3236112"/>
                </a:moveTo>
                <a:lnTo>
                  <a:pt x="5192412" y="3236112"/>
                </a:lnTo>
                <a:cubicBezTo>
                  <a:pt x="5250612" y="3236112"/>
                  <a:pt x="5297792" y="3283292"/>
                  <a:pt x="5297792" y="3341492"/>
                </a:cubicBezTo>
                <a:lnTo>
                  <a:pt x="5297792" y="5158827"/>
                </a:lnTo>
                <a:cubicBezTo>
                  <a:pt x="5297792" y="5217027"/>
                  <a:pt x="5250612" y="5264207"/>
                  <a:pt x="5192412" y="5264207"/>
                </a:cubicBezTo>
                <a:lnTo>
                  <a:pt x="3202044" y="5264207"/>
                </a:lnTo>
                <a:cubicBezTo>
                  <a:pt x="3143844" y="5264207"/>
                  <a:pt x="3096664" y="5217027"/>
                  <a:pt x="3096664" y="5158827"/>
                </a:cubicBezTo>
                <a:lnTo>
                  <a:pt x="3096664" y="3341492"/>
                </a:lnTo>
                <a:cubicBezTo>
                  <a:pt x="3096664" y="3283292"/>
                  <a:pt x="3143844" y="3236112"/>
                  <a:pt x="3202044" y="3236112"/>
                </a:cubicBezTo>
                <a:close/>
                <a:moveTo>
                  <a:pt x="89128" y="1343020"/>
                </a:moveTo>
                <a:lnTo>
                  <a:pt x="1772538" y="1343020"/>
                </a:lnTo>
                <a:cubicBezTo>
                  <a:pt x="1821762" y="1343020"/>
                  <a:pt x="1861666" y="1382924"/>
                  <a:pt x="1861666" y="1432148"/>
                </a:cubicBezTo>
                <a:lnTo>
                  <a:pt x="1861666" y="2969211"/>
                </a:lnTo>
                <a:cubicBezTo>
                  <a:pt x="1861666" y="3018435"/>
                  <a:pt x="1821762" y="3058339"/>
                  <a:pt x="1772538" y="3058339"/>
                </a:cubicBezTo>
                <a:lnTo>
                  <a:pt x="89128" y="3058339"/>
                </a:lnTo>
                <a:cubicBezTo>
                  <a:pt x="39904" y="3058339"/>
                  <a:pt x="0" y="3018435"/>
                  <a:pt x="0" y="2969211"/>
                </a:cubicBezTo>
                <a:lnTo>
                  <a:pt x="0" y="1432148"/>
                </a:lnTo>
                <a:cubicBezTo>
                  <a:pt x="0" y="1382924"/>
                  <a:pt x="39904" y="1343020"/>
                  <a:pt x="89128" y="1343020"/>
                </a:cubicBezTo>
                <a:close/>
                <a:moveTo>
                  <a:pt x="546944" y="49696"/>
                </a:moveTo>
                <a:lnTo>
                  <a:pt x="1703733" y="49696"/>
                </a:lnTo>
                <a:cubicBezTo>
                  <a:pt x="1737558" y="49696"/>
                  <a:pt x="1764979" y="77117"/>
                  <a:pt x="1764979" y="110942"/>
                </a:cubicBezTo>
                <a:lnTo>
                  <a:pt x="1764979" y="1167166"/>
                </a:lnTo>
                <a:cubicBezTo>
                  <a:pt x="1764979" y="1200991"/>
                  <a:pt x="1737558" y="1228412"/>
                  <a:pt x="1703733" y="1228412"/>
                </a:cubicBezTo>
                <a:lnTo>
                  <a:pt x="546944" y="1228412"/>
                </a:lnTo>
                <a:cubicBezTo>
                  <a:pt x="513119" y="1228412"/>
                  <a:pt x="485698" y="1200991"/>
                  <a:pt x="485698" y="1167166"/>
                </a:cubicBezTo>
                <a:lnTo>
                  <a:pt x="485698" y="110942"/>
                </a:lnTo>
                <a:cubicBezTo>
                  <a:pt x="485698" y="77117"/>
                  <a:pt x="513119" y="49696"/>
                  <a:pt x="546944" y="49696"/>
                </a:cubicBezTo>
                <a:close/>
                <a:moveTo>
                  <a:pt x="2137433" y="0"/>
                </a:moveTo>
                <a:lnTo>
                  <a:pt x="5138881" y="0"/>
                </a:lnTo>
                <a:cubicBezTo>
                  <a:pt x="5226645" y="0"/>
                  <a:pt x="5297792" y="71147"/>
                  <a:pt x="5297792" y="158911"/>
                </a:cubicBezTo>
                <a:lnTo>
                  <a:pt x="5297792" y="2899428"/>
                </a:lnTo>
                <a:cubicBezTo>
                  <a:pt x="5297792" y="2987192"/>
                  <a:pt x="5226645" y="3058339"/>
                  <a:pt x="5138881" y="3058339"/>
                </a:cubicBezTo>
                <a:lnTo>
                  <a:pt x="2137433" y="3058339"/>
                </a:lnTo>
                <a:cubicBezTo>
                  <a:pt x="2049669" y="3058339"/>
                  <a:pt x="1978522" y="2987192"/>
                  <a:pt x="1978522" y="2899428"/>
                </a:cubicBezTo>
                <a:lnTo>
                  <a:pt x="1978522" y="158911"/>
                </a:lnTo>
                <a:cubicBezTo>
                  <a:pt x="1978522" y="71147"/>
                  <a:pt x="2049669" y="0"/>
                  <a:pt x="2137433" y="0"/>
                </a:cubicBezTo>
                <a:close/>
              </a:path>
            </a:pathLst>
          </a:custGeom>
          <a:ln w="28575">
            <a:solidFill>
              <a:srgbClr val="78CFD6"/>
            </a:solidFill>
          </a:ln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8818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C7D4FCF-C5CF-CCD0-C198-FB2DAA7D420A}"/>
              </a:ext>
            </a:extLst>
          </p:cNvPr>
          <p:cNvSpPr/>
          <p:nvPr userDrawn="1"/>
        </p:nvSpPr>
        <p:spPr>
          <a:xfrm>
            <a:off x="0" y="1"/>
            <a:ext cx="12192000" cy="3559944"/>
          </a:xfrm>
          <a:prstGeom prst="rect">
            <a:avLst/>
          </a:prstGeom>
          <a:solidFill>
            <a:srgbClr val="05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50164C-4025-40E8-6C1A-69FB88049445}"/>
              </a:ext>
            </a:extLst>
          </p:cNvPr>
          <p:cNvSpPr/>
          <p:nvPr userDrawn="1"/>
        </p:nvSpPr>
        <p:spPr>
          <a:xfrm>
            <a:off x="0" y="3559945"/>
            <a:ext cx="12192000" cy="3298053"/>
          </a:xfrm>
          <a:prstGeom prst="rect">
            <a:avLst/>
          </a:prstGeom>
          <a:solidFill>
            <a:srgbClr val="F1D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3E679C3-3C37-E922-3C2B-E9E3F8B5AB6D}"/>
              </a:ext>
            </a:extLst>
          </p:cNvPr>
          <p:cNvSpPr/>
          <p:nvPr userDrawn="1"/>
        </p:nvSpPr>
        <p:spPr>
          <a:xfrm>
            <a:off x="906086" y="621620"/>
            <a:ext cx="11116097" cy="5741172"/>
          </a:xfrm>
          <a:prstGeom prst="roundRect">
            <a:avLst>
              <a:gd name="adj" fmla="val 2252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A1787CC-8B15-B9CB-8AFA-5757AE7AD8C0}"/>
              </a:ext>
            </a:extLst>
          </p:cNvPr>
          <p:cNvSpPr/>
          <p:nvPr userDrawn="1"/>
        </p:nvSpPr>
        <p:spPr>
          <a:xfrm>
            <a:off x="964276" y="674323"/>
            <a:ext cx="11010010" cy="5650278"/>
          </a:xfrm>
          <a:prstGeom prst="roundRect">
            <a:avLst>
              <a:gd name="adj" fmla="val 1785"/>
            </a:avLst>
          </a:prstGeom>
          <a:solidFill>
            <a:schemeClr val="bg1"/>
          </a:solidFill>
          <a:ln w="28575">
            <a:noFill/>
          </a:ln>
          <a:effectLst>
            <a:outerShdw blurRad="635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E7BC236-A78E-8438-0A74-C6928B09B93E}"/>
              </a:ext>
            </a:extLst>
          </p:cNvPr>
          <p:cNvGrpSpPr/>
          <p:nvPr userDrawn="1"/>
        </p:nvGrpSpPr>
        <p:grpSpPr>
          <a:xfrm>
            <a:off x="8315695" y="168719"/>
            <a:ext cx="3617323" cy="388593"/>
            <a:chOff x="8341028" y="178159"/>
            <a:chExt cx="3617323" cy="388593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7AF5368-4C0C-EB6C-636B-6D6C5782F405}"/>
                </a:ext>
              </a:extLst>
            </p:cNvPr>
            <p:cNvGrpSpPr/>
            <p:nvPr userDrawn="1"/>
          </p:nvGrpSpPr>
          <p:grpSpPr>
            <a:xfrm>
              <a:off x="8341028" y="178159"/>
              <a:ext cx="3617323" cy="388593"/>
              <a:chOff x="8414693" y="179879"/>
              <a:chExt cx="3617323" cy="388593"/>
            </a:xfrm>
            <a:solidFill>
              <a:srgbClr val="78CFD6"/>
            </a:solidFill>
          </p:grpSpPr>
          <p:sp>
            <p:nvSpPr>
              <p:cNvPr id="20" name="Rectangle 7">
                <a:extLst>
                  <a:ext uri="{FF2B5EF4-FFF2-40B4-BE49-F238E27FC236}">
                    <a16:creationId xmlns:a16="http://schemas.microsoft.com/office/drawing/2014/main" id="{25B29B7D-D638-A93E-37FE-350D1CC5A3CF}"/>
                  </a:ext>
                </a:extLst>
              </p:cNvPr>
              <p:cNvSpPr/>
              <p:nvPr userDrawn="1"/>
            </p:nvSpPr>
            <p:spPr>
              <a:xfrm>
                <a:off x="8414693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5D9A103E-0AB4-A126-309F-77641C866CD0}"/>
                  </a:ext>
                </a:extLst>
              </p:cNvPr>
              <p:cNvSpPr/>
              <p:nvPr userDrawn="1"/>
            </p:nvSpPr>
            <p:spPr>
              <a:xfrm>
                <a:off x="9935074" y="179879"/>
                <a:ext cx="2096942" cy="3885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AAD1BD4-CF5D-11A6-A5F2-A275D2C3651D}"/>
                </a:ext>
              </a:extLst>
            </p:cNvPr>
            <p:cNvGrpSpPr/>
            <p:nvPr userDrawn="1"/>
          </p:nvGrpSpPr>
          <p:grpSpPr>
            <a:xfrm>
              <a:off x="8468913" y="178159"/>
              <a:ext cx="3489438" cy="388593"/>
              <a:chOff x="8439794" y="179879"/>
              <a:chExt cx="3489438" cy="388593"/>
            </a:xfrm>
          </p:grpSpPr>
          <p:sp>
            <p:nvSpPr>
              <p:cNvPr id="23" name="Rectangle 7">
                <a:extLst>
                  <a:ext uri="{FF2B5EF4-FFF2-40B4-BE49-F238E27FC236}">
                    <a16:creationId xmlns:a16="http://schemas.microsoft.com/office/drawing/2014/main" id="{C8294784-D200-0057-B147-BAEFB536F362}"/>
                  </a:ext>
                </a:extLst>
              </p:cNvPr>
              <p:cNvSpPr/>
              <p:nvPr userDrawn="1"/>
            </p:nvSpPr>
            <p:spPr>
              <a:xfrm>
                <a:off x="8439794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33519D4-5972-F3D2-4F29-8F38696910A0}"/>
                  </a:ext>
                </a:extLst>
              </p:cNvPr>
              <p:cNvSpPr/>
              <p:nvPr userDrawn="1"/>
            </p:nvSpPr>
            <p:spPr>
              <a:xfrm>
                <a:off x="9918324" y="179879"/>
                <a:ext cx="2010908" cy="388593"/>
              </a:xfrm>
              <a:prstGeom prst="rect">
                <a:avLst/>
              </a:pr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C7E655E-F5D9-1704-1876-48E057886568}"/>
              </a:ext>
            </a:extLst>
          </p:cNvPr>
          <p:cNvSpPr/>
          <p:nvPr userDrawn="1"/>
        </p:nvSpPr>
        <p:spPr>
          <a:xfrm>
            <a:off x="11485685" y="168719"/>
            <a:ext cx="550116" cy="388593"/>
          </a:xfrm>
          <a:prstGeom prst="roundRect">
            <a:avLst>
              <a:gd name="adj" fmla="val 28128"/>
            </a:avLst>
          </a:prstGeom>
          <a:solidFill>
            <a:srgbClr val="078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A531B48F-D5E8-36BA-6F7F-514CBAA19B11}"/>
              </a:ext>
            </a:extLst>
          </p:cNvPr>
          <p:cNvSpPr/>
          <p:nvPr userDrawn="1"/>
        </p:nvSpPr>
        <p:spPr>
          <a:xfrm rot="16200000">
            <a:off x="11860569" y="306472"/>
            <a:ext cx="230538" cy="118277"/>
          </a:xfrm>
          <a:prstGeom prst="triangle">
            <a:avLst>
              <a:gd name="adj" fmla="val 49999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3B24578-A309-DE39-3B8E-304232C15ACB}"/>
              </a:ext>
            </a:extLst>
          </p:cNvPr>
          <p:cNvGrpSpPr/>
          <p:nvPr userDrawn="1"/>
        </p:nvGrpSpPr>
        <p:grpSpPr>
          <a:xfrm>
            <a:off x="6057070" y="6409839"/>
            <a:ext cx="814128" cy="401112"/>
            <a:chOff x="6287437" y="6502222"/>
            <a:chExt cx="555271" cy="273576"/>
          </a:xfrm>
          <a:effectLst/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88C20DD-72A3-D7AD-D764-E5100ED40CB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44182" y="6502222"/>
              <a:ext cx="298526" cy="273576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CBBA853-1CB1-F45D-AAA0-FF80F283D90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287437" y="6502222"/>
              <a:ext cx="298526" cy="273576"/>
            </a:xfrm>
            <a:prstGeom prst="rect">
              <a:avLst/>
            </a:prstGeom>
          </p:spPr>
        </p:pic>
      </p:grpSp>
      <p:sp>
        <p:nvSpPr>
          <p:cNvPr id="36" name="Slide Number Placeholder 5">
            <a:extLst>
              <a:ext uri="{FF2B5EF4-FFF2-40B4-BE49-F238E27FC236}">
                <a16:creationId xmlns:a16="http://schemas.microsoft.com/office/drawing/2014/main" id="{12740D16-15AC-CA8A-DD29-84B6A743D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09887" y="6437069"/>
            <a:ext cx="513490" cy="289059"/>
          </a:xfrm>
        </p:spPr>
        <p:txBody>
          <a:bodyPr/>
          <a:lstStyle>
            <a:lvl1pPr algn="ctr">
              <a:defRPr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1E44C6D-0DB9-49C0-BA95-31FA29BF55B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F229344-01E5-B6B9-1629-81862617A6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15" y="2811537"/>
            <a:ext cx="1659129" cy="159463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D6A1508-CF5F-C0EB-62C4-813AE3394B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7" y="877043"/>
            <a:ext cx="1659600" cy="1773950"/>
          </a:xfrm>
          <a:prstGeom prst="rect">
            <a:avLst/>
          </a:prstGeom>
        </p:spPr>
      </p:pic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ACE74C10-C37D-D7D6-B906-0B6917F17A0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rot="1778769">
            <a:off x="2219306" y="1353951"/>
            <a:ext cx="2725495" cy="2511241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45" name="Picture Placeholder 17">
            <a:extLst>
              <a:ext uri="{FF2B5EF4-FFF2-40B4-BE49-F238E27FC236}">
                <a16:creationId xmlns:a16="http://schemas.microsoft.com/office/drawing/2014/main" id="{5ABD63D4-F9CA-9B06-A59A-5CB84DD88F1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 rot="1778769">
            <a:off x="8811012" y="3184086"/>
            <a:ext cx="2725495" cy="2511241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56" name="Picture Placeholder 17">
            <a:extLst>
              <a:ext uri="{FF2B5EF4-FFF2-40B4-BE49-F238E27FC236}">
                <a16:creationId xmlns:a16="http://schemas.microsoft.com/office/drawing/2014/main" id="{78CE54D4-F2B5-B157-AB9E-3E0A7AF420A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 rot="1778769">
            <a:off x="5515159" y="2214943"/>
            <a:ext cx="2725495" cy="2511241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879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C7D4FCF-C5CF-CCD0-C198-FB2DAA7D420A}"/>
              </a:ext>
            </a:extLst>
          </p:cNvPr>
          <p:cNvSpPr/>
          <p:nvPr userDrawn="1"/>
        </p:nvSpPr>
        <p:spPr>
          <a:xfrm>
            <a:off x="0" y="1"/>
            <a:ext cx="12192000" cy="3559944"/>
          </a:xfrm>
          <a:prstGeom prst="rect">
            <a:avLst/>
          </a:prstGeom>
          <a:solidFill>
            <a:srgbClr val="05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50164C-4025-40E8-6C1A-69FB88049445}"/>
              </a:ext>
            </a:extLst>
          </p:cNvPr>
          <p:cNvSpPr/>
          <p:nvPr userDrawn="1"/>
        </p:nvSpPr>
        <p:spPr>
          <a:xfrm>
            <a:off x="0" y="3559945"/>
            <a:ext cx="12192000" cy="3298053"/>
          </a:xfrm>
          <a:prstGeom prst="rect">
            <a:avLst/>
          </a:prstGeom>
          <a:solidFill>
            <a:srgbClr val="F1D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3E679C3-3C37-E922-3C2B-E9E3F8B5AB6D}"/>
              </a:ext>
            </a:extLst>
          </p:cNvPr>
          <p:cNvSpPr/>
          <p:nvPr userDrawn="1"/>
        </p:nvSpPr>
        <p:spPr>
          <a:xfrm>
            <a:off x="906086" y="621620"/>
            <a:ext cx="11116097" cy="5741172"/>
          </a:xfrm>
          <a:prstGeom prst="roundRect">
            <a:avLst>
              <a:gd name="adj" fmla="val 2252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A1787CC-8B15-B9CB-8AFA-5757AE7AD8C0}"/>
              </a:ext>
            </a:extLst>
          </p:cNvPr>
          <p:cNvSpPr/>
          <p:nvPr userDrawn="1"/>
        </p:nvSpPr>
        <p:spPr>
          <a:xfrm>
            <a:off x="964276" y="674323"/>
            <a:ext cx="11010010" cy="5650278"/>
          </a:xfrm>
          <a:prstGeom prst="roundRect">
            <a:avLst>
              <a:gd name="adj" fmla="val 1785"/>
            </a:avLst>
          </a:prstGeom>
          <a:solidFill>
            <a:schemeClr val="bg1"/>
          </a:solidFill>
          <a:ln w="28575">
            <a:noFill/>
          </a:ln>
          <a:effectLst>
            <a:outerShdw blurRad="635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E7BC236-A78E-8438-0A74-C6928B09B93E}"/>
              </a:ext>
            </a:extLst>
          </p:cNvPr>
          <p:cNvGrpSpPr/>
          <p:nvPr userDrawn="1"/>
        </p:nvGrpSpPr>
        <p:grpSpPr>
          <a:xfrm>
            <a:off x="8315695" y="168719"/>
            <a:ext cx="3617323" cy="388593"/>
            <a:chOff x="8341028" y="178159"/>
            <a:chExt cx="3617323" cy="388593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7AF5368-4C0C-EB6C-636B-6D6C5782F405}"/>
                </a:ext>
              </a:extLst>
            </p:cNvPr>
            <p:cNvGrpSpPr/>
            <p:nvPr userDrawn="1"/>
          </p:nvGrpSpPr>
          <p:grpSpPr>
            <a:xfrm>
              <a:off x="8341028" y="178159"/>
              <a:ext cx="3617323" cy="388593"/>
              <a:chOff x="8414693" y="179879"/>
              <a:chExt cx="3617323" cy="388593"/>
            </a:xfrm>
            <a:solidFill>
              <a:srgbClr val="78CFD6"/>
            </a:solidFill>
          </p:grpSpPr>
          <p:sp>
            <p:nvSpPr>
              <p:cNvPr id="20" name="Rectangle 7">
                <a:extLst>
                  <a:ext uri="{FF2B5EF4-FFF2-40B4-BE49-F238E27FC236}">
                    <a16:creationId xmlns:a16="http://schemas.microsoft.com/office/drawing/2014/main" id="{25B29B7D-D638-A93E-37FE-350D1CC5A3CF}"/>
                  </a:ext>
                </a:extLst>
              </p:cNvPr>
              <p:cNvSpPr/>
              <p:nvPr userDrawn="1"/>
            </p:nvSpPr>
            <p:spPr>
              <a:xfrm>
                <a:off x="8414693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5D9A103E-0AB4-A126-309F-77641C866CD0}"/>
                  </a:ext>
                </a:extLst>
              </p:cNvPr>
              <p:cNvSpPr/>
              <p:nvPr userDrawn="1"/>
            </p:nvSpPr>
            <p:spPr>
              <a:xfrm>
                <a:off x="9935074" y="179879"/>
                <a:ext cx="2096942" cy="3885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AAD1BD4-CF5D-11A6-A5F2-A275D2C3651D}"/>
                </a:ext>
              </a:extLst>
            </p:cNvPr>
            <p:cNvGrpSpPr/>
            <p:nvPr userDrawn="1"/>
          </p:nvGrpSpPr>
          <p:grpSpPr>
            <a:xfrm>
              <a:off x="8468913" y="178159"/>
              <a:ext cx="3489438" cy="388593"/>
              <a:chOff x="8439794" y="179879"/>
              <a:chExt cx="3489438" cy="388593"/>
            </a:xfrm>
          </p:grpSpPr>
          <p:sp>
            <p:nvSpPr>
              <p:cNvPr id="23" name="Rectangle 7">
                <a:extLst>
                  <a:ext uri="{FF2B5EF4-FFF2-40B4-BE49-F238E27FC236}">
                    <a16:creationId xmlns:a16="http://schemas.microsoft.com/office/drawing/2014/main" id="{C8294784-D200-0057-B147-BAEFB536F362}"/>
                  </a:ext>
                </a:extLst>
              </p:cNvPr>
              <p:cNvSpPr/>
              <p:nvPr userDrawn="1"/>
            </p:nvSpPr>
            <p:spPr>
              <a:xfrm>
                <a:off x="8439794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33519D4-5972-F3D2-4F29-8F38696910A0}"/>
                  </a:ext>
                </a:extLst>
              </p:cNvPr>
              <p:cNvSpPr/>
              <p:nvPr userDrawn="1"/>
            </p:nvSpPr>
            <p:spPr>
              <a:xfrm>
                <a:off x="9918324" y="179879"/>
                <a:ext cx="2010908" cy="388593"/>
              </a:xfrm>
              <a:prstGeom prst="rect">
                <a:avLst/>
              </a:pr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C7E655E-F5D9-1704-1876-48E057886568}"/>
              </a:ext>
            </a:extLst>
          </p:cNvPr>
          <p:cNvSpPr/>
          <p:nvPr userDrawn="1"/>
        </p:nvSpPr>
        <p:spPr>
          <a:xfrm>
            <a:off x="11485685" y="168719"/>
            <a:ext cx="550116" cy="388593"/>
          </a:xfrm>
          <a:prstGeom prst="roundRect">
            <a:avLst>
              <a:gd name="adj" fmla="val 28128"/>
            </a:avLst>
          </a:prstGeom>
          <a:solidFill>
            <a:srgbClr val="078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A531B48F-D5E8-36BA-6F7F-514CBAA19B11}"/>
              </a:ext>
            </a:extLst>
          </p:cNvPr>
          <p:cNvSpPr/>
          <p:nvPr userDrawn="1"/>
        </p:nvSpPr>
        <p:spPr>
          <a:xfrm rot="16200000">
            <a:off x="11860569" y="306472"/>
            <a:ext cx="230538" cy="118277"/>
          </a:xfrm>
          <a:prstGeom prst="triangle">
            <a:avLst>
              <a:gd name="adj" fmla="val 49999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3B24578-A309-DE39-3B8E-304232C15ACB}"/>
              </a:ext>
            </a:extLst>
          </p:cNvPr>
          <p:cNvGrpSpPr/>
          <p:nvPr userDrawn="1"/>
        </p:nvGrpSpPr>
        <p:grpSpPr>
          <a:xfrm>
            <a:off x="6057070" y="6409839"/>
            <a:ext cx="814128" cy="401112"/>
            <a:chOff x="6287437" y="6502222"/>
            <a:chExt cx="555271" cy="273576"/>
          </a:xfrm>
          <a:effectLst/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88C20DD-72A3-D7AD-D764-E5100ED40CB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44182" y="6502222"/>
              <a:ext cx="298526" cy="273576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CBBA853-1CB1-F45D-AAA0-FF80F283D90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287437" y="6502222"/>
              <a:ext cx="298526" cy="273576"/>
            </a:xfrm>
            <a:prstGeom prst="rect">
              <a:avLst/>
            </a:prstGeom>
          </p:spPr>
        </p:pic>
      </p:grpSp>
      <p:sp>
        <p:nvSpPr>
          <p:cNvPr id="36" name="Slide Number Placeholder 5">
            <a:extLst>
              <a:ext uri="{FF2B5EF4-FFF2-40B4-BE49-F238E27FC236}">
                <a16:creationId xmlns:a16="http://schemas.microsoft.com/office/drawing/2014/main" id="{12740D16-15AC-CA8A-DD29-84B6A743D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09887" y="6437069"/>
            <a:ext cx="513490" cy="289059"/>
          </a:xfrm>
        </p:spPr>
        <p:txBody>
          <a:bodyPr/>
          <a:lstStyle>
            <a:lvl1pPr algn="ctr">
              <a:defRPr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1E44C6D-0DB9-49C0-BA95-31FA29BF55B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F229344-01E5-B6B9-1629-81862617A6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15" y="2811537"/>
            <a:ext cx="1659129" cy="159463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D6A1508-CF5F-C0EB-62C4-813AE3394B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7" y="877043"/>
            <a:ext cx="1659600" cy="1773950"/>
          </a:xfrm>
          <a:prstGeom prst="rect">
            <a:avLst/>
          </a:prstGeom>
        </p:spPr>
      </p:pic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ACE74C10-C37D-D7D6-B906-0B6917F17A0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266941" y="1563409"/>
            <a:ext cx="2224076" cy="2049239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45" name="Picture Placeholder 17">
            <a:extLst>
              <a:ext uri="{FF2B5EF4-FFF2-40B4-BE49-F238E27FC236}">
                <a16:creationId xmlns:a16="http://schemas.microsoft.com/office/drawing/2014/main" id="{5ABD63D4-F9CA-9B06-A59A-5CB84DD88F1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061838" y="1563409"/>
            <a:ext cx="2224076" cy="2049239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56" name="Picture Placeholder 17">
            <a:extLst>
              <a:ext uri="{FF2B5EF4-FFF2-40B4-BE49-F238E27FC236}">
                <a16:creationId xmlns:a16="http://schemas.microsoft.com/office/drawing/2014/main" id="{78CE54D4-F2B5-B157-AB9E-3E0A7AF420A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664390" y="1563409"/>
            <a:ext cx="2224076" cy="2049239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Picture Placeholder 17">
            <a:extLst>
              <a:ext uri="{FF2B5EF4-FFF2-40B4-BE49-F238E27FC236}">
                <a16:creationId xmlns:a16="http://schemas.microsoft.com/office/drawing/2014/main" id="{B3619346-BAFC-F81B-B934-FFCF0C781E2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266941" y="3969639"/>
            <a:ext cx="2224076" cy="2049239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5" name="Picture Placeholder 17">
            <a:extLst>
              <a:ext uri="{FF2B5EF4-FFF2-40B4-BE49-F238E27FC236}">
                <a16:creationId xmlns:a16="http://schemas.microsoft.com/office/drawing/2014/main" id="{3B314640-86C6-A62B-B824-9D95CABC40D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061838" y="3969639"/>
            <a:ext cx="2224076" cy="2049239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6" name="Picture Placeholder 17">
            <a:extLst>
              <a:ext uri="{FF2B5EF4-FFF2-40B4-BE49-F238E27FC236}">
                <a16:creationId xmlns:a16="http://schemas.microsoft.com/office/drawing/2014/main" id="{BA47635F-F4D5-E09F-18E5-BEE2F42B2CA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64390" y="3969639"/>
            <a:ext cx="2224076" cy="2049239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2716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C7D4FCF-C5CF-CCD0-C198-FB2DAA7D420A}"/>
              </a:ext>
            </a:extLst>
          </p:cNvPr>
          <p:cNvSpPr/>
          <p:nvPr userDrawn="1"/>
        </p:nvSpPr>
        <p:spPr>
          <a:xfrm>
            <a:off x="0" y="1"/>
            <a:ext cx="12192000" cy="3559944"/>
          </a:xfrm>
          <a:prstGeom prst="rect">
            <a:avLst/>
          </a:prstGeom>
          <a:solidFill>
            <a:srgbClr val="05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50164C-4025-40E8-6C1A-69FB88049445}"/>
              </a:ext>
            </a:extLst>
          </p:cNvPr>
          <p:cNvSpPr/>
          <p:nvPr userDrawn="1"/>
        </p:nvSpPr>
        <p:spPr>
          <a:xfrm>
            <a:off x="0" y="3559945"/>
            <a:ext cx="12192000" cy="3298053"/>
          </a:xfrm>
          <a:prstGeom prst="rect">
            <a:avLst/>
          </a:prstGeom>
          <a:solidFill>
            <a:srgbClr val="F1D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3E679C3-3C37-E922-3C2B-E9E3F8B5AB6D}"/>
              </a:ext>
            </a:extLst>
          </p:cNvPr>
          <p:cNvSpPr/>
          <p:nvPr userDrawn="1"/>
        </p:nvSpPr>
        <p:spPr>
          <a:xfrm>
            <a:off x="906086" y="621620"/>
            <a:ext cx="11116097" cy="5741172"/>
          </a:xfrm>
          <a:prstGeom prst="roundRect">
            <a:avLst>
              <a:gd name="adj" fmla="val 2252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A1787CC-8B15-B9CB-8AFA-5757AE7AD8C0}"/>
              </a:ext>
            </a:extLst>
          </p:cNvPr>
          <p:cNvSpPr/>
          <p:nvPr userDrawn="1"/>
        </p:nvSpPr>
        <p:spPr>
          <a:xfrm>
            <a:off x="964276" y="674323"/>
            <a:ext cx="11010010" cy="5650278"/>
          </a:xfrm>
          <a:prstGeom prst="roundRect">
            <a:avLst>
              <a:gd name="adj" fmla="val 1785"/>
            </a:avLst>
          </a:prstGeom>
          <a:solidFill>
            <a:schemeClr val="bg1"/>
          </a:solidFill>
          <a:ln w="28575">
            <a:noFill/>
          </a:ln>
          <a:effectLst>
            <a:outerShdw blurRad="635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E7BC236-A78E-8438-0A74-C6928B09B93E}"/>
              </a:ext>
            </a:extLst>
          </p:cNvPr>
          <p:cNvGrpSpPr/>
          <p:nvPr userDrawn="1"/>
        </p:nvGrpSpPr>
        <p:grpSpPr>
          <a:xfrm>
            <a:off x="8315695" y="168719"/>
            <a:ext cx="3617323" cy="388593"/>
            <a:chOff x="8341028" y="178159"/>
            <a:chExt cx="3617323" cy="388593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7AF5368-4C0C-EB6C-636B-6D6C5782F405}"/>
                </a:ext>
              </a:extLst>
            </p:cNvPr>
            <p:cNvGrpSpPr/>
            <p:nvPr userDrawn="1"/>
          </p:nvGrpSpPr>
          <p:grpSpPr>
            <a:xfrm>
              <a:off x="8341028" y="178159"/>
              <a:ext cx="3617323" cy="388593"/>
              <a:chOff x="8414693" y="179879"/>
              <a:chExt cx="3617323" cy="388593"/>
            </a:xfrm>
            <a:solidFill>
              <a:srgbClr val="78CFD6"/>
            </a:solidFill>
          </p:grpSpPr>
          <p:sp>
            <p:nvSpPr>
              <p:cNvPr id="20" name="Rectangle 7">
                <a:extLst>
                  <a:ext uri="{FF2B5EF4-FFF2-40B4-BE49-F238E27FC236}">
                    <a16:creationId xmlns:a16="http://schemas.microsoft.com/office/drawing/2014/main" id="{25B29B7D-D638-A93E-37FE-350D1CC5A3CF}"/>
                  </a:ext>
                </a:extLst>
              </p:cNvPr>
              <p:cNvSpPr/>
              <p:nvPr userDrawn="1"/>
            </p:nvSpPr>
            <p:spPr>
              <a:xfrm>
                <a:off x="8414693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5D9A103E-0AB4-A126-309F-77641C866CD0}"/>
                  </a:ext>
                </a:extLst>
              </p:cNvPr>
              <p:cNvSpPr/>
              <p:nvPr userDrawn="1"/>
            </p:nvSpPr>
            <p:spPr>
              <a:xfrm>
                <a:off x="9935074" y="179879"/>
                <a:ext cx="2096942" cy="3885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AAD1BD4-CF5D-11A6-A5F2-A275D2C3651D}"/>
                </a:ext>
              </a:extLst>
            </p:cNvPr>
            <p:cNvGrpSpPr/>
            <p:nvPr userDrawn="1"/>
          </p:nvGrpSpPr>
          <p:grpSpPr>
            <a:xfrm>
              <a:off x="8468913" y="178159"/>
              <a:ext cx="3489438" cy="388593"/>
              <a:chOff x="8439794" y="179879"/>
              <a:chExt cx="3489438" cy="388593"/>
            </a:xfrm>
          </p:grpSpPr>
          <p:sp>
            <p:nvSpPr>
              <p:cNvPr id="23" name="Rectangle 7">
                <a:extLst>
                  <a:ext uri="{FF2B5EF4-FFF2-40B4-BE49-F238E27FC236}">
                    <a16:creationId xmlns:a16="http://schemas.microsoft.com/office/drawing/2014/main" id="{C8294784-D200-0057-B147-BAEFB536F362}"/>
                  </a:ext>
                </a:extLst>
              </p:cNvPr>
              <p:cNvSpPr/>
              <p:nvPr userDrawn="1"/>
            </p:nvSpPr>
            <p:spPr>
              <a:xfrm>
                <a:off x="8439794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33519D4-5972-F3D2-4F29-8F38696910A0}"/>
                  </a:ext>
                </a:extLst>
              </p:cNvPr>
              <p:cNvSpPr/>
              <p:nvPr userDrawn="1"/>
            </p:nvSpPr>
            <p:spPr>
              <a:xfrm>
                <a:off x="9918324" y="179879"/>
                <a:ext cx="2010908" cy="388593"/>
              </a:xfrm>
              <a:prstGeom prst="rect">
                <a:avLst/>
              </a:pr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C7E655E-F5D9-1704-1876-48E057886568}"/>
              </a:ext>
            </a:extLst>
          </p:cNvPr>
          <p:cNvSpPr/>
          <p:nvPr userDrawn="1"/>
        </p:nvSpPr>
        <p:spPr>
          <a:xfrm>
            <a:off x="11485685" y="168719"/>
            <a:ext cx="550116" cy="388593"/>
          </a:xfrm>
          <a:prstGeom prst="roundRect">
            <a:avLst>
              <a:gd name="adj" fmla="val 28128"/>
            </a:avLst>
          </a:prstGeom>
          <a:solidFill>
            <a:srgbClr val="078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A531B48F-D5E8-36BA-6F7F-514CBAA19B11}"/>
              </a:ext>
            </a:extLst>
          </p:cNvPr>
          <p:cNvSpPr/>
          <p:nvPr userDrawn="1"/>
        </p:nvSpPr>
        <p:spPr>
          <a:xfrm rot="16200000">
            <a:off x="11860569" y="306472"/>
            <a:ext cx="230538" cy="118277"/>
          </a:xfrm>
          <a:prstGeom prst="triangle">
            <a:avLst>
              <a:gd name="adj" fmla="val 49999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3B24578-A309-DE39-3B8E-304232C15ACB}"/>
              </a:ext>
            </a:extLst>
          </p:cNvPr>
          <p:cNvGrpSpPr/>
          <p:nvPr userDrawn="1"/>
        </p:nvGrpSpPr>
        <p:grpSpPr>
          <a:xfrm>
            <a:off x="6057070" y="6409839"/>
            <a:ext cx="814128" cy="401112"/>
            <a:chOff x="6287437" y="6502222"/>
            <a:chExt cx="555271" cy="273576"/>
          </a:xfrm>
          <a:effectLst/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88C20DD-72A3-D7AD-D764-E5100ED40CB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44182" y="6502222"/>
              <a:ext cx="298526" cy="273576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CBBA853-1CB1-F45D-AAA0-FF80F283D90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287437" y="6502222"/>
              <a:ext cx="298526" cy="273576"/>
            </a:xfrm>
            <a:prstGeom prst="rect">
              <a:avLst/>
            </a:prstGeom>
          </p:spPr>
        </p:pic>
      </p:grpSp>
      <p:sp>
        <p:nvSpPr>
          <p:cNvPr id="36" name="Slide Number Placeholder 5">
            <a:extLst>
              <a:ext uri="{FF2B5EF4-FFF2-40B4-BE49-F238E27FC236}">
                <a16:creationId xmlns:a16="http://schemas.microsoft.com/office/drawing/2014/main" id="{12740D16-15AC-CA8A-DD29-84B6A743D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09887" y="6437069"/>
            <a:ext cx="513490" cy="289059"/>
          </a:xfrm>
        </p:spPr>
        <p:txBody>
          <a:bodyPr/>
          <a:lstStyle>
            <a:lvl1pPr algn="ctr">
              <a:defRPr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1E44C6D-0DB9-49C0-BA95-31FA29BF55B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F229344-01E5-B6B9-1629-81862617A6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15" y="2811537"/>
            <a:ext cx="1659129" cy="159463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D6A1508-CF5F-C0EB-62C4-813AE3394B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7" y="877043"/>
            <a:ext cx="1659600" cy="1773950"/>
          </a:xfrm>
          <a:prstGeom prst="rect">
            <a:avLst/>
          </a:prstGeom>
        </p:spPr>
      </p:pic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ACE74C10-C37D-D7D6-B906-0B6917F17A0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11339" y="1061661"/>
            <a:ext cx="3806062" cy="2049239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45" name="Picture Placeholder 17">
            <a:extLst>
              <a:ext uri="{FF2B5EF4-FFF2-40B4-BE49-F238E27FC236}">
                <a16:creationId xmlns:a16="http://schemas.microsoft.com/office/drawing/2014/main" id="{5ABD63D4-F9CA-9B06-A59A-5CB84DD88F1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43977" y="1329287"/>
            <a:ext cx="2224076" cy="2049239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Picture Placeholder 17">
            <a:extLst>
              <a:ext uri="{FF2B5EF4-FFF2-40B4-BE49-F238E27FC236}">
                <a16:creationId xmlns:a16="http://schemas.microsoft.com/office/drawing/2014/main" id="{B3619346-BAFC-F81B-B934-FFCF0C781E2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11339" y="3980276"/>
            <a:ext cx="2224076" cy="2049239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5" name="Picture Placeholder 17">
            <a:extLst>
              <a:ext uri="{FF2B5EF4-FFF2-40B4-BE49-F238E27FC236}">
                <a16:creationId xmlns:a16="http://schemas.microsoft.com/office/drawing/2014/main" id="{3B314640-86C6-A62B-B824-9D95CABC40D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49903" y="3623439"/>
            <a:ext cx="3818150" cy="2049239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8718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C7D4FCF-C5CF-CCD0-C198-FB2DAA7D420A}"/>
              </a:ext>
            </a:extLst>
          </p:cNvPr>
          <p:cNvSpPr/>
          <p:nvPr userDrawn="1"/>
        </p:nvSpPr>
        <p:spPr>
          <a:xfrm>
            <a:off x="0" y="1"/>
            <a:ext cx="12192000" cy="3559944"/>
          </a:xfrm>
          <a:prstGeom prst="rect">
            <a:avLst/>
          </a:prstGeom>
          <a:solidFill>
            <a:srgbClr val="05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50164C-4025-40E8-6C1A-69FB88049445}"/>
              </a:ext>
            </a:extLst>
          </p:cNvPr>
          <p:cNvSpPr/>
          <p:nvPr userDrawn="1"/>
        </p:nvSpPr>
        <p:spPr>
          <a:xfrm>
            <a:off x="0" y="3559945"/>
            <a:ext cx="12192000" cy="3298053"/>
          </a:xfrm>
          <a:prstGeom prst="rect">
            <a:avLst/>
          </a:prstGeom>
          <a:solidFill>
            <a:srgbClr val="F1D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3E679C3-3C37-E922-3C2B-E9E3F8B5AB6D}"/>
              </a:ext>
            </a:extLst>
          </p:cNvPr>
          <p:cNvSpPr/>
          <p:nvPr userDrawn="1"/>
        </p:nvSpPr>
        <p:spPr>
          <a:xfrm>
            <a:off x="906086" y="621620"/>
            <a:ext cx="11116097" cy="5741172"/>
          </a:xfrm>
          <a:prstGeom prst="roundRect">
            <a:avLst>
              <a:gd name="adj" fmla="val 2252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A1787CC-8B15-B9CB-8AFA-5757AE7AD8C0}"/>
              </a:ext>
            </a:extLst>
          </p:cNvPr>
          <p:cNvSpPr/>
          <p:nvPr userDrawn="1"/>
        </p:nvSpPr>
        <p:spPr>
          <a:xfrm>
            <a:off x="964276" y="674323"/>
            <a:ext cx="11010010" cy="5650278"/>
          </a:xfrm>
          <a:prstGeom prst="roundRect">
            <a:avLst>
              <a:gd name="adj" fmla="val 1785"/>
            </a:avLst>
          </a:prstGeom>
          <a:solidFill>
            <a:schemeClr val="bg1"/>
          </a:solidFill>
          <a:ln w="28575">
            <a:noFill/>
          </a:ln>
          <a:effectLst>
            <a:outerShdw blurRad="635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E7BC236-A78E-8438-0A74-C6928B09B93E}"/>
              </a:ext>
            </a:extLst>
          </p:cNvPr>
          <p:cNvGrpSpPr/>
          <p:nvPr userDrawn="1"/>
        </p:nvGrpSpPr>
        <p:grpSpPr>
          <a:xfrm>
            <a:off x="8315695" y="168719"/>
            <a:ext cx="3617323" cy="388593"/>
            <a:chOff x="8341028" y="178159"/>
            <a:chExt cx="3617323" cy="388593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7AF5368-4C0C-EB6C-636B-6D6C5782F405}"/>
                </a:ext>
              </a:extLst>
            </p:cNvPr>
            <p:cNvGrpSpPr/>
            <p:nvPr userDrawn="1"/>
          </p:nvGrpSpPr>
          <p:grpSpPr>
            <a:xfrm>
              <a:off x="8341028" y="178159"/>
              <a:ext cx="3617323" cy="388593"/>
              <a:chOff x="8414693" y="179879"/>
              <a:chExt cx="3617323" cy="388593"/>
            </a:xfrm>
            <a:solidFill>
              <a:srgbClr val="78CFD6"/>
            </a:solidFill>
          </p:grpSpPr>
          <p:sp>
            <p:nvSpPr>
              <p:cNvPr id="20" name="Rectangle 7">
                <a:extLst>
                  <a:ext uri="{FF2B5EF4-FFF2-40B4-BE49-F238E27FC236}">
                    <a16:creationId xmlns:a16="http://schemas.microsoft.com/office/drawing/2014/main" id="{25B29B7D-D638-A93E-37FE-350D1CC5A3CF}"/>
                  </a:ext>
                </a:extLst>
              </p:cNvPr>
              <p:cNvSpPr/>
              <p:nvPr userDrawn="1"/>
            </p:nvSpPr>
            <p:spPr>
              <a:xfrm>
                <a:off x="8414693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5D9A103E-0AB4-A126-309F-77641C866CD0}"/>
                  </a:ext>
                </a:extLst>
              </p:cNvPr>
              <p:cNvSpPr/>
              <p:nvPr userDrawn="1"/>
            </p:nvSpPr>
            <p:spPr>
              <a:xfrm>
                <a:off x="9935074" y="179879"/>
                <a:ext cx="2096942" cy="3885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AAD1BD4-CF5D-11A6-A5F2-A275D2C3651D}"/>
                </a:ext>
              </a:extLst>
            </p:cNvPr>
            <p:cNvGrpSpPr/>
            <p:nvPr userDrawn="1"/>
          </p:nvGrpSpPr>
          <p:grpSpPr>
            <a:xfrm>
              <a:off x="8468913" y="178159"/>
              <a:ext cx="3489438" cy="388593"/>
              <a:chOff x="8439794" y="179879"/>
              <a:chExt cx="3489438" cy="388593"/>
            </a:xfrm>
          </p:grpSpPr>
          <p:sp>
            <p:nvSpPr>
              <p:cNvPr id="23" name="Rectangle 7">
                <a:extLst>
                  <a:ext uri="{FF2B5EF4-FFF2-40B4-BE49-F238E27FC236}">
                    <a16:creationId xmlns:a16="http://schemas.microsoft.com/office/drawing/2014/main" id="{C8294784-D200-0057-B147-BAEFB536F362}"/>
                  </a:ext>
                </a:extLst>
              </p:cNvPr>
              <p:cNvSpPr/>
              <p:nvPr userDrawn="1"/>
            </p:nvSpPr>
            <p:spPr>
              <a:xfrm>
                <a:off x="8439794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33519D4-5972-F3D2-4F29-8F38696910A0}"/>
                  </a:ext>
                </a:extLst>
              </p:cNvPr>
              <p:cNvSpPr/>
              <p:nvPr userDrawn="1"/>
            </p:nvSpPr>
            <p:spPr>
              <a:xfrm>
                <a:off x="9918324" y="179879"/>
                <a:ext cx="2010908" cy="388593"/>
              </a:xfrm>
              <a:prstGeom prst="rect">
                <a:avLst/>
              </a:pr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C7E655E-F5D9-1704-1876-48E057886568}"/>
              </a:ext>
            </a:extLst>
          </p:cNvPr>
          <p:cNvSpPr/>
          <p:nvPr userDrawn="1"/>
        </p:nvSpPr>
        <p:spPr>
          <a:xfrm>
            <a:off x="11485685" y="168719"/>
            <a:ext cx="550116" cy="388593"/>
          </a:xfrm>
          <a:prstGeom prst="roundRect">
            <a:avLst>
              <a:gd name="adj" fmla="val 28128"/>
            </a:avLst>
          </a:prstGeom>
          <a:solidFill>
            <a:srgbClr val="078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A531B48F-D5E8-36BA-6F7F-514CBAA19B11}"/>
              </a:ext>
            </a:extLst>
          </p:cNvPr>
          <p:cNvSpPr/>
          <p:nvPr userDrawn="1"/>
        </p:nvSpPr>
        <p:spPr>
          <a:xfrm rot="16200000">
            <a:off x="11860569" y="306472"/>
            <a:ext cx="230538" cy="118277"/>
          </a:xfrm>
          <a:prstGeom prst="triangle">
            <a:avLst>
              <a:gd name="adj" fmla="val 49999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3B24578-A309-DE39-3B8E-304232C15ACB}"/>
              </a:ext>
            </a:extLst>
          </p:cNvPr>
          <p:cNvGrpSpPr/>
          <p:nvPr userDrawn="1"/>
        </p:nvGrpSpPr>
        <p:grpSpPr>
          <a:xfrm>
            <a:off x="6057070" y="6409839"/>
            <a:ext cx="814128" cy="401112"/>
            <a:chOff x="6287437" y="6502222"/>
            <a:chExt cx="555271" cy="273576"/>
          </a:xfrm>
          <a:effectLst/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88C20DD-72A3-D7AD-D764-E5100ED40CB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44182" y="6502222"/>
              <a:ext cx="298526" cy="273576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CBBA853-1CB1-F45D-AAA0-FF80F283D90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287437" y="6502222"/>
              <a:ext cx="298526" cy="273576"/>
            </a:xfrm>
            <a:prstGeom prst="rect">
              <a:avLst/>
            </a:prstGeom>
          </p:spPr>
        </p:pic>
      </p:grpSp>
      <p:sp>
        <p:nvSpPr>
          <p:cNvPr id="36" name="Slide Number Placeholder 5">
            <a:extLst>
              <a:ext uri="{FF2B5EF4-FFF2-40B4-BE49-F238E27FC236}">
                <a16:creationId xmlns:a16="http://schemas.microsoft.com/office/drawing/2014/main" id="{12740D16-15AC-CA8A-DD29-84B6A743D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09887" y="6437069"/>
            <a:ext cx="513490" cy="289059"/>
          </a:xfrm>
        </p:spPr>
        <p:txBody>
          <a:bodyPr/>
          <a:lstStyle>
            <a:lvl1pPr algn="ctr">
              <a:defRPr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1E44C6D-0DB9-49C0-BA95-31FA29BF55B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F229344-01E5-B6B9-1629-81862617A6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15" y="2811537"/>
            <a:ext cx="1659129" cy="159463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D6A1508-CF5F-C0EB-62C4-813AE3394B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7" y="877043"/>
            <a:ext cx="1659600" cy="1773950"/>
          </a:xfrm>
          <a:prstGeom prst="rect">
            <a:avLst/>
          </a:prstGeom>
        </p:spPr>
      </p:pic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ACE74C10-C37D-D7D6-B906-0B6917F17A0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905624" y="2032852"/>
            <a:ext cx="2725495" cy="2511241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56" name="Picture Placeholder 17">
            <a:extLst>
              <a:ext uri="{FF2B5EF4-FFF2-40B4-BE49-F238E27FC236}">
                <a16:creationId xmlns:a16="http://schemas.microsoft.com/office/drawing/2014/main" id="{78CE54D4-F2B5-B157-AB9E-3E0A7AF420A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34550" y="2032852"/>
            <a:ext cx="2725495" cy="2511241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800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C7D4FCF-C5CF-CCD0-C198-FB2DAA7D420A}"/>
              </a:ext>
            </a:extLst>
          </p:cNvPr>
          <p:cNvSpPr/>
          <p:nvPr userDrawn="1"/>
        </p:nvSpPr>
        <p:spPr>
          <a:xfrm>
            <a:off x="0" y="1"/>
            <a:ext cx="12192000" cy="3559944"/>
          </a:xfrm>
          <a:prstGeom prst="rect">
            <a:avLst/>
          </a:prstGeom>
          <a:solidFill>
            <a:srgbClr val="05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50164C-4025-40E8-6C1A-69FB88049445}"/>
              </a:ext>
            </a:extLst>
          </p:cNvPr>
          <p:cNvSpPr/>
          <p:nvPr userDrawn="1"/>
        </p:nvSpPr>
        <p:spPr>
          <a:xfrm>
            <a:off x="0" y="3559945"/>
            <a:ext cx="12192000" cy="3298053"/>
          </a:xfrm>
          <a:prstGeom prst="rect">
            <a:avLst/>
          </a:prstGeom>
          <a:solidFill>
            <a:srgbClr val="F1D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56452E4-95B2-E300-9169-30FA465EEE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1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559945"/>
            <a:ext cx="12191999" cy="3298056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C451527F-57C7-0B56-5077-1656C3FB59E2}"/>
              </a:ext>
            </a:extLst>
          </p:cNvPr>
          <p:cNvGrpSpPr/>
          <p:nvPr userDrawn="1"/>
        </p:nvGrpSpPr>
        <p:grpSpPr>
          <a:xfrm>
            <a:off x="1198303" y="1206766"/>
            <a:ext cx="10091997" cy="3598156"/>
            <a:chOff x="804603" y="2020079"/>
            <a:chExt cx="10091997" cy="359815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451DE55-2FAB-E303-43DF-04461EFB67B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64"/>
            <a:stretch/>
          </p:blipFill>
          <p:spPr>
            <a:xfrm>
              <a:off x="4002750" y="2020079"/>
              <a:ext cx="3695703" cy="908007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55A05B6-FDAA-DAAA-3066-A42DEF323B1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64"/>
            <a:stretch/>
          </p:blipFill>
          <p:spPr>
            <a:xfrm>
              <a:off x="804603" y="3138706"/>
              <a:ext cx="10091997" cy="2479529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67922831-F17A-E3B4-6AF6-04369E424BB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899" y="324436"/>
            <a:ext cx="2387600" cy="255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4187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C7D4FCF-C5CF-CCD0-C198-FB2DAA7D420A}"/>
              </a:ext>
            </a:extLst>
          </p:cNvPr>
          <p:cNvSpPr/>
          <p:nvPr userDrawn="1"/>
        </p:nvSpPr>
        <p:spPr>
          <a:xfrm>
            <a:off x="0" y="1"/>
            <a:ext cx="12192000" cy="3559944"/>
          </a:xfrm>
          <a:prstGeom prst="rect">
            <a:avLst/>
          </a:prstGeom>
          <a:solidFill>
            <a:srgbClr val="05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50164C-4025-40E8-6C1A-69FB88049445}"/>
              </a:ext>
            </a:extLst>
          </p:cNvPr>
          <p:cNvSpPr/>
          <p:nvPr userDrawn="1"/>
        </p:nvSpPr>
        <p:spPr>
          <a:xfrm>
            <a:off x="0" y="3559945"/>
            <a:ext cx="12192000" cy="3298053"/>
          </a:xfrm>
          <a:prstGeom prst="rect">
            <a:avLst/>
          </a:prstGeom>
          <a:solidFill>
            <a:srgbClr val="F1D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3E679C3-3C37-E922-3C2B-E9E3F8B5AB6D}"/>
              </a:ext>
            </a:extLst>
          </p:cNvPr>
          <p:cNvSpPr/>
          <p:nvPr userDrawn="1"/>
        </p:nvSpPr>
        <p:spPr>
          <a:xfrm>
            <a:off x="906086" y="621620"/>
            <a:ext cx="11116097" cy="5741172"/>
          </a:xfrm>
          <a:prstGeom prst="roundRect">
            <a:avLst>
              <a:gd name="adj" fmla="val 2252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A1787CC-8B15-B9CB-8AFA-5757AE7AD8C0}"/>
              </a:ext>
            </a:extLst>
          </p:cNvPr>
          <p:cNvSpPr/>
          <p:nvPr userDrawn="1"/>
        </p:nvSpPr>
        <p:spPr>
          <a:xfrm>
            <a:off x="964276" y="674323"/>
            <a:ext cx="11010010" cy="5650278"/>
          </a:xfrm>
          <a:prstGeom prst="roundRect">
            <a:avLst>
              <a:gd name="adj" fmla="val 1785"/>
            </a:avLst>
          </a:prstGeom>
          <a:solidFill>
            <a:schemeClr val="bg1"/>
          </a:solidFill>
          <a:ln w="28575">
            <a:noFill/>
          </a:ln>
          <a:effectLst>
            <a:outerShdw blurRad="635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E7BC236-A78E-8438-0A74-C6928B09B93E}"/>
              </a:ext>
            </a:extLst>
          </p:cNvPr>
          <p:cNvGrpSpPr/>
          <p:nvPr userDrawn="1"/>
        </p:nvGrpSpPr>
        <p:grpSpPr>
          <a:xfrm>
            <a:off x="8315695" y="168719"/>
            <a:ext cx="3617323" cy="388593"/>
            <a:chOff x="8341028" y="178159"/>
            <a:chExt cx="3617323" cy="388593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7AF5368-4C0C-EB6C-636B-6D6C5782F405}"/>
                </a:ext>
              </a:extLst>
            </p:cNvPr>
            <p:cNvGrpSpPr/>
            <p:nvPr userDrawn="1"/>
          </p:nvGrpSpPr>
          <p:grpSpPr>
            <a:xfrm>
              <a:off x="8341028" y="178159"/>
              <a:ext cx="3617323" cy="388593"/>
              <a:chOff x="8414693" y="179879"/>
              <a:chExt cx="3617323" cy="388593"/>
            </a:xfrm>
            <a:solidFill>
              <a:srgbClr val="78CFD6"/>
            </a:solidFill>
          </p:grpSpPr>
          <p:sp>
            <p:nvSpPr>
              <p:cNvPr id="20" name="Rectangle 7">
                <a:extLst>
                  <a:ext uri="{FF2B5EF4-FFF2-40B4-BE49-F238E27FC236}">
                    <a16:creationId xmlns:a16="http://schemas.microsoft.com/office/drawing/2014/main" id="{25B29B7D-D638-A93E-37FE-350D1CC5A3CF}"/>
                  </a:ext>
                </a:extLst>
              </p:cNvPr>
              <p:cNvSpPr/>
              <p:nvPr userDrawn="1"/>
            </p:nvSpPr>
            <p:spPr>
              <a:xfrm>
                <a:off x="8414693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5D9A103E-0AB4-A126-309F-77641C866CD0}"/>
                  </a:ext>
                </a:extLst>
              </p:cNvPr>
              <p:cNvSpPr/>
              <p:nvPr userDrawn="1"/>
            </p:nvSpPr>
            <p:spPr>
              <a:xfrm>
                <a:off x="9935074" y="179879"/>
                <a:ext cx="2096942" cy="3885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AAD1BD4-CF5D-11A6-A5F2-A275D2C3651D}"/>
                </a:ext>
              </a:extLst>
            </p:cNvPr>
            <p:cNvGrpSpPr/>
            <p:nvPr userDrawn="1"/>
          </p:nvGrpSpPr>
          <p:grpSpPr>
            <a:xfrm>
              <a:off x="8468913" y="178159"/>
              <a:ext cx="3489438" cy="388593"/>
              <a:chOff x="8439794" y="179879"/>
              <a:chExt cx="3489438" cy="388593"/>
            </a:xfrm>
          </p:grpSpPr>
          <p:sp>
            <p:nvSpPr>
              <p:cNvPr id="23" name="Rectangle 7">
                <a:extLst>
                  <a:ext uri="{FF2B5EF4-FFF2-40B4-BE49-F238E27FC236}">
                    <a16:creationId xmlns:a16="http://schemas.microsoft.com/office/drawing/2014/main" id="{C8294784-D200-0057-B147-BAEFB536F362}"/>
                  </a:ext>
                </a:extLst>
              </p:cNvPr>
              <p:cNvSpPr/>
              <p:nvPr userDrawn="1"/>
            </p:nvSpPr>
            <p:spPr>
              <a:xfrm>
                <a:off x="8439794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33519D4-5972-F3D2-4F29-8F38696910A0}"/>
                  </a:ext>
                </a:extLst>
              </p:cNvPr>
              <p:cNvSpPr/>
              <p:nvPr userDrawn="1"/>
            </p:nvSpPr>
            <p:spPr>
              <a:xfrm>
                <a:off x="9918324" y="179879"/>
                <a:ext cx="2010908" cy="388593"/>
              </a:xfrm>
              <a:prstGeom prst="rect">
                <a:avLst/>
              </a:pr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C7E655E-F5D9-1704-1876-48E057886568}"/>
              </a:ext>
            </a:extLst>
          </p:cNvPr>
          <p:cNvSpPr/>
          <p:nvPr userDrawn="1"/>
        </p:nvSpPr>
        <p:spPr>
          <a:xfrm>
            <a:off x="11485685" y="168719"/>
            <a:ext cx="550116" cy="388593"/>
          </a:xfrm>
          <a:prstGeom prst="roundRect">
            <a:avLst>
              <a:gd name="adj" fmla="val 28128"/>
            </a:avLst>
          </a:prstGeom>
          <a:solidFill>
            <a:srgbClr val="078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A531B48F-D5E8-36BA-6F7F-514CBAA19B11}"/>
              </a:ext>
            </a:extLst>
          </p:cNvPr>
          <p:cNvSpPr/>
          <p:nvPr userDrawn="1"/>
        </p:nvSpPr>
        <p:spPr>
          <a:xfrm rot="16200000">
            <a:off x="11860569" y="306472"/>
            <a:ext cx="230538" cy="118277"/>
          </a:xfrm>
          <a:prstGeom prst="triangle">
            <a:avLst>
              <a:gd name="adj" fmla="val 49999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3B24578-A309-DE39-3B8E-304232C15ACB}"/>
              </a:ext>
            </a:extLst>
          </p:cNvPr>
          <p:cNvGrpSpPr/>
          <p:nvPr userDrawn="1"/>
        </p:nvGrpSpPr>
        <p:grpSpPr>
          <a:xfrm>
            <a:off x="6057070" y="6409839"/>
            <a:ext cx="814128" cy="401112"/>
            <a:chOff x="6287437" y="6502222"/>
            <a:chExt cx="555271" cy="273576"/>
          </a:xfrm>
          <a:effectLst/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88C20DD-72A3-D7AD-D764-E5100ED40CB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44182" y="6502222"/>
              <a:ext cx="298526" cy="273576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CBBA853-1CB1-F45D-AAA0-FF80F283D90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287437" y="6502222"/>
              <a:ext cx="298526" cy="273576"/>
            </a:xfrm>
            <a:prstGeom prst="rect">
              <a:avLst/>
            </a:prstGeom>
          </p:spPr>
        </p:pic>
      </p:grpSp>
      <p:sp>
        <p:nvSpPr>
          <p:cNvPr id="36" name="Slide Number Placeholder 5">
            <a:extLst>
              <a:ext uri="{FF2B5EF4-FFF2-40B4-BE49-F238E27FC236}">
                <a16:creationId xmlns:a16="http://schemas.microsoft.com/office/drawing/2014/main" id="{12740D16-15AC-CA8A-DD29-84B6A743D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09887" y="6437069"/>
            <a:ext cx="513490" cy="289059"/>
          </a:xfrm>
        </p:spPr>
        <p:txBody>
          <a:bodyPr/>
          <a:lstStyle>
            <a:lvl1pPr algn="ctr">
              <a:defRPr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1E44C6D-0DB9-49C0-BA95-31FA29BF55B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F229344-01E5-B6B9-1629-81862617A6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15" y="2811537"/>
            <a:ext cx="1659129" cy="159463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D6A1508-CF5F-C0EB-62C4-813AE3394B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7" y="877043"/>
            <a:ext cx="1659600" cy="1773950"/>
          </a:xfrm>
          <a:prstGeom prst="rect">
            <a:avLst/>
          </a:prstGeom>
        </p:spPr>
      </p:pic>
      <p:sp>
        <p:nvSpPr>
          <p:cNvPr id="4" name="Picture Placeholder 17">
            <a:extLst>
              <a:ext uri="{FF2B5EF4-FFF2-40B4-BE49-F238E27FC236}">
                <a16:creationId xmlns:a16="http://schemas.microsoft.com/office/drawing/2014/main" id="{51DA81A3-B6D2-DB48-F8D1-95B27B7A198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224917" y="1180128"/>
            <a:ext cx="4932107" cy="4544389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5" name="Picture Placeholder 17">
            <a:extLst>
              <a:ext uri="{FF2B5EF4-FFF2-40B4-BE49-F238E27FC236}">
                <a16:creationId xmlns:a16="http://schemas.microsoft.com/office/drawing/2014/main" id="{6682A406-61E5-9E8C-40E4-DEA5C70694F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662263" y="3728663"/>
            <a:ext cx="3847795" cy="1995854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475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C7D4FCF-C5CF-CCD0-C198-FB2DAA7D420A}"/>
              </a:ext>
            </a:extLst>
          </p:cNvPr>
          <p:cNvSpPr/>
          <p:nvPr userDrawn="1"/>
        </p:nvSpPr>
        <p:spPr>
          <a:xfrm>
            <a:off x="0" y="1"/>
            <a:ext cx="12192000" cy="3559944"/>
          </a:xfrm>
          <a:prstGeom prst="rect">
            <a:avLst/>
          </a:prstGeom>
          <a:solidFill>
            <a:srgbClr val="05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50164C-4025-40E8-6C1A-69FB88049445}"/>
              </a:ext>
            </a:extLst>
          </p:cNvPr>
          <p:cNvSpPr/>
          <p:nvPr userDrawn="1"/>
        </p:nvSpPr>
        <p:spPr>
          <a:xfrm>
            <a:off x="0" y="3559945"/>
            <a:ext cx="12192000" cy="3298053"/>
          </a:xfrm>
          <a:prstGeom prst="rect">
            <a:avLst/>
          </a:prstGeom>
          <a:solidFill>
            <a:srgbClr val="F1D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3E679C3-3C37-E922-3C2B-E9E3F8B5AB6D}"/>
              </a:ext>
            </a:extLst>
          </p:cNvPr>
          <p:cNvSpPr/>
          <p:nvPr userDrawn="1"/>
        </p:nvSpPr>
        <p:spPr>
          <a:xfrm>
            <a:off x="906086" y="621620"/>
            <a:ext cx="11116097" cy="5741172"/>
          </a:xfrm>
          <a:prstGeom prst="roundRect">
            <a:avLst>
              <a:gd name="adj" fmla="val 2252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A1787CC-8B15-B9CB-8AFA-5757AE7AD8C0}"/>
              </a:ext>
            </a:extLst>
          </p:cNvPr>
          <p:cNvSpPr/>
          <p:nvPr userDrawn="1"/>
        </p:nvSpPr>
        <p:spPr>
          <a:xfrm>
            <a:off x="964276" y="674323"/>
            <a:ext cx="11010010" cy="5650278"/>
          </a:xfrm>
          <a:prstGeom prst="roundRect">
            <a:avLst>
              <a:gd name="adj" fmla="val 1785"/>
            </a:avLst>
          </a:prstGeom>
          <a:solidFill>
            <a:schemeClr val="bg1"/>
          </a:solidFill>
          <a:ln w="28575">
            <a:noFill/>
          </a:ln>
          <a:effectLst>
            <a:outerShdw blurRad="635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E7BC236-A78E-8438-0A74-C6928B09B93E}"/>
              </a:ext>
            </a:extLst>
          </p:cNvPr>
          <p:cNvGrpSpPr/>
          <p:nvPr userDrawn="1"/>
        </p:nvGrpSpPr>
        <p:grpSpPr>
          <a:xfrm>
            <a:off x="8315695" y="168719"/>
            <a:ext cx="3617323" cy="388593"/>
            <a:chOff x="8341028" y="178159"/>
            <a:chExt cx="3617323" cy="388593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7AF5368-4C0C-EB6C-636B-6D6C5782F405}"/>
                </a:ext>
              </a:extLst>
            </p:cNvPr>
            <p:cNvGrpSpPr/>
            <p:nvPr userDrawn="1"/>
          </p:nvGrpSpPr>
          <p:grpSpPr>
            <a:xfrm>
              <a:off x="8341028" y="178159"/>
              <a:ext cx="3617323" cy="388593"/>
              <a:chOff x="8414693" y="179879"/>
              <a:chExt cx="3617323" cy="388593"/>
            </a:xfrm>
            <a:solidFill>
              <a:srgbClr val="78CFD6"/>
            </a:solidFill>
          </p:grpSpPr>
          <p:sp>
            <p:nvSpPr>
              <p:cNvPr id="20" name="Rectangle 7">
                <a:extLst>
                  <a:ext uri="{FF2B5EF4-FFF2-40B4-BE49-F238E27FC236}">
                    <a16:creationId xmlns:a16="http://schemas.microsoft.com/office/drawing/2014/main" id="{25B29B7D-D638-A93E-37FE-350D1CC5A3CF}"/>
                  </a:ext>
                </a:extLst>
              </p:cNvPr>
              <p:cNvSpPr/>
              <p:nvPr userDrawn="1"/>
            </p:nvSpPr>
            <p:spPr>
              <a:xfrm>
                <a:off x="8414693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5D9A103E-0AB4-A126-309F-77641C866CD0}"/>
                  </a:ext>
                </a:extLst>
              </p:cNvPr>
              <p:cNvSpPr/>
              <p:nvPr userDrawn="1"/>
            </p:nvSpPr>
            <p:spPr>
              <a:xfrm>
                <a:off x="9935074" y="179879"/>
                <a:ext cx="2096942" cy="3885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AAD1BD4-CF5D-11A6-A5F2-A275D2C3651D}"/>
                </a:ext>
              </a:extLst>
            </p:cNvPr>
            <p:cNvGrpSpPr/>
            <p:nvPr userDrawn="1"/>
          </p:nvGrpSpPr>
          <p:grpSpPr>
            <a:xfrm>
              <a:off x="8468913" y="178159"/>
              <a:ext cx="3489438" cy="388593"/>
              <a:chOff x="8439794" y="179879"/>
              <a:chExt cx="3489438" cy="388593"/>
            </a:xfrm>
          </p:grpSpPr>
          <p:sp>
            <p:nvSpPr>
              <p:cNvPr id="23" name="Rectangle 7">
                <a:extLst>
                  <a:ext uri="{FF2B5EF4-FFF2-40B4-BE49-F238E27FC236}">
                    <a16:creationId xmlns:a16="http://schemas.microsoft.com/office/drawing/2014/main" id="{C8294784-D200-0057-B147-BAEFB536F362}"/>
                  </a:ext>
                </a:extLst>
              </p:cNvPr>
              <p:cNvSpPr/>
              <p:nvPr userDrawn="1"/>
            </p:nvSpPr>
            <p:spPr>
              <a:xfrm>
                <a:off x="8439794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33519D4-5972-F3D2-4F29-8F38696910A0}"/>
                  </a:ext>
                </a:extLst>
              </p:cNvPr>
              <p:cNvSpPr/>
              <p:nvPr userDrawn="1"/>
            </p:nvSpPr>
            <p:spPr>
              <a:xfrm>
                <a:off x="9918324" y="179879"/>
                <a:ext cx="2010908" cy="388593"/>
              </a:xfrm>
              <a:prstGeom prst="rect">
                <a:avLst/>
              </a:pr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C7E655E-F5D9-1704-1876-48E057886568}"/>
              </a:ext>
            </a:extLst>
          </p:cNvPr>
          <p:cNvSpPr/>
          <p:nvPr userDrawn="1"/>
        </p:nvSpPr>
        <p:spPr>
          <a:xfrm>
            <a:off x="11485685" y="168719"/>
            <a:ext cx="550116" cy="388593"/>
          </a:xfrm>
          <a:prstGeom prst="roundRect">
            <a:avLst>
              <a:gd name="adj" fmla="val 28128"/>
            </a:avLst>
          </a:prstGeom>
          <a:solidFill>
            <a:srgbClr val="078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A531B48F-D5E8-36BA-6F7F-514CBAA19B11}"/>
              </a:ext>
            </a:extLst>
          </p:cNvPr>
          <p:cNvSpPr/>
          <p:nvPr userDrawn="1"/>
        </p:nvSpPr>
        <p:spPr>
          <a:xfrm rot="16200000">
            <a:off x="11860569" y="306472"/>
            <a:ext cx="230538" cy="118277"/>
          </a:xfrm>
          <a:prstGeom prst="triangle">
            <a:avLst>
              <a:gd name="adj" fmla="val 49999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3B24578-A309-DE39-3B8E-304232C15ACB}"/>
              </a:ext>
            </a:extLst>
          </p:cNvPr>
          <p:cNvGrpSpPr/>
          <p:nvPr userDrawn="1"/>
        </p:nvGrpSpPr>
        <p:grpSpPr>
          <a:xfrm>
            <a:off x="6057070" y="6409839"/>
            <a:ext cx="814128" cy="401112"/>
            <a:chOff x="6287437" y="6502222"/>
            <a:chExt cx="555271" cy="273576"/>
          </a:xfrm>
          <a:effectLst/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88C20DD-72A3-D7AD-D764-E5100ED40CB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44182" y="6502222"/>
              <a:ext cx="298526" cy="273576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CBBA853-1CB1-F45D-AAA0-FF80F283D90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287437" y="6502222"/>
              <a:ext cx="298526" cy="273576"/>
            </a:xfrm>
            <a:prstGeom prst="rect">
              <a:avLst/>
            </a:prstGeom>
          </p:spPr>
        </p:pic>
      </p:grpSp>
      <p:sp>
        <p:nvSpPr>
          <p:cNvPr id="36" name="Slide Number Placeholder 5">
            <a:extLst>
              <a:ext uri="{FF2B5EF4-FFF2-40B4-BE49-F238E27FC236}">
                <a16:creationId xmlns:a16="http://schemas.microsoft.com/office/drawing/2014/main" id="{12740D16-15AC-CA8A-DD29-84B6A743D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09887" y="6437069"/>
            <a:ext cx="513490" cy="289059"/>
          </a:xfrm>
        </p:spPr>
        <p:txBody>
          <a:bodyPr/>
          <a:lstStyle>
            <a:lvl1pPr algn="ctr">
              <a:defRPr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1E44C6D-0DB9-49C0-BA95-31FA29BF55B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F229344-01E5-B6B9-1629-81862617A6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15" y="2811537"/>
            <a:ext cx="1659129" cy="159463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D6A1508-CF5F-C0EB-62C4-813AE3394B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7" y="877043"/>
            <a:ext cx="1659600" cy="1773950"/>
          </a:xfrm>
          <a:prstGeom prst="rect">
            <a:avLst/>
          </a:prstGeom>
        </p:spPr>
      </p:pic>
      <p:sp>
        <p:nvSpPr>
          <p:cNvPr id="4" name="Picture Placeholder 17">
            <a:extLst>
              <a:ext uri="{FF2B5EF4-FFF2-40B4-BE49-F238E27FC236}">
                <a16:creationId xmlns:a16="http://schemas.microsoft.com/office/drawing/2014/main" id="{8853ACD0-025C-28C1-713A-48A4A4DC326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178112" y="1380592"/>
            <a:ext cx="8429589" cy="2405153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Picture Placeholder 17">
            <a:extLst>
              <a:ext uri="{FF2B5EF4-FFF2-40B4-BE49-F238E27FC236}">
                <a16:creationId xmlns:a16="http://schemas.microsoft.com/office/drawing/2014/main" id="{343D1F47-8AF5-F6E9-4E9C-280CBE1FB96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856181" y="4017085"/>
            <a:ext cx="2188794" cy="2016731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0" name="Picture Placeholder 17">
            <a:extLst>
              <a:ext uri="{FF2B5EF4-FFF2-40B4-BE49-F238E27FC236}">
                <a16:creationId xmlns:a16="http://schemas.microsoft.com/office/drawing/2014/main" id="{045DB4FE-412E-46DB-2725-6EE47E31A5F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01873" y="4017085"/>
            <a:ext cx="2188794" cy="2016731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12" name="Picture Placeholder 17">
            <a:extLst>
              <a:ext uri="{FF2B5EF4-FFF2-40B4-BE49-F238E27FC236}">
                <a16:creationId xmlns:a16="http://schemas.microsoft.com/office/drawing/2014/main" id="{1D1BEEA4-7A0B-D5DE-B7BA-B6571FD3549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547565" y="4017085"/>
            <a:ext cx="2188794" cy="2016731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6086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C7D4FCF-C5CF-CCD0-C198-FB2DAA7D420A}"/>
              </a:ext>
            </a:extLst>
          </p:cNvPr>
          <p:cNvSpPr/>
          <p:nvPr userDrawn="1"/>
        </p:nvSpPr>
        <p:spPr>
          <a:xfrm>
            <a:off x="0" y="1"/>
            <a:ext cx="12192000" cy="3559944"/>
          </a:xfrm>
          <a:prstGeom prst="rect">
            <a:avLst/>
          </a:prstGeom>
          <a:solidFill>
            <a:srgbClr val="05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50164C-4025-40E8-6C1A-69FB88049445}"/>
              </a:ext>
            </a:extLst>
          </p:cNvPr>
          <p:cNvSpPr/>
          <p:nvPr userDrawn="1"/>
        </p:nvSpPr>
        <p:spPr>
          <a:xfrm>
            <a:off x="0" y="3559945"/>
            <a:ext cx="12192000" cy="3298053"/>
          </a:xfrm>
          <a:prstGeom prst="rect">
            <a:avLst/>
          </a:prstGeom>
          <a:solidFill>
            <a:srgbClr val="F1D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3E679C3-3C37-E922-3C2B-E9E3F8B5AB6D}"/>
              </a:ext>
            </a:extLst>
          </p:cNvPr>
          <p:cNvSpPr/>
          <p:nvPr userDrawn="1"/>
        </p:nvSpPr>
        <p:spPr>
          <a:xfrm>
            <a:off x="906086" y="621620"/>
            <a:ext cx="11116097" cy="5741172"/>
          </a:xfrm>
          <a:prstGeom prst="roundRect">
            <a:avLst>
              <a:gd name="adj" fmla="val 2252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A1787CC-8B15-B9CB-8AFA-5757AE7AD8C0}"/>
              </a:ext>
            </a:extLst>
          </p:cNvPr>
          <p:cNvSpPr/>
          <p:nvPr userDrawn="1"/>
        </p:nvSpPr>
        <p:spPr>
          <a:xfrm>
            <a:off x="964276" y="674323"/>
            <a:ext cx="11010010" cy="5650278"/>
          </a:xfrm>
          <a:prstGeom prst="roundRect">
            <a:avLst>
              <a:gd name="adj" fmla="val 1785"/>
            </a:avLst>
          </a:prstGeom>
          <a:solidFill>
            <a:schemeClr val="bg1"/>
          </a:solidFill>
          <a:ln w="28575">
            <a:noFill/>
          </a:ln>
          <a:effectLst>
            <a:outerShdw blurRad="635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E7BC236-A78E-8438-0A74-C6928B09B93E}"/>
              </a:ext>
            </a:extLst>
          </p:cNvPr>
          <p:cNvGrpSpPr/>
          <p:nvPr userDrawn="1"/>
        </p:nvGrpSpPr>
        <p:grpSpPr>
          <a:xfrm>
            <a:off x="8315695" y="168719"/>
            <a:ext cx="3617323" cy="388593"/>
            <a:chOff x="8341028" y="178159"/>
            <a:chExt cx="3617323" cy="388593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7AF5368-4C0C-EB6C-636B-6D6C5782F405}"/>
                </a:ext>
              </a:extLst>
            </p:cNvPr>
            <p:cNvGrpSpPr/>
            <p:nvPr userDrawn="1"/>
          </p:nvGrpSpPr>
          <p:grpSpPr>
            <a:xfrm>
              <a:off x="8341028" y="178159"/>
              <a:ext cx="3617323" cy="388593"/>
              <a:chOff x="8414693" y="179879"/>
              <a:chExt cx="3617323" cy="388593"/>
            </a:xfrm>
            <a:solidFill>
              <a:srgbClr val="78CFD6"/>
            </a:solidFill>
          </p:grpSpPr>
          <p:sp>
            <p:nvSpPr>
              <p:cNvPr id="20" name="Rectangle 7">
                <a:extLst>
                  <a:ext uri="{FF2B5EF4-FFF2-40B4-BE49-F238E27FC236}">
                    <a16:creationId xmlns:a16="http://schemas.microsoft.com/office/drawing/2014/main" id="{25B29B7D-D638-A93E-37FE-350D1CC5A3CF}"/>
                  </a:ext>
                </a:extLst>
              </p:cNvPr>
              <p:cNvSpPr/>
              <p:nvPr userDrawn="1"/>
            </p:nvSpPr>
            <p:spPr>
              <a:xfrm>
                <a:off x="8414693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5D9A103E-0AB4-A126-309F-77641C866CD0}"/>
                  </a:ext>
                </a:extLst>
              </p:cNvPr>
              <p:cNvSpPr/>
              <p:nvPr userDrawn="1"/>
            </p:nvSpPr>
            <p:spPr>
              <a:xfrm>
                <a:off x="9935074" y="179879"/>
                <a:ext cx="2096942" cy="3885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AAD1BD4-CF5D-11A6-A5F2-A275D2C3651D}"/>
                </a:ext>
              </a:extLst>
            </p:cNvPr>
            <p:cNvGrpSpPr/>
            <p:nvPr userDrawn="1"/>
          </p:nvGrpSpPr>
          <p:grpSpPr>
            <a:xfrm>
              <a:off x="8468913" y="178159"/>
              <a:ext cx="3489438" cy="388593"/>
              <a:chOff x="8439794" y="179879"/>
              <a:chExt cx="3489438" cy="388593"/>
            </a:xfrm>
          </p:grpSpPr>
          <p:sp>
            <p:nvSpPr>
              <p:cNvPr id="23" name="Rectangle 7">
                <a:extLst>
                  <a:ext uri="{FF2B5EF4-FFF2-40B4-BE49-F238E27FC236}">
                    <a16:creationId xmlns:a16="http://schemas.microsoft.com/office/drawing/2014/main" id="{C8294784-D200-0057-B147-BAEFB536F362}"/>
                  </a:ext>
                </a:extLst>
              </p:cNvPr>
              <p:cNvSpPr/>
              <p:nvPr userDrawn="1"/>
            </p:nvSpPr>
            <p:spPr>
              <a:xfrm>
                <a:off x="8439794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33519D4-5972-F3D2-4F29-8F38696910A0}"/>
                  </a:ext>
                </a:extLst>
              </p:cNvPr>
              <p:cNvSpPr/>
              <p:nvPr userDrawn="1"/>
            </p:nvSpPr>
            <p:spPr>
              <a:xfrm>
                <a:off x="9918324" y="179879"/>
                <a:ext cx="2010908" cy="388593"/>
              </a:xfrm>
              <a:prstGeom prst="rect">
                <a:avLst/>
              </a:pr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C7E655E-F5D9-1704-1876-48E057886568}"/>
              </a:ext>
            </a:extLst>
          </p:cNvPr>
          <p:cNvSpPr/>
          <p:nvPr userDrawn="1"/>
        </p:nvSpPr>
        <p:spPr>
          <a:xfrm>
            <a:off x="11485685" y="168719"/>
            <a:ext cx="550116" cy="388593"/>
          </a:xfrm>
          <a:prstGeom prst="roundRect">
            <a:avLst>
              <a:gd name="adj" fmla="val 28128"/>
            </a:avLst>
          </a:prstGeom>
          <a:solidFill>
            <a:srgbClr val="078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A531B48F-D5E8-36BA-6F7F-514CBAA19B11}"/>
              </a:ext>
            </a:extLst>
          </p:cNvPr>
          <p:cNvSpPr/>
          <p:nvPr userDrawn="1"/>
        </p:nvSpPr>
        <p:spPr>
          <a:xfrm rot="16200000">
            <a:off x="11860569" y="306472"/>
            <a:ext cx="230538" cy="118277"/>
          </a:xfrm>
          <a:prstGeom prst="triangle">
            <a:avLst>
              <a:gd name="adj" fmla="val 49999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3B24578-A309-DE39-3B8E-304232C15ACB}"/>
              </a:ext>
            </a:extLst>
          </p:cNvPr>
          <p:cNvGrpSpPr/>
          <p:nvPr userDrawn="1"/>
        </p:nvGrpSpPr>
        <p:grpSpPr>
          <a:xfrm>
            <a:off x="6057070" y="6409839"/>
            <a:ext cx="814128" cy="401112"/>
            <a:chOff x="6287437" y="6502222"/>
            <a:chExt cx="555271" cy="273576"/>
          </a:xfrm>
          <a:effectLst/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88C20DD-72A3-D7AD-D764-E5100ED40CB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44182" y="6502222"/>
              <a:ext cx="298526" cy="273576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CBBA853-1CB1-F45D-AAA0-FF80F283D90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287437" y="6502222"/>
              <a:ext cx="298526" cy="273576"/>
            </a:xfrm>
            <a:prstGeom prst="rect">
              <a:avLst/>
            </a:prstGeom>
          </p:spPr>
        </p:pic>
      </p:grpSp>
      <p:sp>
        <p:nvSpPr>
          <p:cNvPr id="36" name="Slide Number Placeholder 5">
            <a:extLst>
              <a:ext uri="{FF2B5EF4-FFF2-40B4-BE49-F238E27FC236}">
                <a16:creationId xmlns:a16="http://schemas.microsoft.com/office/drawing/2014/main" id="{12740D16-15AC-CA8A-DD29-84B6A743D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09887" y="6437069"/>
            <a:ext cx="513490" cy="289059"/>
          </a:xfrm>
        </p:spPr>
        <p:txBody>
          <a:bodyPr/>
          <a:lstStyle>
            <a:lvl1pPr algn="ctr">
              <a:defRPr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1E44C6D-0DB9-49C0-BA95-31FA29BF55B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F229344-01E5-B6B9-1629-81862617A6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15" y="2811537"/>
            <a:ext cx="1659129" cy="159463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D6A1508-CF5F-C0EB-62C4-813AE3394B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7" y="877043"/>
            <a:ext cx="1659600" cy="1773950"/>
          </a:xfrm>
          <a:prstGeom prst="rect">
            <a:avLst/>
          </a:prstGeom>
        </p:spPr>
      </p:pic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ACE74C10-C37D-D7D6-B906-0B6917F17A0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133156" y="3247005"/>
            <a:ext cx="2725495" cy="2511241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45" name="Picture Placeholder 17">
            <a:extLst>
              <a:ext uri="{FF2B5EF4-FFF2-40B4-BE49-F238E27FC236}">
                <a16:creationId xmlns:a16="http://schemas.microsoft.com/office/drawing/2014/main" id="{5ABD63D4-F9CA-9B06-A59A-5CB84DD88F1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15695" y="3270178"/>
            <a:ext cx="2725495" cy="2511241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56" name="Picture Placeholder 17">
            <a:extLst>
              <a:ext uri="{FF2B5EF4-FFF2-40B4-BE49-F238E27FC236}">
                <a16:creationId xmlns:a16="http://schemas.microsoft.com/office/drawing/2014/main" id="{78CE54D4-F2B5-B157-AB9E-3E0A7AF420A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224426" y="1688609"/>
            <a:ext cx="2725495" cy="2511241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1446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C7D4FCF-C5CF-CCD0-C198-FB2DAA7D420A}"/>
              </a:ext>
            </a:extLst>
          </p:cNvPr>
          <p:cNvSpPr/>
          <p:nvPr userDrawn="1"/>
        </p:nvSpPr>
        <p:spPr>
          <a:xfrm>
            <a:off x="0" y="1"/>
            <a:ext cx="12192000" cy="3559944"/>
          </a:xfrm>
          <a:prstGeom prst="rect">
            <a:avLst/>
          </a:prstGeom>
          <a:solidFill>
            <a:srgbClr val="05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50164C-4025-40E8-6C1A-69FB88049445}"/>
              </a:ext>
            </a:extLst>
          </p:cNvPr>
          <p:cNvSpPr/>
          <p:nvPr userDrawn="1"/>
        </p:nvSpPr>
        <p:spPr>
          <a:xfrm>
            <a:off x="0" y="3559945"/>
            <a:ext cx="12192000" cy="3298053"/>
          </a:xfrm>
          <a:prstGeom prst="rect">
            <a:avLst/>
          </a:prstGeom>
          <a:solidFill>
            <a:srgbClr val="F1D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3E679C3-3C37-E922-3C2B-E9E3F8B5AB6D}"/>
              </a:ext>
            </a:extLst>
          </p:cNvPr>
          <p:cNvSpPr/>
          <p:nvPr userDrawn="1"/>
        </p:nvSpPr>
        <p:spPr>
          <a:xfrm>
            <a:off x="906086" y="621620"/>
            <a:ext cx="11116097" cy="5741172"/>
          </a:xfrm>
          <a:prstGeom prst="roundRect">
            <a:avLst>
              <a:gd name="adj" fmla="val 2252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A1787CC-8B15-B9CB-8AFA-5757AE7AD8C0}"/>
              </a:ext>
            </a:extLst>
          </p:cNvPr>
          <p:cNvSpPr/>
          <p:nvPr userDrawn="1"/>
        </p:nvSpPr>
        <p:spPr>
          <a:xfrm>
            <a:off x="964276" y="674323"/>
            <a:ext cx="11010010" cy="5650278"/>
          </a:xfrm>
          <a:prstGeom prst="roundRect">
            <a:avLst>
              <a:gd name="adj" fmla="val 1785"/>
            </a:avLst>
          </a:prstGeom>
          <a:solidFill>
            <a:schemeClr val="bg1"/>
          </a:solidFill>
          <a:ln w="28575">
            <a:noFill/>
          </a:ln>
          <a:effectLst>
            <a:outerShdw blurRad="635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E7BC236-A78E-8438-0A74-C6928B09B93E}"/>
              </a:ext>
            </a:extLst>
          </p:cNvPr>
          <p:cNvGrpSpPr/>
          <p:nvPr userDrawn="1"/>
        </p:nvGrpSpPr>
        <p:grpSpPr>
          <a:xfrm>
            <a:off x="8315695" y="168719"/>
            <a:ext cx="3617323" cy="388593"/>
            <a:chOff x="8341028" y="178159"/>
            <a:chExt cx="3617323" cy="388593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7AF5368-4C0C-EB6C-636B-6D6C5782F405}"/>
                </a:ext>
              </a:extLst>
            </p:cNvPr>
            <p:cNvGrpSpPr/>
            <p:nvPr userDrawn="1"/>
          </p:nvGrpSpPr>
          <p:grpSpPr>
            <a:xfrm>
              <a:off x="8341028" y="178159"/>
              <a:ext cx="3617323" cy="388593"/>
              <a:chOff x="8414693" y="179879"/>
              <a:chExt cx="3617323" cy="388593"/>
            </a:xfrm>
            <a:solidFill>
              <a:srgbClr val="78CFD6"/>
            </a:solidFill>
          </p:grpSpPr>
          <p:sp>
            <p:nvSpPr>
              <p:cNvPr id="20" name="Rectangle 7">
                <a:extLst>
                  <a:ext uri="{FF2B5EF4-FFF2-40B4-BE49-F238E27FC236}">
                    <a16:creationId xmlns:a16="http://schemas.microsoft.com/office/drawing/2014/main" id="{25B29B7D-D638-A93E-37FE-350D1CC5A3CF}"/>
                  </a:ext>
                </a:extLst>
              </p:cNvPr>
              <p:cNvSpPr/>
              <p:nvPr userDrawn="1"/>
            </p:nvSpPr>
            <p:spPr>
              <a:xfrm>
                <a:off x="8414693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5D9A103E-0AB4-A126-309F-77641C866CD0}"/>
                  </a:ext>
                </a:extLst>
              </p:cNvPr>
              <p:cNvSpPr/>
              <p:nvPr userDrawn="1"/>
            </p:nvSpPr>
            <p:spPr>
              <a:xfrm>
                <a:off x="9935074" y="179879"/>
                <a:ext cx="2096942" cy="3885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AAD1BD4-CF5D-11A6-A5F2-A275D2C3651D}"/>
                </a:ext>
              </a:extLst>
            </p:cNvPr>
            <p:cNvGrpSpPr/>
            <p:nvPr userDrawn="1"/>
          </p:nvGrpSpPr>
          <p:grpSpPr>
            <a:xfrm>
              <a:off x="8468913" y="178159"/>
              <a:ext cx="3489438" cy="388593"/>
              <a:chOff x="8439794" y="179879"/>
              <a:chExt cx="3489438" cy="388593"/>
            </a:xfrm>
          </p:grpSpPr>
          <p:sp>
            <p:nvSpPr>
              <p:cNvPr id="23" name="Rectangle 7">
                <a:extLst>
                  <a:ext uri="{FF2B5EF4-FFF2-40B4-BE49-F238E27FC236}">
                    <a16:creationId xmlns:a16="http://schemas.microsoft.com/office/drawing/2014/main" id="{C8294784-D200-0057-B147-BAEFB536F362}"/>
                  </a:ext>
                </a:extLst>
              </p:cNvPr>
              <p:cNvSpPr/>
              <p:nvPr userDrawn="1"/>
            </p:nvSpPr>
            <p:spPr>
              <a:xfrm>
                <a:off x="8439794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33519D4-5972-F3D2-4F29-8F38696910A0}"/>
                  </a:ext>
                </a:extLst>
              </p:cNvPr>
              <p:cNvSpPr/>
              <p:nvPr userDrawn="1"/>
            </p:nvSpPr>
            <p:spPr>
              <a:xfrm>
                <a:off x="9918324" y="179879"/>
                <a:ext cx="2010908" cy="388593"/>
              </a:xfrm>
              <a:prstGeom prst="rect">
                <a:avLst/>
              </a:pr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C7E655E-F5D9-1704-1876-48E057886568}"/>
              </a:ext>
            </a:extLst>
          </p:cNvPr>
          <p:cNvSpPr/>
          <p:nvPr userDrawn="1"/>
        </p:nvSpPr>
        <p:spPr>
          <a:xfrm>
            <a:off x="11485685" y="168719"/>
            <a:ext cx="550116" cy="388593"/>
          </a:xfrm>
          <a:prstGeom prst="roundRect">
            <a:avLst>
              <a:gd name="adj" fmla="val 28128"/>
            </a:avLst>
          </a:prstGeom>
          <a:solidFill>
            <a:srgbClr val="078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A531B48F-D5E8-36BA-6F7F-514CBAA19B11}"/>
              </a:ext>
            </a:extLst>
          </p:cNvPr>
          <p:cNvSpPr/>
          <p:nvPr userDrawn="1"/>
        </p:nvSpPr>
        <p:spPr>
          <a:xfrm rot="16200000">
            <a:off x="11860569" y="306472"/>
            <a:ext cx="230538" cy="118277"/>
          </a:xfrm>
          <a:prstGeom prst="triangle">
            <a:avLst>
              <a:gd name="adj" fmla="val 49999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3B24578-A309-DE39-3B8E-304232C15ACB}"/>
              </a:ext>
            </a:extLst>
          </p:cNvPr>
          <p:cNvGrpSpPr/>
          <p:nvPr userDrawn="1"/>
        </p:nvGrpSpPr>
        <p:grpSpPr>
          <a:xfrm>
            <a:off x="6057070" y="6409839"/>
            <a:ext cx="814128" cy="401112"/>
            <a:chOff x="6287437" y="6502222"/>
            <a:chExt cx="555271" cy="273576"/>
          </a:xfrm>
          <a:effectLst/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88C20DD-72A3-D7AD-D764-E5100ED40CB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44182" y="6502222"/>
              <a:ext cx="298526" cy="273576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CBBA853-1CB1-F45D-AAA0-FF80F283D90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287437" y="6502222"/>
              <a:ext cx="298526" cy="273576"/>
            </a:xfrm>
            <a:prstGeom prst="rect">
              <a:avLst/>
            </a:prstGeom>
          </p:spPr>
        </p:pic>
      </p:grpSp>
      <p:sp>
        <p:nvSpPr>
          <p:cNvPr id="36" name="Slide Number Placeholder 5">
            <a:extLst>
              <a:ext uri="{FF2B5EF4-FFF2-40B4-BE49-F238E27FC236}">
                <a16:creationId xmlns:a16="http://schemas.microsoft.com/office/drawing/2014/main" id="{12740D16-15AC-CA8A-DD29-84B6A743D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09887" y="6437069"/>
            <a:ext cx="513490" cy="289059"/>
          </a:xfrm>
        </p:spPr>
        <p:txBody>
          <a:bodyPr/>
          <a:lstStyle>
            <a:lvl1pPr algn="ctr">
              <a:defRPr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1E44C6D-0DB9-49C0-BA95-31FA29BF55B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F229344-01E5-B6B9-1629-81862617A6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15" y="2811537"/>
            <a:ext cx="1659129" cy="159463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D6A1508-CF5F-C0EB-62C4-813AE3394B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7" y="877043"/>
            <a:ext cx="1659600" cy="1773950"/>
          </a:xfrm>
          <a:prstGeom prst="rect">
            <a:avLst/>
          </a:prstGeom>
        </p:spPr>
      </p:pic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ACE74C10-C37D-D7D6-B906-0B6917F17A0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979287" y="3721963"/>
            <a:ext cx="2318437" cy="2199501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4" name="Picture Placeholder 17">
            <a:extLst>
              <a:ext uri="{FF2B5EF4-FFF2-40B4-BE49-F238E27FC236}">
                <a16:creationId xmlns:a16="http://schemas.microsoft.com/office/drawing/2014/main" id="{7E68C961-2CAE-8CAE-95B0-AAE206C2EAE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98935" y="980876"/>
            <a:ext cx="2318437" cy="2199501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5" name="Picture Placeholder 17">
            <a:extLst>
              <a:ext uri="{FF2B5EF4-FFF2-40B4-BE49-F238E27FC236}">
                <a16:creationId xmlns:a16="http://schemas.microsoft.com/office/drawing/2014/main" id="{8275F75E-45BF-24E9-F91B-7680D9B8170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12990" y="980876"/>
            <a:ext cx="2318437" cy="2199501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6" name="Picture Placeholder 17">
            <a:extLst>
              <a:ext uri="{FF2B5EF4-FFF2-40B4-BE49-F238E27FC236}">
                <a16:creationId xmlns:a16="http://schemas.microsoft.com/office/drawing/2014/main" id="{286BA618-B77A-86C2-64ED-C978BD33EB9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385681" y="1513537"/>
            <a:ext cx="2318437" cy="2199501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590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C7D4FCF-C5CF-CCD0-C198-FB2DAA7D420A}"/>
              </a:ext>
            </a:extLst>
          </p:cNvPr>
          <p:cNvSpPr/>
          <p:nvPr userDrawn="1"/>
        </p:nvSpPr>
        <p:spPr>
          <a:xfrm>
            <a:off x="0" y="1"/>
            <a:ext cx="12192000" cy="3559944"/>
          </a:xfrm>
          <a:prstGeom prst="rect">
            <a:avLst/>
          </a:prstGeom>
          <a:solidFill>
            <a:srgbClr val="05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50164C-4025-40E8-6C1A-69FB88049445}"/>
              </a:ext>
            </a:extLst>
          </p:cNvPr>
          <p:cNvSpPr/>
          <p:nvPr userDrawn="1"/>
        </p:nvSpPr>
        <p:spPr>
          <a:xfrm>
            <a:off x="0" y="3559945"/>
            <a:ext cx="12192000" cy="3298053"/>
          </a:xfrm>
          <a:prstGeom prst="rect">
            <a:avLst/>
          </a:prstGeom>
          <a:solidFill>
            <a:srgbClr val="F1D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3E679C3-3C37-E922-3C2B-E9E3F8B5AB6D}"/>
              </a:ext>
            </a:extLst>
          </p:cNvPr>
          <p:cNvSpPr/>
          <p:nvPr userDrawn="1"/>
        </p:nvSpPr>
        <p:spPr>
          <a:xfrm>
            <a:off x="906086" y="621620"/>
            <a:ext cx="11116097" cy="5741172"/>
          </a:xfrm>
          <a:prstGeom prst="roundRect">
            <a:avLst>
              <a:gd name="adj" fmla="val 2252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A1787CC-8B15-B9CB-8AFA-5757AE7AD8C0}"/>
              </a:ext>
            </a:extLst>
          </p:cNvPr>
          <p:cNvSpPr/>
          <p:nvPr userDrawn="1"/>
        </p:nvSpPr>
        <p:spPr>
          <a:xfrm>
            <a:off x="964276" y="674323"/>
            <a:ext cx="11010010" cy="5650278"/>
          </a:xfrm>
          <a:prstGeom prst="roundRect">
            <a:avLst>
              <a:gd name="adj" fmla="val 1785"/>
            </a:avLst>
          </a:prstGeom>
          <a:solidFill>
            <a:schemeClr val="bg1"/>
          </a:solidFill>
          <a:ln w="28575">
            <a:noFill/>
          </a:ln>
          <a:effectLst>
            <a:outerShdw blurRad="635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E7BC236-A78E-8438-0A74-C6928B09B93E}"/>
              </a:ext>
            </a:extLst>
          </p:cNvPr>
          <p:cNvGrpSpPr/>
          <p:nvPr userDrawn="1"/>
        </p:nvGrpSpPr>
        <p:grpSpPr>
          <a:xfrm>
            <a:off x="8315695" y="168719"/>
            <a:ext cx="3617323" cy="388593"/>
            <a:chOff x="8341028" y="178159"/>
            <a:chExt cx="3617323" cy="388593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7AF5368-4C0C-EB6C-636B-6D6C5782F405}"/>
                </a:ext>
              </a:extLst>
            </p:cNvPr>
            <p:cNvGrpSpPr/>
            <p:nvPr userDrawn="1"/>
          </p:nvGrpSpPr>
          <p:grpSpPr>
            <a:xfrm>
              <a:off x="8341028" y="178159"/>
              <a:ext cx="3617323" cy="388593"/>
              <a:chOff x="8414693" y="179879"/>
              <a:chExt cx="3617323" cy="388593"/>
            </a:xfrm>
            <a:solidFill>
              <a:srgbClr val="78CFD6"/>
            </a:solidFill>
          </p:grpSpPr>
          <p:sp>
            <p:nvSpPr>
              <p:cNvPr id="20" name="Rectangle 7">
                <a:extLst>
                  <a:ext uri="{FF2B5EF4-FFF2-40B4-BE49-F238E27FC236}">
                    <a16:creationId xmlns:a16="http://schemas.microsoft.com/office/drawing/2014/main" id="{25B29B7D-D638-A93E-37FE-350D1CC5A3CF}"/>
                  </a:ext>
                </a:extLst>
              </p:cNvPr>
              <p:cNvSpPr/>
              <p:nvPr userDrawn="1"/>
            </p:nvSpPr>
            <p:spPr>
              <a:xfrm>
                <a:off x="8414693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5D9A103E-0AB4-A126-309F-77641C866CD0}"/>
                  </a:ext>
                </a:extLst>
              </p:cNvPr>
              <p:cNvSpPr/>
              <p:nvPr userDrawn="1"/>
            </p:nvSpPr>
            <p:spPr>
              <a:xfrm>
                <a:off x="9935074" y="179879"/>
                <a:ext cx="2096942" cy="3885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AAD1BD4-CF5D-11A6-A5F2-A275D2C3651D}"/>
                </a:ext>
              </a:extLst>
            </p:cNvPr>
            <p:cNvGrpSpPr/>
            <p:nvPr userDrawn="1"/>
          </p:nvGrpSpPr>
          <p:grpSpPr>
            <a:xfrm>
              <a:off x="8468913" y="178159"/>
              <a:ext cx="3489438" cy="388593"/>
              <a:chOff x="8439794" y="179879"/>
              <a:chExt cx="3489438" cy="388593"/>
            </a:xfrm>
          </p:grpSpPr>
          <p:sp>
            <p:nvSpPr>
              <p:cNvPr id="23" name="Rectangle 7">
                <a:extLst>
                  <a:ext uri="{FF2B5EF4-FFF2-40B4-BE49-F238E27FC236}">
                    <a16:creationId xmlns:a16="http://schemas.microsoft.com/office/drawing/2014/main" id="{C8294784-D200-0057-B147-BAEFB536F362}"/>
                  </a:ext>
                </a:extLst>
              </p:cNvPr>
              <p:cNvSpPr/>
              <p:nvPr userDrawn="1"/>
            </p:nvSpPr>
            <p:spPr>
              <a:xfrm>
                <a:off x="8439794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33519D4-5972-F3D2-4F29-8F38696910A0}"/>
                  </a:ext>
                </a:extLst>
              </p:cNvPr>
              <p:cNvSpPr/>
              <p:nvPr userDrawn="1"/>
            </p:nvSpPr>
            <p:spPr>
              <a:xfrm>
                <a:off x="9918324" y="179879"/>
                <a:ext cx="2010908" cy="388593"/>
              </a:xfrm>
              <a:prstGeom prst="rect">
                <a:avLst/>
              </a:pr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C7E655E-F5D9-1704-1876-48E057886568}"/>
              </a:ext>
            </a:extLst>
          </p:cNvPr>
          <p:cNvSpPr/>
          <p:nvPr userDrawn="1"/>
        </p:nvSpPr>
        <p:spPr>
          <a:xfrm>
            <a:off x="11485685" y="168719"/>
            <a:ext cx="550116" cy="388593"/>
          </a:xfrm>
          <a:prstGeom prst="roundRect">
            <a:avLst>
              <a:gd name="adj" fmla="val 28128"/>
            </a:avLst>
          </a:prstGeom>
          <a:solidFill>
            <a:srgbClr val="078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A531B48F-D5E8-36BA-6F7F-514CBAA19B11}"/>
              </a:ext>
            </a:extLst>
          </p:cNvPr>
          <p:cNvSpPr/>
          <p:nvPr userDrawn="1"/>
        </p:nvSpPr>
        <p:spPr>
          <a:xfrm rot="16200000">
            <a:off x="11860569" y="306472"/>
            <a:ext cx="230538" cy="118277"/>
          </a:xfrm>
          <a:prstGeom prst="triangle">
            <a:avLst>
              <a:gd name="adj" fmla="val 49999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3B24578-A309-DE39-3B8E-304232C15ACB}"/>
              </a:ext>
            </a:extLst>
          </p:cNvPr>
          <p:cNvGrpSpPr/>
          <p:nvPr userDrawn="1"/>
        </p:nvGrpSpPr>
        <p:grpSpPr>
          <a:xfrm>
            <a:off x="6057070" y="6409839"/>
            <a:ext cx="814128" cy="401112"/>
            <a:chOff x="6287437" y="6502222"/>
            <a:chExt cx="555271" cy="273576"/>
          </a:xfrm>
          <a:effectLst/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88C20DD-72A3-D7AD-D764-E5100ED40CB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44182" y="6502222"/>
              <a:ext cx="298526" cy="273576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CBBA853-1CB1-F45D-AAA0-FF80F283D90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287437" y="6502222"/>
              <a:ext cx="298526" cy="273576"/>
            </a:xfrm>
            <a:prstGeom prst="rect">
              <a:avLst/>
            </a:prstGeom>
          </p:spPr>
        </p:pic>
      </p:grpSp>
      <p:sp>
        <p:nvSpPr>
          <p:cNvPr id="36" name="Slide Number Placeholder 5">
            <a:extLst>
              <a:ext uri="{FF2B5EF4-FFF2-40B4-BE49-F238E27FC236}">
                <a16:creationId xmlns:a16="http://schemas.microsoft.com/office/drawing/2014/main" id="{12740D16-15AC-CA8A-DD29-84B6A743D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09887" y="6437069"/>
            <a:ext cx="513490" cy="289059"/>
          </a:xfrm>
        </p:spPr>
        <p:txBody>
          <a:bodyPr/>
          <a:lstStyle>
            <a:lvl1pPr algn="ctr">
              <a:defRPr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1E44C6D-0DB9-49C0-BA95-31FA29BF55B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F229344-01E5-B6B9-1629-81862617A6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15" y="2811537"/>
            <a:ext cx="1659129" cy="159463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D6A1508-CF5F-C0EB-62C4-813AE3394B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7" y="877043"/>
            <a:ext cx="1659600" cy="1773950"/>
          </a:xfrm>
          <a:prstGeom prst="rect">
            <a:avLst/>
          </a:prstGeom>
        </p:spPr>
      </p:pic>
      <p:sp>
        <p:nvSpPr>
          <p:cNvPr id="4" name="Picture Placeholder 1">
            <a:extLst>
              <a:ext uri="{FF2B5EF4-FFF2-40B4-BE49-F238E27FC236}">
                <a16:creationId xmlns:a16="http://schemas.microsoft.com/office/drawing/2014/main" id="{5C45E7B1-0274-F2C2-8E8A-D838DEE66C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016071" y="678775"/>
            <a:ext cx="2090841" cy="2475996"/>
          </a:xfrm>
          <a:custGeom>
            <a:avLst/>
            <a:gdLst>
              <a:gd name="connsiteX0" fmla="*/ 0 w 2171700"/>
              <a:gd name="connsiteY0" fmla="*/ 0 h 2571750"/>
              <a:gd name="connsiteX1" fmla="*/ 2171700 w 2171700"/>
              <a:gd name="connsiteY1" fmla="*/ 0 h 2571750"/>
              <a:gd name="connsiteX2" fmla="*/ 2171700 w 2171700"/>
              <a:gd name="connsiteY2" fmla="*/ 2400294 h 2571750"/>
              <a:gd name="connsiteX3" fmla="*/ 2000244 w 2171700"/>
              <a:gd name="connsiteY3" fmla="*/ 2571750 h 2571750"/>
              <a:gd name="connsiteX4" fmla="*/ 171456 w 2171700"/>
              <a:gd name="connsiteY4" fmla="*/ 2571750 h 2571750"/>
              <a:gd name="connsiteX5" fmla="*/ 0 w 2171700"/>
              <a:gd name="connsiteY5" fmla="*/ 2400294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71700" h="2571750">
                <a:moveTo>
                  <a:pt x="0" y="0"/>
                </a:moveTo>
                <a:lnTo>
                  <a:pt x="2171700" y="0"/>
                </a:lnTo>
                <a:lnTo>
                  <a:pt x="2171700" y="2400294"/>
                </a:lnTo>
                <a:cubicBezTo>
                  <a:pt x="2171700" y="2494987"/>
                  <a:pt x="2094937" y="2571750"/>
                  <a:pt x="2000244" y="2571750"/>
                </a:cubicBezTo>
                <a:lnTo>
                  <a:pt x="171456" y="2571750"/>
                </a:lnTo>
                <a:cubicBezTo>
                  <a:pt x="76763" y="2571750"/>
                  <a:pt x="0" y="2494987"/>
                  <a:pt x="0" y="2400294"/>
                </a:cubicBezTo>
                <a:close/>
              </a:path>
            </a:pathLst>
          </a:custGeom>
          <a:ln w="28575">
            <a:solidFill>
              <a:srgbClr val="78CFD6"/>
            </a:solidFill>
          </a:ln>
        </p:spPr>
        <p:txBody>
          <a:bodyPr/>
          <a:lstStyle>
            <a:lvl1pPr>
              <a:defRPr lang="en-ID"/>
            </a:lvl1pPr>
          </a:lstStyle>
          <a:p>
            <a:pPr lvl="0"/>
            <a:endParaRPr lang="en-ID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8CCBF979-94B3-3909-8F97-6CB1646D58F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016071" y="3508843"/>
            <a:ext cx="2090841" cy="2475996"/>
          </a:xfrm>
          <a:custGeom>
            <a:avLst/>
            <a:gdLst>
              <a:gd name="connsiteX0" fmla="*/ 171456 w 2171700"/>
              <a:gd name="connsiteY0" fmla="*/ 0 h 2571750"/>
              <a:gd name="connsiteX1" fmla="*/ 2000244 w 2171700"/>
              <a:gd name="connsiteY1" fmla="*/ 0 h 2571750"/>
              <a:gd name="connsiteX2" fmla="*/ 2171700 w 2171700"/>
              <a:gd name="connsiteY2" fmla="*/ 171456 h 2571750"/>
              <a:gd name="connsiteX3" fmla="*/ 2171700 w 2171700"/>
              <a:gd name="connsiteY3" fmla="*/ 2400294 h 2571750"/>
              <a:gd name="connsiteX4" fmla="*/ 2000244 w 2171700"/>
              <a:gd name="connsiteY4" fmla="*/ 2571750 h 2571750"/>
              <a:gd name="connsiteX5" fmla="*/ 171456 w 2171700"/>
              <a:gd name="connsiteY5" fmla="*/ 2571750 h 2571750"/>
              <a:gd name="connsiteX6" fmla="*/ 0 w 2171700"/>
              <a:gd name="connsiteY6" fmla="*/ 2400294 h 2571750"/>
              <a:gd name="connsiteX7" fmla="*/ 0 w 2171700"/>
              <a:gd name="connsiteY7" fmla="*/ 171456 h 2571750"/>
              <a:gd name="connsiteX8" fmla="*/ 171456 w 2171700"/>
              <a:gd name="connsiteY8" fmla="*/ 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1700" h="2571750">
                <a:moveTo>
                  <a:pt x="171456" y="0"/>
                </a:moveTo>
                <a:lnTo>
                  <a:pt x="2000244" y="0"/>
                </a:lnTo>
                <a:cubicBezTo>
                  <a:pt x="2094937" y="0"/>
                  <a:pt x="2171700" y="76763"/>
                  <a:pt x="2171700" y="171456"/>
                </a:cubicBezTo>
                <a:lnTo>
                  <a:pt x="2171700" y="2400294"/>
                </a:lnTo>
                <a:cubicBezTo>
                  <a:pt x="2171700" y="2494987"/>
                  <a:pt x="2094937" y="2571750"/>
                  <a:pt x="2000244" y="2571750"/>
                </a:cubicBezTo>
                <a:lnTo>
                  <a:pt x="171456" y="2571750"/>
                </a:lnTo>
                <a:cubicBezTo>
                  <a:pt x="76763" y="2571750"/>
                  <a:pt x="0" y="2494987"/>
                  <a:pt x="0" y="2400294"/>
                </a:cubicBezTo>
                <a:lnTo>
                  <a:pt x="0" y="171456"/>
                </a:lnTo>
                <a:cubicBezTo>
                  <a:pt x="0" y="76763"/>
                  <a:pt x="76763" y="0"/>
                  <a:pt x="171456" y="0"/>
                </a:cubicBezTo>
                <a:close/>
              </a:path>
            </a:pathLst>
          </a:custGeom>
          <a:ln w="28575">
            <a:solidFill>
              <a:srgbClr val="78CFD6"/>
            </a:solidFill>
          </a:ln>
        </p:spPr>
        <p:txBody>
          <a:bodyPr/>
          <a:lstStyle>
            <a:lvl1pPr>
              <a:defRPr lang="en-ID"/>
            </a:lvl1pPr>
          </a:lstStyle>
          <a:p>
            <a:pPr lvl="0"/>
            <a:endParaRPr lang="en-ID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2789D5B7-6853-1F51-337A-261831A9C5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59207" y="5062561"/>
            <a:ext cx="2090841" cy="1247169"/>
          </a:xfrm>
          <a:custGeom>
            <a:avLst/>
            <a:gdLst>
              <a:gd name="connsiteX0" fmla="*/ 189038 w 2171700"/>
              <a:gd name="connsiteY0" fmla="*/ 0 h 1295401"/>
              <a:gd name="connsiteX1" fmla="*/ 1982662 w 2171700"/>
              <a:gd name="connsiteY1" fmla="*/ 0 h 1295401"/>
              <a:gd name="connsiteX2" fmla="*/ 2171700 w 2171700"/>
              <a:gd name="connsiteY2" fmla="*/ 189038 h 1295401"/>
              <a:gd name="connsiteX3" fmla="*/ 2171700 w 2171700"/>
              <a:gd name="connsiteY3" fmla="*/ 1295401 h 1295401"/>
              <a:gd name="connsiteX4" fmla="*/ 0 w 2171700"/>
              <a:gd name="connsiteY4" fmla="*/ 1295401 h 1295401"/>
              <a:gd name="connsiteX5" fmla="*/ 0 w 2171700"/>
              <a:gd name="connsiteY5" fmla="*/ 189038 h 1295401"/>
              <a:gd name="connsiteX6" fmla="*/ 189038 w 2171700"/>
              <a:gd name="connsiteY6" fmla="*/ 0 h 1295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1700" h="1295401">
                <a:moveTo>
                  <a:pt x="189038" y="0"/>
                </a:moveTo>
                <a:lnTo>
                  <a:pt x="1982662" y="0"/>
                </a:lnTo>
                <a:cubicBezTo>
                  <a:pt x="2087065" y="0"/>
                  <a:pt x="2171700" y="84635"/>
                  <a:pt x="2171700" y="189038"/>
                </a:cubicBezTo>
                <a:lnTo>
                  <a:pt x="2171700" y="1295401"/>
                </a:lnTo>
                <a:lnTo>
                  <a:pt x="0" y="1295401"/>
                </a:lnTo>
                <a:lnTo>
                  <a:pt x="0" y="189038"/>
                </a:lnTo>
                <a:cubicBezTo>
                  <a:pt x="0" y="84635"/>
                  <a:pt x="84635" y="0"/>
                  <a:pt x="189038" y="0"/>
                </a:cubicBezTo>
                <a:close/>
              </a:path>
            </a:pathLst>
          </a:custGeom>
          <a:ln w="28575">
            <a:solidFill>
              <a:srgbClr val="78CFD6"/>
            </a:solidFill>
          </a:ln>
        </p:spPr>
        <p:txBody>
          <a:bodyPr/>
          <a:lstStyle>
            <a:lvl1pPr>
              <a:defRPr lang="en-ID" dirty="0"/>
            </a:lvl1pPr>
          </a:lstStyle>
          <a:p>
            <a:pPr lvl="0"/>
            <a:endParaRPr lang="en-ID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01004F01-18BB-9E09-C01B-C050EB09CA3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59207" y="2232493"/>
            <a:ext cx="2090841" cy="2475996"/>
          </a:xfrm>
          <a:custGeom>
            <a:avLst/>
            <a:gdLst>
              <a:gd name="connsiteX0" fmla="*/ 171456 w 2171700"/>
              <a:gd name="connsiteY0" fmla="*/ 0 h 2571750"/>
              <a:gd name="connsiteX1" fmla="*/ 2000244 w 2171700"/>
              <a:gd name="connsiteY1" fmla="*/ 0 h 2571750"/>
              <a:gd name="connsiteX2" fmla="*/ 2171700 w 2171700"/>
              <a:gd name="connsiteY2" fmla="*/ 171456 h 2571750"/>
              <a:gd name="connsiteX3" fmla="*/ 2171700 w 2171700"/>
              <a:gd name="connsiteY3" fmla="*/ 2400294 h 2571750"/>
              <a:gd name="connsiteX4" fmla="*/ 2000244 w 2171700"/>
              <a:gd name="connsiteY4" fmla="*/ 2571750 h 2571750"/>
              <a:gd name="connsiteX5" fmla="*/ 171456 w 2171700"/>
              <a:gd name="connsiteY5" fmla="*/ 2571750 h 2571750"/>
              <a:gd name="connsiteX6" fmla="*/ 0 w 2171700"/>
              <a:gd name="connsiteY6" fmla="*/ 2400294 h 2571750"/>
              <a:gd name="connsiteX7" fmla="*/ 0 w 2171700"/>
              <a:gd name="connsiteY7" fmla="*/ 171456 h 2571750"/>
              <a:gd name="connsiteX8" fmla="*/ 171456 w 2171700"/>
              <a:gd name="connsiteY8" fmla="*/ 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1700" h="2571750">
                <a:moveTo>
                  <a:pt x="171456" y="0"/>
                </a:moveTo>
                <a:lnTo>
                  <a:pt x="2000244" y="0"/>
                </a:lnTo>
                <a:cubicBezTo>
                  <a:pt x="2094937" y="0"/>
                  <a:pt x="2171700" y="76763"/>
                  <a:pt x="2171700" y="171456"/>
                </a:cubicBezTo>
                <a:lnTo>
                  <a:pt x="2171700" y="2400294"/>
                </a:lnTo>
                <a:cubicBezTo>
                  <a:pt x="2171700" y="2494987"/>
                  <a:pt x="2094937" y="2571750"/>
                  <a:pt x="2000244" y="2571750"/>
                </a:cubicBezTo>
                <a:lnTo>
                  <a:pt x="171456" y="2571750"/>
                </a:lnTo>
                <a:cubicBezTo>
                  <a:pt x="76763" y="2571750"/>
                  <a:pt x="0" y="2494987"/>
                  <a:pt x="0" y="2400294"/>
                </a:cubicBezTo>
                <a:lnTo>
                  <a:pt x="0" y="171456"/>
                </a:lnTo>
                <a:cubicBezTo>
                  <a:pt x="0" y="76763"/>
                  <a:pt x="76763" y="0"/>
                  <a:pt x="171456" y="0"/>
                </a:cubicBezTo>
                <a:close/>
              </a:path>
            </a:pathLst>
          </a:custGeom>
          <a:ln w="28575">
            <a:solidFill>
              <a:srgbClr val="78CFD6"/>
            </a:solidFill>
          </a:ln>
        </p:spPr>
        <p:txBody>
          <a:bodyPr/>
          <a:lstStyle>
            <a:lvl1pPr>
              <a:defRPr lang="en-ID"/>
            </a:lvl1pPr>
          </a:lstStyle>
          <a:p>
            <a:pPr lvl="0"/>
            <a:endParaRPr lang="en-ID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C8C895A5-5CCB-436C-304E-F35353E4CCA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59207" y="680021"/>
            <a:ext cx="2090841" cy="1247168"/>
          </a:xfrm>
          <a:custGeom>
            <a:avLst/>
            <a:gdLst>
              <a:gd name="connsiteX0" fmla="*/ 0 w 2171700"/>
              <a:gd name="connsiteY0" fmla="*/ 0 h 1295400"/>
              <a:gd name="connsiteX1" fmla="*/ 2171700 w 2171700"/>
              <a:gd name="connsiteY1" fmla="*/ 0 h 1295400"/>
              <a:gd name="connsiteX2" fmla="*/ 2171700 w 2171700"/>
              <a:gd name="connsiteY2" fmla="*/ 1106362 h 1295400"/>
              <a:gd name="connsiteX3" fmla="*/ 1982662 w 2171700"/>
              <a:gd name="connsiteY3" fmla="*/ 1295400 h 1295400"/>
              <a:gd name="connsiteX4" fmla="*/ 189038 w 2171700"/>
              <a:gd name="connsiteY4" fmla="*/ 1295400 h 1295400"/>
              <a:gd name="connsiteX5" fmla="*/ 0 w 2171700"/>
              <a:gd name="connsiteY5" fmla="*/ 1106362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71700" h="1295400">
                <a:moveTo>
                  <a:pt x="0" y="0"/>
                </a:moveTo>
                <a:lnTo>
                  <a:pt x="2171700" y="0"/>
                </a:lnTo>
                <a:lnTo>
                  <a:pt x="2171700" y="1106362"/>
                </a:lnTo>
                <a:cubicBezTo>
                  <a:pt x="2171700" y="1210765"/>
                  <a:pt x="2087065" y="1295400"/>
                  <a:pt x="1982662" y="1295400"/>
                </a:cubicBezTo>
                <a:lnTo>
                  <a:pt x="189038" y="1295400"/>
                </a:lnTo>
                <a:cubicBezTo>
                  <a:pt x="84635" y="1295400"/>
                  <a:pt x="0" y="1210765"/>
                  <a:pt x="0" y="1106362"/>
                </a:cubicBezTo>
                <a:close/>
              </a:path>
            </a:pathLst>
          </a:custGeom>
          <a:ln w="28575">
            <a:solidFill>
              <a:srgbClr val="78CFD6"/>
            </a:solidFill>
          </a:ln>
        </p:spPr>
        <p:txBody>
          <a:bodyPr/>
          <a:lstStyle>
            <a:lvl1pPr>
              <a:defRPr lang="en-ID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549979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C7D4FCF-C5CF-CCD0-C198-FB2DAA7D420A}"/>
              </a:ext>
            </a:extLst>
          </p:cNvPr>
          <p:cNvSpPr/>
          <p:nvPr userDrawn="1"/>
        </p:nvSpPr>
        <p:spPr>
          <a:xfrm>
            <a:off x="0" y="1"/>
            <a:ext cx="12192000" cy="3559944"/>
          </a:xfrm>
          <a:prstGeom prst="rect">
            <a:avLst/>
          </a:prstGeom>
          <a:solidFill>
            <a:srgbClr val="05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50164C-4025-40E8-6C1A-69FB88049445}"/>
              </a:ext>
            </a:extLst>
          </p:cNvPr>
          <p:cNvSpPr/>
          <p:nvPr userDrawn="1"/>
        </p:nvSpPr>
        <p:spPr>
          <a:xfrm>
            <a:off x="0" y="3559945"/>
            <a:ext cx="12192000" cy="3298053"/>
          </a:xfrm>
          <a:prstGeom prst="rect">
            <a:avLst/>
          </a:prstGeom>
          <a:solidFill>
            <a:srgbClr val="F1D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3E679C3-3C37-E922-3C2B-E9E3F8B5AB6D}"/>
              </a:ext>
            </a:extLst>
          </p:cNvPr>
          <p:cNvSpPr/>
          <p:nvPr userDrawn="1"/>
        </p:nvSpPr>
        <p:spPr>
          <a:xfrm>
            <a:off x="906086" y="621620"/>
            <a:ext cx="11116097" cy="5741172"/>
          </a:xfrm>
          <a:prstGeom prst="roundRect">
            <a:avLst>
              <a:gd name="adj" fmla="val 2252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A1787CC-8B15-B9CB-8AFA-5757AE7AD8C0}"/>
              </a:ext>
            </a:extLst>
          </p:cNvPr>
          <p:cNvSpPr/>
          <p:nvPr userDrawn="1"/>
        </p:nvSpPr>
        <p:spPr>
          <a:xfrm>
            <a:off x="964276" y="674323"/>
            <a:ext cx="11010010" cy="5650278"/>
          </a:xfrm>
          <a:prstGeom prst="roundRect">
            <a:avLst>
              <a:gd name="adj" fmla="val 1785"/>
            </a:avLst>
          </a:prstGeom>
          <a:solidFill>
            <a:schemeClr val="bg1"/>
          </a:solidFill>
          <a:ln w="28575">
            <a:noFill/>
          </a:ln>
          <a:effectLst>
            <a:outerShdw blurRad="635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E7BC236-A78E-8438-0A74-C6928B09B93E}"/>
              </a:ext>
            </a:extLst>
          </p:cNvPr>
          <p:cNvGrpSpPr/>
          <p:nvPr userDrawn="1"/>
        </p:nvGrpSpPr>
        <p:grpSpPr>
          <a:xfrm>
            <a:off x="8315695" y="168719"/>
            <a:ext cx="3617323" cy="388593"/>
            <a:chOff x="8341028" y="178159"/>
            <a:chExt cx="3617323" cy="388593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7AF5368-4C0C-EB6C-636B-6D6C5782F405}"/>
                </a:ext>
              </a:extLst>
            </p:cNvPr>
            <p:cNvGrpSpPr/>
            <p:nvPr userDrawn="1"/>
          </p:nvGrpSpPr>
          <p:grpSpPr>
            <a:xfrm>
              <a:off x="8341028" y="178159"/>
              <a:ext cx="3617323" cy="388593"/>
              <a:chOff x="8414693" y="179879"/>
              <a:chExt cx="3617323" cy="388593"/>
            </a:xfrm>
            <a:solidFill>
              <a:srgbClr val="78CFD6"/>
            </a:solidFill>
          </p:grpSpPr>
          <p:sp>
            <p:nvSpPr>
              <p:cNvPr id="20" name="Rectangle 7">
                <a:extLst>
                  <a:ext uri="{FF2B5EF4-FFF2-40B4-BE49-F238E27FC236}">
                    <a16:creationId xmlns:a16="http://schemas.microsoft.com/office/drawing/2014/main" id="{25B29B7D-D638-A93E-37FE-350D1CC5A3CF}"/>
                  </a:ext>
                </a:extLst>
              </p:cNvPr>
              <p:cNvSpPr/>
              <p:nvPr userDrawn="1"/>
            </p:nvSpPr>
            <p:spPr>
              <a:xfrm>
                <a:off x="8414693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5D9A103E-0AB4-A126-309F-77641C866CD0}"/>
                  </a:ext>
                </a:extLst>
              </p:cNvPr>
              <p:cNvSpPr/>
              <p:nvPr userDrawn="1"/>
            </p:nvSpPr>
            <p:spPr>
              <a:xfrm>
                <a:off x="9935074" y="179879"/>
                <a:ext cx="2096942" cy="3885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AAD1BD4-CF5D-11A6-A5F2-A275D2C3651D}"/>
                </a:ext>
              </a:extLst>
            </p:cNvPr>
            <p:cNvGrpSpPr/>
            <p:nvPr userDrawn="1"/>
          </p:nvGrpSpPr>
          <p:grpSpPr>
            <a:xfrm>
              <a:off x="8468913" y="178159"/>
              <a:ext cx="3489438" cy="388593"/>
              <a:chOff x="8439794" y="179879"/>
              <a:chExt cx="3489438" cy="388593"/>
            </a:xfrm>
          </p:grpSpPr>
          <p:sp>
            <p:nvSpPr>
              <p:cNvPr id="23" name="Rectangle 7">
                <a:extLst>
                  <a:ext uri="{FF2B5EF4-FFF2-40B4-BE49-F238E27FC236}">
                    <a16:creationId xmlns:a16="http://schemas.microsoft.com/office/drawing/2014/main" id="{C8294784-D200-0057-B147-BAEFB536F362}"/>
                  </a:ext>
                </a:extLst>
              </p:cNvPr>
              <p:cNvSpPr/>
              <p:nvPr userDrawn="1"/>
            </p:nvSpPr>
            <p:spPr>
              <a:xfrm>
                <a:off x="8439794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33519D4-5972-F3D2-4F29-8F38696910A0}"/>
                  </a:ext>
                </a:extLst>
              </p:cNvPr>
              <p:cNvSpPr/>
              <p:nvPr userDrawn="1"/>
            </p:nvSpPr>
            <p:spPr>
              <a:xfrm>
                <a:off x="9918324" y="179879"/>
                <a:ext cx="2010908" cy="388593"/>
              </a:xfrm>
              <a:prstGeom prst="rect">
                <a:avLst/>
              </a:pr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C7E655E-F5D9-1704-1876-48E057886568}"/>
              </a:ext>
            </a:extLst>
          </p:cNvPr>
          <p:cNvSpPr/>
          <p:nvPr userDrawn="1"/>
        </p:nvSpPr>
        <p:spPr>
          <a:xfrm>
            <a:off x="11485685" y="168719"/>
            <a:ext cx="550116" cy="388593"/>
          </a:xfrm>
          <a:prstGeom prst="roundRect">
            <a:avLst>
              <a:gd name="adj" fmla="val 28128"/>
            </a:avLst>
          </a:prstGeom>
          <a:solidFill>
            <a:srgbClr val="078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A531B48F-D5E8-36BA-6F7F-514CBAA19B11}"/>
              </a:ext>
            </a:extLst>
          </p:cNvPr>
          <p:cNvSpPr/>
          <p:nvPr userDrawn="1"/>
        </p:nvSpPr>
        <p:spPr>
          <a:xfrm rot="16200000">
            <a:off x="11860569" y="306472"/>
            <a:ext cx="230538" cy="118277"/>
          </a:xfrm>
          <a:prstGeom prst="triangle">
            <a:avLst>
              <a:gd name="adj" fmla="val 49999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3B24578-A309-DE39-3B8E-304232C15ACB}"/>
              </a:ext>
            </a:extLst>
          </p:cNvPr>
          <p:cNvGrpSpPr/>
          <p:nvPr userDrawn="1"/>
        </p:nvGrpSpPr>
        <p:grpSpPr>
          <a:xfrm>
            <a:off x="6057070" y="6409839"/>
            <a:ext cx="814128" cy="401112"/>
            <a:chOff x="6287437" y="6502222"/>
            <a:chExt cx="555271" cy="273576"/>
          </a:xfrm>
          <a:effectLst/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88C20DD-72A3-D7AD-D764-E5100ED40CB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44182" y="6502222"/>
              <a:ext cx="298526" cy="273576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CBBA853-1CB1-F45D-AAA0-FF80F283D90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287437" y="6502222"/>
              <a:ext cx="298526" cy="273576"/>
            </a:xfrm>
            <a:prstGeom prst="rect">
              <a:avLst/>
            </a:prstGeom>
          </p:spPr>
        </p:pic>
      </p:grpSp>
      <p:sp>
        <p:nvSpPr>
          <p:cNvPr id="36" name="Slide Number Placeholder 5">
            <a:extLst>
              <a:ext uri="{FF2B5EF4-FFF2-40B4-BE49-F238E27FC236}">
                <a16:creationId xmlns:a16="http://schemas.microsoft.com/office/drawing/2014/main" id="{12740D16-15AC-CA8A-DD29-84B6A743D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09887" y="6437069"/>
            <a:ext cx="513490" cy="289059"/>
          </a:xfrm>
        </p:spPr>
        <p:txBody>
          <a:bodyPr/>
          <a:lstStyle>
            <a:lvl1pPr algn="ctr">
              <a:defRPr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1E44C6D-0DB9-49C0-BA95-31FA29BF55B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F229344-01E5-B6B9-1629-81862617A6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15" y="2811537"/>
            <a:ext cx="1659129" cy="159463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D6A1508-CF5F-C0EB-62C4-813AE3394B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7" y="877043"/>
            <a:ext cx="1659600" cy="1773950"/>
          </a:xfrm>
          <a:prstGeom prst="rect">
            <a:avLst/>
          </a:prstGeom>
        </p:spPr>
      </p:pic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C8C895A5-5CCB-436C-304E-F35353E4CCA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59207" y="680021"/>
            <a:ext cx="2090841" cy="1247168"/>
          </a:xfrm>
          <a:custGeom>
            <a:avLst/>
            <a:gdLst>
              <a:gd name="connsiteX0" fmla="*/ 0 w 2171700"/>
              <a:gd name="connsiteY0" fmla="*/ 0 h 1295400"/>
              <a:gd name="connsiteX1" fmla="*/ 2171700 w 2171700"/>
              <a:gd name="connsiteY1" fmla="*/ 0 h 1295400"/>
              <a:gd name="connsiteX2" fmla="*/ 2171700 w 2171700"/>
              <a:gd name="connsiteY2" fmla="*/ 1106362 h 1295400"/>
              <a:gd name="connsiteX3" fmla="*/ 1982662 w 2171700"/>
              <a:gd name="connsiteY3" fmla="*/ 1295400 h 1295400"/>
              <a:gd name="connsiteX4" fmla="*/ 189038 w 2171700"/>
              <a:gd name="connsiteY4" fmla="*/ 1295400 h 1295400"/>
              <a:gd name="connsiteX5" fmla="*/ 0 w 2171700"/>
              <a:gd name="connsiteY5" fmla="*/ 1106362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71700" h="1295400">
                <a:moveTo>
                  <a:pt x="0" y="0"/>
                </a:moveTo>
                <a:lnTo>
                  <a:pt x="2171700" y="0"/>
                </a:lnTo>
                <a:lnTo>
                  <a:pt x="2171700" y="1106362"/>
                </a:lnTo>
                <a:cubicBezTo>
                  <a:pt x="2171700" y="1210765"/>
                  <a:pt x="2087065" y="1295400"/>
                  <a:pt x="1982662" y="1295400"/>
                </a:cubicBezTo>
                <a:lnTo>
                  <a:pt x="189038" y="1295400"/>
                </a:lnTo>
                <a:cubicBezTo>
                  <a:pt x="84635" y="1295400"/>
                  <a:pt x="0" y="1210765"/>
                  <a:pt x="0" y="1106362"/>
                </a:cubicBezTo>
                <a:close/>
              </a:path>
            </a:pathLst>
          </a:custGeom>
          <a:ln w="28575">
            <a:solidFill>
              <a:srgbClr val="78CFD6"/>
            </a:solidFill>
          </a:ln>
        </p:spPr>
        <p:txBody>
          <a:bodyPr/>
          <a:lstStyle>
            <a:lvl1pPr>
              <a:defRPr lang="en-ID"/>
            </a:lvl1pPr>
          </a:lstStyle>
          <a:p>
            <a:pPr lvl="0"/>
            <a:endParaRPr lang="en-ID"/>
          </a:p>
        </p:txBody>
      </p:sp>
      <p:sp>
        <p:nvSpPr>
          <p:cNvPr id="29" name="Picture Placeholder 5">
            <a:extLst>
              <a:ext uri="{FF2B5EF4-FFF2-40B4-BE49-F238E27FC236}">
                <a16:creationId xmlns:a16="http://schemas.microsoft.com/office/drawing/2014/main" id="{B5E9A817-2677-3635-DF19-D3943065C0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94746" y="914371"/>
            <a:ext cx="2831494" cy="3554526"/>
          </a:xfrm>
          <a:custGeom>
            <a:avLst/>
            <a:gdLst>
              <a:gd name="connsiteX0" fmla="*/ 171456 w 2171700"/>
              <a:gd name="connsiteY0" fmla="*/ 0 h 2571750"/>
              <a:gd name="connsiteX1" fmla="*/ 2000244 w 2171700"/>
              <a:gd name="connsiteY1" fmla="*/ 0 h 2571750"/>
              <a:gd name="connsiteX2" fmla="*/ 2171700 w 2171700"/>
              <a:gd name="connsiteY2" fmla="*/ 171456 h 2571750"/>
              <a:gd name="connsiteX3" fmla="*/ 2171700 w 2171700"/>
              <a:gd name="connsiteY3" fmla="*/ 2400294 h 2571750"/>
              <a:gd name="connsiteX4" fmla="*/ 2000244 w 2171700"/>
              <a:gd name="connsiteY4" fmla="*/ 2571750 h 2571750"/>
              <a:gd name="connsiteX5" fmla="*/ 171456 w 2171700"/>
              <a:gd name="connsiteY5" fmla="*/ 2571750 h 2571750"/>
              <a:gd name="connsiteX6" fmla="*/ 0 w 2171700"/>
              <a:gd name="connsiteY6" fmla="*/ 2400294 h 2571750"/>
              <a:gd name="connsiteX7" fmla="*/ 0 w 2171700"/>
              <a:gd name="connsiteY7" fmla="*/ 171456 h 2571750"/>
              <a:gd name="connsiteX8" fmla="*/ 171456 w 2171700"/>
              <a:gd name="connsiteY8" fmla="*/ 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1700" h="2571750">
                <a:moveTo>
                  <a:pt x="171456" y="0"/>
                </a:moveTo>
                <a:lnTo>
                  <a:pt x="2000244" y="0"/>
                </a:lnTo>
                <a:cubicBezTo>
                  <a:pt x="2094937" y="0"/>
                  <a:pt x="2171700" y="76763"/>
                  <a:pt x="2171700" y="171456"/>
                </a:cubicBezTo>
                <a:lnTo>
                  <a:pt x="2171700" y="2400294"/>
                </a:lnTo>
                <a:cubicBezTo>
                  <a:pt x="2171700" y="2494987"/>
                  <a:pt x="2094937" y="2571750"/>
                  <a:pt x="2000244" y="2571750"/>
                </a:cubicBezTo>
                <a:lnTo>
                  <a:pt x="171456" y="2571750"/>
                </a:lnTo>
                <a:cubicBezTo>
                  <a:pt x="76763" y="2571750"/>
                  <a:pt x="0" y="2494987"/>
                  <a:pt x="0" y="2400294"/>
                </a:cubicBezTo>
                <a:lnTo>
                  <a:pt x="0" y="171456"/>
                </a:lnTo>
                <a:cubicBezTo>
                  <a:pt x="0" y="76763"/>
                  <a:pt x="76763" y="0"/>
                  <a:pt x="171456" y="0"/>
                </a:cubicBezTo>
                <a:close/>
              </a:path>
            </a:pathLst>
          </a:custGeom>
          <a:ln w="28575">
            <a:solidFill>
              <a:srgbClr val="78CFD6"/>
            </a:solidFill>
          </a:ln>
        </p:spPr>
        <p:txBody>
          <a:bodyPr/>
          <a:lstStyle>
            <a:lvl1pPr>
              <a:defRPr lang="en-ID"/>
            </a:lvl1pPr>
          </a:lstStyle>
          <a:p>
            <a:pPr lvl="0"/>
            <a:endParaRPr lang="en-ID"/>
          </a:p>
        </p:txBody>
      </p:sp>
      <p:sp>
        <p:nvSpPr>
          <p:cNvPr id="31" name="Picture Placeholder 17">
            <a:extLst>
              <a:ext uri="{FF2B5EF4-FFF2-40B4-BE49-F238E27FC236}">
                <a16:creationId xmlns:a16="http://schemas.microsoft.com/office/drawing/2014/main" id="{E8174950-22A1-88C3-36B7-5F9E03869A0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444422" y="2246873"/>
            <a:ext cx="5305626" cy="2225072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9547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C7D4FCF-C5CF-CCD0-C198-FB2DAA7D420A}"/>
              </a:ext>
            </a:extLst>
          </p:cNvPr>
          <p:cNvSpPr/>
          <p:nvPr userDrawn="1"/>
        </p:nvSpPr>
        <p:spPr>
          <a:xfrm>
            <a:off x="0" y="1"/>
            <a:ext cx="12192000" cy="3559944"/>
          </a:xfrm>
          <a:prstGeom prst="rect">
            <a:avLst/>
          </a:prstGeom>
          <a:solidFill>
            <a:srgbClr val="05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50164C-4025-40E8-6C1A-69FB88049445}"/>
              </a:ext>
            </a:extLst>
          </p:cNvPr>
          <p:cNvSpPr/>
          <p:nvPr userDrawn="1"/>
        </p:nvSpPr>
        <p:spPr>
          <a:xfrm>
            <a:off x="0" y="3559945"/>
            <a:ext cx="12192000" cy="3298053"/>
          </a:xfrm>
          <a:prstGeom prst="rect">
            <a:avLst/>
          </a:prstGeom>
          <a:solidFill>
            <a:srgbClr val="F1D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3E679C3-3C37-E922-3C2B-E9E3F8B5AB6D}"/>
              </a:ext>
            </a:extLst>
          </p:cNvPr>
          <p:cNvSpPr/>
          <p:nvPr userDrawn="1"/>
        </p:nvSpPr>
        <p:spPr>
          <a:xfrm>
            <a:off x="906086" y="621620"/>
            <a:ext cx="11116097" cy="5741172"/>
          </a:xfrm>
          <a:prstGeom prst="roundRect">
            <a:avLst>
              <a:gd name="adj" fmla="val 2252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A1787CC-8B15-B9CB-8AFA-5757AE7AD8C0}"/>
              </a:ext>
            </a:extLst>
          </p:cNvPr>
          <p:cNvSpPr/>
          <p:nvPr userDrawn="1"/>
        </p:nvSpPr>
        <p:spPr>
          <a:xfrm>
            <a:off x="964276" y="674323"/>
            <a:ext cx="11010010" cy="5650278"/>
          </a:xfrm>
          <a:prstGeom prst="roundRect">
            <a:avLst>
              <a:gd name="adj" fmla="val 1785"/>
            </a:avLst>
          </a:prstGeom>
          <a:solidFill>
            <a:schemeClr val="bg1"/>
          </a:solidFill>
          <a:ln w="28575">
            <a:noFill/>
          </a:ln>
          <a:effectLst>
            <a:outerShdw blurRad="635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E7BC236-A78E-8438-0A74-C6928B09B93E}"/>
              </a:ext>
            </a:extLst>
          </p:cNvPr>
          <p:cNvGrpSpPr/>
          <p:nvPr userDrawn="1"/>
        </p:nvGrpSpPr>
        <p:grpSpPr>
          <a:xfrm>
            <a:off x="8315695" y="168719"/>
            <a:ext cx="3617323" cy="388593"/>
            <a:chOff x="8341028" y="178159"/>
            <a:chExt cx="3617323" cy="388593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7AF5368-4C0C-EB6C-636B-6D6C5782F405}"/>
                </a:ext>
              </a:extLst>
            </p:cNvPr>
            <p:cNvGrpSpPr/>
            <p:nvPr userDrawn="1"/>
          </p:nvGrpSpPr>
          <p:grpSpPr>
            <a:xfrm>
              <a:off x="8341028" y="178159"/>
              <a:ext cx="3617323" cy="388593"/>
              <a:chOff x="8414693" y="179879"/>
              <a:chExt cx="3617323" cy="388593"/>
            </a:xfrm>
            <a:solidFill>
              <a:srgbClr val="78CFD6"/>
            </a:solidFill>
          </p:grpSpPr>
          <p:sp>
            <p:nvSpPr>
              <p:cNvPr id="20" name="Rectangle 7">
                <a:extLst>
                  <a:ext uri="{FF2B5EF4-FFF2-40B4-BE49-F238E27FC236}">
                    <a16:creationId xmlns:a16="http://schemas.microsoft.com/office/drawing/2014/main" id="{25B29B7D-D638-A93E-37FE-350D1CC5A3CF}"/>
                  </a:ext>
                </a:extLst>
              </p:cNvPr>
              <p:cNvSpPr/>
              <p:nvPr userDrawn="1"/>
            </p:nvSpPr>
            <p:spPr>
              <a:xfrm>
                <a:off x="8414693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5D9A103E-0AB4-A126-309F-77641C866CD0}"/>
                  </a:ext>
                </a:extLst>
              </p:cNvPr>
              <p:cNvSpPr/>
              <p:nvPr userDrawn="1"/>
            </p:nvSpPr>
            <p:spPr>
              <a:xfrm>
                <a:off x="9935074" y="179879"/>
                <a:ext cx="2096942" cy="3885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AAD1BD4-CF5D-11A6-A5F2-A275D2C3651D}"/>
                </a:ext>
              </a:extLst>
            </p:cNvPr>
            <p:cNvGrpSpPr/>
            <p:nvPr userDrawn="1"/>
          </p:nvGrpSpPr>
          <p:grpSpPr>
            <a:xfrm>
              <a:off x="8468913" y="178159"/>
              <a:ext cx="3489438" cy="388593"/>
              <a:chOff x="8439794" y="179879"/>
              <a:chExt cx="3489438" cy="388593"/>
            </a:xfrm>
          </p:grpSpPr>
          <p:sp>
            <p:nvSpPr>
              <p:cNvPr id="23" name="Rectangle 7">
                <a:extLst>
                  <a:ext uri="{FF2B5EF4-FFF2-40B4-BE49-F238E27FC236}">
                    <a16:creationId xmlns:a16="http://schemas.microsoft.com/office/drawing/2014/main" id="{C8294784-D200-0057-B147-BAEFB536F362}"/>
                  </a:ext>
                </a:extLst>
              </p:cNvPr>
              <p:cNvSpPr/>
              <p:nvPr userDrawn="1"/>
            </p:nvSpPr>
            <p:spPr>
              <a:xfrm>
                <a:off x="8439794" y="179879"/>
                <a:ext cx="1606414" cy="388593"/>
              </a:xfrm>
              <a:custGeom>
                <a:avLst/>
                <a:gdLst>
                  <a:gd name="connsiteX0" fmla="*/ 0 w 558911"/>
                  <a:gd name="connsiteY0" fmla="*/ 0 h 154329"/>
                  <a:gd name="connsiteX1" fmla="*/ 558911 w 558911"/>
                  <a:gd name="connsiteY1" fmla="*/ 0 h 154329"/>
                  <a:gd name="connsiteX2" fmla="*/ 558911 w 558911"/>
                  <a:gd name="connsiteY2" fmla="*/ 154329 h 154329"/>
                  <a:gd name="connsiteX3" fmla="*/ 0 w 558911"/>
                  <a:gd name="connsiteY3" fmla="*/ 154329 h 154329"/>
                  <a:gd name="connsiteX4" fmla="*/ 0 w 558911"/>
                  <a:gd name="connsiteY4" fmla="*/ 0 h 154329"/>
                  <a:gd name="connsiteX0" fmla="*/ 79073 w 637984"/>
                  <a:gd name="connsiteY0" fmla="*/ 0 h 154329"/>
                  <a:gd name="connsiteX1" fmla="*/ 637984 w 637984"/>
                  <a:gd name="connsiteY1" fmla="*/ 0 h 154329"/>
                  <a:gd name="connsiteX2" fmla="*/ 637984 w 637984"/>
                  <a:gd name="connsiteY2" fmla="*/ 154329 h 154329"/>
                  <a:gd name="connsiteX3" fmla="*/ 0 w 637984"/>
                  <a:gd name="connsiteY3" fmla="*/ 152302 h 154329"/>
                  <a:gd name="connsiteX4" fmla="*/ 79073 w 637984"/>
                  <a:gd name="connsiteY4" fmla="*/ 0 h 154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7984" h="154329">
                    <a:moveTo>
                      <a:pt x="79073" y="0"/>
                    </a:moveTo>
                    <a:lnTo>
                      <a:pt x="637984" y="0"/>
                    </a:lnTo>
                    <a:lnTo>
                      <a:pt x="637984" y="154329"/>
                    </a:lnTo>
                    <a:lnTo>
                      <a:pt x="0" y="152302"/>
                    </a:lnTo>
                    <a:lnTo>
                      <a:pt x="79073" y="0"/>
                    </a:lnTo>
                    <a:close/>
                  </a:path>
                </a:pathLst>
              </a:cu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33519D4-5972-F3D2-4F29-8F38696910A0}"/>
                  </a:ext>
                </a:extLst>
              </p:cNvPr>
              <p:cNvSpPr/>
              <p:nvPr userDrawn="1"/>
            </p:nvSpPr>
            <p:spPr>
              <a:xfrm>
                <a:off x="9918324" y="179879"/>
                <a:ext cx="2010908" cy="388593"/>
              </a:xfrm>
              <a:prstGeom prst="rect">
                <a:avLst/>
              </a:prstGeom>
              <a:solidFill>
                <a:srgbClr val="0780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C7E655E-F5D9-1704-1876-48E057886568}"/>
              </a:ext>
            </a:extLst>
          </p:cNvPr>
          <p:cNvSpPr/>
          <p:nvPr userDrawn="1"/>
        </p:nvSpPr>
        <p:spPr>
          <a:xfrm>
            <a:off x="11485685" y="168719"/>
            <a:ext cx="550116" cy="388593"/>
          </a:xfrm>
          <a:prstGeom prst="roundRect">
            <a:avLst>
              <a:gd name="adj" fmla="val 28128"/>
            </a:avLst>
          </a:prstGeom>
          <a:solidFill>
            <a:srgbClr val="078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A531B48F-D5E8-36BA-6F7F-514CBAA19B11}"/>
              </a:ext>
            </a:extLst>
          </p:cNvPr>
          <p:cNvSpPr/>
          <p:nvPr userDrawn="1"/>
        </p:nvSpPr>
        <p:spPr>
          <a:xfrm rot="16200000">
            <a:off x="11860569" y="306472"/>
            <a:ext cx="230538" cy="118277"/>
          </a:xfrm>
          <a:prstGeom prst="triangle">
            <a:avLst>
              <a:gd name="adj" fmla="val 49999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3B24578-A309-DE39-3B8E-304232C15ACB}"/>
              </a:ext>
            </a:extLst>
          </p:cNvPr>
          <p:cNvGrpSpPr/>
          <p:nvPr userDrawn="1"/>
        </p:nvGrpSpPr>
        <p:grpSpPr>
          <a:xfrm>
            <a:off x="6057070" y="6409839"/>
            <a:ext cx="814128" cy="401112"/>
            <a:chOff x="6287437" y="6502222"/>
            <a:chExt cx="555271" cy="273576"/>
          </a:xfrm>
          <a:effectLst/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88C20DD-72A3-D7AD-D764-E5100ED40CB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44182" y="6502222"/>
              <a:ext cx="298526" cy="273576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CBBA853-1CB1-F45D-AAA0-FF80F283D90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287437" y="6502222"/>
              <a:ext cx="298526" cy="273576"/>
            </a:xfrm>
            <a:prstGeom prst="rect">
              <a:avLst/>
            </a:prstGeom>
          </p:spPr>
        </p:pic>
      </p:grpSp>
      <p:sp>
        <p:nvSpPr>
          <p:cNvPr id="36" name="Slide Number Placeholder 5">
            <a:extLst>
              <a:ext uri="{FF2B5EF4-FFF2-40B4-BE49-F238E27FC236}">
                <a16:creationId xmlns:a16="http://schemas.microsoft.com/office/drawing/2014/main" id="{12740D16-15AC-CA8A-DD29-84B6A743D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09887" y="6437069"/>
            <a:ext cx="513490" cy="289059"/>
          </a:xfrm>
        </p:spPr>
        <p:txBody>
          <a:bodyPr/>
          <a:lstStyle>
            <a:lvl1pPr algn="ctr">
              <a:defRPr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1E44C6D-0DB9-49C0-BA95-31FA29BF55B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F229344-01E5-B6B9-1629-81862617A6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15" y="2811537"/>
            <a:ext cx="1659129" cy="159463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D6A1508-CF5F-C0EB-62C4-813AE3394B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7" y="877043"/>
            <a:ext cx="1659600" cy="1773950"/>
          </a:xfrm>
          <a:prstGeom prst="rect">
            <a:avLst/>
          </a:prstGeom>
        </p:spPr>
      </p:pic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C8C895A5-5CCB-436C-304E-F35353E4CCA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59207" y="680021"/>
            <a:ext cx="2090841" cy="1247168"/>
          </a:xfrm>
          <a:custGeom>
            <a:avLst/>
            <a:gdLst>
              <a:gd name="connsiteX0" fmla="*/ 0 w 2171700"/>
              <a:gd name="connsiteY0" fmla="*/ 0 h 1295400"/>
              <a:gd name="connsiteX1" fmla="*/ 2171700 w 2171700"/>
              <a:gd name="connsiteY1" fmla="*/ 0 h 1295400"/>
              <a:gd name="connsiteX2" fmla="*/ 2171700 w 2171700"/>
              <a:gd name="connsiteY2" fmla="*/ 1106362 h 1295400"/>
              <a:gd name="connsiteX3" fmla="*/ 1982662 w 2171700"/>
              <a:gd name="connsiteY3" fmla="*/ 1295400 h 1295400"/>
              <a:gd name="connsiteX4" fmla="*/ 189038 w 2171700"/>
              <a:gd name="connsiteY4" fmla="*/ 1295400 h 1295400"/>
              <a:gd name="connsiteX5" fmla="*/ 0 w 2171700"/>
              <a:gd name="connsiteY5" fmla="*/ 1106362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71700" h="1295400">
                <a:moveTo>
                  <a:pt x="0" y="0"/>
                </a:moveTo>
                <a:lnTo>
                  <a:pt x="2171700" y="0"/>
                </a:lnTo>
                <a:lnTo>
                  <a:pt x="2171700" y="1106362"/>
                </a:lnTo>
                <a:cubicBezTo>
                  <a:pt x="2171700" y="1210765"/>
                  <a:pt x="2087065" y="1295400"/>
                  <a:pt x="1982662" y="1295400"/>
                </a:cubicBezTo>
                <a:lnTo>
                  <a:pt x="189038" y="1295400"/>
                </a:lnTo>
                <a:cubicBezTo>
                  <a:pt x="84635" y="1295400"/>
                  <a:pt x="0" y="1210765"/>
                  <a:pt x="0" y="1106362"/>
                </a:cubicBezTo>
                <a:close/>
              </a:path>
            </a:pathLst>
          </a:custGeom>
          <a:ln w="28575">
            <a:solidFill>
              <a:srgbClr val="78CFD6"/>
            </a:solidFill>
          </a:ln>
        </p:spPr>
        <p:txBody>
          <a:bodyPr/>
          <a:lstStyle>
            <a:lvl1pPr>
              <a:defRPr lang="en-ID"/>
            </a:lvl1pPr>
          </a:lstStyle>
          <a:p>
            <a:pPr lvl="0"/>
            <a:endParaRPr lang="en-ID"/>
          </a:p>
        </p:txBody>
      </p:sp>
      <p:sp>
        <p:nvSpPr>
          <p:cNvPr id="29" name="Picture Placeholder 5">
            <a:extLst>
              <a:ext uri="{FF2B5EF4-FFF2-40B4-BE49-F238E27FC236}">
                <a16:creationId xmlns:a16="http://schemas.microsoft.com/office/drawing/2014/main" id="{B5E9A817-2677-3635-DF19-D3943065C0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94746" y="753827"/>
            <a:ext cx="2831494" cy="2974836"/>
          </a:xfrm>
          <a:custGeom>
            <a:avLst/>
            <a:gdLst>
              <a:gd name="connsiteX0" fmla="*/ 171456 w 2171700"/>
              <a:gd name="connsiteY0" fmla="*/ 0 h 2571750"/>
              <a:gd name="connsiteX1" fmla="*/ 2000244 w 2171700"/>
              <a:gd name="connsiteY1" fmla="*/ 0 h 2571750"/>
              <a:gd name="connsiteX2" fmla="*/ 2171700 w 2171700"/>
              <a:gd name="connsiteY2" fmla="*/ 171456 h 2571750"/>
              <a:gd name="connsiteX3" fmla="*/ 2171700 w 2171700"/>
              <a:gd name="connsiteY3" fmla="*/ 2400294 h 2571750"/>
              <a:gd name="connsiteX4" fmla="*/ 2000244 w 2171700"/>
              <a:gd name="connsiteY4" fmla="*/ 2571750 h 2571750"/>
              <a:gd name="connsiteX5" fmla="*/ 171456 w 2171700"/>
              <a:gd name="connsiteY5" fmla="*/ 2571750 h 2571750"/>
              <a:gd name="connsiteX6" fmla="*/ 0 w 2171700"/>
              <a:gd name="connsiteY6" fmla="*/ 2400294 h 2571750"/>
              <a:gd name="connsiteX7" fmla="*/ 0 w 2171700"/>
              <a:gd name="connsiteY7" fmla="*/ 171456 h 2571750"/>
              <a:gd name="connsiteX8" fmla="*/ 171456 w 2171700"/>
              <a:gd name="connsiteY8" fmla="*/ 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1700" h="2571750">
                <a:moveTo>
                  <a:pt x="171456" y="0"/>
                </a:moveTo>
                <a:lnTo>
                  <a:pt x="2000244" y="0"/>
                </a:lnTo>
                <a:cubicBezTo>
                  <a:pt x="2094937" y="0"/>
                  <a:pt x="2171700" y="76763"/>
                  <a:pt x="2171700" y="171456"/>
                </a:cubicBezTo>
                <a:lnTo>
                  <a:pt x="2171700" y="2400294"/>
                </a:lnTo>
                <a:cubicBezTo>
                  <a:pt x="2171700" y="2494987"/>
                  <a:pt x="2094937" y="2571750"/>
                  <a:pt x="2000244" y="2571750"/>
                </a:cubicBezTo>
                <a:lnTo>
                  <a:pt x="171456" y="2571750"/>
                </a:lnTo>
                <a:cubicBezTo>
                  <a:pt x="76763" y="2571750"/>
                  <a:pt x="0" y="2494987"/>
                  <a:pt x="0" y="2400294"/>
                </a:cubicBezTo>
                <a:lnTo>
                  <a:pt x="0" y="171456"/>
                </a:lnTo>
                <a:cubicBezTo>
                  <a:pt x="0" y="76763"/>
                  <a:pt x="76763" y="0"/>
                  <a:pt x="171456" y="0"/>
                </a:cubicBezTo>
                <a:close/>
              </a:path>
            </a:pathLst>
          </a:custGeom>
          <a:ln w="28575">
            <a:solidFill>
              <a:srgbClr val="78CFD6"/>
            </a:solidFill>
          </a:ln>
        </p:spPr>
        <p:txBody>
          <a:bodyPr/>
          <a:lstStyle>
            <a:lvl1pPr>
              <a:defRPr lang="en-ID"/>
            </a:lvl1pPr>
          </a:lstStyle>
          <a:p>
            <a:pPr lvl="0"/>
            <a:endParaRPr lang="en-ID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9F86189-AA8D-05E8-823E-9FCB943658D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38399" y="3826556"/>
            <a:ext cx="4178761" cy="2492596"/>
          </a:xfrm>
          <a:custGeom>
            <a:avLst/>
            <a:gdLst>
              <a:gd name="connsiteX0" fmla="*/ 189038 w 2171700"/>
              <a:gd name="connsiteY0" fmla="*/ 0 h 1295401"/>
              <a:gd name="connsiteX1" fmla="*/ 1982662 w 2171700"/>
              <a:gd name="connsiteY1" fmla="*/ 0 h 1295401"/>
              <a:gd name="connsiteX2" fmla="*/ 2171700 w 2171700"/>
              <a:gd name="connsiteY2" fmla="*/ 189038 h 1295401"/>
              <a:gd name="connsiteX3" fmla="*/ 2171700 w 2171700"/>
              <a:gd name="connsiteY3" fmla="*/ 1295401 h 1295401"/>
              <a:gd name="connsiteX4" fmla="*/ 0 w 2171700"/>
              <a:gd name="connsiteY4" fmla="*/ 1295401 h 1295401"/>
              <a:gd name="connsiteX5" fmla="*/ 0 w 2171700"/>
              <a:gd name="connsiteY5" fmla="*/ 189038 h 1295401"/>
              <a:gd name="connsiteX6" fmla="*/ 189038 w 2171700"/>
              <a:gd name="connsiteY6" fmla="*/ 0 h 1295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1700" h="1295401">
                <a:moveTo>
                  <a:pt x="189038" y="0"/>
                </a:moveTo>
                <a:lnTo>
                  <a:pt x="1982662" y="0"/>
                </a:lnTo>
                <a:cubicBezTo>
                  <a:pt x="2087065" y="0"/>
                  <a:pt x="2171700" y="84635"/>
                  <a:pt x="2171700" y="189038"/>
                </a:cubicBezTo>
                <a:lnTo>
                  <a:pt x="2171700" y="1295401"/>
                </a:lnTo>
                <a:lnTo>
                  <a:pt x="0" y="1295401"/>
                </a:lnTo>
                <a:lnTo>
                  <a:pt x="0" y="189038"/>
                </a:lnTo>
                <a:cubicBezTo>
                  <a:pt x="0" y="84635"/>
                  <a:pt x="84635" y="0"/>
                  <a:pt x="189038" y="0"/>
                </a:cubicBezTo>
                <a:close/>
              </a:path>
            </a:pathLst>
          </a:custGeom>
          <a:ln w="28575">
            <a:solidFill>
              <a:srgbClr val="78CFD6"/>
            </a:solidFill>
          </a:ln>
        </p:spPr>
        <p:txBody>
          <a:bodyPr/>
          <a:lstStyle>
            <a:lvl1pPr>
              <a:defRPr lang="en-ID" dirty="0"/>
            </a:lvl1pPr>
          </a:lstStyle>
          <a:p>
            <a:pPr lvl="0"/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54892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C7D4FCF-C5CF-CCD0-C198-FB2DAA7D420A}"/>
              </a:ext>
            </a:extLst>
          </p:cNvPr>
          <p:cNvSpPr/>
          <p:nvPr userDrawn="1"/>
        </p:nvSpPr>
        <p:spPr>
          <a:xfrm>
            <a:off x="0" y="1"/>
            <a:ext cx="12192000" cy="5098472"/>
          </a:xfrm>
          <a:prstGeom prst="rect">
            <a:avLst/>
          </a:prstGeom>
          <a:solidFill>
            <a:srgbClr val="05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50164C-4025-40E8-6C1A-69FB88049445}"/>
              </a:ext>
            </a:extLst>
          </p:cNvPr>
          <p:cNvSpPr/>
          <p:nvPr userDrawn="1"/>
        </p:nvSpPr>
        <p:spPr>
          <a:xfrm>
            <a:off x="0" y="3559945"/>
            <a:ext cx="12192000" cy="3298053"/>
          </a:xfrm>
          <a:prstGeom prst="rect">
            <a:avLst/>
          </a:prstGeom>
          <a:solidFill>
            <a:srgbClr val="F1D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56452E4-95B2-E300-9169-30FA465EEE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1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559945"/>
            <a:ext cx="12191999" cy="32980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55A05B6-FDAA-DAAA-3066-A42DEF323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4"/>
          <a:stretch/>
        </p:blipFill>
        <p:spPr>
          <a:xfrm>
            <a:off x="1198303" y="2325393"/>
            <a:ext cx="10091997" cy="2479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899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C7D4FCF-C5CF-CCD0-C198-FB2DAA7D420A}"/>
              </a:ext>
            </a:extLst>
          </p:cNvPr>
          <p:cNvSpPr/>
          <p:nvPr userDrawn="1"/>
        </p:nvSpPr>
        <p:spPr>
          <a:xfrm>
            <a:off x="0" y="1"/>
            <a:ext cx="12192000" cy="3559944"/>
          </a:xfrm>
          <a:prstGeom prst="rect">
            <a:avLst/>
          </a:prstGeom>
          <a:solidFill>
            <a:srgbClr val="05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50164C-4025-40E8-6C1A-69FB88049445}"/>
              </a:ext>
            </a:extLst>
          </p:cNvPr>
          <p:cNvSpPr/>
          <p:nvPr userDrawn="1"/>
        </p:nvSpPr>
        <p:spPr>
          <a:xfrm>
            <a:off x="0" y="3559945"/>
            <a:ext cx="12192000" cy="3298053"/>
          </a:xfrm>
          <a:prstGeom prst="rect">
            <a:avLst/>
          </a:prstGeom>
          <a:solidFill>
            <a:srgbClr val="F1D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56452E4-95B2-E300-9169-30FA465EEE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1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559945"/>
            <a:ext cx="12191999" cy="3298056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E437031-082F-20CF-5384-B002030E19D9}"/>
              </a:ext>
            </a:extLst>
          </p:cNvPr>
          <p:cNvSpPr/>
          <p:nvPr userDrawn="1"/>
        </p:nvSpPr>
        <p:spPr>
          <a:xfrm>
            <a:off x="304202" y="355402"/>
            <a:ext cx="8284213" cy="5431940"/>
          </a:xfrm>
          <a:prstGeom prst="roundRect">
            <a:avLst>
              <a:gd name="adj" fmla="val 2252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E553041D-079D-2BC5-6728-F22E9DA6F2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6743" y="469496"/>
            <a:ext cx="8079130" cy="5203749"/>
          </a:xfrm>
          <a:prstGeom prst="roundRect">
            <a:avLst>
              <a:gd name="adj" fmla="val 1384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37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C7D4FCF-C5CF-CCD0-C198-FB2DAA7D420A}"/>
              </a:ext>
            </a:extLst>
          </p:cNvPr>
          <p:cNvSpPr/>
          <p:nvPr userDrawn="1"/>
        </p:nvSpPr>
        <p:spPr>
          <a:xfrm>
            <a:off x="0" y="1"/>
            <a:ext cx="12192000" cy="3559944"/>
          </a:xfrm>
          <a:prstGeom prst="rect">
            <a:avLst/>
          </a:prstGeom>
          <a:solidFill>
            <a:srgbClr val="05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50164C-4025-40E8-6C1A-69FB88049445}"/>
              </a:ext>
            </a:extLst>
          </p:cNvPr>
          <p:cNvSpPr/>
          <p:nvPr userDrawn="1"/>
        </p:nvSpPr>
        <p:spPr>
          <a:xfrm>
            <a:off x="0" y="3559945"/>
            <a:ext cx="12192000" cy="3298053"/>
          </a:xfrm>
          <a:prstGeom prst="rect">
            <a:avLst/>
          </a:prstGeom>
          <a:solidFill>
            <a:srgbClr val="F1D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3E679C3-3C37-E922-3C2B-E9E3F8B5AB6D}"/>
              </a:ext>
            </a:extLst>
          </p:cNvPr>
          <p:cNvSpPr/>
          <p:nvPr userDrawn="1"/>
        </p:nvSpPr>
        <p:spPr>
          <a:xfrm>
            <a:off x="906086" y="621620"/>
            <a:ext cx="11116097" cy="5741172"/>
          </a:xfrm>
          <a:prstGeom prst="roundRect">
            <a:avLst>
              <a:gd name="adj" fmla="val 2252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A1787CC-8B15-B9CB-8AFA-5757AE7AD8C0}"/>
              </a:ext>
            </a:extLst>
          </p:cNvPr>
          <p:cNvSpPr/>
          <p:nvPr userDrawn="1"/>
        </p:nvSpPr>
        <p:spPr>
          <a:xfrm>
            <a:off x="964276" y="674323"/>
            <a:ext cx="11010010" cy="5650278"/>
          </a:xfrm>
          <a:prstGeom prst="roundRect">
            <a:avLst>
              <a:gd name="adj" fmla="val 1785"/>
            </a:avLst>
          </a:prstGeom>
          <a:solidFill>
            <a:schemeClr val="bg1"/>
          </a:solidFill>
          <a:ln w="28575">
            <a:noFill/>
          </a:ln>
          <a:effectLst>
            <a:outerShdw blurRad="635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23BD342-FCE0-3677-EC0B-343B78F27029}"/>
              </a:ext>
            </a:extLst>
          </p:cNvPr>
          <p:cNvGrpSpPr/>
          <p:nvPr userDrawn="1"/>
        </p:nvGrpSpPr>
        <p:grpSpPr>
          <a:xfrm>
            <a:off x="8315695" y="168719"/>
            <a:ext cx="3720106" cy="388593"/>
            <a:chOff x="8315695" y="168719"/>
            <a:chExt cx="3720106" cy="388593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DE7BC236-A78E-8438-0A74-C6928B09B93E}"/>
                </a:ext>
              </a:extLst>
            </p:cNvPr>
            <p:cNvGrpSpPr/>
            <p:nvPr userDrawn="1"/>
          </p:nvGrpSpPr>
          <p:grpSpPr>
            <a:xfrm>
              <a:off x="8315695" y="168719"/>
              <a:ext cx="3617323" cy="388593"/>
              <a:chOff x="8341028" y="178159"/>
              <a:chExt cx="3617323" cy="388593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C7AF5368-4C0C-EB6C-636B-6D6C5782F405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3617323" cy="388593"/>
                <a:chOff x="8414693" y="179879"/>
                <a:chExt cx="3617323" cy="388593"/>
              </a:xfrm>
              <a:solidFill>
                <a:srgbClr val="78CFD6"/>
              </a:solidFill>
            </p:grpSpPr>
            <p:sp>
              <p:nvSpPr>
                <p:cNvPr id="20" name="Rectangle 7">
                  <a:extLst>
                    <a:ext uri="{FF2B5EF4-FFF2-40B4-BE49-F238E27FC236}">
                      <a16:creationId xmlns:a16="http://schemas.microsoft.com/office/drawing/2014/main" id="{25B29B7D-D638-A93E-37FE-350D1CC5A3CF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5D9A103E-0AB4-A126-309F-77641C866CD0}"/>
                    </a:ext>
                  </a:extLst>
                </p:cNvPr>
                <p:cNvSpPr/>
                <p:nvPr userDrawn="1"/>
              </p:nvSpPr>
              <p:spPr>
                <a:xfrm>
                  <a:off x="9935074" y="179879"/>
                  <a:ext cx="2096942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DAAD1BD4-CF5D-11A6-A5F2-A275D2C3651D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3489438" cy="388593"/>
                <a:chOff x="8439794" y="179879"/>
                <a:chExt cx="3489438" cy="388593"/>
              </a:xfrm>
            </p:grpSpPr>
            <p:sp>
              <p:nvSpPr>
                <p:cNvPr id="23" name="Rectangle 7">
                  <a:extLst>
                    <a:ext uri="{FF2B5EF4-FFF2-40B4-BE49-F238E27FC236}">
                      <a16:creationId xmlns:a16="http://schemas.microsoft.com/office/drawing/2014/main" id="{C8294784-D200-0057-B147-BAEFB536F362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033519D4-5972-F3D2-4F29-8F38696910A0}"/>
                    </a:ext>
                  </a:extLst>
                </p:cNvPr>
                <p:cNvSpPr/>
                <p:nvPr userDrawn="1"/>
              </p:nvSpPr>
              <p:spPr>
                <a:xfrm>
                  <a:off x="9918324" y="179879"/>
                  <a:ext cx="2010908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EC7E655E-F5D9-1704-1876-48E057886568}"/>
                </a:ext>
              </a:extLst>
            </p:cNvPr>
            <p:cNvSpPr/>
            <p:nvPr userDrawn="1"/>
          </p:nvSpPr>
          <p:spPr>
            <a:xfrm>
              <a:off x="11485685" y="168719"/>
              <a:ext cx="550116" cy="388593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A531B48F-D5E8-36BA-6F7F-514CBAA19B11}"/>
                </a:ext>
              </a:extLst>
            </p:cNvPr>
            <p:cNvSpPr/>
            <p:nvPr userDrawn="1"/>
          </p:nvSpPr>
          <p:spPr>
            <a:xfrm rot="16200000">
              <a:off x="11860569" y="306472"/>
              <a:ext cx="230538" cy="118277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3B24578-A309-DE39-3B8E-304232C15ACB}"/>
              </a:ext>
            </a:extLst>
          </p:cNvPr>
          <p:cNvGrpSpPr/>
          <p:nvPr userDrawn="1"/>
        </p:nvGrpSpPr>
        <p:grpSpPr>
          <a:xfrm>
            <a:off x="6057070" y="6409839"/>
            <a:ext cx="814128" cy="401112"/>
            <a:chOff x="6287437" y="6502222"/>
            <a:chExt cx="555271" cy="273576"/>
          </a:xfrm>
          <a:effectLst/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88C20DD-72A3-D7AD-D764-E5100ED40CB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44182" y="6502222"/>
              <a:ext cx="298526" cy="273576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CBBA853-1CB1-F45D-AAA0-FF80F283D90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287437" y="6502222"/>
              <a:ext cx="298526" cy="273576"/>
            </a:xfrm>
            <a:prstGeom prst="rect">
              <a:avLst/>
            </a:prstGeom>
          </p:spPr>
        </p:pic>
      </p:grpSp>
      <p:sp>
        <p:nvSpPr>
          <p:cNvPr id="36" name="Slide Number Placeholder 5">
            <a:extLst>
              <a:ext uri="{FF2B5EF4-FFF2-40B4-BE49-F238E27FC236}">
                <a16:creationId xmlns:a16="http://schemas.microsoft.com/office/drawing/2014/main" id="{12740D16-15AC-CA8A-DD29-84B6A743D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09887" y="6437069"/>
            <a:ext cx="513490" cy="289059"/>
          </a:xfrm>
        </p:spPr>
        <p:txBody>
          <a:bodyPr/>
          <a:lstStyle>
            <a:lvl1pPr algn="ctr">
              <a:defRPr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1E44C6D-0DB9-49C0-BA95-31FA29BF55B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F229344-01E5-B6B9-1629-81862617A6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15" y="2811537"/>
            <a:ext cx="1659129" cy="159463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D6A1508-CF5F-C0EB-62C4-813AE3394B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7" y="877043"/>
            <a:ext cx="1659600" cy="177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10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C7D4FCF-C5CF-CCD0-C198-FB2DAA7D420A}"/>
              </a:ext>
            </a:extLst>
          </p:cNvPr>
          <p:cNvSpPr/>
          <p:nvPr userDrawn="1"/>
        </p:nvSpPr>
        <p:spPr>
          <a:xfrm>
            <a:off x="0" y="1"/>
            <a:ext cx="12192000" cy="3559944"/>
          </a:xfrm>
          <a:prstGeom prst="rect">
            <a:avLst/>
          </a:prstGeom>
          <a:solidFill>
            <a:srgbClr val="05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50164C-4025-40E8-6C1A-69FB88049445}"/>
              </a:ext>
            </a:extLst>
          </p:cNvPr>
          <p:cNvSpPr/>
          <p:nvPr userDrawn="1"/>
        </p:nvSpPr>
        <p:spPr>
          <a:xfrm>
            <a:off x="0" y="3559945"/>
            <a:ext cx="12192000" cy="3298053"/>
          </a:xfrm>
          <a:prstGeom prst="rect">
            <a:avLst/>
          </a:prstGeom>
          <a:solidFill>
            <a:srgbClr val="F1D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3E679C3-3C37-E922-3C2B-E9E3F8B5AB6D}"/>
              </a:ext>
            </a:extLst>
          </p:cNvPr>
          <p:cNvSpPr/>
          <p:nvPr userDrawn="1"/>
        </p:nvSpPr>
        <p:spPr>
          <a:xfrm>
            <a:off x="305444" y="365218"/>
            <a:ext cx="11725975" cy="6107255"/>
          </a:xfrm>
          <a:prstGeom prst="roundRect">
            <a:avLst>
              <a:gd name="adj" fmla="val 2252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A1787CC-8B15-B9CB-8AFA-5757AE7AD8C0}"/>
              </a:ext>
            </a:extLst>
          </p:cNvPr>
          <p:cNvSpPr/>
          <p:nvPr userDrawn="1"/>
        </p:nvSpPr>
        <p:spPr>
          <a:xfrm>
            <a:off x="369454" y="423717"/>
            <a:ext cx="11614068" cy="6010565"/>
          </a:xfrm>
          <a:prstGeom prst="roundRect">
            <a:avLst>
              <a:gd name="adj" fmla="val 1785"/>
            </a:avLst>
          </a:prstGeom>
          <a:solidFill>
            <a:schemeClr val="bg1"/>
          </a:solidFill>
          <a:ln w="28575">
            <a:noFill/>
          </a:ln>
          <a:effectLst>
            <a:outerShdw blurRad="635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653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C7D4FCF-C5CF-CCD0-C198-FB2DAA7D420A}"/>
              </a:ext>
            </a:extLst>
          </p:cNvPr>
          <p:cNvSpPr/>
          <p:nvPr userDrawn="1"/>
        </p:nvSpPr>
        <p:spPr>
          <a:xfrm>
            <a:off x="0" y="1"/>
            <a:ext cx="12192000" cy="3559944"/>
          </a:xfrm>
          <a:prstGeom prst="rect">
            <a:avLst/>
          </a:prstGeom>
          <a:solidFill>
            <a:srgbClr val="05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50164C-4025-40E8-6C1A-69FB88049445}"/>
              </a:ext>
            </a:extLst>
          </p:cNvPr>
          <p:cNvSpPr/>
          <p:nvPr userDrawn="1"/>
        </p:nvSpPr>
        <p:spPr>
          <a:xfrm>
            <a:off x="0" y="3559945"/>
            <a:ext cx="12192000" cy="3298053"/>
          </a:xfrm>
          <a:prstGeom prst="rect">
            <a:avLst/>
          </a:prstGeom>
          <a:solidFill>
            <a:srgbClr val="F1D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3E679C3-3C37-E922-3C2B-E9E3F8B5AB6D}"/>
              </a:ext>
            </a:extLst>
          </p:cNvPr>
          <p:cNvSpPr/>
          <p:nvPr userDrawn="1"/>
        </p:nvSpPr>
        <p:spPr>
          <a:xfrm>
            <a:off x="906086" y="621620"/>
            <a:ext cx="11116097" cy="5741172"/>
          </a:xfrm>
          <a:prstGeom prst="roundRect">
            <a:avLst>
              <a:gd name="adj" fmla="val 2252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A1787CC-8B15-B9CB-8AFA-5757AE7AD8C0}"/>
              </a:ext>
            </a:extLst>
          </p:cNvPr>
          <p:cNvSpPr/>
          <p:nvPr userDrawn="1"/>
        </p:nvSpPr>
        <p:spPr>
          <a:xfrm>
            <a:off x="964276" y="674323"/>
            <a:ext cx="11010010" cy="5650278"/>
          </a:xfrm>
          <a:prstGeom prst="roundRect">
            <a:avLst>
              <a:gd name="adj" fmla="val 1785"/>
            </a:avLst>
          </a:prstGeom>
          <a:solidFill>
            <a:schemeClr val="bg1"/>
          </a:solidFill>
          <a:ln w="28575">
            <a:noFill/>
          </a:ln>
          <a:effectLst>
            <a:outerShdw blurRad="635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23BD342-FCE0-3677-EC0B-343B78F27029}"/>
              </a:ext>
            </a:extLst>
          </p:cNvPr>
          <p:cNvGrpSpPr/>
          <p:nvPr userDrawn="1"/>
        </p:nvGrpSpPr>
        <p:grpSpPr>
          <a:xfrm>
            <a:off x="8315695" y="168719"/>
            <a:ext cx="3720106" cy="388593"/>
            <a:chOff x="8315695" y="168719"/>
            <a:chExt cx="3720106" cy="388593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DE7BC236-A78E-8438-0A74-C6928B09B93E}"/>
                </a:ext>
              </a:extLst>
            </p:cNvPr>
            <p:cNvGrpSpPr/>
            <p:nvPr userDrawn="1"/>
          </p:nvGrpSpPr>
          <p:grpSpPr>
            <a:xfrm>
              <a:off x="8315695" y="168719"/>
              <a:ext cx="3617323" cy="388593"/>
              <a:chOff x="8341028" y="178159"/>
              <a:chExt cx="3617323" cy="388593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C7AF5368-4C0C-EB6C-636B-6D6C5782F405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3617323" cy="388593"/>
                <a:chOff x="8414693" y="179879"/>
                <a:chExt cx="3617323" cy="388593"/>
              </a:xfrm>
              <a:solidFill>
                <a:srgbClr val="78CFD6"/>
              </a:solidFill>
            </p:grpSpPr>
            <p:sp>
              <p:nvSpPr>
                <p:cNvPr id="20" name="Rectangle 7">
                  <a:extLst>
                    <a:ext uri="{FF2B5EF4-FFF2-40B4-BE49-F238E27FC236}">
                      <a16:creationId xmlns:a16="http://schemas.microsoft.com/office/drawing/2014/main" id="{25B29B7D-D638-A93E-37FE-350D1CC5A3CF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5D9A103E-0AB4-A126-309F-77641C866CD0}"/>
                    </a:ext>
                  </a:extLst>
                </p:cNvPr>
                <p:cNvSpPr/>
                <p:nvPr userDrawn="1"/>
              </p:nvSpPr>
              <p:spPr>
                <a:xfrm>
                  <a:off x="9935074" y="179879"/>
                  <a:ext cx="2096942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DAAD1BD4-CF5D-11A6-A5F2-A275D2C3651D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3489438" cy="388593"/>
                <a:chOff x="8439794" y="179879"/>
                <a:chExt cx="3489438" cy="388593"/>
              </a:xfrm>
            </p:grpSpPr>
            <p:sp>
              <p:nvSpPr>
                <p:cNvPr id="23" name="Rectangle 7">
                  <a:extLst>
                    <a:ext uri="{FF2B5EF4-FFF2-40B4-BE49-F238E27FC236}">
                      <a16:creationId xmlns:a16="http://schemas.microsoft.com/office/drawing/2014/main" id="{C8294784-D200-0057-B147-BAEFB536F362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033519D4-5972-F3D2-4F29-8F38696910A0}"/>
                    </a:ext>
                  </a:extLst>
                </p:cNvPr>
                <p:cNvSpPr/>
                <p:nvPr userDrawn="1"/>
              </p:nvSpPr>
              <p:spPr>
                <a:xfrm>
                  <a:off x="9918324" y="179879"/>
                  <a:ext cx="2010908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EC7E655E-F5D9-1704-1876-48E057886568}"/>
                </a:ext>
              </a:extLst>
            </p:cNvPr>
            <p:cNvSpPr/>
            <p:nvPr userDrawn="1"/>
          </p:nvSpPr>
          <p:spPr>
            <a:xfrm>
              <a:off x="11485685" y="168719"/>
              <a:ext cx="550116" cy="388593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A531B48F-D5E8-36BA-6F7F-514CBAA19B11}"/>
                </a:ext>
              </a:extLst>
            </p:cNvPr>
            <p:cNvSpPr/>
            <p:nvPr userDrawn="1"/>
          </p:nvSpPr>
          <p:spPr>
            <a:xfrm rot="16200000">
              <a:off x="11860569" y="306472"/>
              <a:ext cx="230538" cy="118277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3B24578-A309-DE39-3B8E-304232C15ACB}"/>
              </a:ext>
            </a:extLst>
          </p:cNvPr>
          <p:cNvGrpSpPr/>
          <p:nvPr userDrawn="1"/>
        </p:nvGrpSpPr>
        <p:grpSpPr>
          <a:xfrm>
            <a:off x="6057070" y="6409839"/>
            <a:ext cx="814128" cy="401112"/>
            <a:chOff x="6287437" y="6502222"/>
            <a:chExt cx="555271" cy="273576"/>
          </a:xfrm>
          <a:effectLst/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88C20DD-72A3-D7AD-D764-E5100ED40CB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44182" y="6502222"/>
              <a:ext cx="298526" cy="273576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CBBA853-1CB1-F45D-AAA0-FF80F283D90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287437" y="6502222"/>
              <a:ext cx="298526" cy="273576"/>
            </a:xfrm>
            <a:prstGeom prst="rect">
              <a:avLst/>
            </a:prstGeom>
          </p:spPr>
        </p:pic>
      </p:grpSp>
      <p:sp>
        <p:nvSpPr>
          <p:cNvPr id="36" name="Slide Number Placeholder 5">
            <a:extLst>
              <a:ext uri="{FF2B5EF4-FFF2-40B4-BE49-F238E27FC236}">
                <a16:creationId xmlns:a16="http://schemas.microsoft.com/office/drawing/2014/main" id="{12740D16-15AC-CA8A-DD29-84B6A743D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09887" y="6437069"/>
            <a:ext cx="513490" cy="289059"/>
          </a:xfrm>
        </p:spPr>
        <p:txBody>
          <a:bodyPr/>
          <a:lstStyle>
            <a:lvl1pPr algn="ctr">
              <a:defRPr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1E44C6D-0DB9-49C0-BA95-31FA29BF55B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F229344-01E5-B6B9-1629-81862617A6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15" y="2811537"/>
            <a:ext cx="1659129" cy="159463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D6A1508-CF5F-C0EB-62C4-813AE3394B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7" y="877043"/>
            <a:ext cx="1659600" cy="1773950"/>
          </a:xfrm>
          <a:prstGeom prst="rect">
            <a:avLst/>
          </a:prstGeom>
        </p:spPr>
      </p:pic>
      <p:sp>
        <p:nvSpPr>
          <p:cNvPr id="5" name="Picture Placeholder 1">
            <a:extLst>
              <a:ext uri="{FF2B5EF4-FFF2-40B4-BE49-F238E27FC236}">
                <a16:creationId xmlns:a16="http://schemas.microsoft.com/office/drawing/2014/main" id="{5BE5AB84-8998-F584-35FE-EE72617853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56703" y="831139"/>
            <a:ext cx="3323771" cy="2481940"/>
          </a:xfrm>
          <a:custGeom>
            <a:avLst/>
            <a:gdLst>
              <a:gd name="connsiteX0" fmla="*/ 159663 w 3323771"/>
              <a:gd name="connsiteY0" fmla="*/ 0 h 2481940"/>
              <a:gd name="connsiteX1" fmla="*/ 3164108 w 3323771"/>
              <a:gd name="connsiteY1" fmla="*/ 0 h 2481940"/>
              <a:gd name="connsiteX2" fmla="*/ 3323771 w 3323771"/>
              <a:gd name="connsiteY2" fmla="*/ 159663 h 2481940"/>
              <a:gd name="connsiteX3" fmla="*/ 3323771 w 3323771"/>
              <a:gd name="connsiteY3" fmla="*/ 2322277 h 2481940"/>
              <a:gd name="connsiteX4" fmla="*/ 3164108 w 3323771"/>
              <a:gd name="connsiteY4" fmla="*/ 2481940 h 2481940"/>
              <a:gd name="connsiteX5" fmla="*/ 159663 w 3323771"/>
              <a:gd name="connsiteY5" fmla="*/ 2481940 h 2481940"/>
              <a:gd name="connsiteX6" fmla="*/ 0 w 3323771"/>
              <a:gd name="connsiteY6" fmla="*/ 2322277 h 2481940"/>
              <a:gd name="connsiteX7" fmla="*/ 0 w 3323771"/>
              <a:gd name="connsiteY7" fmla="*/ 159663 h 2481940"/>
              <a:gd name="connsiteX8" fmla="*/ 159663 w 3323771"/>
              <a:gd name="connsiteY8" fmla="*/ 0 h 2481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23771" h="2481940">
                <a:moveTo>
                  <a:pt x="159663" y="0"/>
                </a:moveTo>
                <a:lnTo>
                  <a:pt x="3164108" y="0"/>
                </a:lnTo>
                <a:cubicBezTo>
                  <a:pt x="3252287" y="0"/>
                  <a:pt x="3323771" y="71484"/>
                  <a:pt x="3323771" y="159663"/>
                </a:cubicBezTo>
                <a:lnTo>
                  <a:pt x="3323771" y="2322277"/>
                </a:lnTo>
                <a:cubicBezTo>
                  <a:pt x="3323771" y="2410456"/>
                  <a:pt x="3252287" y="2481940"/>
                  <a:pt x="3164108" y="2481940"/>
                </a:cubicBezTo>
                <a:lnTo>
                  <a:pt x="159663" y="2481940"/>
                </a:lnTo>
                <a:cubicBezTo>
                  <a:pt x="71484" y="2481940"/>
                  <a:pt x="0" y="2410456"/>
                  <a:pt x="0" y="2322277"/>
                </a:cubicBezTo>
                <a:lnTo>
                  <a:pt x="0" y="159663"/>
                </a:lnTo>
                <a:cubicBezTo>
                  <a:pt x="0" y="71484"/>
                  <a:pt x="71484" y="0"/>
                  <a:pt x="159663" y="0"/>
                </a:cubicBezTo>
                <a:close/>
              </a:path>
            </a:pathLst>
          </a:custGeom>
        </p:spPr>
        <p:txBody>
          <a:bodyPr/>
          <a:lstStyle/>
          <a:p>
            <a:endParaRPr lang="en-ID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00C60E57-0E4D-E79B-4C19-75004009CAA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102302" y="3420846"/>
            <a:ext cx="1976725" cy="2823024"/>
          </a:xfrm>
          <a:custGeom>
            <a:avLst/>
            <a:gdLst>
              <a:gd name="connsiteX0" fmla="*/ 150982 w 1976725"/>
              <a:gd name="connsiteY0" fmla="*/ 0 h 2823024"/>
              <a:gd name="connsiteX1" fmla="*/ 1825743 w 1976725"/>
              <a:gd name="connsiteY1" fmla="*/ 0 h 2823024"/>
              <a:gd name="connsiteX2" fmla="*/ 1976725 w 1976725"/>
              <a:gd name="connsiteY2" fmla="*/ 150982 h 2823024"/>
              <a:gd name="connsiteX3" fmla="*/ 1976725 w 1976725"/>
              <a:gd name="connsiteY3" fmla="*/ 2672042 h 2823024"/>
              <a:gd name="connsiteX4" fmla="*/ 1825743 w 1976725"/>
              <a:gd name="connsiteY4" fmla="*/ 2823024 h 2823024"/>
              <a:gd name="connsiteX5" fmla="*/ 150982 w 1976725"/>
              <a:gd name="connsiteY5" fmla="*/ 2823024 h 2823024"/>
              <a:gd name="connsiteX6" fmla="*/ 0 w 1976725"/>
              <a:gd name="connsiteY6" fmla="*/ 2672042 h 2823024"/>
              <a:gd name="connsiteX7" fmla="*/ 0 w 1976725"/>
              <a:gd name="connsiteY7" fmla="*/ 150982 h 2823024"/>
              <a:gd name="connsiteX8" fmla="*/ 150982 w 1976725"/>
              <a:gd name="connsiteY8" fmla="*/ 0 h 2823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76725" h="2823024">
                <a:moveTo>
                  <a:pt x="150982" y="0"/>
                </a:moveTo>
                <a:lnTo>
                  <a:pt x="1825743" y="0"/>
                </a:lnTo>
                <a:cubicBezTo>
                  <a:pt x="1909128" y="0"/>
                  <a:pt x="1976725" y="67597"/>
                  <a:pt x="1976725" y="150982"/>
                </a:cubicBezTo>
                <a:lnTo>
                  <a:pt x="1976725" y="2672042"/>
                </a:lnTo>
                <a:cubicBezTo>
                  <a:pt x="1976725" y="2755427"/>
                  <a:pt x="1909128" y="2823024"/>
                  <a:pt x="1825743" y="2823024"/>
                </a:cubicBezTo>
                <a:lnTo>
                  <a:pt x="150982" y="2823024"/>
                </a:lnTo>
                <a:cubicBezTo>
                  <a:pt x="67597" y="2823024"/>
                  <a:pt x="0" y="2755427"/>
                  <a:pt x="0" y="2672042"/>
                </a:cubicBezTo>
                <a:lnTo>
                  <a:pt x="0" y="150982"/>
                </a:lnTo>
                <a:cubicBezTo>
                  <a:pt x="0" y="67597"/>
                  <a:pt x="67597" y="0"/>
                  <a:pt x="150982" y="0"/>
                </a:cubicBezTo>
                <a:close/>
              </a:path>
            </a:pathLst>
          </a:custGeom>
        </p:spPr>
        <p:txBody>
          <a:bodyPr/>
          <a:lstStyle/>
          <a:p>
            <a:endParaRPr lang="en-ID"/>
          </a:p>
        </p:txBody>
      </p:sp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66206AF1-9227-76CA-BD0D-AF7A8331C23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194805" y="2122907"/>
            <a:ext cx="1661886" cy="1190172"/>
          </a:xfrm>
          <a:custGeom>
            <a:avLst/>
            <a:gdLst>
              <a:gd name="connsiteX0" fmla="*/ 113769 w 1661886"/>
              <a:gd name="connsiteY0" fmla="*/ 0 h 1190172"/>
              <a:gd name="connsiteX1" fmla="*/ 1548117 w 1661886"/>
              <a:gd name="connsiteY1" fmla="*/ 0 h 1190172"/>
              <a:gd name="connsiteX2" fmla="*/ 1661886 w 1661886"/>
              <a:gd name="connsiteY2" fmla="*/ 113769 h 1190172"/>
              <a:gd name="connsiteX3" fmla="*/ 1661886 w 1661886"/>
              <a:gd name="connsiteY3" fmla="*/ 1076403 h 1190172"/>
              <a:gd name="connsiteX4" fmla="*/ 1548117 w 1661886"/>
              <a:gd name="connsiteY4" fmla="*/ 1190172 h 1190172"/>
              <a:gd name="connsiteX5" fmla="*/ 113769 w 1661886"/>
              <a:gd name="connsiteY5" fmla="*/ 1190172 h 1190172"/>
              <a:gd name="connsiteX6" fmla="*/ 0 w 1661886"/>
              <a:gd name="connsiteY6" fmla="*/ 1076403 h 1190172"/>
              <a:gd name="connsiteX7" fmla="*/ 0 w 1661886"/>
              <a:gd name="connsiteY7" fmla="*/ 113769 h 1190172"/>
              <a:gd name="connsiteX8" fmla="*/ 113769 w 1661886"/>
              <a:gd name="connsiteY8" fmla="*/ 0 h 1190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61886" h="1190172">
                <a:moveTo>
                  <a:pt x="113769" y="0"/>
                </a:moveTo>
                <a:lnTo>
                  <a:pt x="1548117" y="0"/>
                </a:lnTo>
                <a:cubicBezTo>
                  <a:pt x="1610950" y="0"/>
                  <a:pt x="1661886" y="50936"/>
                  <a:pt x="1661886" y="113769"/>
                </a:cubicBezTo>
                <a:lnTo>
                  <a:pt x="1661886" y="1076403"/>
                </a:lnTo>
                <a:cubicBezTo>
                  <a:pt x="1661886" y="1139236"/>
                  <a:pt x="1610950" y="1190172"/>
                  <a:pt x="1548117" y="1190172"/>
                </a:cubicBezTo>
                <a:lnTo>
                  <a:pt x="113769" y="1190172"/>
                </a:lnTo>
                <a:cubicBezTo>
                  <a:pt x="50936" y="1190172"/>
                  <a:pt x="0" y="1139236"/>
                  <a:pt x="0" y="1076403"/>
                </a:cubicBezTo>
                <a:lnTo>
                  <a:pt x="0" y="113769"/>
                </a:lnTo>
                <a:cubicBezTo>
                  <a:pt x="0" y="50936"/>
                  <a:pt x="50936" y="0"/>
                  <a:pt x="113769" y="0"/>
                </a:cubicBezTo>
                <a:close/>
              </a:path>
            </a:pathLst>
          </a:custGeom>
        </p:spPr>
        <p:txBody>
          <a:bodyPr/>
          <a:lstStyle/>
          <a:p>
            <a:endParaRPr lang="en-ID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BB426EC2-8FE8-1059-F9AA-DA58033D613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94805" y="853850"/>
            <a:ext cx="1661886" cy="1190172"/>
          </a:xfrm>
          <a:custGeom>
            <a:avLst/>
            <a:gdLst>
              <a:gd name="connsiteX0" fmla="*/ 113769 w 1661886"/>
              <a:gd name="connsiteY0" fmla="*/ 0 h 1190172"/>
              <a:gd name="connsiteX1" fmla="*/ 1548117 w 1661886"/>
              <a:gd name="connsiteY1" fmla="*/ 0 h 1190172"/>
              <a:gd name="connsiteX2" fmla="*/ 1661886 w 1661886"/>
              <a:gd name="connsiteY2" fmla="*/ 113769 h 1190172"/>
              <a:gd name="connsiteX3" fmla="*/ 1661886 w 1661886"/>
              <a:gd name="connsiteY3" fmla="*/ 1076403 h 1190172"/>
              <a:gd name="connsiteX4" fmla="*/ 1548117 w 1661886"/>
              <a:gd name="connsiteY4" fmla="*/ 1190172 h 1190172"/>
              <a:gd name="connsiteX5" fmla="*/ 113769 w 1661886"/>
              <a:gd name="connsiteY5" fmla="*/ 1190172 h 1190172"/>
              <a:gd name="connsiteX6" fmla="*/ 0 w 1661886"/>
              <a:gd name="connsiteY6" fmla="*/ 1076403 h 1190172"/>
              <a:gd name="connsiteX7" fmla="*/ 0 w 1661886"/>
              <a:gd name="connsiteY7" fmla="*/ 113769 h 1190172"/>
              <a:gd name="connsiteX8" fmla="*/ 113769 w 1661886"/>
              <a:gd name="connsiteY8" fmla="*/ 0 h 1190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61886" h="1190172">
                <a:moveTo>
                  <a:pt x="113769" y="0"/>
                </a:moveTo>
                <a:lnTo>
                  <a:pt x="1548117" y="0"/>
                </a:lnTo>
                <a:cubicBezTo>
                  <a:pt x="1610950" y="0"/>
                  <a:pt x="1661886" y="50936"/>
                  <a:pt x="1661886" y="113769"/>
                </a:cubicBezTo>
                <a:lnTo>
                  <a:pt x="1661886" y="1076403"/>
                </a:lnTo>
                <a:cubicBezTo>
                  <a:pt x="1661886" y="1139236"/>
                  <a:pt x="1610950" y="1190172"/>
                  <a:pt x="1548117" y="1190172"/>
                </a:cubicBezTo>
                <a:lnTo>
                  <a:pt x="113769" y="1190172"/>
                </a:lnTo>
                <a:cubicBezTo>
                  <a:pt x="50936" y="1190172"/>
                  <a:pt x="0" y="1139236"/>
                  <a:pt x="0" y="1076403"/>
                </a:cubicBezTo>
                <a:lnTo>
                  <a:pt x="0" y="113769"/>
                </a:lnTo>
                <a:cubicBezTo>
                  <a:pt x="0" y="50936"/>
                  <a:pt x="50936" y="0"/>
                  <a:pt x="113769" y="0"/>
                </a:cubicBezTo>
                <a:close/>
              </a:path>
            </a:pathLst>
          </a:custGeom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17662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C7D4FCF-C5CF-CCD0-C198-FB2DAA7D420A}"/>
              </a:ext>
            </a:extLst>
          </p:cNvPr>
          <p:cNvSpPr/>
          <p:nvPr userDrawn="1"/>
        </p:nvSpPr>
        <p:spPr>
          <a:xfrm>
            <a:off x="0" y="1"/>
            <a:ext cx="12192000" cy="3559944"/>
          </a:xfrm>
          <a:prstGeom prst="rect">
            <a:avLst/>
          </a:prstGeom>
          <a:solidFill>
            <a:srgbClr val="05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50164C-4025-40E8-6C1A-69FB88049445}"/>
              </a:ext>
            </a:extLst>
          </p:cNvPr>
          <p:cNvSpPr/>
          <p:nvPr userDrawn="1"/>
        </p:nvSpPr>
        <p:spPr>
          <a:xfrm>
            <a:off x="0" y="3559945"/>
            <a:ext cx="12192000" cy="3298053"/>
          </a:xfrm>
          <a:prstGeom prst="rect">
            <a:avLst/>
          </a:prstGeom>
          <a:solidFill>
            <a:srgbClr val="F1D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3E679C3-3C37-E922-3C2B-E9E3F8B5AB6D}"/>
              </a:ext>
            </a:extLst>
          </p:cNvPr>
          <p:cNvSpPr/>
          <p:nvPr userDrawn="1"/>
        </p:nvSpPr>
        <p:spPr>
          <a:xfrm>
            <a:off x="906086" y="621620"/>
            <a:ext cx="11116097" cy="5741172"/>
          </a:xfrm>
          <a:prstGeom prst="roundRect">
            <a:avLst>
              <a:gd name="adj" fmla="val 2252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A1787CC-8B15-B9CB-8AFA-5757AE7AD8C0}"/>
              </a:ext>
            </a:extLst>
          </p:cNvPr>
          <p:cNvSpPr/>
          <p:nvPr userDrawn="1"/>
        </p:nvSpPr>
        <p:spPr>
          <a:xfrm>
            <a:off x="964276" y="674323"/>
            <a:ext cx="11010010" cy="5650278"/>
          </a:xfrm>
          <a:prstGeom prst="roundRect">
            <a:avLst>
              <a:gd name="adj" fmla="val 1785"/>
            </a:avLst>
          </a:prstGeom>
          <a:solidFill>
            <a:schemeClr val="bg1"/>
          </a:solidFill>
          <a:ln w="28575">
            <a:noFill/>
          </a:ln>
          <a:effectLst>
            <a:outerShdw blurRad="635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23BD342-FCE0-3677-EC0B-343B78F27029}"/>
              </a:ext>
            </a:extLst>
          </p:cNvPr>
          <p:cNvGrpSpPr/>
          <p:nvPr userDrawn="1"/>
        </p:nvGrpSpPr>
        <p:grpSpPr>
          <a:xfrm>
            <a:off x="8315695" y="168719"/>
            <a:ext cx="3720106" cy="388593"/>
            <a:chOff x="8315695" y="168719"/>
            <a:chExt cx="3720106" cy="388593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DE7BC236-A78E-8438-0A74-C6928B09B93E}"/>
                </a:ext>
              </a:extLst>
            </p:cNvPr>
            <p:cNvGrpSpPr/>
            <p:nvPr userDrawn="1"/>
          </p:nvGrpSpPr>
          <p:grpSpPr>
            <a:xfrm>
              <a:off x="8315695" y="168719"/>
              <a:ext cx="3617323" cy="388593"/>
              <a:chOff x="8341028" y="178159"/>
              <a:chExt cx="3617323" cy="388593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C7AF5368-4C0C-EB6C-636B-6D6C5782F405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3617323" cy="388593"/>
                <a:chOff x="8414693" y="179879"/>
                <a:chExt cx="3617323" cy="388593"/>
              </a:xfrm>
              <a:solidFill>
                <a:srgbClr val="78CFD6"/>
              </a:solidFill>
            </p:grpSpPr>
            <p:sp>
              <p:nvSpPr>
                <p:cNvPr id="20" name="Rectangle 7">
                  <a:extLst>
                    <a:ext uri="{FF2B5EF4-FFF2-40B4-BE49-F238E27FC236}">
                      <a16:creationId xmlns:a16="http://schemas.microsoft.com/office/drawing/2014/main" id="{25B29B7D-D638-A93E-37FE-350D1CC5A3CF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5D9A103E-0AB4-A126-309F-77641C866CD0}"/>
                    </a:ext>
                  </a:extLst>
                </p:cNvPr>
                <p:cNvSpPr/>
                <p:nvPr userDrawn="1"/>
              </p:nvSpPr>
              <p:spPr>
                <a:xfrm>
                  <a:off x="9935074" y="179879"/>
                  <a:ext cx="2096942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DAAD1BD4-CF5D-11A6-A5F2-A275D2C3651D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3489438" cy="388593"/>
                <a:chOff x="8439794" y="179879"/>
                <a:chExt cx="3489438" cy="388593"/>
              </a:xfrm>
            </p:grpSpPr>
            <p:sp>
              <p:nvSpPr>
                <p:cNvPr id="23" name="Rectangle 7">
                  <a:extLst>
                    <a:ext uri="{FF2B5EF4-FFF2-40B4-BE49-F238E27FC236}">
                      <a16:creationId xmlns:a16="http://schemas.microsoft.com/office/drawing/2014/main" id="{C8294784-D200-0057-B147-BAEFB536F362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033519D4-5972-F3D2-4F29-8F38696910A0}"/>
                    </a:ext>
                  </a:extLst>
                </p:cNvPr>
                <p:cNvSpPr/>
                <p:nvPr userDrawn="1"/>
              </p:nvSpPr>
              <p:spPr>
                <a:xfrm>
                  <a:off x="9918324" y="179879"/>
                  <a:ext cx="2010908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EC7E655E-F5D9-1704-1876-48E057886568}"/>
                </a:ext>
              </a:extLst>
            </p:cNvPr>
            <p:cNvSpPr/>
            <p:nvPr userDrawn="1"/>
          </p:nvSpPr>
          <p:spPr>
            <a:xfrm>
              <a:off x="11485685" y="168719"/>
              <a:ext cx="550116" cy="388593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A531B48F-D5E8-36BA-6F7F-514CBAA19B11}"/>
                </a:ext>
              </a:extLst>
            </p:cNvPr>
            <p:cNvSpPr/>
            <p:nvPr userDrawn="1"/>
          </p:nvSpPr>
          <p:spPr>
            <a:xfrm rot="16200000">
              <a:off x="11860569" y="306472"/>
              <a:ext cx="230538" cy="118277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3B24578-A309-DE39-3B8E-304232C15ACB}"/>
              </a:ext>
            </a:extLst>
          </p:cNvPr>
          <p:cNvGrpSpPr/>
          <p:nvPr userDrawn="1"/>
        </p:nvGrpSpPr>
        <p:grpSpPr>
          <a:xfrm>
            <a:off x="6057070" y="6409839"/>
            <a:ext cx="814128" cy="401112"/>
            <a:chOff x="6287437" y="6502222"/>
            <a:chExt cx="555271" cy="273576"/>
          </a:xfrm>
          <a:effectLst/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88C20DD-72A3-D7AD-D764-E5100ED40CB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44182" y="6502222"/>
              <a:ext cx="298526" cy="273576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CBBA853-1CB1-F45D-AAA0-FF80F283D90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287437" y="6502222"/>
              <a:ext cx="298526" cy="273576"/>
            </a:xfrm>
            <a:prstGeom prst="rect">
              <a:avLst/>
            </a:prstGeom>
          </p:spPr>
        </p:pic>
      </p:grpSp>
      <p:sp>
        <p:nvSpPr>
          <p:cNvPr id="36" name="Slide Number Placeholder 5">
            <a:extLst>
              <a:ext uri="{FF2B5EF4-FFF2-40B4-BE49-F238E27FC236}">
                <a16:creationId xmlns:a16="http://schemas.microsoft.com/office/drawing/2014/main" id="{12740D16-15AC-CA8A-DD29-84B6A743D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09887" y="6437069"/>
            <a:ext cx="513490" cy="289059"/>
          </a:xfrm>
        </p:spPr>
        <p:txBody>
          <a:bodyPr/>
          <a:lstStyle>
            <a:lvl1pPr algn="ctr">
              <a:defRPr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1E44C6D-0DB9-49C0-BA95-31FA29BF55B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F229344-01E5-B6B9-1629-81862617A6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15" y="2811537"/>
            <a:ext cx="1659129" cy="159463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D6A1508-CF5F-C0EB-62C4-813AE3394B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7" y="877043"/>
            <a:ext cx="1659600" cy="1773950"/>
          </a:xfrm>
          <a:prstGeom prst="rect">
            <a:avLst/>
          </a:prstGeom>
        </p:spPr>
      </p:pic>
      <p:sp>
        <p:nvSpPr>
          <p:cNvPr id="5" name="Picture Placeholder 1">
            <a:extLst>
              <a:ext uri="{FF2B5EF4-FFF2-40B4-BE49-F238E27FC236}">
                <a16:creationId xmlns:a16="http://schemas.microsoft.com/office/drawing/2014/main" id="{C7C80713-63D3-B204-5DD1-B010E2F4BF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87099" y="683200"/>
            <a:ext cx="3529605" cy="4860607"/>
          </a:xfrm>
          <a:custGeom>
            <a:avLst/>
            <a:gdLst>
              <a:gd name="connsiteX0" fmla="*/ 0 w 4084018"/>
              <a:gd name="connsiteY0" fmla="*/ 0 h 5624087"/>
              <a:gd name="connsiteX1" fmla="*/ 4084018 w 4084018"/>
              <a:gd name="connsiteY1" fmla="*/ 0 h 5624087"/>
              <a:gd name="connsiteX2" fmla="*/ 4084018 w 4084018"/>
              <a:gd name="connsiteY2" fmla="*/ 5267266 h 5624087"/>
              <a:gd name="connsiteX3" fmla="*/ 3727197 w 4084018"/>
              <a:gd name="connsiteY3" fmla="*/ 5624087 h 5624087"/>
              <a:gd name="connsiteX4" fmla="*/ 356821 w 4084018"/>
              <a:gd name="connsiteY4" fmla="*/ 5624087 h 5624087"/>
              <a:gd name="connsiteX5" fmla="*/ 0 w 4084018"/>
              <a:gd name="connsiteY5" fmla="*/ 5267266 h 5624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84018" h="5624087">
                <a:moveTo>
                  <a:pt x="0" y="0"/>
                </a:moveTo>
                <a:lnTo>
                  <a:pt x="4084018" y="0"/>
                </a:lnTo>
                <a:lnTo>
                  <a:pt x="4084018" y="5267266"/>
                </a:lnTo>
                <a:cubicBezTo>
                  <a:pt x="4084018" y="5464333"/>
                  <a:pt x="3924264" y="5624087"/>
                  <a:pt x="3727197" y="5624087"/>
                </a:cubicBezTo>
                <a:lnTo>
                  <a:pt x="356821" y="5624087"/>
                </a:lnTo>
                <a:cubicBezTo>
                  <a:pt x="159754" y="5624087"/>
                  <a:pt x="0" y="5464333"/>
                  <a:pt x="0" y="5267266"/>
                </a:cubicBezTo>
                <a:close/>
              </a:path>
            </a:pathLst>
          </a:custGeom>
          <a:ln w="28575">
            <a:solidFill>
              <a:srgbClr val="78CFD6"/>
            </a:solidFill>
          </a:ln>
        </p:spPr>
        <p:txBody>
          <a:bodyPr/>
          <a:lstStyle>
            <a:lvl1pPr>
              <a:defRPr lang="en-ID"/>
            </a:lvl1pPr>
          </a:lstStyle>
          <a:p>
            <a:pPr lvl="0"/>
            <a:endParaRPr lang="en-ID"/>
          </a:p>
        </p:txBody>
      </p:sp>
      <p:sp>
        <p:nvSpPr>
          <p:cNvPr id="6" name="Picture Placeholder 1">
            <a:extLst>
              <a:ext uri="{FF2B5EF4-FFF2-40B4-BE49-F238E27FC236}">
                <a16:creationId xmlns:a16="http://schemas.microsoft.com/office/drawing/2014/main" id="{0EC858C6-1B89-1464-8569-A746A2C556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677330" y="683200"/>
            <a:ext cx="3529605" cy="4860607"/>
          </a:xfrm>
          <a:custGeom>
            <a:avLst/>
            <a:gdLst>
              <a:gd name="connsiteX0" fmla="*/ 0 w 4084018"/>
              <a:gd name="connsiteY0" fmla="*/ 0 h 5624087"/>
              <a:gd name="connsiteX1" fmla="*/ 4084018 w 4084018"/>
              <a:gd name="connsiteY1" fmla="*/ 0 h 5624087"/>
              <a:gd name="connsiteX2" fmla="*/ 4084018 w 4084018"/>
              <a:gd name="connsiteY2" fmla="*/ 5267266 h 5624087"/>
              <a:gd name="connsiteX3" fmla="*/ 3727197 w 4084018"/>
              <a:gd name="connsiteY3" fmla="*/ 5624087 h 5624087"/>
              <a:gd name="connsiteX4" fmla="*/ 356821 w 4084018"/>
              <a:gd name="connsiteY4" fmla="*/ 5624087 h 5624087"/>
              <a:gd name="connsiteX5" fmla="*/ 0 w 4084018"/>
              <a:gd name="connsiteY5" fmla="*/ 5267266 h 5624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84018" h="5624087">
                <a:moveTo>
                  <a:pt x="0" y="0"/>
                </a:moveTo>
                <a:lnTo>
                  <a:pt x="4084018" y="0"/>
                </a:lnTo>
                <a:lnTo>
                  <a:pt x="4084018" y="5267266"/>
                </a:lnTo>
                <a:cubicBezTo>
                  <a:pt x="4084018" y="5464333"/>
                  <a:pt x="3924264" y="5624087"/>
                  <a:pt x="3727197" y="5624087"/>
                </a:cubicBezTo>
                <a:lnTo>
                  <a:pt x="356821" y="5624087"/>
                </a:lnTo>
                <a:cubicBezTo>
                  <a:pt x="159754" y="5624087"/>
                  <a:pt x="0" y="5464333"/>
                  <a:pt x="0" y="5267266"/>
                </a:cubicBezTo>
                <a:close/>
              </a:path>
            </a:pathLst>
          </a:custGeom>
          <a:ln w="28575">
            <a:solidFill>
              <a:srgbClr val="78CFD6"/>
            </a:solidFill>
          </a:ln>
        </p:spPr>
        <p:txBody>
          <a:bodyPr/>
          <a:lstStyle>
            <a:lvl1pPr>
              <a:defRPr lang="en-ID"/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04940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C7D4FCF-C5CF-CCD0-C198-FB2DAA7D420A}"/>
              </a:ext>
            </a:extLst>
          </p:cNvPr>
          <p:cNvSpPr/>
          <p:nvPr userDrawn="1"/>
        </p:nvSpPr>
        <p:spPr>
          <a:xfrm>
            <a:off x="0" y="1"/>
            <a:ext cx="12192000" cy="3559944"/>
          </a:xfrm>
          <a:prstGeom prst="rect">
            <a:avLst/>
          </a:prstGeom>
          <a:solidFill>
            <a:srgbClr val="054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50164C-4025-40E8-6C1A-69FB88049445}"/>
              </a:ext>
            </a:extLst>
          </p:cNvPr>
          <p:cNvSpPr/>
          <p:nvPr userDrawn="1"/>
        </p:nvSpPr>
        <p:spPr>
          <a:xfrm>
            <a:off x="0" y="3559945"/>
            <a:ext cx="12192000" cy="3298053"/>
          </a:xfrm>
          <a:prstGeom prst="rect">
            <a:avLst/>
          </a:prstGeom>
          <a:solidFill>
            <a:srgbClr val="F1D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3E679C3-3C37-E922-3C2B-E9E3F8B5AB6D}"/>
              </a:ext>
            </a:extLst>
          </p:cNvPr>
          <p:cNvSpPr/>
          <p:nvPr userDrawn="1"/>
        </p:nvSpPr>
        <p:spPr>
          <a:xfrm>
            <a:off x="906086" y="621620"/>
            <a:ext cx="11116097" cy="5741172"/>
          </a:xfrm>
          <a:prstGeom prst="roundRect">
            <a:avLst>
              <a:gd name="adj" fmla="val 2252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A1787CC-8B15-B9CB-8AFA-5757AE7AD8C0}"/>
              </a:ext>
            </a:extLst>
          </p:cNvPr>
          <p:cNvSpPr/>
          <p:nvPr userDrawn="1"/>
        </p:nvSpPr>
        <p:spPr>
          <a:xfrm>
            <a:off x="964276" y="674323"/>
            <a:ext cx="11010010" cy="5650278"/>
          </a:xfrm>
          <a:prstGeom prst="roundRect">
            <a:avLst>
              <a:gd name="adj" fmla="val 1785"/>
            </a:avLst>
          </a:prstGeom>
          <a:solidFill>
            <a:schemeClr val="bg1"/>
          </a:solidFill>
          <a:ln w="28575">
            <a:noFill/>
          </a:ln>
          <a:effectLst>
            <a:outerShdw blurRad="635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23BD342-FCE0-3677-EC0B-343B78F27029}"/>
              </a:ext>
            </a:extLst>
          </p:cNvPr>
          <p:cNvGrpSpPr/>
          <p:nvPr userDrawn="1"/>
        </p:nvGrpSpPr>
        <p:grpSpPr>
          <a:xfrm>
            <a:off x="8315695" y="168719"/>
            <a:ext cx="3720106" cy="388593"/>
            <a:chOff x="8315695" y="168719"/>
            <a:chExt cx="3720106" cy="388593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DE7BC236-A78E-8438-0A74-C6928B09B93E}"/>
                </a:ext>
              </a:extLst>
            </p:cNvPr>
            <p:cNvGrpSpPr/>
            <p:nvPr userDrawn="1"/>
          </p:nvGrpSpPr>
          <p:grpSpPr>
            <a:xfrm>
              <a:off x="8315695" y="168719"/>
              <a:ext cx="3617323" cy="388593"/>
              <a:chOff x="8341028" y="178159"/>
              <a:chExt cx="3617323" cy="388593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C7AF5368-4C0C-EB6C-636B-6D6C5782F405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3617323" cy="388593"/>
                <a:chOff x="8414693" y="179879"/>
                <a:chExt cx="3617323" cy="388593"/>
              </a:xfrm>
              <a:solidFill>
                <a:srgbClr val="78CFD6"/>
              </a:solidFill>
            </p:grpSpPr>
            <p:sp>
              <p:nvSpPr>
                <p:cNvPr id="20" name="Rectangle 7">
                  <a:extLst>
                    <a:ext uri="{FF2B5EF4-FFF2-40B4-BE49-F238E27FC236}">
                      <a16:creationId xmlns:a16="http://schemas.microsoft.com/office/drawing/2014/main" id="{25B29B7D-D638-A93E-37FE-350D1CC5A3CF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5D9A103E-0AB4-A126-309F-77641C866CD0}"/>
                    </a:ext>
                  </a:extLst>
                </p:cNvPr>
                <p:cNvSpPr/>
                <p:nvPr userDrawn="1"/>
              </p:nvSpPr>
              <p:spPr>
                <a:xfrm>
                  <a:off x="9935074" y="179879"/>
                  <a:ext cx="2096942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DAAD1BD4-CF5D-11A6-A5F2-A275D2C3651D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3489438" cy="388593"/>
                <a:chOff x="8439794" y="179879"/>
                <a:chExt cx="3489438" cy="388593"/>
              </a:xfrm>
            </p:grpSpPr>
            <p:sp>
              <p:nvSpPr>
                <p:cNvPr id="23" name="Rectangle 7">
                  <a:extLst>
                    <a:ext uri="{FF2B5EF4-FFF2-40B4-BE49-F238E27FC236}">
                      <a16:creationId xmlns:a16="http://schemas.microsoft.com/office/drawing/2014/main" id="{C8294784-D200-0057-B147-BAEFB536F362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033519D4-5972-F3D2-4F29-8F38696910A0}"/>
                    </a:ext>
                  </a:extLst>
                </p:cNvPr>
                <p:cNvSpPr/>
                <p:nvPr userDrawn="1"/>
              </p:nvSpPr>
              <p:spPr>
                <a:xfrm>
                  <a:off x="9918324" y="179879"/>
                  <a:ext cx="2010908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EC7E655E-F5D9-1704-1876-48E057886568}"/>
                </a:ext>
              </a:extLst>
            </p:cNvPr>
            <p:cNvSpPr/>
            <p:nvPr userDrawn="1"/>
          </p:nvSpPr>
          <p:spPr>
            <a:xfrm>
              <a:off x="11485685" y="168719"/>
              <a:ext cx="550116" cy="388593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A531B48F-D5E8-36BA-6F7F-514CBAA19B11}"/>
                </a:ext>
              </a:extLst>
            </p:cNvPr>
            <p:cNvSpPr/>
            <p:nvPr userDrawn="1"/>
          </p:nvSpPr>
          <p:spPr>
            <a:xfrm rot="16200000">
              <a:off x="11860569" y="306472"/>
              <a:ext cx="230538" cy="118277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3B24578-A309-DE39-3B8E-304232C15ACB}"/>
              </a:ext>
            </a:extLst>
          </p:cNvPr>
          <p:cNvGrpSpPr/>
          <p:nvPr userDrawn="1"/>
        </p:nvGrpSpPr>
        <p:grpSpPr>
          <a:xfrm>
            <a:off x="6057070" y="6409839"/>
            <a:ext cx="814128" cy="401112"/>
            <a:chOff x="6287437" y="6502222"/>
            <a:chExt cx="555271" cy="273576"/>
          </a:xfrm>
          <a:effectLst/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88C20DD-72A3-D7AD-D764-E5100ED40CB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44182" y="6502222"/>
              <a:ext cx="298526" cy="273576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CBBA853-1CB1-F45D-AAA0-FF80F283D90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287437" y="6502222"/>
              <a:ext cx="298526" cy="273576"/>
            </a:xfrm>
            <a:prstGeom prst="rect">
              <a:avLst/>
            </a:prstGeom>
          </p:spPr>
        </p:pic>
      </p:grpSp>
      <p:sp>
        <p:nvSpPr>
          <p:cNvPr id="36" name="Slide Number Placeholder 5">
            <a:extLst>
              <a:ext uri="{FF2B5EF4-FFF2-40B4-BE49-F238E27FC236}">
                <a16:creationId xmlns:a16="http://schemas.microsoft.com/office/drawing/2014/main" id="{12740D16-15AC-CA8A-DD29-84B6A743D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09887" y="6437069"/>
            <a:ext cx="513490" cy="289059"/>
          </a:xfrm>
        </p:spPr>
        <p:txBody>
          <a:bodyPr/>
          <a:lstStyle>
            <a:lvl1pPr algn="ctr">
              <a:defRPr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1E44C6D-0DB9-49C0-BA95-31FA29BF55B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F229344-01E5-B6B9-1629-81862617A6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15" y="2811537"/>
            <a:ext cx="1659129" cy="159463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D6A1508-CF5F-C0EB-62C4-813AE3394B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7" y="877043"/>
            <a:ext cx="1659600" cy="1773950"/>
          </a:xfrm>
          <a:prstGeom prst="rect">
            <a:avLst/>
          </a:prstGeom>
        </p:spPr>
      </p:pic>
      <p:sp>
        <p:nvSpPr>
          <p:cNvPr id="5" name="Picture Placeholder 17">
            <a:extLst>
              <a:ext uri="{FF2B5EF4-FFF2-40B4-BE49-F238E27FC236}">
                <a16:creationId xmlns:a16="http://schemas.microsoft.com/office/drawing/2014/main" id="{B576779A-D433-81B9-AF38-7D74E41A986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rot="20669899">
            <a:off x="2406674" y="1177157"/>
            <a:ext cx="2899017" cy="2671122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6" name="Picture Placeholder 17">
            <a:extLst>
              <a:ext uri="{FF2B5EF4-FFF2-40B4-BE49-F238E27FC236}">
                <a16:creationId xmlns:a16="http://schemas.microsoft.com/office/drawing/2014/main" id="{811FCF3E-FDA0-F890-4DF6-63F1C4C7C2F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 rot="1476829">
            <a:off x="3679666" y="4220400"/>
            <a:ext cx="1885465" cy="1737247"/>
          </a:xfrm>
          <a:prstGeom prst="roundRect">
            <a:avLst>
              <a:gd name="adj" fmla="val 5196"/>
            </a:avLst>
          </a:prstGeom>
          <a:ln w="28575">
            <a:solidFill>
              <a:srgbClr val="78CFD6"/>
            </a:solidFill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362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7E29FA-8414-FC9F-D0EB-2A4CFC1B35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44C6D-0DB9-49C0-BA95-31FA29BF5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435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63" r:id="rId3"/>
    <p:sldLayoutId id="2147483651" r:id="rId4"/>
    <p:sldLayoutId id="2147483650" r:id="rId5"/>
    <p:sldLayoutId id="2147483662" r:id="rId6"/>
    <p:sldLayoutId id="2147483672" r:id="rId7"/>
    <p:sldLayoutId id="2147483674" r:id="rId8"/>
    <p:sldLayoutId id="2147483660" r:id="rId9"/>
    <p:sldLayoutId id="2147483656" r:id="rId10"/>
    <p:sldLayoutId id="2147483653" r:id="rId11"/>
    <p:sldLayoutId id="2147483673" r:id="rId12"/>
    <p:sldLayoutId id="2147483670" r:id="rId13"/>
    <p:sldLayoutId id="2147483669" r:id="rId14"/>
    <p:sldLayoutId id="2147483667" r:id="rId15"/>
    <p:sldLayoutId id="2147483671" r:id="rId16"/>
    <p:sldLayoutId id="2147483666" r:id="rId17"/>
    <p:sldLayoutId id="2147483668" r:id="rId18"/>
    <p:sldLayoutId id="2147483657" r:id="rId19"/>
    <p:sldLayoutId id="2147483659" r:id="rId20"/>
    <p:sldLayoutId id="2147483658" r:id="rId21"/>
    <p:sldLayoutId id="2147483664" r:id="rId22"/>
    <p:sldLayoutId id="2147483665" r:id="rId23"/>
    <p:sldLayoutId id="2147483654" r:id="rId24"/>
    <p:sldLayoutId id="2147483655" r:id="rId25"/>
    <p:sldLayoutId id="2147483661" r:id="rId2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5.jpeg"/><Relationship Id="rId7" Type="http://schemas.openxmlformats.org/officeDocument/2006/relationships/image" Target="../media/image10.sv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9.png"/><Relationship Id="rId5" Type="http://schemas.openxmlformats.org/officeDocument/2006/relationships/image" Target="../media/image12.pn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10.sv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9.png"/><Relationship Id="rId5" Type="http://schemas.openxmlformats.org/officeDocument/2006/relationships/image" Target="../media/image12.pn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1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4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10" Type="http://schemas.openxmlformats.org/officeDocument/2006/relationships/image" Target="../media/image10.svg"/><Relationship Id="rId4" Type="http://schemas.openxmlformats.org/officeDocument/2006/relationships/image" Target="../media/image37.jpeg"/><Relationship Id="rId9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42.jpeg"/><Relationship Id="rId7" Type="http://schemas.openxmlformats.org/officeDocument/2006/relationships/image" Target="../media/image9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pn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sv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11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2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0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2.png"/><Relationship Id="rId4" Type="http://schemas.openxmlformats.org/officeDocument/2006/relationships/image" Target="../media/image10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sv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3.jpeg"/><Relationship Id="rId7" Type="http://schemas.openxmlformats.org/officeDocument/2006/relationships/image" Target="../media/image10.sv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9.pn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5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2.pn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0.sv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66.jpeg"/><Relationship Id="rId7" Type="http://schemas.openxmlformats.org/officeDocument/2006/relationships/image" Target="../media/image10.sv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7" Type="http://schemas.openxmlformats.org/officeDocument/2006/relationships/image" Target="../media/image71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2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73.jpeg"/><Relationship Id="rId7" Type="http://schemas.openxmlformats.org/officeDocument/2006/relationships/image" Target="../media/image9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2.pn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7.jpeg"/><Relationship Id="rId7" Type="http://schemas.openxmlformats.org/officeDocument/2006/relationships/image" Target="../media/image20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2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10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10.sv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12.pn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4B86F579-7743-269F-1A6B-8D3AB86E05E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oundRect">
            <a:avLst>
              <a:gd name="adj" fmla="val 1729"/>
            </a:avLst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EAB8EF-E51A-BA0A-BDF1-D61AA356513D}"/>
              </a:ext>
            </a:extLst>
          </p:cNvPr>
          <p:cNvSpPr/>
          <p:nvPr/>
        </p:nvSpPr>
        <p:spPr>
          <a:xfrm>
            <a:off x="5786847" y="3526970"/>
            <a:ext cx="6405154" cy="2861534"/>
          </a:xfrm>
          <a:prstGeom prst="rect">
            <a:avLst/>
          </a:prstGeom>
          <a:solidFill>
            <a:srgbClr val="078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8B987B5E-759F-B27D-A95F-E829C81221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8988" y="246147"/>
            <a:ext cx="1939897" cy="3023958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B09BCEA2-E8D2-79CF-CB02-D96539FB9E7A}"/>
              </a:ext>
            </a:extLst>
          </p:cNvPr>
          <p:cNvGrpSpPr/>
          <p:nvPr/>
        </p:nvGrpSpPr>
        <p:grpSpPr>
          <a:xfrm>
            <a:off x="5270868" y="3016243"/>
            <a:ext cx="1031958" cy="1021454"/>
            <a:chOff x="5239846" y="2952402"/>
            <a:chExt cx="1160953" cy="114913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0AE72033-AA5E-6A6C-0CA3-E2B96FBE2348}"/>
                </a:ext>
              </a:extLst>
            </p:cNvPr>
            <p:cNvSpPr/>
            <p:nvPr/>
          </p:nvSpPr>
          <p:spPr>
            <a:xfrm>
              <a:off x="5239846" y="2952402"/>
              <a:ext cx="1160953" cy="1149136"/>
            </a:xfrm>
            <a:prstGeom prst="roundRect">
              <a:avLst>
                <a:gd name="adj" fmla="val 8058"/>
              </a:avLst>
            </a:prstGeom>
            <a:solidFill>
              <a:srgbClr val="EFD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D163B868-1139-1949-BB43-5001B2BDA75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93400" y="3003604"/>
              <a:ext cx="1053845" cy="1046732"/>
            </a:xfrm>
            <a:prstGeom prst="rect">
              <a:avLst/>
            </a:prstGeom>
          </p:spPr>
        </p:pic>
      </p:grp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F00638C-6A9B-9C6C-ABAA-86303CEAED04}"/>
              </a:ext>
            </a:extLst>
          </p:cNvPr>
          <p:cNvCxnSpPr>
            <a:cxnSpLocks/>
          </p:cNvCxnSpPr>
          <p:nvPr/>
        </p:nvCxnSpPr>
        <p:spPr>
          <a:xfrm flipV="1">
            <a:off x="6816800" y="5560614"/>
            <a:ext cx="4439912" cy="2258"/>
          </a:xfrm>
          <a:prstGeom prst="line">
            <a:avLst/>
          </a:prstGeom>
          <a:ln w="28575">
            <a:solidFill>
              <a:srgbClr val="EFDB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37E8BB92-26C3-2262-4421-B9668F8D9D40}"/>
              </a:ext>
            </a:extLst>
          </p:cNvPr>
          <p:cNvSpPr txBox="1"/>
          <p:nvPr/>
        </p:nvSpPr>
        <p:spPr>
          <a:xfrm>
            <a:off x="5881511" y="3585324"/>
            <a:ext cx="6310490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8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قالب پاورپوینت گزارش عملکرد</a:t>
            </a:r>
          </a:p>
          <a:p>
            <a:pPr algn="ctr">
              <a:lnSpc>
                <a:spcPct val="150000"/>
              </a:lnSpc>
            </a:pPr>
            <a:r>
              <a:rPr lang="fa-IR" sz="3200" dirty="0">
                <a:solidFill>
                  <a:srgbClr val="FFFF00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دستاوردهای بسیج و انقلاب اسلامی</a:t>
            </a:r>
          </a:p>
          <a:p>
            <a:pPr algn="ctr">
              <a:lnSpc>
                <a:spcPct val="15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به مناسبت چهلمین سالگرد پیروزی انقلاب اسلامی</a:t>
            </a:r>
            <a:endParaRPr lang="en-US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CC9E1CD-2A4A-ED0A-921E-CB09D5AFED62}"/>
              </a:ext>
            </a:extLst>
          </p:cNvPr>
          <p:cNvSpPr txBox="1"/>
          <p:nvPr/>
        </p:nvSpPr>
        <p:spPr>
          <a:xfrm>
            <a:off x="5989542" y="5684139"/>
            <a:ext cx="6094428" cy="515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000" dirty="0">
                <a:latin typeface="Vazir" panose="020B0603030804020204" pitchFamily="34" charset="-78"/>
                <a:cs typeface="B Titr" panose="00000700000000000000" pitchFamily="2" charset="-78"/>
              </a:rPr>
              <a:t>حوزه مقاوت بسیج شهید مطهری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22BC77F-B852-8A05-C34F-7D7CEEB6A4A3}"/>
              </a:ext>
            </a:extLst>
          </p:cNvPr>
          <p:cNvSpPr/>
          <p:nvPr/>
        </p:nvSpPr>
        <p:spPr>
          <a:xfrm>
            <a:off x="5246306" y="2992368"/>
            <a:ext cx="1085532" cy="1068794"/>
          </a:xfrm>
          <a:prstGeom prst="roundRect">
            <a:avLst>
              <a:gd name="adj" fmla="val 9492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4030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0B6E7F4-4612-459C-6E65-578827993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B17CC8E-E988-DE56-3822-754555C627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B8A1440-2F31-BD6B-4E98-9402D66C3C0C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3E0D54-773E-DBED-DBA9-70D352229D2B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A14946-3FA3-96EB-4671-F3CD92602ECE}"/>
              </a:ext>
            </a:extLst>
          </p:cNvPr>
          <p:cNvSpPr txBox="1"/>
          <p:nvPr/>
        </p:nvSpPr>
        <p:spPr>
          <a:xfrm>
            <a:off x="2191000" y="1304588"/>
            <a:ext cx="9064753" cy="48359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29F526E1-7EE2-A670-C217-F96FA97E1B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9815" y="793471"/>
            <a:ext cx="4153633" cy="48768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F8C5257-E34F-B59A-2266-BD44C0CAEBFB}"/>
              </a:ext>
            </a:extLst>
          </p:cNvPr>
          <p:cNvSpPr txBox="1"/>
          <p:nvPr/>
        </p:nvSpPr>
        <p:spPr>
          <a:xfrm>
            <a:off x="4547731" y="852944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14550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C30FE60-BAC1-DE9E-FB60-49588E2EF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0BA01267-663C-D7B8-9A00-C3C422C0ACB6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99216895-A352-7B0C-ECF0-8369DF845C2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18927" y="1785179"/>
            <a:ext cx="2831494" cy="3554526"/>
          </a:xfrm>
        </p:spPr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572C54D7-55EF-BD0C-8441-2D86814F4B7E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32230" y="2185913"/>
            <a:ext cx="5305626" cy="2225072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32C1779-E305-68CB-1AD4-F663C6066CD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9678" y="877795"/>
            <a:ext cx="4153633" cy="48768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AF52E66-D722-34E4-9E58-58C27DD0CC38}"/>
              </a:ext>
            </a:extLst>
          </p:cNvPr>
          <p:cNvSpPr txBox="1"/>
          <p:nvPr/>
        </p:nvSpPr>
        <p:spPr>
          <a:xfrm>
            <a:off x="2177594" y="937268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84D69DF-E6A2-BF9F-749B-AE4C408C628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1F046A1-99A1-182B-AB7F-E7DDA1B002AF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E56FFD0-CD6F-5492-9321-A569B06E3D10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FB67C93-3DA4-A5B3-F647-C8D55D0AA21F}"/>
              </a:ext>
            </a:extLst>
          </p:cNvPr>
          <p:cNvGrpSpPr/>
          <p:nvPr/>
        </p:nvGrpSpPr>
        <p:grpSpPr>
          <a:xfrm>
            <a:off x="2729750" y="4188930"/>
            <a:ext cx="3027912" cy="419757"/>
            <a:chOff x="1387262" y="5422206"/>
            <a:chExt cx="3027912" cy="419757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4B13956-D791-0768-1159-45F0A1542DC5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33C2ADB0-DEB9-B056-C9B6-3AA8F3FF3148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34" name="Rectangle 7">
                  <a:extLst>
                    <a:ext uri="{FF2B5EF4-FFF2-40B4-BE49-F238E27FC236}">
                      <a16:creationId xmlns:a16="http://schemas.microsoft.com/office/drawing/2014/main" id="{9A93B2DC-7548-A08A-561A-CD1AF5210AF2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D05EFBA4-7575-1ABE-3407-4CF76074BDB3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883A2400-2F9B-6C1B-5667-F1A5B92CDCF4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32" name="Rectangle 7">
                  <a:extLst>
                    <a:ext uri="{FF2B5EF4-FFF2-40B4-BE49-F238E27FC236}">
                      <a16:creationId xmlns:a16="http://schemas.microsoft.com/office/drawing/2014/main" id="{2930BFC3-B6A1-8D13-8A68-21A85533BAF9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A65A7248-88F1-48AF-8C12-8F700BF37E96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D0436AF9-FA4F-4C18-58FC-DF067AF61C04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DC092602-2D4D-7D1A-D18F-70EBF60F34A0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0675CCA6-0979-5852-6C52-218B45630B53}"/>
              </a:ext>
            </a:extLst>
          </p:cNvPr>
          <p:cNvSpPr txBox="1"/>
          <p:nvPr/>
        </p:nvSpPr>
        <p:spPr>
          <a:xfrm>
            <a:off x="2902653" y="4229531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14980BE9-7524-4144-3FA4-A2B7EF32D086}"/>
              </a:ext>
            </a:extLst>
          </p:cNvPr>
          <p:cNvGrpSpPr/>
          <p:nvPr/>
        </p:nvGrpSpPr>
        <p:grpSpPr>
          <a:xfrm>
            <a:off x="8472646" y="5115276"/>
            <a:ext cx="3027912" cy="419757"/>
            <a:chOff x="1387262" y="5422206"/>
            <a:chExt cx="3027912" cy="419757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0DA3AC31-6A06-DF14-CC7E-BB9A0A172A42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F448FDCE-A37D-FBC5-2BAE-8C9F119D8039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45" name="Rectangle 7">
                  <a:extLst>
                    <a:ext uri="{FF2B5EF4-FFF2-40B4-BE49-F238E27FC236}">
                      <a16:creationId xmlns:a16="http://schemas.microsoft.com/office/drawing/2014/main" id="{B9CF1F79-30DD-13EF-2687-41BB8B04FF1C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5474194E-E38B-087C-C85B-F12F6F55EF6E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6FB45C75-658F-3E7B-30E8-CECA8D19012E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43" name="Rectangle 7">
                  <a:extLst>
                    <a:ext uri="{FF2B5EF4-FFF2-40B4-BE49-F238E27FC236}">
                      <a16:creationId xmlns:a16="http://schemas.microsoft.com/office/drawing/2014/main" id="{5BF77C85-E21C-4C79-88F1-3EAA8E828ADD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9548B465-7BFA-91D7-5ABD-6E58F62415DB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604C86BB-A421-A801-AB52-9766DFBA3595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Isosceles Triangle 39">
              <a:extLst>
                <a:ext uri="{FF2B5EF4-FFF2-40B4-BE49-F238E27FC236}">
                  <a16:creationId xmlns:a16="http://schemas.microsoft.com/office/drawing/2014/main" id="{A4652084-1272-3D53-D534-E28032FFACCB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93746CD1-1785-7221-9A4D-4964C2788343}"/>
              </a:ext>
            </a:extLst>
          </p:cNvPr>
          <p:cNvSpPr txBox="1"/>
          <p:nvPr/>
        </p:nvSpPr>
        <p:spPr>
          <a:xfrm>
            <a:off x="8681766" y="5156500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1556AEE7-6BE6-A8A6-89A2-15B7BF1220E2}"/>
              </a:ext>
            </a:extLst>
          </p:cNvPr>
          <p:cNvGrpSpPr/>
          <p:nvPr/>
        </p:nvGrpSpPr>
        <p:grpSpPr>
          <a:xfrm>
            <a:off x="5213328" y="1678157"/>
            <a:ext cx="3027912" cy="419757"/>
            <a:chOff x="1387262" y="5422206"/>
            <a:chExt cx="3027912" cy="419757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D1BEDE51-A5F1-CD35-A246-449EC120EE05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46977ED6-C975-2174-7CCC-938A528EF047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56" name="Rectangle 7">
                  <a:extLst>
                    <a:ext uri="{FF2B5EF4-FFF2-40B4-BE49-F238E27FC236}">
                      <a16:creationId xmlns:a16="http://schemas.microsoft.com/office/drawing/2014/main" id="{D9C45535-E22F-5E7D-483C-D830224D94DC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C4C70B46-2E04-6AD7-43C1-A14D0873B731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43E02467-0933-28B0-7BBA-E3ED11B448A6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54" name="Rectangle 7">
                  <a:extLst>
                    <a:ext uri="{FF2B5EF4-FFF2-40B4-BE49-F238E27FC236}">
                      <a16:creationId xmlns:a16="http://schemas.microsoft.com/office/drawing/2014/main" id="{D26CB906-A93E-28C0-0591-A0997765B6DA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F35F2DB5-7348-854D-AC27-76E5E8701115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F1A0774C-C35D-084D-A6B0-FBF7C28D0AB2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Isosceles Triangle 50">
              <a:extLst>
                <a:ext uri="{FF2B5EF4-FFF2-40B4-BE49-F238E27FC236}">
                  <a16:creationId xmlns:a16="http://schemas.microsoft.com/office/drawing/2014/main" id="{DA27B856-7669-73E5-9E56-DB3B857D734C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A149323B-8035-AEE2-88CF-00F2B0C56650}"/>
              </a:ext>
            </a:extLst>
          </p:cNvPr>
          <p:cNvSpPr txBox="1"/>
          <p:nvPr/>
        </p:nvSpPr>
        <p:spPr>
          <a:xfrm>
            <a:off x="5386231" y="1718758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ED9013-9DE3-9316-20D4-DAA49AE9A80F}"/>
              </a:ext>
            </a:extLst>
          </p:cNvPr>
          <p:cNvSpPr txBox="1"/>
          <p:nvPr/>
        </p:nvSpPr>
        <p:spPr>
          <a:xfrm>
            <a:off x="1337263" y="4705804"/>
            <a:ext cx="7092037" cy="1131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E3FB610-C302-FAFA-C883-EE96BADFC8DE}"/>
              </a:ext>
            </a:extLst>
          </p:cNvPr>
          <p:cNvGrpSpPr/>
          <p:nvPr/>
        </p:nvGrpSpPr>
        <p:grpSpPr>
          <a:xfrm rot="21010742">
            <a:off x="8108283" y="2160544"/>
            <a:ext cx="1402209" cy="1387936"/>
            <a:chOff x="5239846" y="2952402"/>
            <a:chExt cx="1160953" cy="1149136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612BD91B-DE6D-D031-1C17-3B87CFB4E7D7}"/>
                </a:ext>
              </a:extLst>
            </p:cNvPr>
            <p:cNvSpPr/>
            <p:nvPr/>
          </p:nvSpPr>
          <p:spPr>
            <a:xfrm>
              <a:off x="5239846" y="2952402"/>
              <a:ext cx="1160953" cy="1149136"/>
            </a:xfrm>
            <a:prstGeom prst="roundRect">
              <a:avLst>
                <a:gd name="adj" fmla="val 8058"/>
              </a:avLst>
            </a:prstGeom>
            <a:solidFill>
              <a:srgbClr val="EFD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361708E-DC92-51A2-BDF1-497BE06CE86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93400" y="3003604"/>
              <a:ext cx="1053845" cy="1046732"/>
            </a:xfrm>
            <a:prstGeom prst="rect">
              <a:avLst/>
            </a:prstGeom>
          </p:spPr>
        </p:pic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F096549-48A9-91E9-4587-65B3292EBC38}"/>
              </a:ext>
            </a:extLst>
          </p:cNvPr>
          <p:cNvSpPr/>
          <p:nvPr/>
        </p:nvSpPr>
        <p:spPr>
          <a:xfrm rot="21010742">
            <a:off x="8083721" y="2119683"/>
            <a:ext cx="1475005" cy="1452262"/>
          </a:xfrm>
          <a:prstGeom prst="roundRect">
            <a:avLst>
              <a:gd name="adj" fmla="val 9492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489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9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250"/>
                            </p:stCondLst>
                            <p:childTnLst>
                              <p:par>
                                <p:cTn id="5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75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6" grpId="0"/>
      <p:bldP spid="47" grpId="0"/>
      <p:bldP spid="58" grpId="0"/>
      <p:bldP spid="3" grpId="0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D999EDD-B6C4-178B-E07D-E5DE8AA4E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12</a:t>
            </a:fld>
            <a:endParaRPr lang="en-US" dirty="0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775CCC9-0C4A-7E9B-7F59-FEB68E3A6598}"/>
              </a:ext>
            </a:extLst>
          </p:cNvPr>
          <p:cNvGrpSpPr/>
          <p:nvPr/>
        </p:nvGrpSpPr>
        <p:grpSpPr>
          <a:xfrm>
            <a:off x="3177221" y="3067749"/>
            <a:ext cx="6346488" cy="3256415"/>
            <a:chOff x="2495295" y="2231249"/>
            <a:chExt cx="7942674" cy="4075426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C22B099F-1BEA-494C-3A6E-ADFD999BCA4B}"/>
                </a:ext>
              </a:extLst>
            </p:cNvPr>
            <p:cNvGrpSpPr/>
            <p:nvPr/>
          </p:nvGrpSpPr>
          <p:grpSpPr>
            <a:xfrm>
              <a:off x="5834796" y="3121676"/>
              <a:ext cx="1242281" cy="3184999"/>
              <a:chOff x="5834796" y="3121676"/>
              <a:chExt cx="1242281" cy="3184999"/>
            </a:xfrm>
            <a:solidFill>
              <a:srgbClr val="F1DFC7"/>
            </a:solidFill>
          </p:grpSpPr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93EC911A-C255-111F-E3E3-CAE5DBF90290}"/>
                  </a:ext>
                </a:extLst>
              </p:cNvPr>
              <p:cNvGrpSpPr/>
              <p:nvPr/>
            </p:nvGrpSpPr>
            <p:grpSpPr>
              <a:xfrm rot="10800000">
                <a:off x="6078088" y="3121676"/>
                <a:ext cx="898672" cy="740084"/>
                <a:chOff x="5728334" y="4586287"/>
                <a:chExt cx="647700" cy="533400"/>
              </a:xfrm>
              <a:grpFill/>
            </p:grpSpPr>
            <p:sp>
              <p:nvSpPr>
                <p:cNvPr id="29" name="Freeform: Shape 973">
                  <a:extLst>
                    <a:ext uri="{FF2B5EF4-FFF2-40B4-BE49-F238E27FC236}">
                      <a16:creationId xmlns:a16="http://schemas.microsoft.com/office/drawing/2014/main" id="{0EF1A337-7BF6-629C-7F85-9F0E504D6D26}"/>
                    </a:ext>
                  </a:extLst>
                </p:cNvPr>
                <p:cNvSpPr/>
                <p:nvPr/>
              </p:nvSpPr>
              <p:spPr>
                <a:xfrm>
                  <a:off x="5728334" y="4586287"/>
                  <a:ext cx="647700" cy="533400"/>
                </a:xfrm>
                <a:custGeom>
                  <a:avLst/>
                  <a:gdLst>
                    <a:gd name="connsiteX0" fmla="*/ 18097 w 647700"/>
                    <a:gd name="connsiteY0" fmla="*/ 192405 h 533400"/>
                    <a:gd name="connsiteX1" fmla="*/ 31433 w 647700"/>
                    <a:gd name="connsiteY1" fmla="*/ 160972 h 533400"/>
                    <a:gd name="connsiteX2" fmla="*/ 270510 w 647700"/>
                    <a:gd name="connsiteY2" fmla="*/ 335280 h 533400"/>
                    <a:gd name="connsiteX3" fmla="*/ 322897 w 647700"/>
                    <a:gd name="connsiteY3" fmla="*/ 534353 h 533400"/>
                    <a:gd name="connsiteX4" fmla="*/ 377190 w 647700"/>
                    <a:gd name="connsiteY4" fmla="*/ 336232 h 533400"/>
                    <a:gd name="connsiteX5" fmla="*/ 618172 w 647700"/>
                    <a:gd name="connsiteY5" fmla="*/ 164782 h 533400"/>
                    <a:gd name="connsiteX6" fmla="*/ 631508 w 647700"/>
                    <a:gd name="connsiteY6" fmla="*/ 196215 h 533400"/>
                    <a:gd name="connsiteX7" fmla="*/ 648653 w 647700"/>
                    <a:gd name="connsiteY7" fmla="*/ 164782 h 533400"/>
                    <a:gd name="connsiteX8" fmla="*/ 653415 w 647700"/>
                    <a:gd name="connsiteY8" fmla="*/ 94297 h 533400"/>
                    <a:gd name="connsiteX9" fmla="*/ 625793 w 647700"/>
                    <a:gd name="connsiteY9" fmla="*/ 94297 h 533400"/>
                    <a:gd name="connsiteX10" fmla="*/ 624840 w 647700"/>
                    <a:gd name="connsiteY10" fmla="*/ 105728 h 533400"/>
                    <a:gd name="connsiteX11" fmla="*/ 388620 w 647700"/>
                    <a:gd name="connsiteY11" fmla="*/ 149543 h 533400"/>
                    <a:gd name="connsiteX12" fmla="*/ 391478 w 647700"/>
                    <a:gd name="connsiteY12" fmla="*/ 123825 h 533400"/>
                    <a:gd name="connsiteX13" fmla="*/ 540068 w 647700"/>
                    <a:gd name="connsiteY13" fmla="*/ 42863 h 533400"/>
                    <a:gd name="connsiteX14" fmla="*/ 523875 w 647700"/>
                    <a:gd name="connsiteY14" fmla="*/ 14288 h 533400"/>
                    <a:gd name="connsiteX15" fmla="*/ 399097 w 647700"/>
                    <a:gd name="connsiteY15" fmla="*/ 37147 h 533400"/>
                    <a:gd name="connsiteX16" fmla="*/ 379095 w 647700"/>
                    <a:gd name="connsiteY16" fmla="*/ 0 h 533400"/>
                    <a:gd name="connsiteX17" fmla="*/ 327660 w 647700"/>
                    <a:gd name="connsiteY17" fmla="*/ 0 h 533400"/>
                    <a:gd name="connsiteX18" fmla="*/ 276225 w 647700"/>
                    <a:gd name="connsiteY18" fmla="*/ 0 h 533400"/>
                    <a:gd name="connsiteX19" fmla="*/ 256222 w 647700"/>
                    <a:gd name="connsiteY19" fmla="*/ 37147 h 533400"/>
                    <a:gd name="connsiteX20" fmla="*/ 131445 w 647700"/>
                    <a:gd name="connsiteY20" fmla="*/ 13335 h 533400"/>
                    <a:gd name="connsiteX21" fmla="*/ 114300 w 647700"/>
                    <a:gd name="connsiteY21" fmla="*/ 40957 h 533400"/>
                    <a:gd name="connsiteX22" fmla="*/ 261938 w 647700"/>
                    <a:gd name="connsiteY22" fmla="*/ 123825 h 533400"/>
                    <a:gd name="connsiteX23" fmla="*/ 264795 w 647700"/>
                    <a:gd name="connsiteY23" fmla="*/ 149543 h 533400"/>
                    <a:gd name="connsiteX24" fmla="*/ 28575 w 647700"/>
                    <a:gd name="connsiteY24" fmla="*/ 103822 h 533400"/>
                    <a:gd name="connsiteX25" fmla="*/ 27622 w 647700"/>
                    <a:gd name="connsiteY25" fmla="*/ 92393 h 533400"/>
                    <a:gd name="connsiteX26" fmla="*/ 0 w 647700"/>
                    <a:gd name="connsiteY26" fmla="*/ 92393 h 533400"/>
                    <a:gd name="connsiteX27" fmla="*/ 3810 w 647700"/>
                    <a:gd name="connsiteY27" fmla="*/ 162878 h 533400"/>
                    <a:gd name="connsiteX28" fmla="*/ 18097 w 647700"/>
                    <a:gd name="connsiteY28" fmla="*/ 192405 h 533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647700" h="533400">
                      <a:moveTo>
                        <a:pt x="18097" y="192405"/>
                      </a:moveTo>
                      <a:lnTo>
                        <a:pt x="31433" y="160972"/>
                      </a:lnTo>
                      <a:lnTo>
                        <a:pt x="270510" y="335280"/>
                      </a:lnTo>
                      <a:cubicBezTo>
                        <a:pt x="245745" y="470535"/>
                        <a:pt x="322897" y="534353"/>
                        <a:pt x="322897" y="534353"/>
                      </a:cubicBezTo>
                      <a:cubicBezTo>
                        <a:pt x="322897" y="534353"/>
                        <a:pt x="401003" y="471488"/>
                        <a:pt x="377190" y="336232"/>
                      </a:cubicBezTo>
                      <a:lnTo>
                        <a:pt x="618172" y="164782"/>
                      </a:lnTo>
                      <a:lnTo>
                        <a:pt x="631508" y="196215"/>
                      </a:lnTo>
                      <a:lnTo>
                        <a:pt x="648653" y="164782"/>
                      </a:lnTo>
                      <a:lnTo>
                        <a:pt x="653415" y="94297"/>
                      </a:lnTo>
                      <a:lnTo>
                        <a:pt x="625793" y="94297"/>
                      </a:lnTo>
                      <a:lnTo>
                        <a:pt x="624840" y="105728"/>
                      </a:lnTo>
                      <a:lnTo>
                        <a:pt x="388620" y="149543"/>
                      </a:lnTo>
                      <a:lnTo>
                        <a:pt x="391478" y="123825"/>
                      </a:lnTo>
                      <a:lnTo>
                        <a:pt x="540068" y="42863"/>
                      </a:lnTo>
                      <a:lnTo>
                        <a:pt x="523875" y="14288"/>
                      </a:lnTo>
                      <a:lnTo>
                        <a:pt x="399097" y="37147"/>
                      </a:lnTo>
                      <a:lnTo>
                        <a:pt x="379095" y="0"/>
                      </a:lnTo>
                      <a:lnTo>
                        <a:pt x="327660" y="0"/>
                      </a:lnTo>
                      <a:lnTo>
                        <a:pt x="276225" y="0"/>
                      </a:lnTo>
                      <a:lnTo>
                        <a:pt x="256222" y="37147"/>
                      </a:lnTo>
                      <a:lnTo>
                        <a:pt x="131445" y="13335"/>
                      </a:lnTo>
                      <a:lnTo>
                        <a:pt x="114300" y="40957"/>
                      </a:lnTo>
                      <a:lnTo>
                        <a:pt x="261938" y="123825"/>
                      </a:lnTo>
                      <a:lnTo>
                        <a:pt x="264795" y="149543"/>
                      </a:lnTo>
                      <a:lnTo>
                        <a:pt x="28575" y="103822"/>
                      </a:lnTo>
                      <a:lnTo>
                        <a:pt x="27622" y="92393"/>
                      </a:lnTo>
                      <a:lnTo>
                        <a:pt x="0" y="92393"/>
                      </a:lnTo>
                      <a:lnTo>
                        <a:pt x="3810" y="162878"/>
                      </a:lnTo>
                      <a:lnTo>
                        <a:pt x="18097" y="19240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974">
                  <a:extLst>
                    <a:ext uri="{FF2B5EF4-FFF2-40B4-BE49-F238E27FC236}">
                      <a16:creationId xmlns:a16="http://schemas.microsoft.com/office/drawing/2014/main" id="{F9240520-5A56-3823-7822-8B0AC8246995}"/>
                    </a:ext>
                  </a:extLst>
                </p:cNvPr>
                <p:cNvSpPr/>
                <p:nvPr/>
              </p:nvSpPr>
              <p:spPr>
                <a:xfrm>
                  <a:off x="6008300" y="4914900"/>
                  <a:ext cx="85725" cy="180975"/>
                </a:xfrm>
                <a:custGeom>
                  <a:avLst/>
                  <a:gdLst>
                    <a:gd name="connsiteX0" fmla="*/ 42932 w 85725"/>
                    <a:gd name="connsiteY0" fmla="*/ 185738 h 180975"/>
                    <a:gd name="connsiteX1" fmla="*/ 76269 w 85725"/>
                    <a:gd name="connsiteY1" fmla="*/ 17145 h 180975"/>
                    <a:gd name="connsiteX2" fmla="*/ 43884 w 85725"/>
                    <a:gd name="connsiteY2" fmla="*/ 0 h 180975"/>
                    <a:gd name="connsiteX3" fmla="*/ 10547 w 85725"/>
                    <a:gd name="connsiteY3" fmla="*/ 16193 h 180975"/>
                    <a:gd name="connsiteX4" fmla="*/ 42932 w 85725"/>
                    <a:gd name="connsiteY4" fmla="*/ 185738 h 18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725" h="180975">
                      <a:moveTo>
                        <a:pt x="42932" y="185738"/>
                      </a:moveTo>
                      <a:cubicBezTo>
                        <a:pt x="42932" y="185738"/>
                        <a:pt x="111512" y="124778"/>
                        <a:pt x="76269" y="17145"/>
                      </a:cubicBezTo>
                      <a:cubicBezTo>
                        <a:pt x="73412" y="7620"/>
                        <a:pt x="59124" y="0"/>
                        <a:pt x="43884" y="0"/>
                      </a:cubicBezTo>
                      <a:cubicBezTo>
                        <a:pt x="27692" y="0"/>
                        <a:pt x="14357" y="6668"/>
                        <a:pt x="10547" y="16193"/>
                      </a:cubicBezTo>
                      <a:cubicBezTo>
                        <a:pt x="-25648" y="123825"/>
                        <a:pt x="42932" y="185738"/>
                        <a:pt x="42932" y="1857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C40BADDC-3E5B-0976-5F43-40F7DB129C75}"/>
                  </a:ext>
                </a:extLst>
              </p:cNvPr>
              <p:cNvGrpSpPr/>
              <p:nvPr/>
            </p:nvGrpSpPr>
            <p:grpSpPr>
              <a:xfrm rot="10800000">
                <a:off x="5834796" y="3861759"/>
                <a:ext cx="1242281" cy="2444916"/>
                <a:chOff x="5589171" y="0"/>
                <a:chExt cx="1031419" cy="2029921"/>
              </a:xfrm>
              <a:grpFill/>
            </p:grpSpPr>
            <p:sp>
              <p:nvSpPr>
                <p:cNvPr id="27" name="Freeform: Shape 969">
                  <a:extLst>
                    <a:ext uri="{FF2B5EF4-FFF2-40B4-BE49-F238E27FC236}">
                      <a16:creationId xmlns:a16="http://schemas.microsoft.com/office/drawing/2014/main" id="{F14FBAFA-E5CE-35DE-EABA-04E48534FE53}"/>
                    </a:ext>
                  </a:extLst>
                </p:cNvPr>
                <p:cNvSpPr/>
                <p:nvPr/>
              </p:nvSpPr>
              <p:spPr>
                <a:xfrm>
                  <a:off x="6500887" y="569735"/>
                  <a:ext cx="65835" cy="43890"/>
                </a:xfrm>
                <a:custGeom>
                  <a:avLst/>
                  <a:gdLst>
                    <a:gd name="connsiteX0" fmla="*/ 0 w 57150"/>
                    <a:gd name="connsiteY0" fmla="*/ 1680 h 38100"/>
                    <a:gd name="connsiteX1" fmla="*/ 59055 w 57150"/>
                    <a:gd name="connsiteY1" fmla="*/ 38827 h 38100"/>
                    <a:gd name="connsiteX2" fmla="*/ 0 w 57150"/>
                    <a:gd name="connsiteY2" fmla="*/ 168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50" h="38100">
                      <a:moveTo>
                        <a:pt x="0" y="1680"/>
                      </a:moveTo>
                      <a:lnTo>
                        <a:pt x="59055" y="38827"/>
                      </a:lnTo>
                      <a:cubicBezTo>
                        <a:pt x="74295" y="-19275"/>
                        <a:pt x="32385" y="6442"/>
                        <a:pt x="0" y="168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972">
                  <a:extLst>
                    <a:ext uri="{FF2B5EF4-FFF2-40B4-BE49-F238E27FC236}">
                      <a16:creationId xmlns:a16="http://schemas.microsoft.com/office/drawing/2014/main" id="{D27F2187-D46A-BB58-3D01-59BE78FC7B4A}"/>
                    </a:ext>
                  </a:extLst>
                </p:cNvPr>
                <p:cNvSpPr/>
                <p:nvPr/>
              </p:nvSpPr>
              <p:spPr>
                <a:xfrm>
                  <a:off x="5589171" y="0"/>
                  <a:ext cx="1031419" cy="2029921"/>
                </a:xfrm>
                <a:custGeom>
                  <a:avLst/>
                  <a:gdLst>
                    <a:gd name="connsiteX0" fmla="*/ 839064 w 895350"/>
                    <a:gd name="connsiteY0" fmla="*/ 46673 h 1762125"/>
                    <a:gd name="connsiteX1" fmla="*/ 901929 w 895350"/>
                    <a:gd name="connsiteY1" fmla="*/ 4763 h 1762125"/>
                    <a:gd name="connsiteX2" fmla="*/ 864 w 895350"/>
                    <a:gd name="connsiteY2" fmla="*/ 0 h 1762125"/>
                    <a:gd name="connsiteX3" fmla="*/ 167552 w 895350"/>
                    <a:gd name="connsiteY3" fmla="*/ 414338 h 1762125"/>
                    <a:gd name="connsiteX4" fmla="*/ 90399 w 895350"/>
                    <a:gd name="connsiteY4" fmla="*/ 429578 h 1762125"/>
                    <a:gd name="connsiteX5" fmla="*/ 129452 w 895350"/>
                    <a:gd name="connsiteY5" fmla="*/ 770573 h 1762125"/>
                    <a:gd name="connsiteX6" fmla="*/ 98019 w 895350"/>
                    <a:gd name="connsiteY6" fmla="*/ 758190 h 1762125"/>
                    <a:gd name="connsiteX7" fmla="*/ 205652 w 895350"/>
                    <a:gd name="connsiteY7" fmla="*/ 1037273 h 1762125"/>
                    <a:gd name="connsiteX8" fmla="*/ 258992 w 895350"/>
                    <a:gd name="connsiteY8" fmla="*/ 1088708 h 1762125"/>
                    <a:gd name="connsiteX9" fmla="*/ 364719 w 895350"/>
                    <a:gd name="connsiteY9" fmla="*/ 1072515 h 1762125"/>
                    <a:gd name="connsiteX10" fmla="*/ 304712 w 895350"/>
                    <a:gd name="connsiteY10" fmla="*/ 1105853 h 1762125"/>
                    <a:gd name="connsiteX11" fmla="*/ 313285 w 895350"/>
                    <a:gd name="connsiteY11" fmla="*/ 1101090 h 1762125"/>
                    <a:gd name="connsiteX12" fmla="*/ 232322 w 895350"/>
                    <a:gd name="connsiteY12" fmla="*/ 1170623 h 1762125"/>
                    <a:gd name="connsiteX13" fmla="*/ 240894 w 895350"/>
                    <a:gd name="connsiteY13" fmla="*/ 1403985 h 1762125"/>
                    <a:gd name="connsiteX14" fmla="*/ 290424 w 895350"/>
                    <a:gd name="connsiteY14" fmla="*/ 1397318 h 1762125"/>
                    <a:gd name="connsiteX15" fmla="*/ 290424 w 895350"/>
                    <a:gd name="connsiteY15" fmla="*/ 1417320 h 1762125"/>
                    <a:gd name="connsiteX16" fmla="*/ 252324 w 895350"/>
                    <a:gd name="connsiteY16" fmla="*/ 1409700 h 1762125"/>
                    <a:gd name="connsiteX17" fmla="*/ 291377 w 895350"/>
                    <a:gd name="connsiteY17" fmla="*/ 1432560 h 1762125"/>
                    <a:gd name="connsiteX18" fmla="*/ 233274 w 895350"/>
                    <a:gd name="connsiteY18" fmla="*/ 1429703 h 1762125"/>
                    <a:gd name="connsiteX19" fmla="*/ 239942 w 895350"/>
                    <a:gd name="connsiteY19" fmla="*/ 1440180 h 1762125"/>
                    <a:gd name="connsiteX20" fmla="*/ 244704 w 895350"/>
                    <a:gd name="connsiteY20" fmla="*/ 1438275 h 1762125"/>
                    <a:gd name="connsiteX21" fmla="*/ 287567 w 895350"/>
                    <a:gd name="connsiteY21" fmla="*/ 1462088 h 1762125"/>
                    <a:gd name="connsiteX22" fmla="*/ 258992 w 895350"/>
                    <a:gd name="connsiteY22" fmla="*/ 1469708 h 1762125"/>
                    <a:gd name="connsiteX23" fmla="*/ 258992 w 895350"/>
                    <a:gd name="connsiteY23" fmla="*/ 1475423 h 1762125"/>
                    <a:gd name="connsiteX24" fmla="*/ 259944 w 895350"/>
                    <a:gd name="connsiteY24" fmla="*/ 1495425 h 1762125"/>
                    <a:gd name="connsiteX25" fmla="*/ 293282 w 895350"/>
                    <a:gd name="connsiteY25" fmla="*/ 1487805 h 1762125"/>
                    <a:gd name="connsiteX26" fmla="*/ 332335 w 895350"/>
                    <a:gd name="connsiteY26" fmla="*/ 1497330 h 1762125"/>
                    <a:gd name="connsiteX27" fmla="*/ 305664 w 895350"/>
                    <a:gd name="connsiteY27" fmla="*/ 1567815 h 1762125"/>
                    <a:gd name="connsiteX28" fmla="*/ 329477 w 895350"/>
                    <a:gd name="connsiteY28" fmla="*/ 1596390 h 1762125"/>
                    <a:gd name="connsiteX29" fmla="*/ 364719 w 895350"/>
                    <a:gd name="connsiteY29" fmla="*/ 1601153 h 1762125"/>
                    <a:gd name="connsiteX30" fmla="*/ 295187 w 895350"/>
                    <a:gd name="connsiteY30" fmla="*/ 1623060 h 1762125"/>
                    <a:gd name="connsiteX31" fmla="*/ 345669 w 895350"/>
                    <a:gd name="connsiteY31" fmla="*/ 1637348 h 1762125"/>
                    <a:gd name="connsiteX32" fmla="*/ 308522 w 895350"/>
                    <a:gd name="connsiteY32" fmla="*/ 1642110 h 1762125"/>
                    <a:gd name="connsiteX33" fmla="*/ 311379 w 895350"/>
                    <a:gd name="connsiteY33" fmla="*/ 1688783 h 1762125"/>
                    <a:gd name="connsiteX34" fmla="*/ 341860 w 895350"/>
                    <a:gd name="connsiteY34" fmla="*/ 1689735 h 1762125"/>
                    <a:gd name="connsiteX35" fmla="*/ 306617 w 895350"/>
                    <a:gd name="connsiteY35" fmla="*/ 1697355 h 1762125"/>
                    <a:gd name="connsiteX36" fmla="*/ 324714 w 895350"/>
                    <a:gd name="connsiteY36" fmla="*/ 1704975 h 1762125"/>
                    <a:gd name="connsiteX37" fmla="*/ 341860 w 895350"/>
                    <a:gd name="connsiteY37" fmla="*/ 1704975 h 1762125"/>
                    <a:gd name="connsiteX38" fmla="*/ 342812 w 895350"/>
                    <a:gd name="connsiteY38" fmla="*/ 1762125 h 1762125"/>
                    <a:gd name="connsiteX39" fmla="*/ 459017 w 895350"/>
                    <a:gd name="connsiteY39" fmla="*/ 1763078 h 1762125"/>
                    <a:gd name="connsiteX40" fmla="*/ 484735 w 895350"/>
                    <a:gd name="connsiteY40" fmla="*/ 1735455 h 1762125"/>
                    <a:gd name="connsiteX41" fmla="*/ 466637 w 895350"/>
                    <a:gd name="connsiteY41" fmla="*/ 1736408 h 1762125"/>
                    <a:gd name="connsiteX42" fmla="*/ 479972 w 895350"/>
                    <a:gd name="connsiteY42" fmla="*/ 1731645 h 1762125"/>
                    <a:gd name="connsiteX43" fmla="*/ 447587 w 895350"/>
                    <a:gd name="connsiteY43" fmla="*/ 1737360 h 1762125"/>
                    <a:gd name="connsiteX44" fmla="*/ 494260 w 895350"/>
                    <a:gd name="connsiteY44" fmla="*/ 1711643 h 1762125"/>
                    <a:gd name="connsiteX45" fmla="*/ 473304 w 895350"/>
                    <a:gd name="connsiteY45" fmla="*/ 1707833 h 1762125"/>
                    <a:gd name="connsiteX46" fmla="*/ 485687 w 895350"/>
                    <a:gd name="connsiteY46" fmla="*/ 1706880 h 1762125"/>
                    <a:gd name="connsiteX47" fmla="*/ 470447 w 895350"/>
                    <a:gd name="connsiteY47" fmla="*/ 1704975 h 1762125"/>
                    <a:gd name="connsiteX48" fmla="*/ 499022 w 895350"/>
                    <a:gd name="connsiteY48" fmla="*/ 1699260 h 1762125"/>
                    <a:gd name="connsiteX49" fmla="*/ 501879 w 895350"/>
                    <a:gd name="connsiteY49" fmla="*/ 1703070 h 1762125"/>
                    <a:gd name="connsiteX50" fmla="*/ 503785 w 895350"/>
                    <a:gd name="connsiteY50" fmla="*/ 1688783 h 1762125"/>
                    <a:gd name="connsiteX51" fmla="*/ 496164 w 895350"/>
                    <a:gd name="connsiteY51" fmla="*/ 1693545 h 1762125"/>
                    <a:gd name="connsiteX52" fmla="*/ 482829 w 895350"/>
                    <a:gd name="connsiteY52" fmla="*/ 1637348 h 1762125"/>
                    <a:gd name="connsiteX53" fmla="*/ 472352 w 895350"/>
                    <a:gd name="connsiteY53" fmla="*/ 1638300 h 1762125"/>
                    <a:gd name="connsiteX54" fmla="*/ 478067 w 895350"/>
                    <a:gd name="connsiteY54" fmla="*/ 1609725 h 1762125"/>
                    <a:gd name="connsiteX55" fmla="*/ 480924 w 895350"/>
                    <a:gd name="connsiteY55" fmla="*/ 1610678 h 1762125"/>
                    <a:gd name="connsiteX56" fmla="*/ 466637 w 895350"/>
                    <a:gd name="connsiteY56" fmla="*/ 1597343 h 1762125"/>
                    <a:gd name="connsiteX57" fmla="*/ 507594 w 895350"/>
                    <a:gd name="connsiteY57" fmla="*/ 1594485 h 1762125"/>
                    <a:gd name="connsiteX58" fmla="*/ 448539 w 895350"/>
                    <a:gd name="connsiteY58" fmla="*/ 1571625 h 1762125"/>
                    <a:gd name="connsiteX59" fmla="*/ 468542 w 895350"/>
                    <a:gd name="connsiteY59" fmla="*/ 1568768 h 1762125"/>
                    <a:gd name="connsiteX60" fmla="*/ 436157 w 895350"/>
                    <a:gd name="connsiteY60" fmla="*/ 1552575 h 1762125"/>
                    <a:gd name="connsiteX61" fmla="*/ 490449 w 895350"/>
                    <a:gd name="connsiteY61" fmla="*/ 1555433 h 1762125"/>
                    <a:gd name="connsiteX62" fmla="*/ 518072 w 895350"/>
                    <a:gd name="connsiteY62" fmla="*/ 1508760 h 1762125"/>
                    <a:gd name="connsiteX63" fmla="*/ 470447 w 895350"/>
                    <a:gd name="connsiteY63" fmla="*/ 1524000 h 1762125"/>
                    <a:gd name="connsiteX64" fmla="*/ 432347 w 895350"/>
                    <a:gd name="connsiteY64" fmla="*/ 1505903 h 1762125"/>
                    <a:gd name="connsiteX65" fmla="*/ 514262 w 895350"/>
                    <a:gd name="connsiteY65" fmla="*/ 1468755 h 1762125"/>
                    <a:gd name="connsiteX66" fmla="*/ 518072 w 895350"/>
                    <a:gd name="connsiteY66" fmla="*/ 1473518 h 1762125"/>
                    <a:gd name="connsiteX67" fmla="*/ 526644 w 895350"/>
                    <a:gd name="connsiteY67" fmla="*/ 1443990 h 1762125"/>
                    <a:gd name="connsiteX68" fmla="*/ 479019 w 895350"/>
                    <a:gd name="connsiteY68" fmla="*/ 1425893 h 1762125"/>
                    <a:gd name="connsiteX69" fmla="*/ 488544 w 895350"/>
                    <a:gd name="connsiteY69" fmla="*/ 1449705 h 1762125"/>
                    <a:gd name="connsiteX70" fmla="*/ 446635 w 895350"/>
                    <a:gd name="connsiteY70" fmla="*/ 1399223 h 1762125"/>
                    <a:gd name="connsiteX71" fmla="*/ 479019 w 895350"/>
                    <a:gd name="connsiteY71" fmla="*/ 1413510 h 1762125"/>
                    <a:gd name="connsiteX72" fmla="*/ 486639 w 895350"/>
                    <a:gd name="connsiteY72" fmla="*/ 1392555 h 1762125"/>
                    <a:gd name="connsiteX73" fmla="*/ 533312 w 895350"/>
                    <a:gd name="connsiteY73" fmla="*/ 1439228 h 1762125"/>
                    <a:gd name="connsiteX74" fmla="*/ 556172 w 895350"/>
                    <a:gd name="connsiteY74" fmla="*/ 1419225 h 1762125"/>
                    <a:gd name="connsiteX75" fmla="*/ 515214 w 895350"/>
                    <a:gd name="connsiteY75" fmla="*/ 1370648 h 1762125"/>
                    <a:gd name="connsiteX76" fmla="*/ 549504 w 895350"/>
                    <a:gd name="connsiteY76" fmla="*/ 1372553 h 1762125"/>
                    <a:gd name="connsiteX77" fmla="*/ 531407 w 895350"/>
                    <a:gd name="connsiteY77" fmla="*/ 1355408 h 1762125"/>
                    <a:gd name="connsiteX78" fmla="*/ 574269 w 895350"/>
                    <a:gd name="connsiteY78" fmla="*/ 1366838 h 1762125"/>
                    <a:gd name="connsiteX79" fmla="*/ 598082 w 895350"/>
                    <a:gd name="connsiteY79" fmla="*/ 1313498 h 1762125"/>
                    <a:gd name="connsiteX80" fmla="*/ 523787 w 895350"/>
                    <a:gd name="connsiteY80" fmla="*/ 1338263 h 1762125"/>
                    <a:gd name="connsiteX81" fmla="*/ 619037 w 895350"/>
                    <a:gd name="connsiteY81" fmla="*/ 1255395 h 1762125"/>
                    <a:gd name="connsiteX82" fmla="*/ 574269 w 895350"/>
                    <a:gd name="connsiteY82" fmla="*/ 1270635 h 1762125"/>
                    <a:gd name="connsiteX83" fmla="*/ 624752 w 895350"/>
                    <a:gd name="connsiteY83" fmla="*/ 1235393 h 1762125"/>
                    <a:gd name="connsiteX84" fmla="*/ 560935 w 895350"/>
                    <a:gd name="connsiteY84" fmla="*/ 1223010 h 1762125"/>
                    <a:gd name="connsiteX85" fmla="*/ 529502 w 895350"/>
                    <a:gd name="connsiteY85" fmla="*/ 1179195 h 1762125"/>
                    <a:gd name="connsiteX86" fmla="*/ 572364 w 895350"/>
                    <a:gd name="connsiteY86" fmla="*/ 1179195 h 1762125"/>
                    <a:gd name="connsiteX87" fmla="*/ 522835 w 895350"/>
                    <a:gd name="connsiteY87" fmla="*/ 1109663 h 1762125"/>
                    <a:gd name="connsiteX88" fmla="*/ 582842 w 895350"/>
                    <a:gd name="connsiteY88" fmla="*/ 1133475 h 1762125"/>
                    <a:gd name="connsiteX89" fmla="*/ 571412 w 895350"/>
                    <a:gd name="connsiteY89" fmla="*/ 1103948 h 1762125"/>
                    <a:gd name="connsiteX90" fmla="*/ 622847 w 895350"/>
                    <a:gd name="connsiteY90" fmla="*/ 1110615 h 1762125"/>
                    <a:gd name="connsiteX91" fmla="*/ 623799 w 895350"/>
                    <a:gd name="connsiteY91" fmla="*/ 1030605 h 1762125"/>
                    <a:gd name="connsiteX92" fmla="*/ 536169 w 895350"/>
                    <a:gd name="connsiteY92" fmla="*/ 991553 h 1762125"/>
                    <a:gd name="connsiteX93" fmla="*/ 582842 w 895350"/>
                    <a:gd name="connsiteY93" fmla="*/ 954405 h 1762125"/>
                    <a:gd name="connsiteX94" fmla="*/ 601892 w 895350"/>
                    <a:gd name="connsiteY94" fmla="*/ 1001078 h 1762125"/>
                    <a:gd name="connsiteX95" fmla="*/ 647612 w 895350"/>
                    <a:gd name="connsiteY95" fmla="*/ 1014413 h 1762125"/>
                    <a:gd name="connsiteX96" fmla="*/ 673329 w 895350"/>
                    <a:gd name="connsiteY96" fmla="*/ 928688 h 1762125"/>
                    <a:gd name="connsiteX97" fmla="*/ 656185 w 895350"/>
                    <a:gd name="connsiteY97" fmla="*/ 949643 h 1762125"/>
                    <a:gd name="connsiteX98" fmla="*/ 593319 w 895350"/>
                    <a:gd name="connsiteY98" fmla="*/ 866775 h 1762125"/>
                    <a:gd name="connsiteX99" fmla="*/ 647612 w 895350"/>
                    <a:gd name="connsiteY99" fmla="*/ 875348 h 1762125"/>
                    <a:gd name="connsiteX100" fmla="*/ 619037 w 895350"/>
                    <a:gd name="connsiteY100" fmla="*/ 816293 h 1762125"/>
                    <a:gd name="connsiteX101" fmla="*/ 729527 w 895350"/>
                    <a:gd name="connsiteY101" fmla="*/ 861060 h 1762125"/>
                    <a:gd name="connsiteX102" fmla="*/ 696189 w 895350"/>
                    <a:gd name="connsiteY102" fmla="*/ 769620 h 1762125"/>
                    <a:gd name="connsiteX103" fmla="*/ 784772 w 895350"/>
                    <a:gd name="connsiteY103" fmla="*/ 731520 h 1762125"/>
                    <a:gd name="connsiteX104" fmla="*/ 780010 w 895350"/>
                    <a:gd name="connsiteY104" fmla="*/ 476250 h 1762125"/>
                    <a:gd name="connsiteX105" fmla="*/ 756197 w 895350"/>
                    <a:gd name="connsiteY105" fmla="*/ 436245 h 1762125"/>
                    <a:gd name="connsiteX106" fmla="*/ 839064 w 895350"/>
                    <a:gd name="connsiteY106" fmla="*/ 46673 h 1762125"/>
                    <a:gd name="connsiteX107" fmla="*/ 270422 w 895350"/>
                    <a:gd name="connsiteY107" fmla="*/ 1473518 h 1762125"/>
                    <a:gd name="connsiteX108" fmla="*/ 278042 w 895350"/>
                    <a:gd name="connsiteY108" fmla="*/ 1470660 h 1762125"/>
                    <a:gd name="connsiteX109" fmla="*/ 270422 w 895350"/>
                    <a:gd name="connsiteY109" fmla="*/ 1473518 h 1762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</a:cxnLst>
                  <a:rect l="l" t="t" r="r" b="b"/>
                  <a:pathLst>
                    <a:path w="895350" h="1762125">
                      <a:moveTo>
                        <a:pt x="839064" y="46673"/>
                      </a:moveTo>
                      <a:lnTo>
                        <a:pt x="901929" y="4763"/>
                      </a:lnTo>
                      <a:lnTo>
                        <a:pt x="864" y="0"/>
                      </a:lnTo>
                      <a:cubicBezTo>
                        <a:pt x="-4851" y="229553"/>
                        <a:pt x="14199" y="254318"/>
                        <a:pt x="167552" y="414338"/>
                      </a:cubicBezTo>
                      <a:lnTo>
                        <a:pt x="90399" y="429578"/>
                      </a:lnTo>
                      <a:cubicBezTo>
                        <a:pt x="142787" y="468630"/>
                        <a:pt x="24677" y="649605"/>
                        <a:pt x="129452" y="770573"/>
                      </a:cubicBezTo>
                      <a:cubicBezTo>
                        <a:pt x="121832" y="769620"/>
                        <a:pt x="109449" y="766763"/>
                        <a:pt x="98019" y="758190"/>
                      </a:cubicBezTo>
                      <a:cubicBezTo>
                        <a:pt x="193269" y="874395"/>
                        <a:pt x="9437" y="1005840"/>
                        <a:pt x="205652" y="1037273"/>
                      </a:cubicBezTo>
                      <a:lnTo>
                        <a:pt x="258992" y="1088708"/>
                      </a:lnTo>
                      <a:cubicBezTo>
                        <a:pt x="263754" y="1022033"/>
                        <a:pt x="336144" y="1098233"/>
                        <a:pt x="364719" y="1072515"/>
                      </a:cubicBezTo>
                      <a:cubicBezTo>
                        <a:pt x="376149" y="1097280"/>
                        <a:pt x="316142" y="1134428"/>
                        <a:pt x="304712" y="1105853"/>
                      </a:cubicBezTo>
                      <a:lnTo>
                        <a:pt x="313285" y="1101090"/>
                      </a:lnTo>
                      <a:cubicBezTo>
                        <a:pt x="219939" y="1089660"/>
                        <a:pt x="290424" y="1171575"/>
                        <a:pt x="232322" y="1170623"/>
                      </a:cubicBezTo>
                      <a:cubicBezTo>
                        <a:pt x="254229" y="1265873"/>
                        <a:pt x="229464" y="1342073"/>
                        <a:pt x="240894" y="1403985"/>
                      </a:cubicBezTo>
                      <a:lnTo>
                        <a:pt x="290424" y="1397318"/>
                      </a:lnTo>
                      <a:lnTo>
                        <a:pt x="290424" y="1417320"/>
                      </a:lnTo>
                      <a:cubicBezTo>
                        <a:pt x="279947" y="1422083"/>
                        <a:pt x="253277" y="1423988"/>
                        <a:pt x="252324" y="1409700"/>
                      </a:cubicBezTo>
                      <a:cubicBezTo>
                        <a:pt x="225654" y="1416368"/>
                        <a:pt x="279947" y="1432560"/>
                        <a:pt x="291377" y="1432560"/>
                      </a:cubicBezTo>
                      <a:cubicBezTo>
                        <a:pt x="277089" y="1457325"/>
                        <a:pt x="232322" y="1422083"/>
                        <a:pt x="233274" y="1429703"/>
                      </a:cubicBezTo>
                      <a:lnTo>
                        <a:pt x="239942" y="1440180"/>
                      </a:lnTo>
                      <a:lnTo>
                        <a:pt x="244704" y="1438275"/>
                      </a:lnTo>
                      <a:cubicBezTo>
                        <a:pt x="265660" y="1446848"/>
                        <a:pt x="286614" y="1447800"/>
                        <a:pt x="287567" y="1462088"/>
                      </a:cubicBezTo>
                      <a:cubicBezTo>
                        <a:pt x="279947" y="1470660"/>
                        <a:pt x="259944" y="1466850"/>
                        <a:pt x="258992" y="1469708"/>
                      </a:cubicBezTo>
                      <a:cubicBezTo>
                        <a:pt x="256135" y="1469708"/>
                        <a:pt x="254229" y="1470660"/>
                        <a:pt x="258992" y="1475423"/>
                      </a:cubicBezTo>
                      <a:lnTo>
                        <a:pt x="259944" y="1495425"/>
                      </a:lnTo>
                      <a:lnTo>
                        <a:pt x="293282" y="1487805"/>
                      </a:lnTo>
                      <a:cubicBezTo>
                        <a:pt x="312332" y="1496378"/>
                        <a:pt x="295187" y="1505903"/>
                        <a:pt x="332335" y="1497330"/>
                      </a:cubicBezTo>
                      <a:cubicBezTo>
                        <a:pt x="274232" y="1509713"/>
                        <a:pt x="320904" y="1561148"/>
                        <a:pt x="305664" y="1567815"/>
                      </a:cubicBezTo>
                      <a:cubicBezTo>
                        <a:pt x="329477" y="1577340"/>
                        <a:pt x="330429" y="1585913"/>
                        <a:pt x="329477" y="1596390"/>
                      </a:cubicBezTo>
                      <a:cubicBezTo>
                        <a:pt x="335192" y="1593533"/>
                        <a:pt x="368529" y="1592580"/>
                        <a:pt x="364719" y="1601153"/>
                      </a:cubicBezTo>
                      <a:cubicBezTo>
                        <a:pt x="298044" y="1597343"/>
                        <a:pt x="336144" y="1615440"/>
                        <a:pt x="295187" y="1623060"/>
                      </a:cubicBezTo>
                      <a:cubicBezTo>
                        <a:pt x="320904" y="1620203"/>
                        <a:pt x="306617" y="1644968"/>
                        <a:pt x="345669" y="1637348"/>
                      </a:cubicBezTo>
                      <a:cubicBezTo>
                        <a:pt x="341860" y="1644015"/>
                        <a:pt x="321857" y="1637348"/>
                        <a:pt x="308522" y="1642110"/>
                      </a:cubicBezTo>
                      <a:cubicBezTo>
                        <a:pt x="335192" y="1656398"/>
                        <a:pt x="299949" y="1672590"/>
                        <a:pt x="311379" y="1688783"/>
                      </a:cubicBezTo>
                      <a:cubicBezTo>
                        <a:pt x="318999" y="1688783"/>
                        <a:pt x="329477" y="1686878"/>
                        <a:pt x="341860" y="1689735"/>
                      </a:cubicBezTo>
                      <a:lnTo>
                        <a:pt x="306617" y="1697355"/>
                      </a:lnTo>
                      <a:cubicBezTo>
                        <a:pt x="310427" y="1700213"/>
                        <a:pt x="349479" y="1700213"/>
                        <a:pt x="324714" y="1704975"/>
                      </a:cubicBezTo>
                      <a:cubicBezTo>
                        <a:pt x="330429" y="1704023"/>
                        <a:pt x="339954" y="1703070"/>
                        <a:pt x="341860" y="1704975"/>
                      </a:cubicBezTo>
                      <a:cubicBezTo>
                        <a:pt x="318999" y="1725930"/>
                        <a:pt x="353289" y="1744980"/>
                        <a:pt x="342812" y="1762125"/>
                      </a:cubicBezTo>
                      <a:lnTo>
                        <a:pt x="459017" y="1763078"/>
                      </a:lnTo>
                      <a:cubicBezTo>
                        <a:pt x="459017" y="1753553"/>
                        <a:pt x="473304" y="1747838"/>
                        <a:pt x="484735" y="1735455"/>
                      </a:cubicBezTo>
                      <a:lnTo>
                        <a:pt x="466637" y="1736408"/>
                      </a:lnTo>
                      <a:cubicBezTo>
                        <a:pt x="469494" y="1733550"/>
                        <a:pt x="475210" y="1732598"/>
                        <a:pt x="479972" y="1731645"/>
                      </a:cubicBezTo>
                      <a:cubicBezTo>
                        <a:pt x="452349" y="1727835"/>
                        <a:pt x="477114" y="1740218"/>
                        <a:pt x="447587" y="1737360"/>
                      </a:cubicBezTo>
                      <a:cubicBezTo>
                        <a:pt x="484735" y="1733550"/>
                        <a:pt x="449492" y="1714500"/>
                        <a:pt x="494260" y="1711643"/>
                      </a:cubicBezTo>
                      <a:cubicBezTo>
                        <a:pt x="495212" y="1705928"/>
                        <a:pt x="472352" y="1712595"/>
                        <a:pt x="473304" y="1707833"/>
                      </a:cubicBezTo>
                      <a:lnTo>
                        <a:pt x="485687" y="1706880"/>
                      </a:lnTo>
                      <a:lnTo>
                        <a:pt x="470447" y="1704975"/>
                      </a:lnTo>
                      <a:cubicBezTo>
                        <a:pt x="473304" y="1701165"/>
                        <a:pt x="489497" y="1699260"/>
                        <a:pt x="499022" y="1699260"/>
                      </a:cubicBezTo>
                      <a:cubicBezTo>
                        <a:pt x="498069" y="1700213"/>
                        <a:pt x="501879" y="1702118"/>
                        <a:pt x="501879" y="1703070"/>
                      </a:cubicBezTo>
                      <a:cubicBezTo>
                        <a:pt x="516167" y="1698308"/>
                        <a:pt x="501879" y="1690688"/>
                        <a:pt x="503785" y="1688783"/>
                      </a:cubicBezTo>
                      <a:lnTo>
                        <a:pt x="496164" y="1693545"/>
                      </a:lnTo>
                      <a:cubicBezTo>
                        <a:pt x="486639" y="1677353"/>
                        <a:pt x="507594" y="1656398"/>
                        <a:pt x="482829" y="1637348"/>
                      </a:cubicBezTo>
                      <a:lnTo>
                        <a:pt x="472352" y="1638300"/>
                      </a:lnTo>
                      <a:cubicBezTo>
                        <a:pt x="454254" y="1623060"/>
                        <a:pt x="485687" y="1626870"/>
                        <a:pt x="478067" y="1609725"/>
                      </a:cubicBezTo>
                      <a:lnTo>
                        <a:pt x="480924" y="1610678"/>
                      </a:lnTo>
                      <a:cubicBezTo>
                        <a:pt x="470447" y="1606868"/>
                        <a:pt x="464732" y="1602105"/>
                        <a:pt x="466637" y="1597343"/>
                      </a:cubicBezTo>
                      <a:cubicBezTo>
                        <a:pt x="479019" y="1602105"/>
                        <a:pt x="494260" y="1588770"/>
                        <a:pt x="507594" y="1594485"/>
                      </a:cubicBezTo>
                      <a:cubicBezTo>
                        <a:pt x="487592" y="1575435"/>
                        <a:pt x="491402" y="1584960"/>
                        <a:pt x="448539" y="1571625"/>
                      </a:cubicBezTo>
                      <a:lnTo>
                        <a:pt x="468542" y="1568768"/>
                      </a:lnTo>
                      <a:cubicBezTo>
                        <a:pt x="450444" y="1564005"/>
                        <a:pt x="440919" y="1564005"/>
                        <a:pt x="436157" y="1552575"/>
                      </a:cubicBezTo>
                      <a:cubicBezTo>
                        <a:pt x="453302" y="1561148"/>
                        <a:pt x="467589" y="1545908"/>
                        <a:pt x="490449" y="1555433"/>
                      </a:cubicBezTo>
                      <a:cubicBezTo>
                        <a:pt x="539027" y="1532573"/>
                        <a:pt x="447587" y="1520190"/>
                        <a:pt x="518072" y="1508760"/>
                      </a:cubicBezTo>
                      <a:cubicBezTo>
                        <a:pt x="458064" y="1496378"/>
                        <a:pt x="481877" y="1530668"/>
                        <a:pt x="470447" y="1524000"/>
                      </a:cubicBezTo>
                      <a:cubicBezTo>
                        <a:pt x="450444" y="1528763"/>
                        <a:pt x="426632" y="1514475"/>
                        <a:pt x="432347" y="1505903"/>
                      </a:cubicBezTo>
                      <a:cubicBezTo>
                        <a:pt x="434252" y="1497330"/>
                        <a:pt x="512357" y="1491615"/>
                        <a:pt x="514262" y="1468755"/>
                      </a:cubicBezTo>
                      <a:cubicBezTo>
                        <a:pt x="513310" y="1470660"/>
                        <a:pt x="518072" y="1471613"/>
                        <a:pt x="518072" y="1473518"/>
                      </a:cubicBezTo>
                      <a:cubicBezTo>
                        <a:pt x="536169" y="1464945"/>
                        <a:pt x="498069" y="1455420"/>
                        <a:pt x="526644" y="1443990"/>
                      </a:cubicBezTo>
                      <a:cubicBezTo>
                        <a:pt x="486639" y="1437323"/>
                        <a:pt x="531407" y="1428750"/>
                        <a:pt x="479019" y="1425893"/>
                      </a:cubicBezTo>
                      <a:lnTo>
                        <a:pt x="488544" y="1449705"/>
                      </a:lnTo>
                      <a:cubicBezTo>
                        <a:pt x="476162" y="1436370"/>
                        <a:pt x="415202" y="1423035"/>
                        <a:pt x="446635" y="1399223"/>
                      </a:cubicBezTo>
                      <a:cubicBezTo>
                        <a:pt x="457112" y="1401128"/>
                        <a:pt x="471399" y="1408748"/>
                        <a:pt x="479019" y="1413510"/>
                      </a:cubicBezTo>
                      <a:cubicBezTo>
                        <a:pt x="495212" y="1406843"/>
                        <a:pt x="469494" y="1400175"/>
                        <a:pt x="486639" y="1392555"/>
                      </a:cubicBezTo>
                      <a:cubicBezTo>
                        <a:pt x="541885" y="1395413"/>
                        <a:pt x="495212" y="1423988"/>
                        <a:pt x="533312" y="1439228"/>
                      </a:cubicBezTo>
                      <a:cubicBezTo>
                        <a:pt x="556172" y="1432560"/>
                        <a:pt x="499022" y="1410653"/>
                        <a:pt x="556172" y="1419225"/>
                      </a:cubicBezTo>
                      <a:cubicBezTo>
                        <a:pt x="483782" y="1407795"/>
                        <a:pt x="571412" y="1391603"/>
                        <a:pt x="515214" y="1370648"/>
                      </a:cubicBezTo>
                      <a:lnTo>
                        <a:pt x="549504" y="1372553"/>
                      </a:lnTo>
                      <a:cubicBezTo>
                        <a:pt x="544742" y="1368743"/>
                        <a:pt x="529502" y="1362075"/>
                        <a:pt x="531407" y="1355408"/>
                      </a:cubicBezTo>
                      <a:lnTo>
                        <a:pt x="574269" y="1366838"/>
                      </a:lnTo>
                      <a:cubicBezTo>
                        <a:pt x="539027" y="1348740"/>
                        <a:pt x="616179" y="1332548"/>
                        <a:pt x="598082" y="1313498"/>
                      </a:cubicBezTo>
                      <a:cubicBezTo>
                        <a:pt x="591414" y="1351598"/>
                        <a:pt x="552362" y="1322070"/>
                        <a:pt x="523787" y="1338263"/>
                      </a:cubicBezTo>
                      <a:cubicBezTo>
                        <a:pt x="479972" y="1290638"/>
                        <a:pt x="619037" y="1310640"/>
                        <a:pt x="619037" y="1255395"/>
                      </a:cubicBezTo>
                      <a:cubicBezTo>
                        <a:pt x="616179" y="1264920"/>
                        <a:pt x="587604" y="1282065"/>
                        <a:pt x="574269" y="1270635"/>
                      </a:cubicBezTo>
                      <a:cubicBezTo>
                        <a:pt x="584747" y="1259205"/>
                        <a:pt x="602844" y="1243013"/>
                        <a:pt x="624752" y="1235393"/>
                      </a:cubicBezTo>
                      <a:cubicBezTo>
                        <a:pt x="626657" y="1189673"/>
                        <a:pt x="581889" y="1242060"/>
                        <a:pt x="560935" y="1223010"/>
                      </a:cubicBezTo>
                      <a:cubicBezTo>
                        <a:pt x="613322" y="1207770"/>
                        <a:pt x="543789" y="1200150"/>
                        <a:pt x="529502" y="1179195"/>
                      </a:cubicBezTo>
                      <a:lnTo>
                        <a:pt x="572364" y="1179195"/>
                      </a:lnTo>
                      <a:cubicBezTo>
                        <a:pt x="611417" y="1120140"/>
                        <a:pt x="483782" y="1163955"/>
                        <a:pt x="522835" y="1109663"/>
                      </a:cubicBezTo>
                      <a:lnTo>
                        <a:pt x="582842" y="1133475"/>
                      </a:lnTo>
                      <a:lnTo>
                        <a:pt x="571412" y="1103948"/>
                      </a:lnTo>
                      <a:lnTo>
                        <a:pt x="622847" y="1110615"/>
                      </a:lnTo>
                      <a:cubicBezTo>
                        <a:pt x="589510" y="1077278"/>
                        <a:pt x="601892" y="1065848"/>
                        <a:pt x="623799" y="1030605"/>
                      </a:cubicBezTo>
                      <a:cubicBezTo>
                        <a:pt x="587604" y="1039178"/>
                        <a:pt x="534264" y="1024890"/>
                        <a:pt x="536169" y="991553"/>
                      </a:cubicBezTo>
                      <a:cubicBezTo>
                        <a:pt x="569507" y="967740"/>
                        <a:pt x="582842" y="1004888"/>
                        <a:pt x="582842" y="954405"/>
                      </a:cubicBezTo>
                      <a:cubicBezTo>
                        <a:pt x="614274" y="966788"/>
                        <a:pt x="653327" y="979170"/>
                        <a:pt x="601892" y="1001078"/>
                      </a:cubicBezTo>
                      <a:cubicBezTo>
                        <a:pt x="618085" y="1002983"/>
                        <a:pt x="632372" y="1011555"/>
                        <a:pt x="647612" y="1014413"/>
                      </a:cubicBezTo>
                      <a:cubicBezTo>
                        <a:pt x="688569" y="989648"/>
                        <a:pt x="669519" y="948690"/>
                        <a:pt x="673329" y="928688"/>
                      </a:cubicBezTo>
                      <a:cubicBezTo>
                        <a:pt x="669519" y="936308"/>
                        <a:pt x="664757" y="944880"/>
                        <a:pt x="656185" y="949643"/>
                      </a:cubicBezTo>
                      <a:lnTo>
                        <a:pt x="593319" y="866775"/>
                      </a:lnTo>
                      <a:cubicBezTo>
                        <a:pt x="617132" y="852488"/>
                        <a:pt x="632372" y="863918"/>
                        <a:pt x="647612" y="875348"/>
                      </a:cubicBezTo>
                      <a:cubicBezTo>
                        <a:pt x="644754" y="857250"/>
                        <a:pt x="619989" y="844868"/>
                        <a:pt x="619037" y="816293"/>
                      </a:cubicBezTo>
                      <a:cubicBezTo>
                        <a:pt x="665710" y="823913"/>
                        <a:pt x="716192" y="822008"/>
                        <a:pt x="729527" y="861060"/>
                      </a:cubicBezTo>
                      <a:lnTo>
                        <a:pt x="696189" y="769620"/>
                      </a:lnTo>
                      <a:cubicBezTo>
                        <a:pt x="719049" y="762953"/>
                        <a:pt x="768579" y="718185"/>
                        <a:pt x="784772" y="731520"/>
                      </a:cubicBezTo>
                      <a:cubicBezTo>
                        <a:pt x="831444" y="672465"/>
                        <a:pt x="714287" y="575310"/>
                        <a:pt x="780010" y="476250"/>
                      </a:cubicBezTo>
                      <a:cubicBezTo>
                        <a:pt x="769532" y="470535"/>
                        <a:pt x="760007" y="459105"/>
                        <a:pt x="756197" y="436245"/>
                      </a:cubicBezTo>
                      <a:cubicBezTo>
                        <a:pt x="792392" y="329565"/>
                        <a:pt x="900977" y="219075"/>
                        <a:pt x="839064" y="46673"/>
                      </a:cubicBezTo>
                      <a:close/>
                      <a:moveTo>
                        <a:pt x="270422" y="1473518"/>
                      </a:moveTo>
                      <a:lnTo>
                        <a:pt x="278042" y="1470660"/>
                      </a:lnTo>
                      <a:cubicBezTo>
                        <a:pt x="287567" y="1477328"/>
                        <a:pt x="279947" y="1475423"/>
                        <a:pt x="270422" y="147351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" name="Freeform: Shape 980">
              <a:extLst>
                <a:ext uri="{FF2B5EF4-FFF2-40B4-BE49-F238E27FC236}">
                  <a16:creationId xmlns:a16="http://schemas.microsoft.com/office/drawing/2014/main" id="{FF8FDAA4-0045-471F-6F2A-517DE062ABD1}"/>
                </a:ext>
              </a:extLst>
            </p:cNvPr>
            <p:cNvSpPr/>
            <p:nvPr/>
          </p:nvSpPr>
          <p:spPr>
            <a:xfrm rot="10800000">
              <a:off x="7309797" y="3082029"/>
              <a:ext cx="1466950" cy="3224646"/>
            </a:xfrm>
            <a:custGeom>
              <a:avLst/>
              <a:gdLst>
                <a:gd name="connsiteX0" fmla="*/ 858203 w 1057275"/>
                <a:gd name="connsiteY0" fmla="*/ 755333 h 2324100"/>
                <a:gd name="connsiteX1" fmla="*/ 895350 w 1057275"/>
                <a:gd name="connsiteY1" fmla="*/ 701993 h 2324100"/>
                <a:gd name="connsiteX2" fmla="*/ 904875 w 1057275"/>
                <a:gd name="connsiteY2" fmla="*/ 735330 h 2324100"/>
                <a:gd name="connsiteX3" fmla="*/ 766763 w 1057275"/>
                <a:gd name="connsiteY3" fmla="*/ 501015 h 2324100"/>
                <a:gd name="connsiteX4" fmla="*/ 836295 w 1057275"/>
                <a:gd name="connsiteY4" fmla="*/ 441008 h 2324100"/>
                <a:gd name="connsiteX5" fmla="*/ 766763 w 1057275"/>
                <a:gd name="connsiteY5" fmla="*/ 298133 h 2324100"/>
                <a:gd name="connsiteX6" fmla="*/ 805815 w 1057275"/>
                <a:gd name="connsiteY6" fmla="*/ 289560 h 2324100"/>
                <a:gd name="connsiteX7" fmla="*/ 767715 w 1057275"/>
                <a:gd name="connsiteY7" fmla="*/ 55245 h 2324100"/>
                <a:gd name="connsiteX8" fmla="*/ 775335 w 1057275"/>
                <a:gd name="connsiteY8" fmla="*/ 57150 h 2324100"/>
                <a:gd name="connsiteX9" fmla="*/ 723900 w 1057275"/>
                <a:gd name="connsiteY9" fmla="*/ 3810 h 2324100"/>
                <a:gd name="connsiteX10" fmla="*/ 0 w 1057275"/>
                <a:gd name="connsiteY10" fmla="*/ 0 h 2324100"/>
                <a:gd name="connsiteX11" fmla="*/ 118110 w 1057275"/>
                <a:gd name="connsiteY11" fmla="*/ 324803 h 2324100"/>
                <a:gd name="connsiteX12" fmla="*/ 90488 w 1057275"/>
                <a:gd name="connsiteY12" fmla="*/ 344805 h 2324100"/>
                <a:gd name="connsiteX13" fmla="*/ 320040 w 1057275"/>
                <a:gd name="connsiteY13" fmla="*/ 638175 h 2324100"/>
                <a:gd name="connsiteX14" fmla="*/ 340995 w 1057275"/>
                <a:gd name="connsiteY14" fmla="*/ 985838 h 2324100"/>
                <a:gd name="connsiteX15" fmla="*/ 400050 w 1057275"/>
                <a:gd name="connsiteY15" fmla="*/ 1120140 h 2324100"/>
                <a:gd name="connsiteX16" fmla="*/ 381000 w 1057275"/>
                <a:gd name="connsiteY16" fmla="*/ 1116330 h 2324100"/>
                <a:gd name="connsiteX17" fmla="*/ 496253 w 1057275"/>
                <a:gd name="connsiteY17" fmla="*/ 1242060 h 2324100"/>
                <a:gd name="connsiteX18" fmla="*/ 461963 w 1057275"/>
                <a:gd name="connsiteY18" fmla="*/ 1244918 h 2324100"/>
                <a:gd name="connsiteX19" fmla="*/ 572453 w 1057275"/>
                <a:gd name="connsiteY19" fmla="*/ 1416368 h 2324100"/>
                <a:gd name="connsiteX20" fmla="*/ 527685 w 1057275"/>
                <a:gd name="connsiteY20" fmla="*/ 1423035 h 2324100"/>
                <a:gd name="connsiteX21" fmla="*/ 569595 w 1057275"/>
                <a:gd name="connsiteY21" fmla="*/ 1588770 h 2324100"/>
                <a:gd name="connsiteX22" fmla="*/ 548640 w 1057275"/>
                <a:gd name="connsiteY22" fmla="*/ 1582103 h 2324100"/>
                <a:gd name="connsiteX23" fmla="*/ 641985 w 1057275"/>
                <a:gd name="connsiteY23" fmla="*/ 1743075 h 2324100"/>
                <a:gd name="connsiteX24" fmla="*/ 684848 w 1057275"/>
                <a:gd name="connsiteY24" fmla="*/ 1775460 h 2324100"/>
                <a:gd name="connsiteX25" fmla="*/ 759143 w 1057275"/>
                <a:gd name="connsiteY25" fmla="*/ 1764983 h 2324100"/>
                <a:gd name="connsiteX26" fmla="*/ 720090 w 1057275"/>
                <a:gd name="connsiteY26" fmla="*/ 1785938 h 2324100"/>
                <a:gd name="connsiteX27" fmla="*/ 725805 w 1057275"/>
                <a:gd name="connsiteY27" fmla="*/ 1783080 h 2324100"/>
                <a:gd name="connsiteX28" fmla="*/ 673418 w 1057275"/>
                <a:gd name="connsiteY28" fmla="*/ 1828800 h 2324100"/>
                <a:gd name="connsiteX29" fmla="*/ 705803 w 1057275"/>
                <a:gd name="connsiteY29" fmla="*/ 2000250 h 2324100"/>
                <a:gd name="connsiteX30" fmla="*/ 744855 w 1057275"/>
                <a:gd name="connsiteY30" fmla="*/ 1995488 h 2324100"/>
                <a:gd name="connsiteX31" fmla="*/ 747713 w 1057275"/>
                <a:gd name="connsiteY31" fmla="*/ 2011680 h 2324100"/>
                <a:gd name="connsiteX32" fmla="*/ 716280 w 1057275"/>
                <a:gd name="connsiteY32" fmla="*/ 2005965 h 2324100"/>
                <a:gd name="connsiteX33" fmla="*/ 750570 w 1057275"/>
                <a:gd name="connsiteY33" fmla="*/ 2025015 h 2324100"/>
                <a:gd name="connsiteX34" fmla="*/ 702945 w 1057275"/>
                <a:gd name="connsiteY34" fmla="*/ 2023110 h 2324100"/>
                <a:gd name="connsiteX35" fmla="*/ 709613 w 1057275"/>
                <a:gd name="connsiteY35" fmla="*/ 2031683 h 2324100"/>
                <a:gd name="connsiteX36" fmla="*/ 713423 w 1057275"/>
                <a:gd name="connsiteY36" fmla="*/ 2029778 h 2324100"/>
                <a:gd name="connsiteX37" fmla="*/ 751523 w 1057275"/>
                <a:gd name="connsiteY37" fmla="*/ 2049780 h 2324100"/>
                <a:gd name="connsiteX38" fmla="*/ 729615 w 1057275"/>
                <a:gd name="connsiteY38" fmla="*/ 2056448 h 2324100"/>
                <a:gd name="connsiteX39" fmla="*/ 730568 w 1057275"/>
                <a:gd name="connsiteY39" fmla="*/ 2061210 h 2324100"/>
                <a:gd name="connsiteX40" fmla="*/ 734378 w 1057275"/>
                <a:gd name="connsiteY40" fmla="*/ 2078355 h 2324100"/>
                <a:gd name="connsiteX41" fmla="*/ 761048 w 1057275"/>
                <a:gd name="connsiteY41" fmla="*/ 2071688 h 2324100"/>
                <a:gd name="connsiteX42" fmla="*/ 795338 w 1057275"/>
                <a:gd name="connsiteY42" fmla="*/ 2079308 h 2324100"/>
                <a:gd name="connsiteX43" fmla="*/ 783908 w 1057275"/>
                <a:gd name="connsiteY43" fmla="*/ 2141220 h 2324100"/>
                <a:gd name="connsiteX44" fmla="*/ 808673 w 1057275"/>
                <a:gd name="connsiteY44" fmla="*/ 2166938 h 2324100"/>
                <a:gd name="connsiteX45" fmla="*/ 840105 w 1057275"/>
                <a:gd name="connsiteY45" fmla="*/ 2171700 h 2324100"/>
                <a:gd name="connsiteX46" fmla="*/ 783908 w 1057275"/>
                <a:gd name="connsiteY46" fmla="*/ 2191703 h 2324100"/>
                <a:gd name="connsiteX47" fmla="*/ 830580 w 1057275"/>
                <a:gd name="connsiteY47" fmla="*/ 2205038 h 2324100"/>
                <a:gd name="connsiteX48" fmla="*/ 799148 w 1057275"/>
                <a:gd name="connsiteY48" fmla="*/ 2209800 h 2324100"/>
                <a:gd name="connsiteX49" fmla="*/ 809625 w 1057275"/>
                <a:gd name="connsiteY49" fmla="*/ 2254568 h 2324100"/>
                <a:gd name="connsiteX50" fmla="*/ 836295 w 1057275"/>
                <a:gd name="connsiteY50" fmla="*/ 2255520 h 2324100"/>
                <a:gd name="connsiteX51" fmla="*/ 805815 w 1057275"/>
                <a:gd name="connsiteY51" fmla="*/ 2263140 h 2324100"/>
                <a:gd name="connsiteX52" fmla="*/ 823913 w 1057275"/>
                <a:gd name="connsiteY52" fmla="*/ 2270760 h 2324100"/>
                <a:gd name="connsiteX53" fmla="*/ 839153 w 1057275"/>
                <a:gd name="connsiteY53" fmla="*/ 2270760 h 2324100"/>
                <a:gd name="connsiteX54" fmla="*/ 850583 w 1057275"/>
                <a:gd name="connsiteY54" fmla="*/ 2328863 h 2324100"/>
                <a:gd name="connsiteX55" fmla="*/ 957263 w 1057275"/>
                <a:gd name="connsiteY55" fmla="*/ 2329815 h 2324100"/>
                <a:gd name="connsiteX56" fmla="*/ 973455 w 1057275"/>
                <a:gd name="connsiteY56" fmla="*/ 2301240 h 2324100"/>
                <a:gd name="connsiteX57" fmla="*/ 957263 w 1057275"/>
                <a:gd name="connsiteY57" fmla="*/ 2302193 h 2324100"/>
                <a:gd name="connsiteX58" fmla="*/ 967740 w 1057275"/>
                <a:gd name="connsiteY58" fmla="*/ 2297430 h 2324100"/>
                <a:gd name="connsiteX59" fmla="*/ 939165 w 1057275"/>
                <a:gd name="connsiteY59" fmla="*/ 2303145 h 2324100"/>
                <a:gd name="connsiteX60" fmla="*/ 975360 w 1057275"/>
                <a:gd name="connsiteY60" fmla="*/ 2277428 h 2324100"/>
                <a:gd name="connsiteX61" fmla="*/ 955358 w 1057275"/>
                <a:gd name="connsiteY61" fmla="*/ 2273618 h 2324100"/>
                <a:gd name="connsiteX62" fmla="*/ 965835 w 1057275"/>
                <a:gd name="connsiteY62" fmla="*/ 2272665 h 2324100"/>
                <a:gd name="connsiteX63" fmla="*/ 951548 w 1057275"/>
                <a:gd name="connsiteY63" fmla="*/ 2270760 h 2324100"/>
                <a:gd name="connsiteX64" fmla="*/ 976313 w 1057275"/>
                <a:gd name="connsiteY64" fmla="*/ 2265045 h 2324100"/>
                <a:gd name="connsiteX65" fmla="*/ 980123 w 1057275"/>
                <a:gd name="connsiteY65" fmla="*/ 2268855 h 2324100"/>
                <a:gd name="connsiteX66" fmla="*/ 978218 w 1057275"/>
                <a:gd name="connsiteY66" fmla="*/ 2254568 h 2324100"/>
                <a:gd name="connsiteX67" fmla="*/ 972503 w 1057275"/>
                <a:gd name="connsiteY67" fmla="*/ 2259330 h 2324100"/>
                <a:gd name="connsiteX68" fmla="*/ 947738 w 1057275"/>
                <a:gd name="connsiteY68" fmla="*/ 2205038 h 2324100"/>
                <a:gd name="connsiteX69" fmla="*/ 938213 w 1057275"/>
                <a:gd name="connsiteY69" fmla="*/ 2205990 h 2324100"/>
                <a:gd name="connsiteX70" fmla="*/ 937260 w 1057275"/>
                <a:gd name="connsiteY70" fmla="*/ 2179320 h 2324100"/>
                <a:gd name="connsiteX71" fmla="*/ 939165 w 1057275"/>
                <a:gd name="connsiteY71" fmla="*/ 2180273 h 2324100"/>
                <a:gd name="connsiteX72" fmla="*/ 923925 w 1057275"/>
                <a:gd name="connsiteY72" fmla="*/ 2167890 h 2324100"/>
                <a:gd name="connsiteX73" fmla="*/ 959168 w 1057275"/>
                <a:gd name="connsiteY73" fmla="*/ 2165985 h 2324100"/>
                <a:gd name="connsiteX74" fmla="*/ 903923 w 1057275"/>
                <a:gd name="connsiteY74" fmla="*/ 2145983 h 2324100"/>
                <a:gd name="connsiteX75" fmla="*/ 920115 w 1057275"/>
                <a:gd name="connsiteY75" fmla="*/ 2143125 h 2324100"/>
                <a:gd name="connsiteX76" fmla="*/ 889635 w 1057275"/>
                <a:gd name="connsiteY76" fmla="*/ 2128838 h 2324100"/>
                <a:gd name="connsiteX77" fmla="*/ 936308 w 1057275"/>
                <a:gd name="connsiteY77" fmla="*/ 2131695 h 2324100"/>
                <a:gd name="connsiteX78" fmla="*/ 949643 w 1057275"/>
                <a:gd name="connsiteY78" fmla="*/ 2090738 h 2324100"/>
                <a:gd name="connsiteX79" fmla="*/ 912495 w 1057275"/>
                <a:gd name="connsiteY79" fmla="*/ 2104073 h 2324100"/>
                <a:gd name="connsiteX80" fmla="*/ 877253 w 1057275"/>
                <a:gd name="connsiteY80" fmla="*/ 2088833 h 2324100"/>
                <a:gd name="connsiteX81" fmla="*/ 938213 w 1057275"/>
                <a:gd name="connsiteY81" fmla="*/ 2057400 h 2324100"/>
                <a:gd name="connsiteX82" fmla="*/ 942023 w 1057275"/>
                <a:gd name="connsiteY82" fmla="*/ 2061210 h 2324100"/>
                <a:gd name="connsiteX83" fmla="*/ 942975 w 1057275"/>
                <a:gd name="connsiteY83" fmla="*/ 2037398 h 2324100"/>
                <a:gd name="connsiteX84" fmla="*/ 901065 w 1057275"/>
                <a:gd name="connsiteY84" fmla="*/ 2023110 h 2324100"/>
                <a:gd name="connsiteX85" fmla="*/ 913448 w 1057275"/>
                <a:gd name="connsiteY85" fmla="*/ 2042160 h 2324100"/>
                <a:gd name="connsiteX86" fmla="*/ 869633 w 1057275"/>
                <a:gd name="connsiteY86" fmla="*/ 2001203 h 2324100"/>
                <a:gd name="connsiteX87" fmla="*/ 898208 w 1057275"/>
                <a:gd name="connsiteY87" fmla="*/ 2012633 h 2324100"/>
                <a:gd name="connsiteX88" fmla="*/ 900113 w 1057275"/>
                <a:gd name="connsiteY88" fmla="*/ 1995488 h 2324100"/>
                <a:gd name="connsiteX89" fmla="*/ 946785 w 1057275"/>
                <a:gd name="connsiteY89" fmla="*/ 2032635 h 2324100"/>
                <a:gd name="connsiteX90" fmla="*/ 961073 w 1057275"/>
                <a:gd name="connsiteY90" fmla="*/ 2016443 h 2324100"/>
                <a:gd name="connsiteX91" fmla="*/ 919163 w 1057275"/>
                <a:gd name="connsiteY91" fmla="*/ 1978343 h 2324100"/>
                <a:gd name="connsiteX92" fmla="*/ 946785 w 1057275"/>
                <a:gd name="connsiteY92" fmla="*/ 1979295 h 2324100"/>
                <a:gd name="connsiteX93" fmla="*/ 928688 w 1057275"/>
                <a:gd name="connsiteY93" fmla="*/ 1965960 h 2324100"/>
                <a:gd name="connsiteX94" fmla="*/ 964883 w 1057275"/>
                <a:gd name="connsiteY94" fmla="*/ 1974533 h 2324100"/>
                <a:gd name="connsiteX95" fmla="*/ 972503 w 1057275"/>
                <a:gd name="connsiteY95" fmla="*/ 1934528 h 2324100"/>
                <a:gd name="connsiteX96" fmla="*/ 919163 w 1057275"/>
                <a:gd name="connsiteY96" fmla="*/ 1952625 h 2324100"/>
                <a:gd name="connsiteX97" fmla="*/ 976313 w 1057275"/>
                <a:gd name="connsiteY97" fmla="*/ 1891665 h 2324100"/>
                <a:gd name="connsiteX98" fmla="*/ 944880 w 1057275"/>
                <a:gd name="connsiteY98" fmla="*/ 1903095 h 2324100"/>
                <a:gd name="connsiteX99" fmla="*/ 976313 w 1057275"/>
                <a:gd name="connsiteY99" fmla="*/ 1878330 h 2324100"/>
                <a:gd name="connsiteX100" fmla="*/ 925830 w 1057275"/>
                <a:gd name="connsiteY100" fmla="*/ 1869758 h 2324100"/>
                <a:gd name="connsiteX101" fmla="*/ 895350 w 1057275"/>
                <a:gd name="connsiteY101" fmla="*/ 1839278 h 2324100"/>
                <a:gd name="connsiteX102" fmla="*/ 927735 w 1057275"/>
                <a:gd name="connsiteY102" fmla="*/ 1839278 h 2324100"/>
                <a:gd name="connsiteX103" fmla="*/ 879158 w 1057275"/>
                <a:gd name="connsiteY103" fmla="*/ 1792605 h 2324100"/>
                <a:gd name="connsiteX104" fmla="*/ 927735 w 1057275"/>
                <a:gd name="connsiteY104" fmla="*/ 1808798 h 2324100"/>
                <a:gd name="connsiteX105" fmla="*/ 913448 w 1057275"/>
                <a:gd name="connsiteY105" fmla="*/ 1789748 h 2324100"/>
                <a:gd name="connsiteX106" fmla="*/ 952500 w 1057275"/>
                <a:gd name="connsiteY106" fmla="*/ 1793558 h 2324100"/>
                <a:gd name="connsiteX107" fmla="*/ 938213 w 1057275"/>
                <a:gd name="connsiteY107" fmla="*/ 1742123 h 2324100"/>
                <a:gd name="connsiteX108" fmla="*/ 869633 w 1057275"/>
                <a:gd name="connsiteY108" fmla="*/ 1717358 h 2324100"/>
                <a:gd name="connsiteX109" fmla="*/ 896303 w 1057275"/>
                <a:gd name="connsiteY109" fmla="*/ 1694498 h 2324100"/>
                <a:gd name="connsiteX110" fmla="*/ 917258 w 1057275"/>
                <a:gd name="connsiteY110" fmla="*/ 1722120 h 2324100"/>
                <a:gd name="connsiteX111" fmla="*/ 951548 w 1057275"/>
                <a:gd name="connsiteY111" fmla="*/ 1730693 h 2324100"/>
                <a:gd name="connsiteX112" fmla="*/ 954405 w 1057275"/>
                <a:gd name="connsiteY112" fmla="*/ 1679258 h 2324100"/>
                <a:gd name="connsiteX113" fmla="*/ 946785 w 1057275"/>
                <a:gd name="connsiteY113" fmla="*/ 1691640 h 2324100"/>
                <a:gd name="connsiteX114" fmla="*/ 890588 w 1057275"/>
                <a:gd name="connsiteY114" fmla="*/ 1643063 h 2324100"/>
                <a:gd name="connsiteX115" fmla="*/ 928688 w 1057275"/>
                <a:gd name="connsiteY115" fmla="*/ 1647825 h 2324100"/>
                <a:gd name="connsiteX116" fmla="*/ 900113 w 1057275"/>
                <a:gd name="connsiteY116" fmla="*/ 1615440 h 2324100"/>
                <a:gd name="connsiteX117" fmla="*/ 981075 w 1057275"/>
                <a:gd name="connsiteY117" fmla="*/ 1640205 h 2324100"/>
                <a:gd name="connsiteX118" fmla="*/ 942975 w 1057275"/>
                <a:gd name="connsiteY118" fmla="*/ 1589723 h 2324100"/>
                <a:gd name="connsiteX119" fmla="*/ 994410 w 1057275"/>
                <a:gd name="connsiteY119" fmla="*/ 1569720 h 2324100"/>
                <a:gd name="connsiteX120" fmla="*/ 949643 w 1057275"/>
                <a:gd name="connsiteY120" fmla="*/ 1444943 h 2324100"/>
                <a:gd name="connsiteX121" fmla="*/ 929640 w 1057275"/>
                <a:gd name="connsiteY121" fmla="*/ 1426845 h 2324100"/>
                <a:gd name="connsiteX122" fmla="*/ 922973 w 1057275"/>
                <a:gd name="connsiteY122" fmla="*/ 1267778 h 2324100"/>
                <a:gd name="connsiteX123" fmla="*/ 997268 w 1057275"/>
                <a:gd name="connsiteY123" fmla="*/ 1228725 h 2324100"/>
                <a:gd name="connsiteX124" fmla="*/ 867728 w 1057275"/>
                <a:gd name="connsiteY124" fmla="*/ 1188720 h 2324100"/>
                <a:gd name="connsiteX125" fmla="*/ 954405 w 1057275"/>
                <a:gd name="connsiteY125" fmla="*/ 1137285 h 2324100"/>
                <a:gd name="connsiteX126" fmla="*/ 882968 w 1057275"/>
                <a:gd name="connsiteY126" fmla="*/ 947738 h 2324100"/>
                <a:gd name="connsiteX127" fmla="*/ 898208 w 1057275"/>
                <a:gd name="connsiteY127" fmla="*/ 1021080 h 2324100"/>
                <a:gd name="connsiteX128" fmla="*/ 943928 w 1057275"/>
                <a:gd name="connsiteY128" fmla="*/ 959168 h 2324100"/>
                <a:gd name="connsiteX129" fmla="*/ 1065848 w 1057275"/>
                <a:gd name="connsiteY129" fmla="*/ 1029653 h 2324100"/>
                <a:gd name="connsiteX130" fmla="*/ 858203 w 1057275"/>
                <a:gd name="connsiteY130" fmla="*/ 755333 h 2324100"/>
                <a:gd name="connsiteX131" fmla="*/ 737235 w 1057275"/>
                <a:gd name="connsiteY131" fmla="*/ 2059305 h 2324100"/>
                <a:gd name="connsiteX132" fmla="*/ 742950 w 1057275"/>
                <a:gd name="connsiteY132" fmla="*/ 2056448 h 2324100"/>
                <a:gd name="connsiteX133" fmla="*/ 737235 w 1057275"/>
                <a:gd name="connsiteY133" fmla="*/ 2059305 h 232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057275" h="2324100">
                  <a:moveTo>
                    <a:pt x="858203" y="755333"/>
                  </a:moveTo>
                  <a:lnTo>
                    <a:pt x="895350" y="701993"/>
                  </a:lnTo>
                  <a:cubicBezTo>
                    <a:pt x="894398" y="717233"/>
                    <a:pt x="905828" y="720090"/>
                    <a:pt x="904875" y="735330"/>
                  </a:cubicBezTo>
                  <a:cubicBezTo>
                    <a:pt x="997268" y="626745"/>
                    <a:pt x="754380" y="655320"/>
                    <a:pt x="766763" y="501015"/>
                  </a:cubicBezTo>
                  <a:cubicBezTo>
                    <a:pt x="777240" y="441960"/>
                    <a:pt x="805815" y="399098"/>
                    <a:pt x="836295" y="441008"/>
                  </a:cubicBezTo>
                  <a:lnTo>
                    <a:pt x="766763" y="298133"/>
                  </a:lnTo>
                  <a:cubicBezTo>
                    <a:pt x="766763" y="260985"/>
                    <a:pt x="796290" y="262890"/>
                    <a:pt x="805815" y="289560"/>
                  </a:cubicBezTo>
                  <a:lnTo>
                    <a:pt x="767715" y="55245"/>
                  </a:lnTo>
                  <a:lnTo>
                    <a:pt x="775335" y="57150"/>
                  </a:lnTo>
                  <a:cubicBezTo>
                    <a:pt x="761048" y="43815"/>
                    <a:pt x="742950" y="24765"/>
                    <a:pt x="723900" y="3810"/>
                  </a:cubicBezTo>
                  <a:lnTo>
                    <a:pt x="0" y="0"/>
                  </a:lnTo>
                  <a:cubicBezTo>
                    <a:pt x="1905" y="123825"/>
                    <a:pt x="-7620" y="251460"/>
                    <a:pt x="118110" y="324803"/>
                  </a:cubicBezTo>
                  <a:cubicBezTo>
                    <a:pt x="111442" y="339090"/>
                    <a:pt x="101917" y="344805"/>
                    <a:pt x="90488" y="344805"/>
                  </a:cubicBezTo>
                  <a:cubicBezTo>
                    <a:pt x="157163" y="428625"/>
                    <a:pt x="239078" y="596265"/>
                    <a:pt x="320040" y="638175"/>
                  </a:cubicBezTo>
                  <a:cubicBezTo>
                    <a:pt x="98108" y="697230"/>
                    <a:pt x="533400" y="987743"/>
                    <a:pt x="340995" y="985838"/>
                  </a:cubicBezTo>
                  <a:lnTo>
                    <a:pt x="400050" y="1120140"/>
                  </a:lnTo>
                  <a:lnTo>
                    <a:pt x="381000" y="1116330"/>
                  </a:lnTo>
                  <a:cubicBezTo>
                    <a:pt x="398145" y="1192530"/>
                    <a:pt x="448628" y="1218248"/>
                    <a:pt x="496253" y="1242060"/>
                  </a:cubicBezTo>
                  <a:cubicBezTo>
                    <a:pt x="490538" y="1257300"/>
                    <a:pt x="471488" y="1245870"/>
                    <a:pt x="461963" y="1244918"/>
                  </a:cubicBezTo>
                  <a:cubicBezTo>
                    <a:pt x="463867" y="1338263"/>
                    <a:pt x="473392" y="1346835"/>
                    <a:pt x="572453" y="1416368"/>
                  </a:cubicBezTo>
                  <a:lnTo>
                    <a:pt x="527685" y="1423035"/>
                  </a:lnTo>
                  <a:cubicBezTo>
                    <a:pt x="561023" y="1440180"/>
                    <a:pt x="496253" y="1526858"/>
                    <a:pt x="569595" y="1588770"/>
                  </a:cubicBezTo>
                  <a:cubicBezTo>
                    <a:pt x="564833" y="1587818"/>
                    <a:pt x="556260" y="1586865"/>
                    <a:pt x="548640" y="1582103"/>
                  </a:cubicBezTo>
                  <a:cubicBezTo>
                    <a:pt x="619125" y="1645920"/>
                    <a:pt x="501015" y="1724025"/>
                    <a:pt x="641985" y="1743075"/>
                  </a:cubicBezTo>
                  <a:lnTo>
                    <a:pt x="684848" y="1775460"/>
                  </a:lnTo>
                  <a:cubicBezTo>
                    <a:pt x="681990" y="1733550"/>
                    <a:pt x="741998" y="1782128"/>
                    <a:pt x="759143" y="1764983"/>
                  </a:cubicBezTo>
                  <a:cubicBezTo>
                    <a:pt x="770573" y="1781175"/>
                    <a:pt x="731520" y="1804988"/>
                    <a:pt x="720090" y="1785938"/>
                  </a:cubicBezTo>
                  <a:lnTo>
                    <a:pt x="725805" y="1783080"/>
                  </a:lnTo>
                  <a:cubicBezTo>
                    <a:pt x="657225" y="1775460"/>
                    <a:pt x="717233" y="1830705"/>
                    <a:pt x="673418" y="1828800"/>
                  </a:cubicBezTo>
                  <a:cubicBezTo>
                    <a:pt x="700088" y="1895475"/>
                    <a:pt x="688658" y="1951673"/>
                    <a:pt x="705803" y="2000250"/>
                  </a:cubicBezTo>
                  <a:lnTo>
                    <a:pt x="744855" y="1995488"/>
                  </a:lnTo>
                  <a:lnTo>
                    <a:pt x="747713" y="2011680"/>
                  </a:lnTo>
                  <a:cubicBezTo>
                    <a:pt x="740093" y="2015490"/>
                    <a:pt x="718185" y="2016443"/>
                    <a:pt x="716280" y="2005965"/>
                  </a:cubicBezTo>
                  <a:cubicBezTo>
                    <a:pt x="696278" y="2011680"/>
                    <a:pt x="741998" y="2024063"/>
                    <a:pt x="750570" y="2025015"/>
                  </a:cubicBezTo>
                  <a:cubicBezTo>
                    <a:pt x="741998" y="2045018"/>
                    <a:pt x="701040" y="2016443"/>
                    <a:pt x="702945" y="2023110"/>
                  </a:cubicBezTo>
                  <a:lnTo>
                    <a:pt x="709613" y="2031683"/>
                  </a:lnTo>
                  <a:lnTo>
                    <a:pt x="713423" y="2029778"/>
                  </a:lnTo>
                  <a:cubicBezTo>
                    <a:pt x="731520" y="2036445"/>
                    <a:pt x="748665" y="2037398"/>
                    <a:pt x="751523" y="2049780"/>
                  </a:cubicBezTo>
                  <a:cubicBezTo>
                    <a:pt x="746760" y="2057400"/>
                    <a:pt x="729615" y="2053590"/>
                    <a:pt x="729615" y="2056448"/>
                  </a:cubicBezTo>
                  <a:cubicBezTo>
                    <a:pt x="726758" y="2056448"/>
                    <a:pt x="725805" y="2057400"/>
                    <a:pt x="730568" y="2061210"/>
                  </a:cubicBezTo>
                  <a:lnTo>
                    <a:pt x="734378" y="2078355"/>
                  </a:lnTo>
                  <a:lnTo>
                    <a:pt x="761048" y="2071688"/>
                  </a:lnTo>
                  <a:cubicBezTo>
                    <a:pt x="778193" y="2079308"/>
                    <a:pt x="764858" y="2086928"/>
                    <a:pt x="795338" y="2079308"/>
                  </a:cubicBezTo>
                  <a:cubicBezTo>
                    <a:pt x="748665" y="2089785"/>
                    <a:pt x="796290" y="2135505"/>
                    <a:pt x="783908" y="2141220"/>
                  </a:cubicBezTo>
                  <a:cubicBezTo>
                    <a:pt x="805815" y="2149793"/>
                    <a:pt x="807720" y="2157413"/>
                    <a:pt x="808673" y="2166938"/>
                  </a:cubicBezTo>
                  <a:cubicBezTo>
                    <a:pt x="813435" y="2165033"/>
                    <a:pt x="841058" y="2163128"/>
                    <a:pt x="840105" y="2171700"/>
                  </a:cubicBezTo>
                  <a:cubicBezTo>
                    <a:pt x="782003" y="2168843"/>
                    <a:pt x="817245" y="2185035"/>
                    <a:pt x="783908" y="2191703"/>
                  </a:cubicBezTo>
                  <a:cubicBezTo>
                    <a:pt x="805815" y="2188845"/>
                    <a:pt x="797243" y="2212658"/>
                    <a:pt x="830580" y="2205038"/>
                  </a:cubicBezTo>
                  <a:cubicBezTo>
                    <a:pt x="827723" y="2210753"/>
                    <a:pt x="809625" y="2205038"/>
                    <a:pt x="799148" y="2209800"/>
                  </a:cubicBezTo>
                  <a:cubicBezTo>
                    <a:pt x="824865" y="2224088"/>
                    <a:pt x="797243" y="2239328"/>
                    <a:pt x="809625" y="2254568"/>
                  </a:cubicBezTo>
                  <a:cubicBezTo>
                    <a:pt x="816293" y="2254568"/>
                    <a:pt x="825818" y="2252663"/>
                    <a:pt x="836295" y="2255520"/>
                  </a:cubicBezTo>
                  <a:lnTo>
                    <a:pt x="805815" y="2263140"/>
                  </a:lnTo>
                  <a:cubicBezTo>
                    <a:pt x="810578" y="2265998"/>
                    <a:pt x="844868" y="2265998"/>
                    <a:pt x="823913" y="2270760"/>
                  </a:cubicBezTo>
                  <a:cubicBezTo>
                    <a:pt x="828675" y="2269808"/>
                    <a:pt x="837248" y="2268855"/>
                    <a:pt x="839153" y="2270760"/>
                  </a:cubicBezTo>
                  <a:cubicBezTo>
                    <a:pt x="822960" y="2291715"/>
                    <a:pt x="857250" y="2311718"/>
                    <a:pt x="850583" y="2328863"/>
                  </a:cubicBezTo>
                  <a:lnTo>
                    <a:pt x="957263" y="2329815"/>
                  </a:lnTo>
                  <a:cubicBezTo>
                    <a:pt x="954405" y="2319338"/>
                    <a:pt x="966788" y="2314575"/>
                    <a:pt x="973455" y="2301240"/>
                  </a:cubicBezTo>
                  <a:lnTo>
                    <a:pt x="957263" y="2302193"/>
                  </a:lnTo>
                  <a:cubicBezTo>
                    <a:pt x="959168" y="2299335"/>
                    <a:pt x="963930" y="2298383"/>
                    <a:pt x="967740" y="2297430"/>
                  </a:cubicBezTo>
                  <a:cubicBezTo>
                    <a:pt x="942023" y="2293620"/>
                    <a:pt x="966788" y="2306003"/>
                    <a:pt x="939165" y="2303145"/>
                  </a:cubicBezTo>
                  <a:cubicBezTo>
                    <a:pt x="971550" y="2299335"/>
                    <a:pt x="936308" y="2280285"/>
                    <a:pt x="975360" y="2277428"/>
                  </a:cubicBezTo>
                  <a:cubicBezTo>
                    <a:pt x="975360" y="2271713"/>
                    <a:pt x="955358" y="2279333"/>
                    <a:pt x="955358" y="2273618"/>
                  </a:cubicBezTo>
                  <a:lnTo>
                    <a:pt x="965835" y="2272665"/>
                  </a:lnTo>
                  <a:lnTo>
                    <a:pt x="951548" y="2270760"/>
                  </a:lnTo>
                  <a:cubicBezTo>
                    <a:pt x="953453" y="2266950"/>
                    <a:pt x="966788" y="2265045"/>
                    <a:pt x="976313" y="2265045"/>
                  </a:cubicBezTo>
                  <a:cubicBezTo>
                    <a:pt x="975360" y="2265998"/>
                    <a:pt x="979170" y="2267903"/>
                    <a:pt x="980123" y="2268855"/>
                  </a:cubicBezTo>
                  <a:cubicBezTo>
                    <a:pt x="991553" y="2265045"/>
                    <a:pt x="977265" y="2256473"/>
                    <a:pt x="978218" y="2254568"/>
                  </a:cubicBezTo>
                  <a:lnTo>
                    <a:pt x="972503" y="2259330"/>
                  </a:lnTo>
                  <a:cubicBezTo>
                    <a:pt x="960120" y="2243138"/>
                    <a:pt x="974408" y="2223135"/>
                    <a:pt x="947738" y="2205038"/>
                  </a:cubicBezTo>
                  <a:lnTo>
                    <a:pt x="938213" y="2205990"/>
                  </a:lnTo>
                  <a:cubicBezTo>
                    <a:pt x="919163" y="2191703"/>
                    <a:pt x="946785" y="2194560"/>
                    <a:pt x="937260" y="2179320"/>
                  </a:cubicBezTo>
                  <a:lnTo>
                    <a:pt x="939165" y="2180273"/>
                  </a:lnTo>
                  <a:cubicBezTo>
                    <a:pt x="928688" y="2177415"/>
                    <a:pt x="923925" y="2172653"/>
                    <a:pt x="923925" y="2167890"/>
                  </a:cubicBezTo>
                  <a:cubicBezTo>
                    <a:pt x="936308" y="2172653"/>
                    <a:pt x="944880" y="2160270"/>
                    <a:pt x="959168" y="2165985"/>
                  </a:cubicBezTo>
                  <a:cubicBezTo>
                    <a:pt x="937260" y="2148840"/>
                    <a:pt x="942975" y="2157413"/>
                    <a:pt x="903923" y="2145983"/>
                  </a:cubicBezTo>
                  <a:lnTo>
                    <a:pt x="920115" y="2143125"/>
                  </a:lnTo>
                  <a:cubicBezTo>
                    <a:pt x="903923" y="2139315"/>
                    <a:pt x="896303" y="2138363"/>
                    <a:pt x="889635" y="2128838"/>
                  </a:cubicBezTo>
                  <a:cubicBezTo>
                    <a:pt x="905828" y="2136458"/>
                    <a:pt x="915353" y="2123123"/>
                    <a:pt x="936308" y="2131695"/>
                  </a:cubicBezTo>
                  <a:cubicBezTo>
                    <a:pt x="972503" y="2111693"/>
                    <a:pt x="892493" y="2100263"/>
                    <a:pt x="949643" y="2090738"/>
                  </a:cubicBezTo>
                  <a:cubicBezTo>
                    <a:pt x="897255" y="2080260"/>
                    <a:pt x="923925" y="2109788"/>
                    <a:pt x="912495" y="2104073"/>
                  </a:cubicBezTo>
                  <a:cubicBezTo>
                    <a:pt x="897255" y="2108835"/>
                    <a:pt x="873443" y="2095500"/>
                    <a:pt x="877253" y="2088833"/>
                  </a:cubicBezTo>
                  <a:cubicBezTo>
                    <a:pt x="877253" y="2081213"/>
                    <a:pt x="941070" y="2076450"/>
                    <a:pt x="938213" y="2057400"/>
                  </a:cubicBezTo>
                  <a:cubicBezTo>
                    <a:pt x="938213" y="2059305"/>
                    <a:pt x="942023" y="2059305"/>
                    <a:pt x="942023" y="2061210"/>
                  </a:cubicBezTo>
                  <a:cubicBezTo>
                    <a:pt x="954405" y="2053590"/>
                    <a:pt x="922020" y="2046923"/>
                    <a:pt x="942975" y="2037398"/>
                  </a:cubicBezTo>
                  <a:cubicBezTo>
                    <a:pt x="909638" y="2031683"/>
                    <a:pt x="943928" y="2025015"/>
                    <a:pt x="901065" y="2023110"/>
                  </a:cubicBezTo>
                  <a:lnTo>
                    <a:pt x="913448" y="2042160"/>
                  </a:lnTo>
                  <a:cubicBezTo>
                    <a:pt x="901065" y="2031683"/>
                    <a:pt x="849630" y="2020253"/>
                    <a:pt x="869633" y="2001203"/>
                  </a:cubicBezTo>
                  <a:cubicBezTo>
                    <a:pt x="879158" y="2003108"/>
                    <a:pt x="891540" y="2008823"/>
                    <a:pt x="898208" y="2012633"/>
                  </a:cubicBezTo>
                  <a:cubicBezTo>
                    <a:pt x="910590" y="2006918"/>
                    <a:pt x="887730" y="2002155"/>
                    <a:pt x="900113" y="1995488"/>
                  </a:cubicBezTo>
                  <a:cubicBezTo>
                    <a:pt x="944880" y="1997393"/>
                    <a:pt x="913448" y="2020253"/>
                    <a:pt x="946785" y="2032635"/>
                  </a:cubicBezTo>
                  <a:cubicBezTo>
                    <a:pt x="963930" y="2026920"/>
                    <a:pt x="913448" y="2009775"/>
                    <a:pt x="961073" y="2016443"/>
                  </a:cubicBezTo>
                  <a:cubicBezTo>
                    <a:pt x="900113" y="2006918"/>
                    <a:pt x="966788" y="1994535"/>
                    <a:pt x="919163" y="1978343"/>
                  </a:cubicBezTo>
                  <a:lnTo>
                    <a:pt x="946785" y="1979295"/>
                  </a:lnTo>
                  <a:cubicBezTo>
                    <a:pt x="942023" y="1976438"/>
                    <a:pt x="928688" y="1970723"/>
                    <a:pt x="928688" y="1965960"/>
                  </a:cubicBezTo>
                  <a:lnTo>
                    <a:pt x="964883" y="1974533"/>
                  </a:lnTo>
                  <a:cubicBezTo>
                    <a:pt x="933450" y="1961198"/>
                    <a:pt x="990600" y="1947863"/>
                    <a:pt x="972503" y="1934528"/>
                  </a:cubicBezTo>
                  <a:cubicBezTo>
                    <a:pt x="974408" y="1963103"/>
                    <a:pt x="939165" y="1941195"/>
                    <a:pt x="919163" y="1952625"/>
                  </a:cubicBezTo>
                  <a:cubicBezTo>
                    <a:pt x="876300" y="1916430"/>
                    <a:pt x="987743" y="1931670"/>
                    <a:pt x="976313" y="1891665"/>
                  </a:cubicBezTo>
                  <a:cubicBezTo>
                    <a:pt x="976313" y="1898333"/>
                    <a:pt x="958215" y="1911668"/>
                    <a:pt x="944880" y="1903095"/>
                  </a:cubicBezTo>
                  <a:cubicBezTo>
                    <a:pt x="950595" y="1894523"/>
                    <a:pt x="961073" y="1883093"/>
                    <a:pt x="976313" y="1878330"/>
                  </a:cubicBezTo>
                  <a:cubicBezTo>
                    <a:pt x="968693" y="1846898"/>
                    <a:pt x="945833" y="1883093"/>
                    <a:pt x="925830" y="1869758"/>
                  </a:cubicBezTo>
                  <a:cubicBezTo>
                    <a:pt x="962978" y="1859280"/>
                    <a:pt x="908685" y="1854518"/>
                    <a:pt x="895350" y="1839278"/>
                  </a:cubicBezTo>
                  <a:lnTo>
                    <a:pt x="927735" y="1839278"/>
                  </a:lnTo>
                  <a:cubicBezTo>
                    <a:pt x="945833" y="1800225"/>
                    <a:pt x="859155" y="1828800"/>
                    <a:pt x="879158" y="1792605"/>
                  </a:cubicBezTo>
                  <a:lnTo>
                    <a:pt x="927735" y="1808798"/>
                  </a:lnTo>
                  <a:lnTo>
                    <a:pt x="913448" y="1789748"/>
                  </a:lnTo>
                  <a:lnTo>
                    <a:pt x="952500" y="1793558"/>
                  </a:lnTo>
                  <a:cubicBezTo>
                    <a:pt x="922020" y="1771650"/>
                    <a:pt x="928688" y="1764983"/>
                    <a:pt x="938213" y="1742123"/>
                  </a:cubicBezTo>
                  <a:cubicBezTo>
                    <a:pt x="913448" y="1746885"/>
                    <a:pt x="873443" y="1738313"/>
                    <a:pt x="869633" y="1717358"/>
                  </a:cubicBezTo>
                  <a:cubicBezTo>
                    <a:pt x="889635" y="1703070"/>
                    <a:pt x="904875" y="1725930"/>
                    <a:pt x="896303" y="1694498"/>
                  </a:cubicBezTo>
                  <a:cubicBezTo>
                    <a:pt x="920115" y="1702118"/>
                    <a:pt x="949643" y="1709738"/>
                    <a:pt x="917258" y="1722120"/>
                  </a:cubicBezTo>
                  <a:cubicBezTo>
                    <a:pt x="928688" y="1723073"/>
                    <a:pt x="940118" y="1728788"/>
                    <a:pt x="951548" y="1730693"/>
                  </a:cubicBezTo>
                  <a:cubicBezTo>
                    <a:pt x="975360" y="1715453"/>
                    <a:pt x="955358" y="1690688"/>
                    <a:pt x="954405" y="1679258"/>
                  </a:cubicBezTo>
                  <a:cubicBezTo>
                    <a:pt x="953453" y="1684020"/>
                    <a:pt x="951548" y="1688783"/>
                    <a:pt x="946785" y="1691640"/>
                  </a:cubicBezTo>
                  <a:lnTo>
                    <a:pt x="890588" y="1643063"/>
                  </a:lnTo>
                  <a:cubicBezTo>
                    <a:pt x="903923" y="1635443"/>
                    <a:pt x="916305" y="1641158"/>
                    <a:pt x="928688" y="1647825"/>
                  </a:cubicBezTo>
                  <a:cubicBezTo>
                    <a:pt x="923925" y="1637348"/>
                    <a:pt x="904875" y="1630680"/>
                    <a:pt x="900113" y="1615440"/>
                  </a:cubicBezTo>
                  <a:cubicBezTo>
                    <a:pt x="932498" y="1619250"/>
                    <a:pt x="965835" y="1619250"/>
                    <a:pt x="981075" y="1640205"/>
                  </a:cubicBezTo>
                  <a:lnTo>
                    <a:pt x="942975" y="1589723"/>
                  </a:lnTo>
                  <a:cubicBezTo>
                    <a:pt x="957263" y="1585913"/>
                    <a:pt x="981075" y="1562100"/>
                    <a:pt x="994410" y="1569720"/>
                  </a:cubicBezTo>
                  <a:cubicBezTo>
                    <a:pt x="1014413" y="1539240"/>
                    <a:pt x="923925" y="1491615"/>
                    <a:pt x="949643" y="1444943"/>
                  </a:cubicBezTo>
                  <a:cubicBezTo>
                    <a:pt x="942023" y="1442085"/>
                    <a:pt x="935355" y="1437323"/>
                    <a:pt x="929640" y="1426845"/>
                  </a:cubicBezTo>
                  <a:cubicBezTo>
                    <a:pt x="935355" y="1379220"/>
                    <a:pt x="982028" y="1333500"/>
                    <a:pt x="922973" y="1267778"/>
                  </a:cubicBezTo>
                  <a:lnTo>
                    <a:pt x="997268" y="1228725"/>
                  </a:lnTo>
                  <a:cubicBezTo>
                    <a:pt x="978218" y="1169670"/>
                    <a:pt x="904875" y="1282065"/>
                    <a:pt x="867728" y="1188720"/>
                  </a:cubicBezTo>
                  <a:cubicBezTo>
                    <a:pt x="834390" y="1115378"/>
                    <a:pt x="933450" y="1163003"/>
                    <a:pt x="954405" y="1137285"/>
                  </a:cubicBezTo>
                  <a:cubicBezTo>
                    <a:pt x="911543" y="1099185"/>
                    <a:pt x="818198" y="1028700"/>
                    <a:pt x="882968" y="947738"/>
                  </a:cubicBezTo>
                  <a:cubicBezTo>
                    <a:pt x="902018" y="975360"/>
                    <a:pt x="889635" y="996315"/>
                    <a:pt x="898208" y="1021080"/>
                  </a:cubicBezTo>
                  <a:lnTo>
                    <a:pt x="943928" y="959168"/>
                  </a:lnTo>
                  <a:cubicBezTo>
                    <a:pt x="1025843" y="1033463"/>
                    <a:pt x="999173" y="1083945"/>
                    <a:pt x="1065848" y="1029653"/>
                  </a:cubicBezTo>
                  <a:cubicBezTo>
                    <a:pt x="895350" y="1022033"/>
                    <a:pt x="1050608" y="766763"/>
                    <a:pt x="858203" y="755333"/>
                  </a:cubicBezTo>
                  <a:close/>
                  <a:moveTo>
                    <a:pt x="737235" y="2059305"/>
                  </a:moveTo>
                  <a:lnTo>
                    <a:pt x="742950" y="2056448"/>
                  </a:lnTo>
                  <a:cubicBezTo>
                    <a:pt x="752475" y="2062163"/>
                    <a:pt x="744855" y="2060258"/>
                    <a:pt x="737235" y="2059305"/>
                  </a:cubicBezTo>
                  <a:close/>
                </a:path>
              </a:pathLst>
            </a:custGeom>
            <a:solidFill>
              <a:srgbClr val="054F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D95A256-91D4-9C65-A03C-AFE73BE1A88C}"/>
                </a:ext>
              </a:extLst>
            </p:cNvPr>
            <p:cNvGrpSpPr/>
            <p:nvPr/>
          </p:nvGrpSpPr>
          <p:grpSpPr>
            <a:xfrm rot="10800000">
              <a:off x="7013763" y="2240500"/>
              <a:ext cx="991182" cy="950214"/>
              <a:chOff x="4987290" y="4013834"/>
              <a:chExt cx="714375" cy="684848"/>
            </a:xfrm>
            <a:solidFill>
              <a:srgbClr val="054F58"/>
            </a:solidFill>
          </p:grpSpPr>
          <p:sp>
            <p:nvSpPr>
              <p:cNvPr id="24" name="Freeform: Shape 978">
                <a:extLst>
                  <a:ext uri="{FF2B5EF4-FFF2-40B4-BE49-F238E27FC236}">
                    <a16:creationId xmlns:a16="http://schemas.microsoft.com/office/drawing/2014/main" id="{6D63E7C6-D6C8-6B67-F64C-E6258E4CD0FB}"/>
                  </a:ext>
                </a:extLst>
              </p:cNvPr>
              <p:cNvSpPr/>
              <p:nvPr/>
            </p:nvSpPr>
            <p:spPr>
              <a:xfrm>
                <a:off x="5407342" y="4013834"/>
                <a:ext cx="9525" cy="9525"/>
              </a:xfrm>
              <a:custGeom>
                <a:avLst/>
                <a:gdLst>
                  <a:gd name="connsiteX0" fmla="*/ 1905 w 0"/>
                  <a:gd name="connsiteY0" fmla="*/ 0 h 0"/>
                  <a:gd name="connsiteX1" fmla="*/ 0 w 0"/>
                  <a:gd name="connsiteY1" fmla="*/ 953 h 0"/>
                  <a:gd name="connsiteX2" fmla="*/ 1905 w 0"/>
                  <a:gd name="connsiteY2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>
                    <a:moveTo>
                      <a:pt x="1905" y="0"/>
                    </a:moveTo>
                    <a:cubicBezTo>
                      <a:pt x="953" y="0"/>
                      <a:pt x="953" y="953"/>
                      <a:pt x="0" y="953"/>
                    </a:cubicBezTo>
                    <a:cubicBezTo>
                      <a:pt x="1905" y="953"/>
                      <a:pt x="1905" y="0"/>
                      <a:pt x="190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983">
                <a:extLst>
                  <a:ext uri="{FF2B5EF4-FFF2-40B4-BE49-F238E27FC236}">
                    <a16:creationId xmlns:a16="http://schemas.microsoft.com/office/drawing/2014/main" id="{65E730BE-693A-CAF5-FFE5-B1F24931FFD8}"/>
                  </a:ext>
                </a:extLst>
              </p:cNvPr>
              <p:cNvSpPr/>
              <p:nvPr/>
            </p:nvSpPr>
            <p:spPr>
              <a:xfrm>
                <a:off x="4987290" y="4070032"/>
                <a:ext cx="714375" cy="628650"/>
              </a:xfrm>
              <a:custGeom>
                <a:avLst/>
                <a:gdLst>
                  <a:gd name="connsiteX0" fmla="*/ 39052 w 714375"/>
                  <a:gd name="connsiteY0" fmla="*/ 229552 h 628650"/>
                  <a:gd name="connsiteX1" fmla="*/ 48577 w 714375"/>
                  <a:gd name="connsiteY1" fmla="*/ 192405 h 628650"/>
                  <a:gd name="connsiteX2" fmla="*/ 331470 w 714375"/>
                  <a:gd name="connsiteY2" fmla="*/ 397192 h 628650"/>
                  <a:gd name="connsiteX3" fmla="*/ 414338 w 714375"/>
                  <a:gd name="connsiteY3" fmla="*/ 629602 h 628650"/>
                  <a:gd name="connsiteX4" fmla="*/ 445770 w 714375"/>
                  <a:gd name="connsiteY4" fmla="*/ 397192 h 628650"/>
                  <a:gd name="connsiteX5" fmla="*/ 683895 w 714375"/>
                  <a:gd name="connsiteY5" fmla="*/ 195262 h 628650"/>
                  <a:gd name="connsiteX6" fmla="*/ 701992 w 714375"/>
                  <a:gd name="connsiteY6" fmla="*/ 232410 h 628650"/>
                  <a:gd name="connsiteX7" fmla="*/ 716280 w 714375"/>
                  <a:gd name="connsiteY7" fmla="*/ 195262 h 628650"/>
                  <a:gd name="connsiteX8" fmla="*/ 711517 w 714375"/>
                  <a:gd name="connsiteY8" fmla="*/ 111442 h 628650"/>
                  <a:gd name="connsiteX9" fmla="*/ 681038 w 714375"/>
                  <a:gd name="connsiteY9" fmla="*/ 111442 h 628650"/>
                  <a:gd name="connsiteX10" fmla="*/ 681990 w 714375"/>
                  <a:gd name="connsiteY10" fmla="*/ 125730 h 628650"/>
                  <a:gd name="connsiteX11" fmla="*/ 431482 w 714375"/>
                  <a:gd name="connsiteY11" fmla="*/ 177165 h 628650"/>
                  <a:gd name="connsiteX12" fmla="*/ 431482 w 714375"/>
                  <a:gd name="connsiteY12" fmla="*/ 146685 h 628650"/>
                  <a:gd name="connsiteX13" fmla="*/ 581977 w 714375"/>
                  <a:gd name="connsiteY13" fmla="*/ 50483 h 628650"/>
                  <a:gd name="connsiteX14" fmla="*/ 560070 w 714375"/>
                  <a:gd name="connsiteY14" fmla="*/ 17145 h 628650"/>
                  <a:gd name="connsiteX15" fmla="*/ 426720 w 714375"/>
                  <a:gd name="connsiteY15" fmla="*/ 43815 h 628650"/>
                  <a:gd name="connsiteX16" fmla="*/ 400050 w 714375"/>
                  <a:gd name="connsiteY16" fmla="*/ 0 h 628650"/>
                  <a:gd name="connsiteX17" fmla="*/ 343852 w 714375"/>
                  <a:gd name="connsiteY17" fmla="*/ 0 h 628650"/>
                  <a:gd name="connsiteX18" fmla="*/ 287655 w 714375"/>
                  <a:gd name="connsiteY18" fmla="*/ 0 h 628650"/>
                  <a:gd name="connsiteX19" fmla="*/ 270510 w 714375"/>
                  <a:gd name="connsiteY19" fmla="*/ 43815 h 628650"/>
                  <a:gd name="connsiteX20" fmla="*/ 131445 w 714375"/>
                  <a:gd name="connsiteY20" fmla="*/ 16192 h 628650"/>
                  <a:gd name="connsiteX21" fmla="*/ 117157 w 714375"/>
                  <a:gd name="connsiteY21" fmla="*/ 49530 h 628650"/>
                  <a:gd name="connsiteX22" fmla="*/ 288607 w 714375"/>
                  <a:gd name="connsiteY22" fmla="*/ 147637 h 628650"/>
                  <a:gd name="connsiteX23" fmla="*/ 295275 w 714375"/>
                  <a:gd name="connsiteY23" fmla="*/ 178117 h 628650"/>
                  <a:gd name="connsiteX24" fmla="*/ 32385 w 714375"/>
                  <a:gd name="connsiteY24" fmla="*/ 123825 h 628650"/>
                  <a:gd name="connsiteX25" fmla="*/ 30480 w 714375"/>
                  <a:gd name="connsiteY25" fmla="*/ 109537 h 628650"/>
                  <a:gd name="connsiteX26" fmla="*/ 0 w 714375"/>
                  <a:gd name="connsiteY26" fmla="*/ 109537 h 628650"/>
                  <a:gd name="connsiteX27" fmla="*/ 14288 w 714375"/>
                  <a:gd name="connsiteY27" fmla="*/ 193358 h 628650"/>
                  <a:gd name="connsiteX28" fmla="*/ 39052 w 714375"/>
                  <a:gd name="connsiteY28" fmla="*/ 229552 h 6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14375" h="628650">
                    <a:moveTo>
                      <a:pt x="39052" y="229552"/>
                    </a:moveTo>
                    <a:lnTo>
                      <a:pt x="48577" y="192405"/>
                    </a:lnTo>
                    <a:lnTo>
                      <a:pt x="331470" y="397192"/>
                    </a:lnTo>
                    <a:cubicBezTo>
                      <a:pt x="322897" y="556260"/>
                      <a:pt x="414338" y="629602"/>
                      <a:pt x="414338" y="629602"/>
                    </a:cubicBezTo>
                    <a:cubicBezTo>
                      <a:pt x="414338" y="629602"/>
                      <a:pt x="489585" y="556260"/>
                      <a:pt x="445770" y="397192"/>
                    </a:cubicBezTo>
                    <a:lnTo>
                      <a:pt x="683895" y="195262"/>
                    </a:lnTo>
                    <a:lnTo>
                      <a:pt x="701992" y="232410"/>
                    </a:lnTo>
                    <a:lnTo>
                      <a:pt x="716280" y="195262"/>
                    </a:lnTo>
                    <a:lnTo>
                      <a:pt x="711517" y="111442"/>
                    </a:lnTo>
                    <a:lnTo>
                      <a:pt x="681038" y="111442"/>
                    </a:lnTo>
                    <a:lnTo>
                      <a:pt x="681990" y="125730"/>
                    </a:lnTo>
                    <a:lnTo>
                      <a:pt x="431482" y="177165"/>
                    </a:lnTo>
                    <a:lnTo>
                      <a:pt x="431482" y="146685"/>
                    </a:lnTo>
                    <a:lnTo>
                      <a:pt x="581977" y="50483"/>
                    </a:lnTo>
                    <a:lnTo>
                      <a:pt x="560070" y="17145"/>
                    </a:lnTo>
                    <a:lnTo>
                      <a:pt x="426720" y="43815"/>
                    </a:lnTo>
                    <a:lnTo>
                      <a:pt x="400050" y="0"/>
                    </a:lnTo>
                    <a:lnTo>
                      <a:pt x="343852" y="0"/>
                    </a:lnTo>
                    <a:lnTo>
                      <a:pt x="287655" y="0"/>
                    </a:lnTo>
                    <a:lnTo>
                      <a:pt x="270510" y="43815"/>
                    </a:lnTo>
                    <a:lnTo>
                      <a:pt x="131445" y="16192"/>
                    </a:lnTo>
                    <a:lnTo>
                      <a:pt x="117157" y="49530"/>
                    </a:lnTo>
                    <a:lnTo>
                      <a:pt x="288607" y="147637"/>
                    </a:lnTo>
                    <a:lnTo>
                      <a:pt x="295275" y="178117"/>
                    </a:lnTo>
                    <a:lnTo>
                      <a:pt x="32385" y="123825"/>
                    </a:lnTo>
                    <a:lnTo>
                      <a:pt x="30480" y="109537"/>
                    </a:lnTo>
                    <a:lnTo>
                      <a:pt x="0" y="109537"/>
                    </a:lnTo>
                    <a:lnTo>
                      <a:pt x="14288" y="193358"/>
                    </a:lnTo>
                    <a:lnTo>
                      <a:pt x="39052" y="22955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984">
                <a:extLst>
                  <a:ext uri="{FF2B5EF4-FFF2-40B4-BE49-F238E27FC236}">
                    <a16:creationId xmlns:a16="http://schemas.microsoft.com/office/drawing/2014/main" id="{083DB40D-0CC4-B895-C002-853E50888DB3}"/>
                  </a:ext>
                </a:extLst>
              </p:cNvPr>
              <p:cNvSpPr/>
              <p:nvPr/>
            </p:nvSpPr>
            <p:spPr>
              <a:xfrm>
                <a:off x="5337908" y="4459605"/>
                <a:ext cx="95250" cy="209550"/>
              </a:xfrm>
              <a:custGeom>
                <a:avLst/>
                <a:gdLst>
                  <a:gd name="connsiteX0" fmla="*/ 61814 w 95250"/>
                  <a:gd name="connsiteY0" fmla="*/ 217170 h 209550"/>
                  <a:gd name="connsiteX1" fmla="*/ 76102 w 95250"/>
                  <a:gd name="connsiteY1" fmla="*/ 20002 h 209550"/>
                  <a:gd name="connsiteX2" fmla="*/ 38002 w 95250"/>
                  <a:gd name="connsiteY2" fmla="*/ 0 h 209550"/>
                  <a:gd name="connsiteX3" fmla="*/ 4664 w 95250"/>
                  <a:gd name="connsiteY3" fmla="*/ 19050 h 209550"/>
                  <a:gd name="connsiteX4" fmla="*/ 61814 w 95250"/>
                  <a:gd name="connsiteY4" fmla="*/ 21717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0" h="209550">
                    <a:moveTo>
                      <a:pt x="61814" y="217170"/>
                    </a:moveTo>
                    <a:cubicBezTo>
                      <a:pt x="61814" y="217170"/>
                      <a:pt x="127537" y="145732"/>
                      <a:pt x="76102" y="20002"/>
                    </a:cubicBezTo>
                    <a:cubicBezTo>
                      <a:pt x="71339" y="8572"/>
                      <a:pt x="55147" y="0"/>
                      <a:pt x="38002" y="0"/>
                    </a:cubicBezTo>
                    <a:cubicBezTo>
                      <a:pt x="20857" y="0"/>
                      <a:pt x="6570" y="7620"/>
                      <a:pt x="4664" y="19050"/>
                    </a:cubicBezTo>
                    <a:cubicBezTo>
                      <a:pt x="-20100" y="144780"/>
                      <a:pt x="61814" y="217170"/>
                      <a:pt x="61814" y="2171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" name="Freeform: Shape 986">
              <a:extLst>
                <a:ext uri="{FF2B5EF4-FFF2-40B4-BE49-F238E27FC236}">
                  <a16:creationId xmlns:a16="http://schemas.microsoft.com/office/drawing/2014/main" id="{AA7FEFA5-B893-270C-CE59-85DA226507B3}"/>
                </a:ext>
              </a:extLst>
            </p:cNvPr>
            <p:cNvSpPr/>
            <p:nvPr/>
          </p:nvSpPr>
          <p:spPr>
            <a:xfrm rot="10800000">
              <a:off x="8627410" y="3848543"/>
              <a:ext cx="1810559" cy="2458132"/>
            </a:xfrm>
            <a:custGeom>
              <a:avLst/>
              <a:gdLst>
                <a:gd name="connsiteX0" fmla="*/ 1291590 w 1304925"/>
                <a:gd name="connsiteY0" fmla="*/ 1723073 h 1771650"/>
                <a:gd name="connsiteX1" fmla="*/ 1301115 w 1304925"/>
                <a:gd name="connsiteY1" fmla="*/ 1712595 h 1771650"/>
                <a:gd name="connsiteX2" fmla="*/ 1272540 w 1304925"/>
                <a:gd name="connsiteY2" fmla="*/ 1724025 h 1771650"/>
                <a:gd name="connsiteX3" fmla="*/ 1298258 w 1304925"/>
                <a:gd name="connsiteY3" fmla="*/ 1669733 h 1771650"/>
                <a:gd name="connsiteX4" fmla="*/ 1271588 w 1304925"/>
                <a:gd name="connsiteY4" fmla="*/ 1661160 h 1771650"/>
                <a:gd name="connsiteX5" fmla="*/ 1283970 w 1304925"/>
                <a:gd name="connsiteY5" fmla="*/ 1658303 h 1771650"/>
                <a:gd name="connsiteX6" fmla="*/ 1265873 w 1304925"/>
                <a:gd name="connsiteY6" fmla="*/ 1655445 h 1771650"/>
                <a:gd name="connsiteX7" fmla="*/ 1292543 w 1304925"/>
                <a:gd name="connsiteY7" fmla="*/ 1643063 h 1771650"/>
                <a:gd name="connsiteX8" fmla="*/ 1299210 w 1304925"/>
                <a:gd name="connsiteY8" fmla="*/ 1650683 h 1771650"/>
                <a:gd name="connsiteX9" fmla="*/ 1287780 w 1304925"/>
                <a:gd name="connsiteY9" fmla="*/ 1616393 h 1771650"/>
                <a:gd name="connsiteX10" fmla="*/ 1283970 w 1304925"/>
                <a:gd name="connsiteY10" fmla="*/ 1628775 h 1771650"/>
                <a:gd name="connsiteX11" fmla="*/ 1207770 w 1304925"/>
                <a:gd name="connsiteY11" fmla="*/ 1483043 h 1771650"/>
                <a:gd name="connsiteX12" fmla="*/ 1196340 w 1304925"/>
                <a:gd name="connsiteY12" fmla="*/ 1486853 h 1771650"/>
                <a:gd name="connsiteX13" fmla="*/ 1166813 w 1304925"/>
                <a:gd name="connsiteY13" fmla="*/ 1398270 h 1771650"/>
                <a:gd name="connsiteX14" fmla="*/ 1170623 w 1304925"/>
                <a:gd name="connsiteY14" fmla="*/ 1400175 h 1771650"/>
                <a:gd name="connsiteX15" fmla="*/ 1133475 w 1304925"/>
                <a:gd name="connsiteY15" fmla="*/ 1355408 h 1771650"/>
                <a:gd name="connsiteX16" fmla="*/ 1184910 w 1304925"/>
                <a:gd name="connsiteY16" fmla="*/ 1346835 h 1771650"/>
                <a:gd name="connsiteX17" fmla="*/ 1069658 w 1304925"/>
                <a:gd name="connsiteY17" fmla="*/ 1265873 h 1771650"/>
                <a:gd name="connsiteX18" fmla="*/ 1092518 w 1304925"/>
                <a:gd name="connsiteY18" fmla="*/ 1254443 h 1771650"/>
                <a:gd name="connsiteX19" fmla="*/ 1019175 w 1304925"/>
                <a:gd name="connsiteY19" fmla="*/ 1192530 h 1771650"/>
                <a:gd name="connsiteX20" fmla="*/ 1102995 w 1304925"/>
                <a:gd name="connsiteY20" fmla="*/ 1205865 h 1771650"/>
                <a:gd name="connsiteX21" fmla="*/ 1060133 w 1304925"/>
                <a:gd name="connsiteY21" fmla="*/ 992505 h 1771650"/>
                <a:gd name="connsiteX22" fmla="*/ 1014413 w 1304925"/>
                <a:gd name="connsiteY22" fmla="*/ 1067753 h 1771650"/>
                <a:gd name="connsiteX23" fmla="*/ 915353 w 1304925"/>
                <a:gd name="connsiteY23" fmla="*/ 980123 h 1771650"/>
                <a:gd name="connsiteX24" fmla="*/ 966788 w 1304925"/>
                <a:gd name="connsiteY24" fmla="*/ 768668 h 1771650"/>
                <a:gd name="connsiteX25" fmla="*/ 984885 w 1304925"/>
                <a:gd name="connsiteY25" fmla="*/ 799148 h 1771650"/>
                <a:gd name="connsiteX26" fmla="*/ 926783 w 1304925"/>
                <a:gd name="connsiteY26" fmla="*/ 605790 h 1771650"/>
                <a:gd name="connsiteX27" fmla="*/ 777240 w 1304925"/>
                <a:gd name="connsiteY27" fmla="*/ 468630 h 1771650"/>
                <a:gd name="connsiteX28" fmla="*/ 870585 w 1304925"/>
                <a:gd name="connsiteY28" fmla="*/ 646748 h 1771650"/>
                <a:gd name="connsiteX29" fmla="*/ 607695 w 1304925"/>
                <a:gd name="connsiteY29" fmla="*/ 236220 h 1771650"/>
                <a:gd name="connsiteX30" fmla="*/ 734378 w 1304925"/>
                <a:gd name="connsiteY30" fmla="*/ 365760 h 1771650"/>
                <a:gd name="connsiteX31" fmla="*/ 668655 w 1304925"/>
                <a:gd name="connsiteY31" fmla="*/ 167640 h 1771650"/>
                <a:gd name="connsiteX32" fmla="*/ 925830 w 1304925"/>
                <a:gd name="connsiteY32" fmla="*/ 567690 h 1771650"/>
                <a:gd name="connsiteX33" fmla="*/ 911543 w 1304925"/>
                <a:gd name="connsiteY33" fmla="*/ 404813 h 1771650"/>
                <a:gd name="connsiteX34" fmla="*/ 704850 w 1304925"/>
                <a:gd name="connsiteY34" fmla="*/ 2858 h 1771650"/>
                <a:gd name="connsiteX35" fmla="*/ 0 w 1304925"/>
                <a:gd name="connsiteY35" fmla="*/ 0 h 1771650"/>
                <a:gd name="connsiteX36" fmla="*/ 156210 w 1304925"/>
                <a:gd name="connsiteY36" fmla="*/ 245745 h 1771650"/>
                <a:gd name="connsiteX37" fmla="*/ 230505 w 1304925"/>
                <a:gd name="connsiteY37" fmla="*/ 182880 h 1771650"/>
                <a:gd name="connsiteX38" fmla="*/ 337185 w 1304925"/>
                <a:gd name="connsiteY38" fmla="*/ 366713 h 1771650"/>
                <a:gd name="connsiteX39" fmla="*/ 217170 w 1304925"/>
                <a:gd name="connsiteY39" fmla="*/ 302895 h 1771650"/>
                <a:gd name="connsiteX40" fmla="*/ 414338 w 1304925"/>
                <a:gd name="connsiteY40" fmla="*/ 500063 h 1771650"/>
                <a:gd name="connsiteX41" fmla="*/ 284798 w 1304925"/>
                <a:gd name="connsiteY41" fmla="*/ 481013 h 1771650"/>
                <a:gd name="connsiteX42" fmla="*/ 347663 w 1304925"/>
                <a:gd name="connsiteY42" fmla="*/ 562928 h 1771650"/>
                <a:gd name="connsiteX43" fmla="*/ 346710 w 1304925"/>
                <a:gd name="connsiteY43" fmla="*/ 544830 h 1771650"/>
                <a:gd name="connsiteX44" fmla="*/ 528638 w 1304925"/>
                <a:gd name="connsiteY44" fmla="*/ 714375 h 1771650"/>
                <a:gd name="connsiteX45" fmla="*/ 506730 w 1304925"/>
                <a:gd name="connsiteY45" fmla="*/ 765810 h 1771650"/>
                <a:gd name="connsiteX46" fmla="*/ 526733 w 1304925"/>
                <a:gd name="connsiteY46" fmla="*/ 799148 h 1771650"/>
                <a:gd name="connsiteX47" fmla="*/ 596265 w 1304925"/>
                <a:gd name="connsiteY47" fmla="*/ 913448 h 1771650"/>
                <a:gd name="connsiteX48" fmla="*/ 628650 w 1304925"/>
                <a:gd name="connsiteY48" fmla="*/ 870585 h 1771650"/>
                <a:gd name="connsiteX49" fmla="*/ 724853 w 1304925"/>
                <a:gd name="connsiteY49" fmla="*/ 922973 h 1771650"/>
                <a:gd name="connsiteX50" fmla="*/ 860108 w 1304925"/>
                <a:gd name="connsiteY50" fmla="*/ 1245870 h 1771650"/>
                <a:gd name="connsiteX51" fmla="*/ 950595 w 1304925"/>
                <a:gd name="connsiteY51" fmla="*/ 1350645 h 1771650"/>
                <a:gd name="connsiteX52" fmla="*/ 1006793 w 1304925"/>
                <a:gd name="connsiteY52" fmla="*/ 1366838 h 1771650"/>
                <a:gd name="connsiteX53" fmla="*/ 954405 w 1304925"/>
                <a:gd name="connsiteY53" fmla="*/ 1436370 h 1771650"/>
                <a:gd name="connsiteX54" fmla="*/ 1040130 w 1304925"/>
                <a:gd name="connsiteY54" fmla="*/ 1478280 h 1771650"/>
                <a:gd name="connsiteX55" fmla="*/ 1002030 w 1304925"/>
                <a:gd name="connsiteY55" fmla="*/ 1492568 h 1771650"/>
                <a:gd name="connsiteX56" fmla="*/ 1073468 w 1304925"/>
                <a:gd name="connsiteY56" fmla="*/ 1614488 h 1771650"/>
                <a:gd name="connsiteX57" fmla="*/ 1108710 w 1304925"/>
                <a:gd name="connsiteY57" fmla="*/ 1617345 h 1771650"/>
                <a:gd name="connsiteX58" fmla="*/ 1079183 w 1304925"/>
                <a:gd name="connsiteY58" fmla="*/ 1635443 h 1771650"/>
                <a:gd name="connsiteX59" fmla="*/ 1109663 w 1304925"/>
                <a:gd name="connsiteY59" fmla="*/ 1653540 h 1771650"/>
                <a:gd name="connsiteX60" fmla="*/ 1128713 w 1304925"/>
                <a:gd name="connsiteY60" fmla="*/ 1653540 h 1771650"/>
                <a:gd name="connsiteX61" fmla="*/ 1192530 w 1304925"/>
                <a:gd name="connsiteY61" fmla="*/ 1772603 h 1771650"/>
                <a:gd name="connsiteX62" fmla="*/ 1307783 w 1304925"/>
                <a:gd name="connsiteY62" fmla="*/ 1773555 h 1771650"/>
                <a:gd name="connsiteX63" fmla="*/ 1310640 w 1304925"/>
                <a:gd name="connsiteY63" fmla="*/ 1719263 h 1771650"/>
                <a:gd name="connsiteX64" fmla="*/ 1291590 w 1304925"/>
                <a:gd name="connsiteY64" fmla="*/ 1723073 h 1771650"/>
                <a:gd name="connsiteX65" fmla="*/ 534353 w 1304925"/>
                <a:gd name="connsiteY65" fmla="*/ 779145 h 1771650"/>
                <a:gd name="connsiteX66" fmla="*/ 535305 w 1304925"/>
                <a:gd name="connsiteY66" fmla="*/ 759143 h 1771650"/>
                <a:gd name="connsiteX67" fmla="*/ 534353 w 1304925"/>
                <a:gd name="connsiteY67" fmla="*/ 779145 h 177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304925" h="1771650">
                  <a:moveTo>
                    <a:pt x="1291590" y="1723073"/>
                  </a:moveTo>
                  <a:cubicBezTo>
                    <a:pt x="1291590" y="1716405"/>
                    <a:pt x="1297305" y="1715453"/>
                    <a:pt x="1301115" y="1712595"/>
                  </a:cubicBezTo>
                  <a:cubicBezTo>
                    <a:pt x="1269683" y="1704975"/>
                    <a:pt x="1305878" y="1729740"/>
                    <a:pt x="1272540" y="1724025"/>
                  </a:cubicBezTo>
                  <a:cubicBezTo>
                    <a:pt x="1307783" y="1715453"/>
                    <a:pt x="1253490" y="1676400"/>
                    <a:pt x="1298258" y="1669733"/>
                  </a:cubicBezTo>
                  <a:cubicBezTo>
                    <a:pt x="1294448" y="1657350"/>
                    <a:pt x="1275398" y="1672590"/>
                    <a:pt x="1271588" y="1661160"/>
                  </a:cubicBezTo>
                  <a:lnTo>
                    <a:pt x="1283970" y="1658303"/>
                  </a:lnTo>
                  <a:lnTo>
                    <a:pt x="1265873" y="1655445"/>
                  </a:lnTo>
                  <a:cubicBezTo>
                    <a:pt x="1265873" y="1646873"/>
                    <a:pt x="1281113" y="1643063"/>
                    <a:pt x="1292543" y="1643063"/>
                  </a:cubicBezTo>
                  <a:cubicBezTo>
                    <a:pt x="1291590" y="1644968"/>
                    <a:pt x="1297305" y="1648778"/>
                    <a:pt x="1299210" y="1650683"/>
                  </a:cubicBezTo>
                  <a:cubicBezTo>
                    <a:pt x="1310640" y="1641158"/>
                    <a:pt x="1287780" y="1622108"/>
                    <a:pt x="1287780" y="1616393"/>
                  </a:cubicBezTo>
                  <a:lnTo>
                    <a:pt x="1283970" y="1628775"/>
                  </a:lnTo>
                  <a:cubicBezTo>
                    <a:pt x="1257300" y="1589723"/>
                    <a:pt x="1259205" y="1534478"/>
                    <a:pt x="1207770" y="1483043"/>
                  </a:cubicBezTo>
                  <a:lnTo>
                    <a:pt x="1196340" y="1486853"/>
                  </a:lnTo>
                  <a:cubicBezTo>
                    <a:pt x="1154430" y="1443038"/>
                    <a:pt x="1198245" y="1452563"/>
                    <a:pt x="1166813" y="1398270"/>
                  </a:cubicBezTo>
                  <a:lnTo>
                    <a:pt x="1170623" y="1400175"/>
                  </a:lnTo>
                  <a:cubicBezTo>
                    <a:pt x="1151573" y="1388745"/>
                    <a:pt x="1138238" y="1372553"/>
                    <a:pt x="1133475" y="1355408"/>
                  </a:cubicBezTo>
                  <a:cubicBezTo>
                    <a:pt x="1157288" y="1371600"/>
                    <a:pt x="1157288" y="1324928"/>
                    <a:pt x="1184910" y="1346835"/>
                  </a:cubicBezTo>
                  <a:cubicBezTo>
                    <a:pt x="1129665" y="1278255"/>
                    <a:pt x="1149668" y="1314450"/>
                    <a:pt x="1069658" y="1265873"/>
                  </a:cubicBezTo>
                  <a:lnTo>
                    <a:pt x="1092518" y="1254443"/>
                  </a:lnTo>
                  <a:cubicBezTo>
                    <a:pt x="1059180" y="1236345"/>
                    <a:pt x="1044893" y="1234440"/>
                    <a:pt x="1019175" y="1192530"/>
                  </a:cubicBezTo>
                  <a:cubicBezTo>
                    <a:pt x="1059180" y="1227773"/>
                    <a:pt x="1053465" y="1163955"/>
                    <a:pt x="1102995" y="1205865"/>
                  </a:cubicBezTo>
                  <a:cubicBezTo>
                    <a:pt x="1137285" y="1106805"/>
                    <a:pt x="970598" y="1049655"/>
                    <a:pt x="1060133" y="992505"/>
                  </a:cubicBezTo>
                  <a:cubicBezTo>
                    <a:pt x="934403" y="927735"/>
                    <a:pt x="1045845" y="1097280"/>
                    <a:pt x="1014413" y="1067753"/>
                  </a:cubicBezTo>
                  <a:cubicBezTo>
                    <a:pt x="994410" y="1092518"/>
                    <a:pt x="923925" y="1021080"/>
                    <a:pt x="915353" y="980123"/>
                  </a:cubicBezTo>
                  <a:cubicBezTo>
                    <a:pt x="897255" y="935355"/>
                    <a:pt x="1016318" y="903923"/>
                    <a:pt x="966788" y="768668"/>
                  </a:cubicBezTo>
                  <a:cubicBezTo>
                    <a:pt x="971550" y="782955"/>
                    <a:pt x="980123" y="784860"/>
                    <a:pt x="984885" y="799148"/>
                  </a:cubicBezTo>
                  <a:cubicBezTo>
                    <a:pt x="996315" y="743903"/>
                    <a:pt x="902970" y="685800"/>
                    <a:pt x="926783" y="605790"/>
                  </a:cubicBezTo>
                  <a:cubicBezTo>
                    <a:pt x="828675" y="553403"/>
                    <a:pt x="890588" y="485775"/>
                    <a:pt x="777240" y="468630"/>
                  </a:cubicBezTo>
                  <a:lnTo>
                    <a:pt x="870585" y="646748"/>
                  </a:lnTo>
                  <a:cubicBezTo>
                    <a:pt x="806768" y="550545"/>
                    <a:pt x="637223" y="446723"/>
                    <a:pt x="607695" y="236220"/>
                  </a:cubicBezTo>
                  <a:cubicBezTo>
                    <a:pt x="640080" y="255270"/>
                    <a:pt x="700088" y="321945"/>
                    <a:pt x="734378" y="365760"/>
                  </a:cubicBezTo>
                  <a:cubicBezTo>
                    <a:pt x="744855" y="303848"/>
                    <a:pt x="661035" y="240983"/>
                    <a:pt x="668655" y="167640"/>
                  </a:cubicBezTo>
                  <a:cubicBezTo>
                    <a:pt x="802958" y="191453"/>
                    <a:pt x="803910" y="452438"/>
                    <a:pt x="925830" y="567690"/>
                  </a:cubicBezTo>
                  <a:cubicBezTo>
                    <a:pt x="952500" y="515303"/>
                    <a:pt x="764858" y="336233"/>
                    <a:pt x="911543" y="404813"/>
                  </a:cubicBezTo>
                  <a:cubicBezTo>
                    <a:pt x="742950" y="317183"/>
                    <a:pt x="822960" y="185738"/>
                    <a:pt x="704850" y="2858"/>
                  </a:cubicBezTo>
                  <a:lnTo>
                    <a:pt x="0" y="0"/>
                  </a:lnTo>
                  <a:cubicBezTo>
                    <a:pt x="55245" y="88583"/>
                    <a:pt x="106680" y="170498"/>
                    <a:pt x="156210" y="245745"/>
                  </a:cubicBezTo>
                  <a:lnTo>
                    <a:pt x="230505" y="182880"/>
                  </a:lnTo>
                  <a:lnTo>
                    <a:pt x="337185" y="366713"/>
                  </a:lnTo>
                  <a:cubicBezTo>
                    <a:pt x="339090" y="409575"/>
                    <a:pt x="291465" y="422910"/>
                    <a:pt x="217170" y="302895"/>
                  </a:cubicBezTo>
                  <a:cubicBezTo>
                    <a:pt x="199073" y="366713"/>
                    <a:pt x="390525" y="496253"/>
                    <a:pt x="414338" y="500063"/>
                  </a:cubicBezTo>
                  <a:cubicBezTo>
                    <a:pt x="489585" y="680085"/>
                    <a:pt x="242888" y="415290"/>
                    <a:pt x="284798" y="481013"/>
                  </a:cubicBezTo>
                  <a:lnTo>
                    <a:pt x="347663" y="562928"/>
                  </a:lnTo>
                  <a:lnTo>
                    <a:pt x="346710" y="544830"/>
                  </a:lnTo>
                  <a:cubicBezTo>
                    <a:pt x="426720" y="607695"/>
                    <a:pt x="469583" y="613410"/>
                    <a:pt x="528638" y="714375"/>
                  </a:cubicBezTo>
                  <a:cubicBezTo>
                    <a:pt x="548640" y="771525"/>
                    <a:pt x="495300" y="743903"/>
                    <a:pt x="506730" y="765810"/>
                  </a:cubicBezTo>
                  <a:cubicBezTo>
                    <a:pt x="501015" y="765810"/>
                    <a:pt x="502920" y="773430"/>
                    <a:pt x="526733" y="799148"/>
                  </a:cubicBezTo>
                  <a:lnTo>
                    <a:pt x="596265" y="913448"/>
                  </a:lnTo>
                  <a:lnTo>
                    <a:pt x="628650" y="870585"/>
                  </a:lnTo>
                  <a:cubicBezTo>
                    <a:pt x="687705" y="919163"/>
                    <a:pt x="686753" y="968693"/>
                    <a:pt x="724853" y="922973"/>
                  </a:cubicBezTo>
                  <a:cubicBezTo>
                    <a:pt x="665798" y="988695"/>
                    <a:pt x="868680" y="1221105"/>
                    <a:pt x="860108" y="1245870"/>
                  </a:cubicBezTo>
                  <a:cubicBezTo>
                    <a:pt x="913448" y="1281113"/>
                    <a:pt x="932498" y="1313498"/>
                    <a:pt x="950595" y="1350645"/>
                  </a:cubicBezTo>
                  <a:cubicBezTo>
                    <a:pt x="953453" y="1342073"/>
                    <a:pt x="995363" y="1336358"/>
                    <a:pt x="1006793" y="1366838"/>
                  </a:cubicBezTo>
                  <a:cubicBezTo>
                    <a:pt x="912495" y="1355408"/>
                    <a:pt x="994410" y="1414463"/>
                    <a:pt x="954405" y="1436370"/>
                  </a:cubicBezTo>
                  <a:cubicBezTo>
                    <a:pt x="981075" y="1425893"/>
                    <a:pt x="1004888" y="1502093"/>
                    <a:pt x="1040130" y="1478280"/>
                  </a:cubicBezTo>
                  <a:cubicBezTo>
                    <a:pt x="1044893" y="1496378"/>
                    <a:pt x="1011555" y="1479233"/>
                    <a:pt x="1002030" y="1492568"/>
                  </a:cubicBezTo>
                  <a:cubicBezTo>
                    <a:pt x="1056323" y="1533525"/>
                    <a:pt x="1039178" y="1575435"/>
                    <a:pt x="1073468" y="1614488"/>
                  </a:cubicBezTo>
                  <a:cubicBezTo>
                    <a:pt x="1082040" y="1615440"/>
                    <a:pt x="1091565" y="1608773"/>
                    <a:pt x="1108710" y="1617345"/>
                  </a:cubicBezTo>
                  <a:lnTo>
                    <a:pt x="1079183" y="1635443"/>
                  </a:lnTo>
                  <a:cubicBezTo>
                    <a:pt x="1087755" y="1642110"/>
                    <a:pt x="1129665" y="1642110"/>
                    <a:pt x="1109663" y="1653540"/>
                  </a:cubicBezTo>
                  <a:cubicBezTo>
                    <a:pt x="1115378" y="1651635"/>
                    <a:pt x="1123950" y="1649730"/>
                    <a:pt x="1128713" y="1653540"/>
                  </a:cubicBezTo>
                  <a:cubicBezTo>
                    <a:pt x="1128713" y="1698308"/>
                    <a:pt x="1185863" y="1738313"/>
                    <a:pt x="1192530" y="1772603"/>
                  </a:cubicBezTo>
                  <a:lnTo>
                    <a:pt x="1307783" y="1773555"/>
                  </a:lnTo>
                  <a:cubicBezTo>
                    <a:pt x="1299210" y="1754505"/>
                    <a:pt x="1309688" y="1744980"/>
                    <a:pt x="1310640" y="1719263"/>
                  </a:cubicBezTo>
                  <a:lnTo>
                    <a:pt x="1291590" y="1723073"/>
                  </a:lnTo>
                  <a:close/>
                  <a:moveTo>
                    <a:pt x="534353" y="779145"/>
                  </a:moveTo>
                  <a:lnTo>
                    <a:pt x="535305" y="759143"/>
                  </a:lnTo>
                  <a:cubicBezTo>
                    <a:pt x="580073" y="804863"/>
                    <a:pt x="558165" y="791528"/>
                    <a:pt x="534353" y="779145"/>
                  </a:cubicBezTo>
                  <a:close/>
                </a:path>
              </a:pathLst>
            </a:custGeom>
            <a:solidFill>
              <a:srgbClr val="78CFD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CABF8976-C330-B65A-028C-781E8D4EE52C}"/>
                </a:ext>
              </a:extLst>
            </p:cNvPr>
            <p:cNvGrpSpPr/>
            <p:nvPr/>
          </p:nvGrpSpPr>
          <p:grpSpPr>
            <a:xfrm rot="10800000">
              <a:off x="8115960" y="2823001"/>
              <a:ext cx="1083693" cy="1194705"/>
              <a:chOff x="4126229" y="3388042"/>
              <a:chExt cx="781050" cy="861060"/>
            </a:xfrm>
            <a:solidFill>
              <a:srgbClr val="78CFD6"/>
            </a:solidFill>
          </p:grpSpPr>
          <p:sp>
            <p:nvSpPr>
              <p:cNvPr id="21" name="Freeform: Shape 985">
                <a:extLst>
                  <a:ext uri="{FF2B5EF4-FFF2-40B4-BE49-F238E27FC236}">
                    <a16:creationId xmlns:a16="http://schemas.microsoft.com/office/drawing/2014/main" id="{908E33DE-BB9E-F290-94F9-440995690FC3}"/>
                  </a:ext>
                </a:extLst>
              </p:cNvPr>
              <p:cNvSpPr/>
              <p:nvPr/>
            </p:nvSpPr>
            <p:spPr>
              <a:xfrm>
                <a:off x="4531042" y="3388042"/>
                <a:ext cx="9525" cy="9525"/>
              </a:xfrm>
              <a:custGeom>
                <a:avLst/>
                <a:gdLst>
                  <a:gd name="connsiteX0" fmla="*/ 1905 w 0"/>
                  <a:gd name="connsiteY0" fmla="*/ 0 h 0"/>
                  <a:gd name="connsiteX1" fmla="*/ 0 w 0"/>
                  <a:gd name="connsiteY1" fmla="*/ 1905 h 0"/>
                  <a:gd name="connsiteX2" fmla="*/ 1905 w 0"/>
                  <a:gd name="connsiteY2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>
                    <a:moveTo>
                      <a:pt x="1905" y="0"/>
                    </a:moveTo>
                    <a:cubicBezTo>
                      <a:pt x="953" y="953"/>
                      <a:pt x="953" y="953"/>
                      <a:pt x="0" y="1905"/>
                    </a:cubicBezTo>
                    <a:cubicBezTo>
                      <a:pt x="2858" y="1905"/>
                      <a:pt x="1905" y="953"/>
                      <a:pt x="190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987">
                <a:extLst>
                  <a:ext uri="{FF2B5EF4-FFF2-40B4-BE49-F238E27FC236}">
                    <a16:creationId xmlns:a16="http://schemas.microsoft.com/office/drawing/2014/main" id="{317583C7-857F-AC31-0364-DDE3E04BA381}"/>
                  </a:ext>
                </a:extLst>
              </p:cNvPr>
              <p:cNvSpPr/>
              <p:nvPr/>
            </p:nvSpPr>
            <p:spPr>
              <a:xfrm>
                <a:off x="4126229" y="3506152"/>
                <a:ext cx="781050" cy="742950"/>
              </a:xfrm>
              <a:custGeom>
                <a:avLst/>
                <a:gdLst>
                  <a:gd name="connsiteX0" fmla="*/ 58103 w 781050"/>
                  <a:gd name="connsiteY0" fmla="*/ 273367 h 742950"/>
                  <a:gd name="connsiteX1" fmla="*/ 62865 w 781050"/>
                  <a:gd name="connsiteY1" fmla="*/ 229552 h 742950"/>
                  <a:gd name="connsiteX2" fmla="*/ 400050 w 781050"/>
                  <a:gd name="connsiteY2" fmla="*/ 470535 h 742950"/>
                  <a:gd name="connsiteX3" fmla="*/ 523875 w 781050"/>
                  <a:gd name="connsiteY3" fmla="*/ 742950 h 742950"/>
                  <a:gd name="connsiteX4" fmla="*/ 524828 w 781050"/>
                  <a:gd name="connsiteY4" fmla="*/ 471488 h 742950"/>
                  <a:gd name="connsiteX5" fmla="*/ 754380 w 781050"/>
                  <a:gd name="connsiteY5" fmla="*/ 233363 h 742950"/>
                  <a:gd name="connsiteX6" fmla="*/ 779145 w 781050"/>
                  <a:gd name="connsiteY6" fmla="*/ 277177 h 742950"/>
                  <a:gd name="connsiteX7" fmla="*/ 789623 w 781050"/>
                  <a:gd name="connsiteY7" fmla="*/ 233363 h 742950"/>
                  <a:gd name="connsiteX8" fmla="*/ 772478 w 781050"/>
                  <a:gd name="connsiteY8" fmla="*/ 134302 h 742950"/>
                  <a:gd name="connsiteX9" fmla="*/ 740093 w 781050"/>
                  <a:gd name="connsiteY9" fmla="*/ 134302 h 742950"/>
                  <a:gd name="connsiteX10" fmla="*/ 742950 w 781050"/>
                  <a:gd name="connsiteY10" fmla="*/ 150495 h 742950"/>
                  <a:gd name="connsiteX11" fmla="*/ 478155 w 781050"/>
                  <a:gd name="connsiteY11" fmla="*/ 211455 h 742950"/>
                  <a:gd name="connsiteX12" fmla="*/ 473392 w 781050"/>
                  <a:gd name="connsiteY12" fmla="*/ 175260 h 742950"/>
                  <a:gd name="connsiteX13" fmla="*/ 622935 w 781050"/>
                  <a:gd name="connsiteY13" fmla="*/ 60960 h 742950"/>
                  <a:gd name="connsiteX14" fmla="*/ 594360 w 781050"/>
                  <a:gd name="connsiteY14" fmla="*/ 20955 h 742950"/>
                  <a:gd name="connsiteX15" fmla="*/ 453390 w 781050"/>
                  <a:gd name="connsiteY15" fmla="*/ 52388 h 742950"/>
                  <a:gd name="connsiteX16" fmla="*/ 418148 w 781050"/>
                  <a:gd name="connsiteY16" fmla="*/ 0 h 742950"/>
                  <a:gd name="connsiteX17" fmla="*/ 357188 w 781050"/>
                  <a:gd name="connsiteY17" fmla="*/ 0 h 742950"/>
                  <a:gd name="connsiteX18" fmla="*/ 296228 w 781050"/>
                  <a:gd name="connsiteY18" fmla="*/ 0 h 742950"/>
                  <a:gd name="connsiteX19" fmla="*/ 284798 w 781050"/>
                  <a:gd name="connsiteY19" fmla="*/ 51435 h 742950"/>
                  <a:gd name="connsiteX20" fmla="*/ 129540 w 781050"/>
                  <a:gd name="connsiteY20" fmla="*/ 18097 h 742950"/>
                  <a:gd name="connsiteX21" fmla="*/ 119063 w 781050"/>
                  <a:gd name="connsiteY21" fmla="*/ 57150 h 742950"/>
                  <a:gd name="connsiteX22" fmla="*/ 320040 w 781050"/>
                  <a:gd name="connsiteY22" fmla="*/ 172402 h 742950"/>
                  <a:gd name="connsiteX23" fmla="*/ 331470 w 781050"/>
                  <a:gd name="connsiteY23" fmla="*/ 208597 h 742950"/>
                  <a:gd name="connsiteX24" fmla="*/ 37148 w 781050"/>
                  <a:gd name="connsiteY24" fmla="*/ 146685 h 742950"/>
                  <a:gd name="connsiteX25" fmla="*/ 32385 w 781050"/>
                  <a:gd name="connsiteY25" fmla="*/ 130492 h 742950"/>
                  <a:gd name="connsiteX26" fmla="*/ 0 w 781050"/>
                  <a:gd name="connsiteY26" fmla="*/ 130492 h 742950"/>
                  <a:gd name="connsiteX27" fmla="*/ 28575 w 781050"/>
                  <a:gd name="connsiteY27" fmla="*/ 229552 h 742950"/>
                  <a:gd name="connsiteX28" fmla="*/ 58103 w 781050"/>
                  <a:gd name="connsiteY28" fmla="*/ 273367 h 742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050" h="742950">
                    <a:moveTo>
                      <a:pt x="58103" y="273367"/>
                    </a:moveTo>
                    <a:lnTo>
                      <a:pt x="62865" y="229552"/>
                    </a:lnTo>
                    <a:lnTo>
                      <a:pt x="400050" y="470535"/>
                    </a:lnTo>
                    <a:cubicBezTo>
                      <a:pt x="413385" y="656272"/>
                      <a:pt x="523875" y="742950"/>
                      <a:pt x="523875" y="742950"/>
                    </a:cubicBezTo>
                    <a:cubicBezTo>
                      <a:pt x="523875" y="742950"/>
                      <a:pt x="595313" y="657225"/>
                      <a:pt x="524828" y="471488"/>
                    </a:cubicBezTo>
                    <a:lnTo>
                      <a:pt x="754380" y="233363"/>
                    </a:lnTo>
                    <a:lnTo>
                      <a:pt x="779145" y="277177"/>
                    </a:lnTo>
                    <a:lnTo>
                      <a:pt x="789623" y="233363"/>
                    </a:lnTo>
                    <a:lnTo>
                      <a:pt x="772478" y="134302"/>
                    </a:lnTo>
                    <a:lnTo>
                      <a:pt x="740093" y="134302"/>
                    </a:lnTo>
                    <a:lnTo>
                      <a:pt x="742950" y="150495"/>
                    </a:lnTo>
                    <a:lnTo>
                      <a:pt x="478155" y="211455"/>
                    </a:lnTo>
                    <a:lnTo>
                      <a:pt x="473392" y="175260"/>
                    </a:lnTo>
                    <a:lnTo>
                      <a:pt x="622935" y="60960"/>
                    </a:lnTo>
                    <a:lnTo>
                      <a:pt x="594360" y="20955"/>
                    </a:lnTo>
                    <a:lnTo>
                      <a:pt x="453390" y="52388"/>
                    </a:lnTo>
                    <a:lnTo>
                      <a:pt x="418148" y="0"/>
                    </a:lnTo>
                    <a:lnTo>
                      <a:pt x="357188" y="0"/>
                    </a:lnTo>
                    <a:lnTo>
                      <a:pt x="296228" y="0"/>
                    </a:lnTo>
                    <a:lnTo>
                      <a:pt x="284798" y="51435"/>
                    </a:lnTo>
                    <a:lnTo>
                      <a:pt x="129540" y="18097"/>
                    </a:lnTo>
                    <a:lnTo>
                      <a:pt x="119063" y="57150"/>
                    </a:lnTo>
                    <a:lnTo>
                      <a:pt x="320040" y="172402"/>
                    </a:lnTo>
                    <a:lnTo>
                      <a:pt x="331470" y="208597"/>
                    </a:lnTo>
                    <a:lnTo>
                      <a:pt x="37148" y="146685"/>
                    </a:lnTo>
                    <a:lnTo>
                      <a:pt x="32385" y="130492"/>
                    </a:lnTo>
                    <a:lnTo>
                      <a:pt x="0" y="130492"/>
                    </a:lnTo>
                    <a:lnTo>
                      <a:pt x="28575" y="229552"/>
                    </a:lnTo>
                    <a:lnTo>
                      <a:pt x="58103" y="2733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988">
                <a:extLst>
                  <a:ext uri="{FF2B5EF4-FFF2-40B4-BE49-F238E27FC236}">
                    <a16:creationId xmlns:a16="http://schemas.microsoft.com/office/drawing/2014/main" id="{A59D7234-5CDC-E33F-D1BE-F3A9A3138920}"/>
                  </a:ext>
                </a:extLst>
              </p:cNvPr>
              <p:cNvSpPr/>
              <p:nvPr/>
            </p:nvSpPr>
            <p:spPr>
              <a:xfrm>
                <a:off x="4554329" y="3968115"/>
                <a:ext cx="114300" cy="247650"/>
              </a:xfrm>
              <a:custGeom>
                <a:avLst/>
                <a:gdLst>
                  <a:gd name="connsiteX0" fmla="*/ 91013 w 114300"/>
                  <a:gd name="connsiteY0" fmla="*/ 253365 h 247650"/>
                  <a:gd name="connsiteX1" fmla="*/ 77678 w 114300"/>
                  <a:gd name="connsiteY1" fmla="*/ 22860 h 247650"/>
                  <a:gd name="connsiteX2" fmla="*/ 33863 w 114300"/>
                  <a:gd name="connsiteY2" fmla="*/ 0 h 247650"/>
                  <a:gd name="connsiteX3" fmla="*/ 526 w 114300"/>
                  <a:gd name="connsiteY3" fmla="*/ 22860 h 247650"/>
                  <a:gd name="connsiteX4" fmla="*/ 91013 w 114300"/>
                  <a:gd name="connsiteY4" fmla="*/ 253365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" h="247650">
                    <a:moveTo>
                      <a:pt x="91013" y="253365"/>
                    </a:moveTo>
                    <a:cubicBezTo>
                      <a:pt x="91013" y="253365"/>
                      <a:pt x="151974" y="169545"/>
                      <a:pt x="77678" y="22860"/>
                    </a:cubicBezTo>
                    <a:cubicBezTo>
                      <a:pt x="71011" y="9525"/>
                      <a:pt x="52913" y="0"/>
                      <a:pt x="33863" y="0"/>
                    </a:cubicBezTo>
                    <a:cubicBezTo>
                      <a:pt x="14813" y="0"/>
                      <a:pt x="1478" y="9525"/>
                      <a:pt x="526" y="22860"/>
                    </a:cubicBezTo>
                    <a:cubicBezTo>
                      <a:pt x="-8047" y="169545"/>
                      <a:pt x="91013" y="253365"/>
                      <a:pt x="91013" y="2533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A4B4E16D-4340-ABF5-28B8-7839CAA23DCF}"/>
                </a:ext>
              </a:extLst>
            </p:cNvPr>
            <p:cNvGrpSpPr/>
            <p:nvPr/>
          </p:nvGrpSpPr>
          <p:grpSpPr>
            <a:xfrm>
              <a:off x="4182949" y="2231249"/>
              <a:ext cx="1854171" cy="4075426"/>
              <a:chOff x="4182949" y="2231249"/>
              <a:chExt cx="1854171" cy="4075426"/>
            </a:xfrm>
            <a:solidFill>
              <a:srgbClr val="78CFD6"/>
            </a:solidFill>
          </p:grpSpPr>
          <p:sp>
            <p:nvSpPr>
              <p:cNvPr id="10" name="Freeform: Shape 992">
                <a:extLst>
                  <a:ext uri="{FF2B5EF4-FFF2-40B4-BE49-F238E27FC236}">
                    <a16:creationId xmlns:a16="http://schemas.microsoft.com/office/drawing/2014/main" id="{A186DB1B-1578-4C66-C670-1330EF9372F7}"/>
                  </a:ext>
                </a:extLst>
              </p:cNvPr>
              <p:cNvSpPr/>
              <p:nvPr/>
            </p:nvSpPr>
            <p:spPr>
              <a:xfrm rot="10800000">
                <a:off x="4182949" y="3095245"/>
                <a:ext cx="1493381" cy="3211430"/>
              </a:xfrm>
              <a:custGeom>
                <a:avLst/>
                <a:gdLst>
                  <a:gd name="connsiteX0" fmla="*/ 1076325 w 1076325"/>
                  <a:gd name="connsiteY0" fmla="*/ 3810 h 2314575"/>
                  <a:gd name="connsiteX1" fmla="*/ 349568 w 1076325"/>
                  <a:gd name="connsiteY1" fmla="*/ 0 h 2314575"/>
                  <a:gd name="connsiteX2" fmla="*/ 320040 w 1076325"/>
                  <a:gd name="connsiteY2" fmla="*/ 28575 h 2314575"/>
                  <a:gd name="connsiteX3" fmla="*/ 327660 w 1076325"/>
                  <a:gd name="connsiteY3" fmla="*/ 26670 h 2314575"/>
                  <a:gd name="connsiteX4" fmla="*/ 281940 w 1076325"/>
                  <a:gd name="connsiteY4" fmla="*/ 256223 h 2314575"/>
                  <a:gd name="connsiteX5" fmla="*/ 320040 w 1076325"/>
                  <a:gd name="connsiteY5" fmla="*/ 265748 h 2314575"/>
                  <a:gd name="connsiteX6" fmla="*/ 246698 w 1076325"/>
                  <a:gd name="connsiteY6" fmla="*/ 405765 h 2314575"/>
                  <a:gd name="connsiteX7" fmla="*/ 313373 w 1076325"/>
                  <a:gd name="connsiteY7" fmla="*/ 467678 h 2314575"/>
                  <a:gd name="connsiteX8" fmla="*/ 168593 w 1076325"/>
                  <a:gd name="connsiteY8" fmla="*/ 697230 h 2314575"/>
                  <a:gd name="connsiteX9" fmla="*/ 179070 w 1076325"/>
                  <a:gd name="connsiteY9" fmla="*/ 663893 h 2314575"/>
                  <a:gd name="connsiteX10" fmla="*/ 214313 w 1076325"/>
                  <a:gd name="connsiteY10" fmla="*/ 718185 h 2314575"/>
                  <a:gd name="connsiteX11" fmla="*/ 0 w 1076325"/>
                  <a:gd name="connsiteY11" fmla="*/ 990600 h 2314575"/>
                  <a:gd name="connsiteX12" fmla="*/ 123825 w 1076325"/>
                  <a:gd name="connsiteY12" fmla="*/ 922020 h 2314575"/>
                  <a:gd name="connsiteX13" fmla="*/ 167640 w 1076325"/>
                  <a:gd name="connsiteY13" fmla="*/ 984885 h 2314575"/>
                  <a:gd name="connsiteX14" fmla="*/ 185738 w 1076325"/>
                  <a:gd name="connsiteY14" fmla="*/ 911543 h 2314575"/>
                  <a:gd name="connsiteX15" fmla="*/ 107633 w 1076325"/>
                  <a:gd name="connsiteY15" fmla="*/ 1101090 h 2314575"/>
                  <a:gd name="connsiteX16" fmla="*/ 192405 w 1076325"/>
                  <a:gd name="connsiteY16" fmla="*/ 1155383 h 2314575"/>
                  <a:gd name="connsiteX17" fmla="*/ 61913 w 1076325"/>
                  <a:gd name="connsiteY17" fmla="*/ 1193483 h 2314575"/>
                  <a:gd name="connsiteX18" fmla="*/ 134303 w 1076325"/>
                  <a:gd name="connsiteY18" fmla="*/ 1235393 h 2314575"/>
                  <a:gd name="connsiteX19" fmla="*/ 121920 w 1076325"/>
                  <a:gd name="connsiteY19" fmla="*/ 1396365 h 2314575"/>
                  <a:gd name="connsiteX20" fmla="*/ 100965 w 1076325"/>
                  <a:gd name="connsiteY20" fmla="*/ 1414463 h 2314575"/>
                  <a:gd name="connsiteX21" fmla="*/ 51435 w 1076325"/>
                  <a:gd name="connsiteY21" fmla="*/ 1540193 h 2314575"/>
                  <a:gd name="connsiteX22" fmla="*/ 101918 w 1076325"/>
                  <a:gd name="connsiteY22" fmla="*/ 1562100 h 2314575"/>
                  <a:gd name="connsiteX23" fmla="*/ 61913 w 1076325"/>
                  <a:gd name="connsiteY23" fmla="*/ 1612583 h 2314575"/>
                  <a:gd name="connsiteX24" fmla="*/ 144780 w 1076325"/>
                  <a:gd name="connsiteY24" fmla="*/ 1588770 h 2314575"/>
                  <a:gd name="connsiteX25" fmla="*/ 115253 w 1076325"/>
                  <a:gd name="connsiteY25" fmla="*/ 1622108 h 2314575"/>
                  <a:gd name="connsiteX26" fmla="*/ 153353 w 1076325"/>
                  <a:gd name="connsiteY26" fmla="*/ 1618298 h 2314575"/>
                  <a:gd name="connsiteX27" fmla="*/ 94298 w 1076325"/>
                  <a:gd name="connsiteY27" fmla="*/ 1666875 h 2314575"/>
                  <a:gd name="connsiteX28" fmla="*/ 86678 w 1076325"/>
                  <a:gd name="connsiteY28" fmla="*/ 1653540 h 2314575"/>
                  <a:gd name="connsiteX29" fmla="*/ 87630 w 1076325"/>
                  <a:gd name="connsiteY29" fmla="*/ 1705928 h 2314575"/>
                  <a:gd name="connsiteX30" fmla="*/ 122873 w 1076325"/>
                  <a:gd name="connsiteY30" fmla="*/ 1698308 h 2314575"/>
                  <a:gd name="connsiteX31" fmla="*/ 144780 w 1076325"/>
                  <a:gd name="connsiteY31" fmla="*/ 1669733 h 2314575"/>
                  <a:gd name="connsiteX32" fmla="*/ 170498 w 1076325"/>
                  <a:gd name="connsiteY32" fmla="*/ 1693545 h 2314575"/>
                  <a:gd name="connsiteX33" fmla="*/ 100965 w 1076325"/>
                  <a:gd name="connsiteY33" fmla="*/ 1717358 h 2314575"/>
                  <a:gd name="connsiteX34" fmla="*/ 84773 w 1076325"/>
                  <a:gd name="connsiteY34" fmla="*/ 1769745 h 2314575"/>
                  <a:gd name="connsiteX35" fmla="*/ 123825 w 1076325"/>
                  <a:gd name="connsiteY35" fmla="*/ 1765935 h 2314575"/>
                  <a:gd name="connsiteX36" fmla="*/ 109538 w 1076325"/>
                  <a:gd name="connsiteY36" fmla="*/ 1785938 h 2314575"/>
                  <a:gd name="connsiteX37" fmla="*/ 158115 w 1076325"/>
                  <a:gd name="connsiteY37" fmla="*/ 1770698 h 2314575"/>
                  <a:gd name="connsiteX38" fmla="*/ 107633 w 1076325"/>
                  <a:gd name="connsiteY38" fmla="*/ 1817370 h 2314575"/>
                  <a:gd name="connsiteX39" fmla="*/ 140018 w 1076325"/>
                  <a:gd name="connsiteY39" fmla="*/ 1817370 h 2314575"/>
                  <a:gd name="connsiteX40" fmla="*/ 107633 w 1076325"/>
                  <a:gd name="connsiteY40" fmla="*/ 1847850 h 2314575"/>
                  <a:gd name="connsiteX41" fmla="*/ 56198 w 1076325"/>
                  <a:gd name="connsiteY41" fmla="*/ 1855470 h 2314575"/>
                  <a:gd name="connsiteX42" fmla="*/ 87630 w 1076325"/>
                  <a:gd name="connsiteY42" fmla="*/ 1882140 h 2314575"/>
                  <a:gd name="connsiteX43" fmla="*/ 56198 w 1076325"/>
                  <a:gd name="connsiteY43" fmla="*/ 1869758 h 2314575"/>
                  <a:gd name="connsiteX44" fmla="*/ 111443 w 1076325"/>
                  <a:gd name="connsiteY44" fmla="*/ 1933575 h 2314575"/>
                  <a:gd name="connsiteX45" fmla="*/ 59055 w 1076325"/>
                  <a:gd name="connsiteY45" fmla="*/ 1913573 h 2314575"/>
                  <a:gd name="connsiteX46" fmla="*/ 65723 w 1076325"/>
                  <a:gd name="connsiteY46" fmla="*/ 1955483 h 2314575"/>
                  <a:gd name="connsiteX47" fmla="*/ 102870 w 1076325"/>
                  <a:gd name="connsiteY47" fmla="*/ 1946910 h 2314575"/>
                  <a:gd name="connsiteX48" fmla="*/ 84773 w 1076325"/>
                  <a:gd name="connsiteY48" fmla="*/ 1960245 h 2314575"/>
                  <a:gd name="connsiteX49" fmla="*/ 112395 w 1076325"/>
                  <a:gd name="connsiteY49" fmla="*/ 1959293 h 2314575"/>
                  <a:gd name="connsiteX50" fmla="*/ 68580 w 1076325"/>
                  <a:gd name="connsiteY50" fmla="*/ 1998345 h 2314575"/>
                  <a:gd name="connsiteX51" fmla="*/ 81915 w 1076325"/>
                  <a:gd name="connsiteY51" fmla="*/ 2015490 h 2314575"/>
                  <a:gd name="connsiteX52" fmla="*/ 130493 w 1076325"/>
                  <a:gd name="connsiteY52" fmla="*/ 1978343 h 2314575"/>
                  <a:gd name="connsiteX53" fmla="*/ 132398 w 1076325"/>
                  <a:gd name="connsiteY53" fmla="*/ 1995488 h 2314575"/>
                  <a:gd name="connsiteX54" fmla="*/ 161925 w 1076325"/>
                  <a:gd name="connsiteY54" fmla="*/ 1984058 h 2314575"/>
                  <a:gd name="connsiteX55" fmla="*/ 117158 w 1076325"/>
                  <a:gd name="connsiteY55" fmla="*/ 2025015 h 2314575"/>
                  <a:gd name="connsiteX56" fmla="*/ 130493 w 1076325"/>
                  <a:gd name="connsiteY56" fmla="*/ 2005013 h 2314575"/>
                  <a:gd name="connsiteX57" fmla="*/ 87630 w 1076325"/>
                  <a:gd name="connsiteY57" fmla="*/ 2019300 h 2314575"/>
                  <a:gd name="connsiteX58" fmla="*/ 87630 w 1076325"/>
                  <a:gd name="connsiteY58" fmla="*/ 2044065 h 2314575"/>
                  <a:gd name="connsiteX59" fmla="*/ 91440 w 1076325"/>
                  <a:gd name="connsiteY59" fmla="*/ 2040255 h 2314575"/>
                  <a:gd name="connsiteX60" fmla="*/ 151448 w 1076325"/>
                  <a:gd name="connsiteY60" fmla="*/ 2073593 h 2314575"/>
                  <a:gd name="connsiteX61" fmla="*/ 115253 w 1076325"/>
                  <a:gd name="connsiteY61" fmla="*/ 2088833 h 2314575"/>
                  <a:gd name="connsiteX62" fmla="*/ 78105 w 1076325"/>
                  <a:gd name="connsiteY62" fmla="*/ 2074545 h 2314575"/>
                  <a:gd name="connsiteX63" fmla="*/ 89535 w 1076325"/>
                  <a:gd name="connsiteY63" fmla="*/ 2117408 h 2314575"/>
                  <a:gd name="connsiteX64" fmla="*/ 136208 w 1076325"/>
                  <a:gd name="connsiteY64" fmla="*/ 2114550 h 2314575"/>
                  <a:gd name="connsiteX65" fmla="*/ 104775 w 1076325"/>
                  <a:gd name="connsiteY65" fmla="*/ 2128838 h 2314575"/>
                  <a:gd name="connsiteX66" fmla="*/ 120968 w 1076325"/>
                  <a:gd name="connsiteY66" fmla="*/ 2131695 h 2314575"/>
                  <a:gd name="connsiteX67" fmla="*/ 64770 w 1076325"/>
                  <a:gd name="connsiteY67" fmla="*/ 2151698 h 2314575"/>
                  <a:gd name="connsiteX68" fmla="*/ 100013 w 1076325"/>
                  <a:gd name="connsiteY68" fmla="*/ 2154555 h 2314575"/>
                  <a:gd name="connsiteX69" fmla="*/ 84773 w 1076325"/>
                  <a:gd name="connsiteY69" fmla="*/ 2166938 h 2314575"/>
                  <a:gd name="connsiteX70" fmla="*/ 87630 w 1076325"/>
                  <a:gd name="connsiteY70" fmla="*/ 2165985 h 2314575"/>
                  <a:gd name="connsiteX71" fmla="*/ 85725 w 1076325"/>
                  <a:gd name="connsiteY71" fmla="*/ 2193608 h 2314575"/>
                  <a:gd name="connsiteX72" fmla="*/ 76200 w 1076325"/>
                  <a:gd name="connsiteY72" fmla="*/ 2191703 h 2314575"/>
                  <a:gd name="connsiteX73" fmla="*/ 49530 w 1076325"/>
                  <a:gd name="connsiteY73" fmla="*/ 2246948 h 2314575"/>
                  <a:gd name="connsiteX74" fmla="*/ 43815 w 1076325"/>
                  <a:gd name="connsiteY74" fmla="*/ 2242185 h 2314575"/>
                  <a:gd name="connsiteX75" fmla="*/ 41910 w 1076325"/>
                  <a:gd name="connsiteY75" fmla="*/ 2257425 h 2314575"/>
                  <a:gd name="connsiteX76" fmla="*/ 45720 w 1076325"/>
                  <a:gd name="connsiteY76" fmla="*/ 2253615 h 2314575"/>
                  <a:gd name="connsiteX77" fmla="*/ 70485 w 1076325"/>
                  <a:gd name="connsiteY77" fmla="*/ 2259330 h 2314575"/>
                  <a:gd name="connsiteX78" fmla="*/ 56198 w 1076325"/>
                  <a:gd name="connsiteY78" fmla="*/ 2260283 h 2314575"/>
                  <a:gd name="connsiteX79" fmla="*/ 66675 w 1076325"/>
                  <a:gd name="connsiteY79" fmla="*/ 2262188 h 2314575"/>
                  <a:gd name="connsiteX80" fmla="*/ 46673 w 1076325"/>
                  <a:gd name="connsiteY80" fmla="*/ 2265998 h 2314575"/>
                  <a:gd name="connsiteX81" fmla="*/ 81915 w 1076325"/>
                  <a:gd name="connsiteY81" fmla="*/ 2292668 h 2314575"/>
                  <a:gd name="connsiteX82" fmla="*/ 53340 w 1076325"/>
                  <a:gd name="connsiteY82" fmla="*/ 2286953 h 2314575"/>
                  <a:gd name="connsiteX83" fmla="*/ 63818 w 1076325"/>
                  <a:gd name="connsiteY83" fmla="*/ 2292668 h 2314575"/>
                  <a:gd name="connsiteX84" fmla="*/ 47625 w 1076325"/>
                  <a:gd name="connsiteY84" fmla="*/ 2291715 h 2314575"/>
                  <a:gd name="connsiteX85" fmla="*/ 63818 w 1076325"/>
                  <a:gd name="connsiteY85" fmla="*/ 2321243 h 2314575"/>
                  <a:gd name="connsiteX86" fmla="*/ 171450 w 1076325"/>
                  <a:gd name="connsiteY86" fmla="*/ 2322195 h 2314575"/>
                  <a:gd name="connsiteX87" fmla="*/ 185738 w 1076325"/>
                  <a:gd name="connsiteY87" fmla="*/ 2262188 h 2314575"/>
                  <a:gd name="connsiteX88" fmla="*/ 201930 w 1076325"/>
                  <a:gd name="connsiteY88" fmla="*/ 2262188 h 2314575"/>
                  <a:gd name="connsiteX89" fmla="*/ 220028 w 1076325"/>
                  <a:gd name="connsiteY89" fmla="*/ 2254568 h 2314575"/>
                  <a:gd name="connsiteX90" fmla="*/ 189548 w 1076325"/>
                  <a:gd name="connsiteY90" fmla="*/ 2245995 h 2314575"/>
                  <a:gd name="connsiteX91" fmla="*/ 217170 w 1076325"/>
                  <a:gd name="connsiteY91" fmla="*/ 2245043 h 2314575"/>
                  <a:gd name="connsiteX92" fmla="*/ 229553 w 1076325"/>
                  <a:gd name="connsiteY92" fmla="*/ 2198370 h 2314575"/>
                  <a:gd name="connsiteX93" fmla="*/ 198120 w 1076325"/>
                  <a:gd name="connsiteY93" fmla="*/ 2192655 h 2314575"/>
                  <a:gd name="connsiteX94" fmla="*/ 244793 w 1076325"/>
                  <a:gd name="connsiteY94" fmla="*/ 2179320 h 2314575"/>
                  <a:gd name="connsiteX95" fmla="*/ 188595 w 1076325"/>
                  <a:gd name="connsiteY95" fmla="*/ 2158365 h 2314575"/>
                  <a:gd name="connsiteX96" fmla="*/ 220028 w 1076325"/>
                  <a:gd name="connsiteY96" fmla="*/ 2153603 h 2314575"/>
                  <a:gd name="connsiteX97" fmla="*/ 246698 w 1076325"/>
                  <a:gd name="connsiteY97" fmla="*/ 2126933 h 2314575"/>
                  <a:gd name="connsiteX98" fmla="*/ 237173 w 1076325"/>
                  <a:gd name="connsiteY98" fmla="*/ 2063115 h 2314575"/>
                  <a:gd name="connsiteX99" fmla="*/ 271463 w 1076325"/>
                  <a:gd name="connsiteY99" fmla="*/ 2055495 h 2314575"/>
                  <a:gd name="connsiteX100" fmla="*/ 298133 w 1076325"/>
                  <a:gd name="connsiteY100" fmla="*/ 2062163 h 2314575"/>
                  <a:gd name="connsiteX101" fmla="*/ 301943 w 1076325"/>
                  <a:gd name="connsiteY101" fmla="*/ 2045018 h 2314575"/>
                  <a:gd name="connsiteX102" fmla="*/ 302895 w 1076325"/>
                  <a:gd name="connsiteY102" fmla="*/ 2040255 h 2314575"/>
                  <a:gd name="connsiteX103" fmla="*/ 280988 w 1076325"/>
                  <a:gd name="connsiteY103" fmla="*/ 2032635 h 2314575"/>
                  <a:gd name="connsiteX104" fmla="*/ 320040 w 1076325"/>
                  <a:gd name="connsiteY104" fmla="*/ 2012633 h 2314575"/>
                  <a:gd name="connsiteX105" fmla="*/ 323850 w 1076325"/>
                  <a:gd name="connsiteY105" fmla="*/ 2014538 h 2314575"/>
                  <a:gd name="connsiteX106" fmla="*/ 330518 w 1076325"/>
                  <a:gd name="connsiteY106" fmla="*/ 2005965 h 2314575"/>
                  <a:gd name="connsiteX107" fmla="*/ 282893 w 1076325"/>
                  <a:gd name="connsiteY107" fmla="*/ 2006918 h 2314575"/>
                  <a:gd name="connsiteX108" fmla="*/ 318135 w 1076325"/>
                  <a:gd name="connsiteY108" fmla="*/ 1987868 h 2314575"/>
                  <a:gd name="connsiteX109" fmla="*/ 285750 w 1076325"/>
                  <a:gd name="connsiteY109" fmla="*/ 1993583 h 2314575"/>
                  <a:gd name="connsiteX110" fmla="*/ 289560 w 1076325"/>
                  <a:gd name="connsiteY110" fmla="*/ 1977390 h 2314575"/>
                  <a:gd name="connsiteX111" fmla="*/ 328613 w 1076325"/>
                  <a:gd name="connsiteY111" fmla="*/ 1983105 h 2314575"/>
                  <a:gd name="connsiteX112" fmla="*/ 366713 w 1076325"/>
                  <a:gd name="connsiteY112" fmla="*/ 1807845 h 2314575"/>
                  <a:gd name="connsiteX113" fmla="*/ 316230 w 1076325"/>
                  <a:gd name="connsiteY113" fmla="*/ 1760220 h 2314575"/>
                  <a:gd name="connsiteX114" fmla="*/ 321945 w 1076325"/>
                  <a:gd name="connsiteY114" fmla="*/ 1763078 h 2314575"/>
                  <a:gd name="connsiteX115" fmla="*/ 282893 w 1076325"/>
                  <a:gd name="connsiteY115" fmla="*/ 1740218 h 2314575"/>
                  <a:gd name="connsiteX116" fmla="*/ 357188 w 1076325"/>
                  <a:gd name="connsiteY116" fmla="*/ 1751648 h 2314575"/>
                  <a:gd name="connsiteX117" fmla="*/ 401003 w 1076325"/>
                  <a:gd name="connsiteY117" fmla="*/ 1719263 h 2314575"/>
                  <a:gd name="connsiteX118" fmla="*/ 499110 w 1076325"/>
                  <a:gd name="connsiteY118" fmla="*/ 1557338 h 2314575"/>
                  <a:gd name="connsiteX119" fmla="*/ 478155 w 1076325"/>
                  <a:gd name="connsiteY119" fmla="*/ 1564005 h 2314575"/>
                  <a:gd name="connsiteX120" fmla="*/ 524828 w 1076325"/>
                  <a:gd name="connsiteY120" fmla="*/ 1396365 h 2314575"/>
                  <a:gd name="connsiteX121" fmla="*/ 480060 w 1076325"/>
                  <a:gd name="connsiteY121" fmla="*/ 1388745 h 2314575"/>
                  <a:gd name="connsiteX122" fmla="*/ 595313 w 1076325"/>
                  <a:gd name="connsiteY122" fmla="*/ 1218248 h 2314575"/>
                  <a:gd name="connsiteX123" fmla="*/ 561975 w 1076325"/>
                  <a:gd name="connsiteY123" fmla="*/ 1214438 h 2314575"/>
                  <a:gd name="connsiteX124" fmla="*/ 680085 w 1076325"/>
                  <a:gd name="connsiteY124" fmla="*/ 1090613 h 2314575"/>
                  <a:gd name="connsiteX125" fmla="*/ 661035 w 1076325"/>
                  <a:gd name="connsiteY125" fmla="*/ 1093470 h 2314575"/>
                  <a:gd name="connsiteX126" fmla="*/ 723900 w 1076325"/>
                  <a:gd name="connsiteY126" fmla="*/ 960120 h 2314575"/>
                  <a:gd name="connsiteX127" fmla="*/ 754380 w 1076325"/>
                  <a:gd name="connsiteY127" fmla="*/ 614363 h 2314575"/>
                  <a:gd name="connsiteX128" fmla="*/ 986790 w 1076325"/>
                  <a:gd name="connsiteY128" fmla="*/ 331470 h 2314575"/>
                  <a:gd name="connsiteX129" fmla="*/ 961073 w 1076325"/>
                  <a:gd name="connsiteY129" fmla="*/ 310515 h 2314575"/>
                  <a:gd name="connsiteX130" fmla="*/ 1076325 w 1076325"/>
                  <a:gd name="connsiteY130" fmla="*/ 3810 h 2314575"/>
                  <a:gd name="connsiteX131" fmla="*/ 284798 w 1076325"/>
                  <a:gd name="connsiteY131" fmla="*/ 2043113 h 2314575"/>
                  <a:gd name="connsiteX132" fmla="*/ 290513 w 1076325"/>
                  <a:gd name="connsiteY132" fmla="*/ 2045970 h 2314575"/>
                  <a:gd name="connsiteX133" fmla="*/ 284798 w 1076325"/>
                  <a:gd name="connsiteY133" fmla="*/ 2043113 h 2314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</a:cxnLst>
                <a:rect l="l" t="t" r="r" b="b"/>
                <a:pathLst>
                  <a:path w="1076325" h="2314575">
                    <a:moveTo>
                      <a:pt x="1076325" y="3810"/>
                    </a:moveTo>
                    <a:lnTo>
                      <a:pt x="349568" y="0"/>
                    </a:lnTo>
                    <a:cubicBezTo>
                      <a:pt x="339090" y="10478"/>
                      <a:pt x="328613" y="20955"/>
                      <a:pt x="320040" y="28575"/>
                    </a:cubicBezTo>
                    <a:lnTo>
                      <a:pt x="327660" y="26670"/>
                    </a:lnTo>
                    <a:lnTo>
                      <a:pt x="281940" y="256223"/>
                    </a:lnTo>
                    <a:cubicBezTo>
                      <a:pt x="292418" y="229553"/>
                      <a:pt x="320993" y="228600"/>
                      <a:pt x="320040" y="265748"/>
                    </a:cubicBezTo>
                    <a:lnTo>
                      <a:pt x="246698" y="405765"/>
                    </a:lnTo>
                    <a:cubicBezTo>
                      <a:pt x="278130" y="364808"/>
                      <a:pt x="304800" y="408623"/>
                      <a:pt x="313373" y="467678"/>
                    </a:cubicBezTo>
                    <a:cubicBezTo>
                      <a:pt x="320040" y="621983"/>
                      <a:pt x="80010" y="585788"/>
                      <a:pt x="168593" y="697230"/>
                    </a:cubicBezTo>
                    <a:cubicBezTo>
                      <a:pt x="167640" y="681990"/>
                      <a:pt x="180023" y="680085"/>
                      <a:pt x="179070" y="663893"/>
                    </a:cubicBezTo>
                    <a:lnTo>
                      <a:pt x="214313" y="718185"/>
                    </a:lnTo>
                    <a:cubicBezTo>
                      <a:pt x="21908" y="724853"/>
                      <a:pt x="167640" y="985838"/>
                      <a:pt x="0" y="990600"/>
                    </a:cubicBezTo>
                    <a:cubicBezTo>
                      <a:pt x="64770" y="1046798"/>
                      <a:pt x="40005" y="995363"/>
                      <a:pt x="123825" y="922020"/>
                    </a:cubicBezTo>
                    <a:lnTo>
                      <a:pt x="167640" y="984885"/>
                    </a:lnTo>
                    <a:cubicBezTo>
                      <a:pt x="176213" y="960120"/>
                      <a:pt x="165735" y="939165"/>
                      <a:pt x="185738" y="911543"/>
                    </a:cubicBezTo>
                    <a:cubicBezTo>
                      <a:pt x="246698" y="994410"/>
                      <a:pt x="152400" y="1063943"/>
                      <a:pt x="107633" y="1101090"/>
                    </a:cubicBezTo>
                    <a:cubicBezTo>
                      <a:pt x="127635" y="1127760"/>
                      <a:pt x="227648" y="1082040"/>
                      <a:pt x="192405" y="1155383"/>
                    </a:cubicBezTo>
                    <a:cubicBezTo>
                      <a:pt x="152400" y="1248728"/>
                      <a:pt x="82868" y="1134428"/>
                      <a:pt x="61913" y="1193483"/>
                    </a:cubicBezTo>
                    <a:lnTo>
                      <a:pt x="134303" y="1235393"/>
                    </a:lnTo>
                    <a:cubicBezTo>
                      <a:pt x="73343" y="1301115"/>
                      <a:pt x="118110" y="1347788"/>
                      <a:pt x="121920" y="1396365"/>
                    </a:cubicBezTo>
                    <a:cubicBezTo>
                      <a:pt x="115253" y="1406843"/>
                      <a:pt x="108585" y="1411605"/>
                      <a:pt x="100965" y="1414463"/>
                    </a:cubicBezTo>
                    <a:cubicBezTo>
                      <a:pt x="124778" y="1462088"/>
                      <a:pt x="32385" y="1508760"/>
                      <a:pt x="51435" y="1540193"/>
                    </a:cubicBezTo>
                    <a:cubicBezTo>
                      <a:pt x="63818" y="1533525"/>
                      <a:pt x="87630" y="1558290"/>
                      <a:pt x="101918" y="1562100"/>
                    </a:cubicBezTo>
                    <a:lnTo>
                      <a:pt x="61913" y="1612583"/>
                    </a:lnTo>
                    <a:cubicBezTo>
                      <a:pt x="78105" y="1590675"/>
                      <a:pt x="111443" y="1592580"/>
                      <a:pt x="144780" y="1588770"/>
                    </a:cubicBezTo>
                    <a:cubicBezTo>
                      <a:pt x="139065" y="1604010"/>
                      <a:pt x="120015" y="1611630"/>
                      <a:pt x="115253" y="1622108"/>
                    </a:cubicBezTo>
                    <a:cubicBezTo>
                      <a:pt x="127635" y="1616393"/>
                      <a:pt x="140018" y="1609725"/>
                      <a:pt x="153353" y="1618298"/>
                    </a:cubicBezTo>
                    <a:lnTo>
                      <a:pt x="94298" y="1666875"/>
                    </a:lnTo>
                    <a:cubicBezTo>
                      <a:pt x="89535" y="1664018"/>
                      <a:pt x="87630" y="1658303"/>
                      <a:pt x="86678" y="1653540"/>
                    </a:cubicBezTo>
                    <a:cubicBezTo>
                      <a:pt x="85725" y="1664970"/>
                      <a:pt x="63818" y="1689735"/>
                      <a:pt x="87630" y="1705928"/>
                    </a:cubicBezTo>
                    <a:cubicBezTo>
                      <a:pt x="99060" y="1704975"/>
                      <a:pt x="110490" y="1699260"/>
                      <a:pt x="122873" y="1698308"/>
                    </a:cubicBezTo>
                    <a:cubicBezTo>
                      <a:pt x="90488" y="1684020"/>
                      <a:pt x="120968" y="1677353"/>
                      <a:pt x="144780" y="1669733"/>
                    </a:cubicBezTo>
                    <a:cubicBezTo>
                      <a:pt x="135255" y="1701165"/>
                      <a:pt x="151448" y="1677353"/>
                      <a:pt x="170498" y="1693545"/>
                    </a:cubicBezTo>
                    <a:cubicBezTo>
                      <a:pt x="165735" y="1714500"/>
                      <a:pt x="124778" y="1723073"/>
                      <a:pt x="100965" y="1717358"/>
                    </a:cubicBezTo>
                    <a:cubicBezTo>
                      <a:pt x="109538" y="1740218"/>
                      <a:pt x="116205" y="1747838"/>
                      <a:pt x="84773" y="1769745"/>
                    </a:cubicBezTo>
                    <a:lnTo>
                      <a:pt x="123825" y="1765935"/>
                    </a:lnTo>
                    <a:lnTo>
                      <a:pt x="109538" y="1785938"/>
                    </a:lnTo>
                    <a:lnTo>
                      <a:pt x="158115" y="1770698"/>
                    </a:lnTo>
                    <a:cubicBezTo>
                      <a:pt x="177165" y="1807845"/>
                      <a:pt x="91440" y="1777365"/>
                      <a:pt x="107633" y="1817370"/>
                    </a:cubicBezTo>
                    <a:lnTo>
                      <a:pt x="140018" y="1817370"/>
                    </a:lnTo>
                    <a:cubicBezTo>
                      <a:pt x="125730" y="1831658"/>
                      <a:pt x="71438" y="1836420"/>
                      <a:pt x="107633" y="1847850"/>
                    </a:cubicBezTo>
                    <a:cubicBezTo>
                      <a:pt x="87630" y="1861185"/>
                      <a:pt x="65723" y="1823085"/>
                      <a:pt x="56198" y="1855470"/>
                    </a:cubicBezTo>
                    <a:cubicBezTo>
                      <a:pt x="71438" y="1861185"/>
                      <a:pt x="81915" y="1872615"/>
                      <a:pt x="87630" y="1882140"/>
                    </a:cubicBezTo>
                    <a:cubicBezTo>
                      <a:pt x="74295" y="1890713"/>
                      <a:pt x="56198" y="1877378"/>
                      <a:pt x="56198" y="1869758"/>
                    </a:cubicBezTo>
                    <a:cubicBezTo>
                      <a:pt x="42863" y="1911668"/>
                      <a:pt x="156210" y="1897380"/>
                      <a:pt x="111443" y="1933575"/>
                    </a:cubicBezTo>
                    <a:cubicBezTo>
                      <a:pt x="92393" y="1921193"/>
                      <a:pt x="55245" y="1943100"/>
                      <a:pt x="59055" y="1913573"/>
                    </a:cubicBezTo>
                    <a:cubicBezTo>
                      <a:pt x="40958" y="1927860"/>
                      <a:pt x="98108" y="1941195"/>
                      <a:pt x="65723" y="1955483"/>
                    </a:cubicBezTo>
                    <a:lnTo>
                      <a:pt x="102870" y="1946910"/>
                    </a:lnTo>
                    <a:cubicBezTo>
                      <a:pt x="102870" y="1951673"/>
                      <a:pt x="89535" y="1957388"/>
                      <a:pt x="84773" y="1960245"/>
                    </a:cubicBezTo>
                    <a:lnTo>
                      <a:pt x="112395" y="1959293"/>
                    </a:lnTo>
                    <a:cubicBezTo>
                      <a:pt x="62865" y="1975485"/>
                      <a:pt x="129540" y="1989773"/>
                      <a:pt x="68580" y="1998345"/>
                    </a:cubicBezTo>
                    <a:cubicBezTo>
                      <a:pt x="116205" y="1992630"/>
                      <a:pt x="64770" y="2009775"/>
                      <a:pt x="81915" y="2015490"/>
                    </a:cubicBezTo>
                    <a:cubicBezTo>
                      <a:pt x="116205" y="2003108"/>
                      <a:pt x="85725" y="1979295"/>
                      <a:pt x="130493" y="1978343"/>
                    </a:cubicBezTo>
                    <a:cubicBezTo>
                      <a:pt x="142875" y="1985010"/>
                      <a:pt x="120015" y="1989773"/>
                      <a:pt x="132398" y="1995488"/>
                    </a:cubicBezTo>
                    <a:cubicBezTo>
                      <a:pt x="140018" y="1991678"/>
                      <a:pt x="152400" y="1985963"/>
                      <a:pt x="161925" y="1984058"/>
                    </a:cubicBezTo>
                    <a:cubicBezTo>
                      <a:pt x="181928" y="2004060"/>
                      <a:pt x="129540" y="2014538"/>
                      <a:pt x="117158" y="2025015"/>
                    </a:cubicBezTo>
                    <a:lnTo>
                      <a:pt x="130493" y="2005013"/>
                    </a:lnTo>
                    <a:cubicBezTo>
                      <a:pt x="87630" y="2005965"/>
                      <a:pt x="121920" y="2013585"/>
                      <a:pt x="87630" y="2019300"/>
                    </a:cubicBezTo>
                    <a:cubicBezTo>
                      <a:pt x="108585" y="2028825"/>
                      <a:pt x="75248" y="2036445"/>
                      <a:pt x="87630" y="2044065"/>
                    </a:cubicBezTo>
                    <a:cubicBezTo>
                      <a:pt x="87630" y="2042160"/>
                      <a:pt x="91440" y="2042160"/>
                      <a:pt x="91440" y="2040255"/>
                    </a:cubicBezTo>
                    <a:cubicBezTo>
                      <a:pt x="87630" y="2060258"/>
                      <a:pt x="151448" y="2065973"/>
                      <a:pt x="151448" y="2073593"/>
                    </a:cubicBezTo>
                    <a:cubicBezTo>
                      <a:pt x="155258" y="2081213"/>
                      <a:pt x="130493" y="2093595"/>
                      <a:pt x="115253" y="2088833"/>
                    </a:cubicBezTo>
                    <a:cubicBezTo>
                      <a:pt x="103823" y="2094548"/>
                      <a:pt x="131445" y="2064068"/>
                      <a:pt x="78105" y="2074545"/>
                    </a:cubicBezTo>
                    <a:cubicBezTo>
                      <a:pt x="135255" y="2085023"/>
                      <a:pt x="54293" y="2095500"/>
                      <a:pt x="89535" y="2117408"/>
                    </a:cubicBezTo>
                    <a:cubicBezTo>
                      <a:pt x="110490" y="2108835"/>
                      <a:pt x="120015" y="2123123"/>
                      <a:pt x="136208" y="2114550"/>
                    </a:cubicBezTo>
                    <a:cubicBezTo>
                      <a:pt x="129540" y="2124075"/>
                      <a:pt x="120968" y="2124075"/>
                      <a:pt x="104775" y="2128838"/>
                    </a:cubicBezTo>
                    <a:lnTo>
                      <a:pt x="120968" y="2131695"/>
                    </a:lnTo>
                    <a:cubicBezTo>
                      <a:pt x="80963" y="2143125"/>
                      <a:pt x="86678" y="2134553"/>
                      <a:pt x="64770" y="2151698"/>
                    </a:cubicBezTo>
                    <a:cubicBezTo>
                      <a:pt x="78105" y="2145983"/>
                      <a:pt x="87630" y="2158365"/>
                      <a:pt x="100013" y="2154555"/>
                    </a:cubicBezTo>
                    <a:cubicBezTo>
                      <a:pt x="100013" y="2159318"/>
                      <a:pt x="94298" y="2164080"/>
                      <a:pt x="84773" y="2166938"/>
                    </a:cubicBezTo>
                    <a:lnTo>
                      <a:pt x="87630" y="2165985"/>
                    </a:lnTo>
                    <a:cubicBezTo>
                      <a:pt x="77153" y="2182178"/>
                      <a:pt x="105728" y="2179320"/>
                      <a:pt x="85725" y="2193608"/>
                    </a:cubicBezTo>
                    <a:lnTo>
                      <a:pt x="76200" y="2191703"/>
                    </a:lnTo>
                    <a:cubicBezTo>
                      <a:pt x="49530" y="2209800"/>
                      <a:pt x="61913" y="2230755"/>
                      <a:pt x="49530" y="2246948"/>
                    </a:cubicBezTo>
                    <a:lnTo>
                      <a:pt x="43815" y="2242185"/>
                    </a:lnTo>
                    <a:cubicBezTo>
                      <a:pt x="44768" y="2245043"/>
                      <a:pt x="29528" y="2252663"/>
                      <a:pt x="41910" y="2257425"/>
                    </a:cubicBezTo>
                    <a:cubicBezTo>
                      <a:pt x="42863" y="2256473"/>
                      <a:pt x="46673" y="2254568"/>
                      <a:pt x="45720" y="2253615"/>
                    </a:cubicBezTo>
                    <a:cubicBezTo>
                      <a:pt x="55245" y="2253615"/>
                      <a:pt x="68580" y="2255520"/>
                      <a:pt x="70485" y="2259330"/>
                    </a:cubicBezTo>
                    <a:lnTo>
                      <a:pt x="56198" y="2260283"/>
                    </a:lnTo>
                    <a:lnTo>
                      <a:pt x="66675" y="2262188"/>
                    </a:lnTo>
                    <a:cubicBezTo>
                      <a:pt x="65723" y="2267903"/>
                      <a:pt x="46673" y="2260283"/>
                      <a:pt x="46673" y="2265998"/>
                    </a:cubicBezTo>
                    <a:cubicBezTo>
                      <a:pt x="86678" y="2269808"/>
                      <a:pt x="49530" y="2288858"/>
                      <a:pt x="81915" y="2292668"/>
                    </a:cubicBezTo>
                    <a:cubicBezTo>
                      <a:pt x="54293" y="2295525"/>
                      <a:pt x="80010" y="2283143"/>
                      <a:pt x="53340" y="2286953"/>
                    </a:cubicBezTo>
                    <a:cubicBezTo>
                      <a:pt x="57150" y="2288858"/>
                      <a:pt x="62865" y="2288858"/>
                      <a:pt x="63818" y="2292668"/>
                    </a:cubicBezTo>
                    <a:lnTo>
                      <a:pt x="47625" y="2291715"/>
                    </a:lnTo>
                    <a:cubicBezTo>
                      <a:pt x="54293" y="2305050"/>
                      <a:pt x="66675" y="2310765"/>
                      <a:pt x="63818" y="2321243"/>
                    </a:cubicBezTo>
                    <a:lnTo>
                      <a:pt x="171450" y="2322195"/>
                    </a:lnTo>
                    <a:cubicBezTo>
                      <a:pt x="165735" y="2303145"/>
                      <a:pt x="200978" y="2283143"/>
                      <a:pt x="185738" y="2262188"/>
                    </a:cubicBezTo>
                    <a:cubicBezTo>
                      <a:pt x="188595" y="2260283"/>
                      <a:pt x="196215" y="2261235"/>
                      <a:pt x="201930" y="2262188"/>
                    </a:cubicBezTo>
                    <a:cubicBezTo>
                      <a:pt x="180975" y="2256473"/>
                      <a:pt x="216218" y="2257425"/>
                      <a:pt x="220028" y="2254568"/>
                    </a:cubicBezTo>
                    <a:lnTo>
                      <a:pt x="189548" y="2245995"/>
                    </a:lnTo>
                    <a:cubicBezTo>
                      <a:pt x="200978" y="2243138"/>
                      <a:pt x="209550" y="2245043"/>
                      <a:pt x="217170" y="2245043"/>
                    </a:cubicBezTo>
                    <a:cubicBezTo>
                      <a:pt x="230505" y="2228850"/>
                      <a:pt x="202883" y="2212658"/>
                      <a:pt x="229553" y="2198370"/>
                    </a:cubicBezTo>
                    <a:cubicBezTo>
                      <a:pt x="218123" y="2193608"/>
                      <a:pt x="200025" y="2199323"/>
                      <a:pt x="198120" y="2192655"/>
                    </a:cubicBezTo>
                    <a:cubicBezTo>
                      <a:pt x="231458" y="2201228"/>
                      <a:pt x="223838" y="2176463"/>
                      <a:pt x="244793" y="2179320"/>
                    </a:cubicBezTo>
                    <a:cubicBezTo>
                      <a:pt x="210503" y="2172653"/>
                      <a:pt x="246698" y="2155508"/>
                      <a:pt x="188595" y="2158365"/>
                    </a:cubicBezTo>
                    <a:cubicBezTo>
                      <a:pt x="187643" y="2149793"/>
                      <a:pt x="216218" y="2151698"/>
                      <a:pt x="220028" y="2153603"/>
                    </a:cubicBezTo>
                    <a:cubicBezTo>
                      <a:pt x="220980" y="2144078"/>
                      <a:pt x="223838" y="2135505"/>
                      <a:pt x="246698" y="2126933"/>
                    </a:cubicBezTo>
                    <a:cubicBezTo>
                      <a:pt x="234315" y="2121218"/>
                      <a:pt x="282893" y="2074545"/>
                      <a:pt x="237173" y="2063115"/>
                    </a:cubicBezTo>
                    <a:cubicBezTo>
                      <a:pt x="266700" y="2070735"/>
                      <a:pt x="254318" y="2063115"/>
                      <a:pt x="271463" y="2055495"/>
                    </a:cubicBezTo>
                    <a:lnTo>
                      <a:pt x="298133" y="2062163"/>
                    </a:lnTo>
                    <a:lnTo>
                      <a:pt x="301943" y="2045018"/>
                    </a:lnTo>
                    <a:cubicBezTo>
                      <a:pt x="306705" y="2041208"/>
                      <a:pt x="305753" y="2040255"/>
                      <a:pt x="302895" y="2040255"/>
                    </a:cubicBezTo>
                    <a:cubicBezTo>
                      <a:pt x="302895" y="2037398"/>
                      <a:pt x="285750" y="2041208"/>
                      <a:pt x="280988" y="2032635"/>
                    </a:cubicBezTo>
                    <a:cubicBezTo>
                      <a:pt x="283845" y="2020253"/>
                      <a:pt x="300990" y="2019300"/>
                      <a:pt x="320040" y="2012633"/>
                    </a:cubicBezTo>
                    <a:lnTo>
                      <a:pt x="323850" y="2014538"/>
                    </a:lnTo>
                    <a:lnTo>
                      <a:pt x="330518" y="2005965"/>
                    </a:lnTo>
                    <a:cubicBezTo>
                      <a:pt x="332423" y="1999298"/>
                      <a:pt x="290513" y="2027873"/>
                      <a:pt x="282893" y="2006918"/>
                    </a:cubicBezTo>
                    <a:cubicBezTo>
                      <a:pt x="291465" y="2006918"/>
                      <a:pt x="338138" y="1994535"/>
                      <a:pt x="318135" y="1987868"/>
                    </a:cubicBezTo>
                    <a:cubicBezTo>
                      <a:pt x="315278" y="1999298"/>
                      <a:pt x="294323" y="1997393"/>
                      <a:pt x="285750" y="1993583"/>
                    </a:cubicBezTo>
                    <a:lnTo>
                      <a:pt x="289560" y="1977390"/>
                    </a:lnTo>
                    <a:lnTo>
                      <a:pt x="328613" y="1983105"/>
                    </a:lnTo>
                    <a:cubicBezTo>
                      <a:pt x="346710" y="1933575"/>
                      <a:pt x="338138" y="1875473"/>
                      <a:pt x="366713" y="1807845"/>
                    </a:cubicBezTo>
                    <a:cubicBezTo>
                      <a:pt x="322898" y="1808798"/>
                      <a:pt x="384810" y="1753553"/>
                      <a:pt x="316230" y="1760220"/>
                    </a:cubicBezTo>
                    <a:lnTo>
                      <a:pt x="321945" y="1763078"/>
                    </a:lnTo>
                    <a:cubicBezTo>
                      <a:pt x="309563" y="1782128"/>
                      <a:pt x="271463" y="1756410"/>
                      <a:pt x="282893" y="1740218"/>
                    </a:cubicBezTo>
                    <a:cubicBezTo>
                      <a:pt x="299085" y="1757363"/>
                      <a:pt x="360998" y="1708785"/>
                      <a:pt x="357188" y="1751648"/>
                    </a:cubicBezTo>
                    <a:lnTo>
                      <a:pt x="401003" y="1719263"/>
                    </a:lnTo>
                    <a:cubicBezTo>
                      <a:pt x="541973" y="1702118"/>
                      <a:pt x="426720" y="1620203"/>
                      <a:pt x="499110" y="1557338"/>
                    </a:cubicBezTo>
                    <a:cubicBezTo>
                      <a:pt x="491490" y="1562100"/>
                      <a:pt x="482918" y="1563053"/>
                      <a:pt x="478155" y="1564005"/>
                    </a:cubicBezTo>
                    <a:cubicBezTo>
                      <a:pt x="553403" y="1502093"/>
                      <a:pt x="491490" y="1413510"/>
                      <a:pt x="524828" y="1396365"/>
                    </a:cubicBezTo>
                    <a:lnTo>
                      <a:pt x="480060" y="1388745"/>
                    </a:lnTo>
                    <a:cubicBezTo>
                      <a:pt x="580073" y="1320165"/>
                      <a:pt x="590550" y="1311593"/>
                      <a:pt x="595313" y="1218248"/>
                    </a:cubicBezTo>
                    <a:cubicBezTo>
                      <a:pt x="586740" y="1219200"/>
                      <a:pt x="566738" y="1230630"/>
                      <a:pt x="561975" y="1214438"/>
                    </a:cubicBezTo>
                    <a:cubicBezTo>
                      <a:pt x="610553" y="1190625"/>
                      <a:pt x="660083" y="1166813"/>
                      <a:pt x="680085" y="1090613"/>
                    </a:cubicBezTo>
                    <a:lnTo>
                      <a:pt x="661035" y="1093470"/>
                    </a:lnTo>
                    <a:lnTo>
                      <a:pt x="723900" y="960120"/>
                    </a:lnTo>
                    <a:cubicBezTo>
                      <a:pt x="534353" y="957263"/>
                      <a:pt x="969645" y="679133"/>
                      <a:pt x="754380" y="614363"/>
                    </a:cubicBezTo>
                    <a:cubicBezTo>
                      <a:pt x="835343" y="575310"/>
                      <a:pt x="920115" y="411480"/>
                      <a:pt x="986790" y="331470"/>
                    </a:cubicBezTo>
                    <a:cubicBezTo>
                      <a:pt x="976313" y="330518"/>
                      <a:pt x="966788" y="324803"/>
                      <a:pt x="961073" y="310515"/>
                    </a:cubicBezTo>
                    <a:cubicBezTo>
                      <a:pt x="1076325" y="247650"/>
                      <a:pt x="1071563" y="123825"/>
                      <a:pt x="1076325" y="3810"/>
                    </a:cubicBezTo>
                    <a:close/>
                    <a:moveTo>
                      <a:pt x="284798" y="2043113"/>
                    </a:moveTo>
                    <a:lnTo>
                      <a:pt x="290513" y="2045970"/>
                    </a:lnTo>
                    <a:cubicBezTo>
                      <a:pt x="281940" y="2046923"/>
                      <a:pt x="275273" y="2048828"/>
                      <a:pt x="284798" y="20431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B50CC662-D315-C721-E65C-78848BA72153}"/>
                  </a:ext>
                </a:extLst>
              </p:cNvPr>
              <p:cNvGrpSpPr/>
              <p:nvPr/>
            </p:nvGrpSpPr>
            <p:grpSpPr>
              <a:xfrm rot="10800000">
                <a:off x="5045938" y="2231249"/>
                <a:ext cx="991182" cy="1318934"/>
                <a:chOff x="6405562" y="3754754"/>
                <a:chExt cx="714375" cy="950596"/>
              </a:xfrm>
              <a:grpFill/>
            </p:grpSpPr>
            <p:sp>
              <p:nvSpPr>
                <p:cNvPr id="17" name="Freeform: Shape 990">
                  <a:extLst>
                    <a:ext uri="{FF2B5EF4-FFF2-40B4-BE49-F238E27FC236}">
                      <a16:creationId xmlns:a16="http://schemas.microsoft.com/office/drawing/2014/main" id="{1CCBCAE4-A188-42AE-CE29-102AB6652B5D}"/>
                    </a:ext>
                  </a:extLst>
                </p:cNvPr>
                <p:cNvSpPr/>
                <p:nvPr/>
              </p:nvSpPr>
              <p:spPr>
                <a:xfrm>
                  <a:off x="6705030" y="4018597"/>
                  <a:ext cx="9525" cy="9525"/>
                </a:xfrm>
                <a:custGeom>
                  <a:avLst/>
                  <a:gdLst>
                    <a:gd name="connsiteX0" fmla="*/ 570 w 0"/>
                    <a:gd name="connsiteY0" fmla="*/ 0 h 0"/>
                    <a:gd name="connsiteX1" fmla="*/ 2475 w 0"/>
                    <a:gd name="connsiteY1" fmla="*/ 953 h 0"/>
                    <a:gd name="connsiteX2" fmla="*/ 570 w 0"/>
                    <a:gd name="connsiteY2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>
                      <a:moveTo>
                        <a:pt x="570" y="0"/>
                      </a:moveTo>
                      <a:cubicBezTo>
                        <a:pt x="1522" y="0"/>
                        <a:pt x="1522" y="953"/>
                        <a:pt x="2475" y="953"/>
                      </a:cubicBezTo>
                      <a:cubicBezTo>
                        <a:pt x="-383" y="953"/>
                        <a:pt x="-383" y="0"/>
                        <a:pt x="57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Freeform: Shape 991">
                  <a:extLst>
                    <a:ext uri="{FF2B5EF4-FFF2-40B4-BE49-F238E27FC236}">
                      <a16:creationId xmlns:a16="http://schemas.microsoft.com/office/drawing/2014/main" id="{4C91D54A-DB69-FE27-DEB2-CB7F2021C782}"/>
                    </a:ext>
                  </a:extLst>
                </p:cNvPr>
                <p:cNvSpPr/>
                <p:nvPr/>
              </p:nvSpPr>
              <p:spPr>
                <a:xfrm>
                  <a:off x="6790610" y="3754754"/>
                  <a:ext cx="9525" cy="9525"/>
                </a:xfrm>
                <a:custGeom>
                  <a:avLst/>
                  <a:gdLst>
                    <a:gd name="connsiteX0" fmla="*/ 5477 w 0"/>
                    <a:gd name="connsiteY0" fmla="*/ 0 h 0"/>
                    <a:gd name="connsiteX1" fmla="*/ 7382 w 0"/>
                    <a:gd name="connsiteY1" fmla="*/ 953 h 0"/>
                    <a:gd name="connsiteX2" fmla="*/ 5477 w 0"/>
                    <a:gd name="connsiteY2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>
                      <a:moveTo>
                        <a:pt x="5477" y="0"/>
                      </a:moveTo>
                      <a:cubicBezTo>
                        <a:pt x="6429" y="0"/>
                        <a:pt x="6429" y="953"/>
                        <a:pt x="7382" y="953"/>
                      </a:cubicBezTo>
                      <a:cubicBezTo>
                        <a:pt x="-3096" y="5715"/>
                        <a:pt x="-1191" y="3810"/>
                        <a:pt x="5477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" name="Freeform: Shape 995">
                  <a:extLst>
                    <a:ext uri="{FF2B5EF4-FFF2-40B4-BE49-F238E27FC236}">
                      <a16:creationId xmlns:a16="http://schemas.microsoft.com/office/drawing/2014/main" id="{E316D8E5-8CEA-F637-7C43-F2D30D88CA99}"/>
                    </a:ext>
                  </a:extLst>
                </p:cNvPr>
                <p:cNvSpPr/>
                <p:nvPr/>
              </p:nvSpPr>
              <p:spPr>
                <a:xfrm>
                  <a:off x="6405562" y="4076700"/>
                  <a:ext cx="714375" cy="628650"/>
                </a:xfrm>
                <a:custGeom>
                  <a:avLst/>
                  <a:gdLst>
                    <a:gd name="connsiteX0" fmla="*/ 678180 w 714375"/>
                    <a:gd name="connsiteY0" fmla="*/ 233363 h 628650"/>
                    <a:gd name="connsiteX1" fmla="*/ 668655 w 714375"/>
                    <a:gd name="connsiteY1" fmla="*/ 196215 h 628650"/>
                    <a:gd name="connsiteX2" fmla="*/ 383857 w 714375"/>
                    <a:gd name="connsiteY2" fmla="*/ 398145 h 628650"/>
                    <a:gd name="connsiteX3" fmla="*/ 298132 w 714375"/>
                    <a:gd name="connsiteY3" fmla="*/ 630555 h 628650"/>
                    <a:gd name="connsiteX4" fmla="*/ 268605 w 714375"/>
                    <a:gd name="connsiteY4" fmla="*/ 398145 h 628650"/>
                    <a:gd name="connsiteX5" fmla="*/ 32385 w 714375"/>
                    <a:gd name="connsiteY5" fmla="*/ 193357 h 628650"/>
                    <a:gd name="connsiteX6" fmla="*/ 13335 w 714375"/>
                    <a:gd name="connsiteY6" fmla="*/ 230505 h 628650"/>
                    <a:gd name="connsiteX7" fmla="*/ 0 w 714375"/>
                    <a:gd name="connsiteY7" fmla="*/ 193357 h 628650"/>
                    <a:gd name="connsiteX8" fmla="*/ 5715 w 714375"/>
                    <a:gd name="connsiteY8" fmla="*/ 109538 h 628650"/>
                    <a:gd name="connsiteX9" fmla="*/ 36195 w 714375"/>
                    <a:gd name="connsiteY9" fmla="*/ 109538 h 628650"/>
                    <a:gd name="connsiteX10" fmla="*/ 35243 w 714375"/>
                    <a:gd name="connsiteY10" fmla="*/ 123825 h 628650"/>
                    <a:gd name="connsiteX11" fmla="*/ 285750 w 714375"/>
                    <a:gd name="connsiteY11" fmla="*/ 178118 h 628650"/>
                    <a:gd name="connsiteX12" fmla="*/ 286703 w 714375"/>
                    <a:gd name="connsiteY12" fmla="*/ 147638 h 628650"/>
                    <a:gd name="connsiteX13" fmla="*/ 137160 w 714375"/>
                    <a:gd name="connsiteY13" fmla="*/ 49530 h 628650"/>
                    <a:gd name="connsiteX14" fmla="*/ 159068 w 714375"/>
                    <a:gd name="connsiteY14" fmla="*/ 16192 h 628650"/>
                    <a:gd name="connsiteX15" fmla="*/ 291465 w 714375"/>
                    <a:gd name="connsiteY15" fmla="*/ 43815 h 628650"/>
                    <a:gd name="connsiteX16" fmla="*/ 318135 w 714375"/>
                    <a:gd name="connsiteY16" fmla="*/ 0 h 628650"/>
                    <a:gd name="connsiteX17" fmla="*/ 374332 w 714375"/>
                    <a:gd name="connsiteY17" fmla="*/ 0 h 628650"/>
                    <a:gd name="connsiteX18" fmla="*/ 430530 w 714375"/>
                    <a:gd name="connsiteY18" fmla="*/ 0 h 628650"/>
                    <a:gd name="connsiteX19" fmla="*/ 446722 w 714375"/>
                    <a:gd name="connsiteY19" fmla="*/ 43815 h 628650"/>
                    <a:gd name="connsiteX20" fmla="*/ 585788 w 714375"/>
                    <a:gd name="connsiteY20" fmla="*/ 17145 h 628650"/>
                    <a:gd name="connsiteX21" fmla="*/ 600075 w 714375"/>
                    <a:gd name="connsiteY21" fmla="*/ 50483 h 628650"/>
                    <a:gd name="connsiteX22" fmla="*/ 426720 w 714375"/>
                    <a:gd name="connsiteY22" fmla="*/ 147638 h 628650"/>
                    <a:gd name="connsiteX23" fmla="*/ 420053 w 714375"/>
                    <a:gd name="connsiteY23" fmla="*/ 178118 h 628650"/>
                    <a:gd name="connsiteX24" fmla="*/ 682943 w 714375"/>
                    <a:gd name="connsiteY24" fmla="*/ 126682 h 628650"/>
                    <a:gd name="connsiteX25" fmla="*/ 685800 w 714375"/>
                    <a:gd name="connsiteY25" fmla="*/ 112395 h 628650"/>
                    <a:gd name="connsiteX26" fmla="*/ 716280 w 714375"/>
                    <a:gd name="connsiteY26" fmla="*/ 112395 h 628650"/>
                    <a:gd name="connsiteX27" fmla="*/ 701040 w 714375"/>
                    <a:gd name="connsiteY27" fmla="*/ 196215 h 628650"/>
                    <a:gd name="connsiteX28" fmla="*/ 678180 w 714375"/>
                    <a:gd name="connsiteY28" fmla="*/ 233363 h 628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714375" h="628650">
                      <a:moveTo>
                        <a:pt x="678180" y="233363"/>
                      </a:moveTo>
                      <a:lnTo>
                        <a:pt x="668655" y="196215"/>
                      </a:lnTo>
                      <a:lnTo>
                        <a:pt x="383857" y="398145"/>
                      </a:lnTo>
                      <a:cubicBezTo>
                        <a:pt x="390525" y="557213"/>
                        <a:pt x="298132" y="630555"/>
                        <a:pt x="298132" y="630555"/>
                      </a:cubicBezTo>
                      <a:cubicBezTo>
                        <a:pt x="298132" y="630555"/>
                        <a:pt x="222885" y="556260"/>
                        <a:pt x="268605" y="398145"/>
                      </a:cubicBezTo>
                      <a:lnTo>
                        <a:pt x="32385" y="193357"/>
                      </a:lnTo>
                      <a:lnTo>
                        <a:pt x="13335" y="230505"/>
                      </a:lnTo>
                      <a:lnTo>
                        <a:pt x="0" y="193357"/>
                      </a:lnTo>
                      <a:lnTo>
                        <a:pt x="5715" y="109538"/>
                      </a:lnTo>
                      <a:lnTo>
                        <a:pt x="36195" y="109538"/>
                      </a:lnTo>
                      <a:lnTo>
                        <a:pt x="35243" y="123825"/>
                      </a:lnTo>
                      <a:lnTo>
                        <a:pt x="285750" y="178118"/>
                      </a:lnTo>
                      <a:lnTo>
                        <a:pt x="286703" y="147638"/>
                      </a:lnTo>
                      <a:lnTo>
                        <a:pt x="137160" y="49530"/>
                      </a:lnTo>
                      <a:lnTo>
                        <a:pt x="159068" y="16192"/>
                      </a:lnTo>
                      <a:lnTo>
                        <a:pt x="291465" y="43815"/>
                      </a:lnTo>
                      <a:lnTo>
                        <a:pt x="318135" y="0"/>
                      </a:lnTo>
                      <a:lnTo>
                        <a:pt x="374332" y="0"/>
                      </a:lnTo>
                      <a:lnTo>
                        <a:pt x="430530" y="0"/>
                      </a:lnTo>
                      <a:lnTo>
                        <a:pt x="446722" y="43815"/>
                      </a:lnTo>
                      <a:lnTo>
                        <a:pt x="585788" y="17145"/>
                      </a:lnTo>
                      <a:lnTo>
                        <a:pt x="600075" y="50483"/>
                      </a:lnTo>
                      <a:lnTo>
                        <a:pt x="426720" y="147638"/>
                      </a:lnTo>
                      <a:lnTo>
                        <a:pt x="420053" y="178118"/>
                      </a:lnTo>
                      <a:lnTo>
                        <a:pt x="682943" y="126682"/>
                      </a:lnTo>
                      <a:lnTo>
                        <a:pt x="685800" y="112395"/>
                      </a:lnTo>
                      <a:lnTo>
                        <a:pt x="716280" y="112395"/>
                      </a:lnTo>
                      <a:lnTo>
                        <a:pt x="701040" y="196215"/>
                      </a:lnTo>
                      <a:lnTo>
                        <a:pt x="678180" y="23336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" name="Freeform: Shape 996">
                  <a:extLst>
                    <a:ext uri="{FF2B5EF4-FFF2-40B4-BE49-F238E27FC236}">
                      <a16:creationId xmlns:a16="http://schemas.microsoft.com/office/drawing/2014/main" id="{7BA3BE88-E470-78E5-7444-637CDD3112FE}"/>
                    </a:ext>
                  </a:extLst>
                </p:cNvPr>
                <p:cNvSpPr/>
                <p:nvPr/>
              </p:nvSpPr>
              <p:spPr>
                <a:xfrm>
                  <a:off x="6672684" y="4468177"/>
                  <a:ext cx="95250" cy="209550"/>
                </a:xfrm>
                <a:custGeom>
                  <a:avLst/>
                  <a:gdLst>
                    <a:gd name="connsiteX0" fmla="*/ 32916 w 95250"/>
                    <a:gd name="connsiteY0" fmla="*/ 216217 h 209550"/>
                    <a:gd name="connsiteX1" fmla="*/ 21486 w 95250"/>
                    <a:gd name="connsiteY1" fmla="*/ 19050 h 209550"/>
                    <a:gd name="connsiteX2" fmla="*/ 59586 w 95250"/>
                    <a:gd name="connsiteY2" fmla="*/ 0 h 209550"/>
                    <a:gd name="connsiteX3" fmla="*/ 92923 w 95250"/>
                    <a:gd name="connsiteY3" fmla="*/ 20003 h 209550"/>
                    <a:gd name="connsiteX4" fmla="*/ 32916 w 95250"/>
                    <a:gd name="connsiteY4" fmla="*/ 216217 h 209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0" h="209550">
                      <a:moveTo>
                        <a:pt x="32916" y="216217"/>
                      </a:moveTo>
                      <a:cubicBezTo>
                        <a:pt x="32916" y="216217"/>
                        <a:pt x="-32807" y="143828"/>
                        <a:pt x="21486" y="19050"/>
                      </a:cubicBezTo>
                      <a:cubicBezTo>
                        <a:pt x="26248" y="7620"/>
                        <a:pt x="42441" y="0"/>
                        <a:pt x="59586" y="0"/>
                      </a:cubicBezTo>
                      <a:cubicBezTo>
                        <a:pt x="76731" y="0"/>
                        <a:pt x="91018" y="8572"/>
                        <a:pt x="92923" y="20003"/>
                      </a:cubicBezTo>
                      <a:cubicBezTo>
                        <a:pt x="115783" y="143828"/>
                        <a:pt x="32916" y="216217"/>
                        <a:pt x="32916" y="21621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C303D14F-5008-DC0D-DE37-78ED9F22C6BC}"/>
                </a:ext>
              </a:extLst>
            </p:cNvPr>
            <p:cNvGrpSpPr/>
            <p:nvPr/>
          </p:nvGrpSpPr>
          <p:grpSpPr>
            <a:xfrm>
              <a:off x="2495295" y="2846788"/>
              <a:ext cx="2440953" cy="3459887"/>
              <a:chOff x="2495295" y="2846788"/>
              <a:chExt cx="2440953" cy="3459887"/>
            </a:xfrm>
            <a:solidFill>
              <a:srgbClr val="054F58"/>
            </a:solidFill>
          </p:grpSpPr>
          <p:sp>
            <p:nvSpPr>
              <p:cNvPr id="12" name="Freeform: Shape 998">
                <a:extLst>
                  <a:ext uri="{FF2B5EF4-FFF2-40B4-BE49-F238E27FC236}">
                    <a16:creationId xmlns:a16="http://schemas.microsoft.com/office/drawing/2014/main" id="{39885FDA-EAE0-9B7D-16F0-C1FB49ECEC2E}"/>
                  </a:ext>
                </a:extLst>
              </p:cNvPr>
              <p:cNvSpPr/>
              <p:nvPr/>
            </p:nvSpPr>
            <p:spPr>
              <a:xfrm rot="10800000">
                <a:off x="2495295" y="3861759"/>
                <a:ext cx="1916285" cy="2444916"/>
              </a:xfrm>
              <a:custGeom>
                <a:avLst/>
                <a:gdLst>
                  <a:gd name="connsiteX0" fmla="*/ 1131570 w 1381125"/>
                  <a:gd name="connsiteY0" fmla="*/ 201930 h 1762125"/>
                  <a:gd name="connsiteX1" fmla="*/ 1203960 w 1381125"/>
                  <a:gd name="connsiteY1" fmla="*/ 266700 h 1762125"/>
                  <a:gd name="connsiteX2" fmla="*/ 1383030 w 1381125"/>
                  <a:gd name="connsiteY2" fmla="*/ 3810 h 1762125"/>
                  <a:gd name="connsiteX3" fmla="*/ 662940 w 1381125"/>
                  <a:gd name="connsiteY3" fmla="*/ 0 h 1762125"/>
                  <a:gd name="connsiteX4" fmla="*/ 434340 w 1381125"/>
                  <a:gd name="connsiteY4" fmla="*/ 411480 h 1762125"/>
                  <a:gd name="connsiteX5" fmla="*/ 416243 w 1381125"/>
                  <a:gd name="connsiteY5" fmla="*/ 574358 h 1762125"/>
                  <a:gd name="connsiteX6" fmla="*/ 688657 w 1381125"/>
                  <a:gd name="connsiteY6" fmla="*/ 177165 h 1762125"/>
                  <a:gd name="connsiteX7" fmla="*/ 616268 w 1381125"/>
                  <a:gd name="connsiteY7" fmla="*/ 375285 h 1762125"/>
                  <a:gd name="connsiteX8" fmla="*/ 748665 w 1381125"/>
                  <a:gd name="connsiteY8" fmla="*/ 247650 h 1762125"/>
                  <a:gd name="connsiteX9" fmla="*/ 469582 w 1381125"/>
                  <a:gd name="connsiteY9" fmla="*/ 654368 h 1762125"/>
                  <a:gd name="connsiteX10" fmla="*/ 569595 w 1381125"/>
                  <a:gd name="connsiteY10" fmla="*/ 478155 h 1762125"/>
                  <a:gd name="connsiteX11" fmla="*/ 414338 w 1381125"/>
                  <a:gd name="connsiteY11" fmla="*/ 610553 h 1762125"/>
                  <a:gd name="connsiteX12" fmla="*/ 350520 w 1381125"/>
                  <a:gd name="connsiteY12" fmla="*/ 802005 h 1762125"/>
                  <a:gd name="connsiteX13" fmla="*/ 369570 w 1381125"/>
                  <a:gd name="connsiteY13" fmla="*/ 772478 h 1762125"/>
                  <a:gd name="connsiteX14" fmla="*/ 416243 w 1381125"/>
                  <a:gd name="connsiteY14" fmla="*/ 983933 h 1762125"/>
                  <a:gd name="connsiteX15" fmla="*/ 313372 w 1381125"/>
                  <a:gd name="connsiteY15" fmla="*/ 1069658 h 1762125"/>
                  <a:gd name="connsiteX16" fmla="*/ 268605 w 1381125"/>
                  <a:gd name="connsiteY16" fmla="*/ 994410 h 1762125"/>
                  <a:gd name="connsiteX17" fmla="*/ 220028 w 1381125"/>
                  <a:gd name="connsiteY17" fmla="*/ 1204913 h 1762125"/>
                  <a:gd name="connsiteX18" fmla="*/ 305753 w 1381125"/>
                  <a:gd name="connsiteY18" fmla="*/ 1193483 h 1762125"/>
                  <a:gd name="connsiteX19" fmla="*/ 229553 w 1381125"/>
                  <a:gd name="connsiteY19" fmla="*/ 1254443 h 1762125"/>
                  <a:gd name="connsiteX20" fmla="*/ 252413 w 1381125"/>
                  <a:gd name="connsiteY20" fmla="*/ 1265873 h 1762125"/>
                  <a:gd name="connsiteX21" fmla="*/ 134303 w 1381125"/>
                  <a:gd name="connsiteY21" fmla="*/ 1343978 h 1762125"/>
                  <a:gd name="connsiteX22" fmla="*/ 185738 w 1381125"/>
                  <a:gd name="connsiteY22" fmla="*/ 1353503 h 1762125"/>
                  <a:gd name="connsiteX23" fmla="*/ 146685 w 1381125"/>
                  <a:gd name="connsiteY23" fmla="*/ 1397318 h 1762125"/>
                  <a:gd name="connsiteX24" fmla="*/ 151447 w 1381125"/>
                  <a:gd name="connsiteY24" fmla="*/ 1395413 h 1762125"/>
                  <a:gd name="connsiteX25" fmla="*/ 119063 w 1381125"/>
                  <a:gd name="connsiteY25" fmla="*/ 1482090 h 1762125"/>
                  <a:gd name="connsiteX26" fmla="*/ 107632 w 1381125"/>
                  <a:gd name="connsiteY26" fmla="*/ 1478280 h 1762125"/>
                  <a:gd name="connsiteX27" fmla="*/ 27622 w 1381125"/>
                  <a:gd name="connsiteY27" fmla="*/ 1621155 h 1762125"/>
                  <a:gd name="connsiteX28" fmla="*/ 23813 w 1381125"/>
                  <a:gd name="connsiteY28" fmla="*/ 1608773 h 1762125"/>
                  <a:gd name="connsiteX29" fmla="*/ 11430 w 1381125"/>
                  <a:gd name="connsiteY29" fmla="*/ 1643063 h 1762125"/>
                  <a:gd name="connsiteX30" fmla="*/ 18097 w 1381125"/>
                  <a:gd name="connsiteY30" fmla="*/ 1635443 h 1762125"/>
                  <a:gd name="connsiteX31" fmla="*/ 44768 w 1381125"/>
                  <a:gd name="connsiteY31" fmla="*/ 1647825 h 1762125"/>
                  <a:gd name="connsiteX32" fmla="*/ 26670 w 1381125"/>
                  <a:gd name="connsiteY32" fmla="*/ 1650683 h 1762125"/>
                  <a:gd name="connsiteX33" fmla="*/ 39053 w 1381125"/>
                  <a:gd name="connsiteY33" fmla="*/ 1653540 h 1762125"/>
                  <a:gd name="connsiteX34" fmla="*/ 12382 w 1381125"/>
                  <a:gd name="connsiteY34" fmla="*/ 1661160 h 1762125"/>
                  <a:gd name="connsiteX35" fmla="*/ 37147 w 1381125"/>
                  <a:gd name="connsiteY35" fmla="*/ 1714500 h 1762125"/>
                  <a:gd name="connsiteX36" fmla="*/ 8572 w 1381125"/>
                  <a:gd name="connsiteY36" fmla="*/ 1703070 h 1762125"/>
                  <a:gd name="connsiteX37" fmla="*/ 18097 w 1381125"/>
                  <a:gd name="connsiteY37" fmla="*/ 1713548 h 1762125"/>
                  <a:gd name="connsiteX38" fmla="*/ 0 w 1381125"/>
                  <a:gd name="connsiteY38" fmla="*/ 1711643 h 1762125"/>
                  <a:gd name="connsiteX39" fmla="*/ 953 w 1381125"/>
                  <a:gd name="connsiteY39" fmla="*/ 1764983 h 1762125"/>
                  <a:gd name="connsiteX40" fmla="*/ 117157 w 1381125"/>
                  <a:gd name="connsiteY40" fmla="*/ 1765935 h 1762125"/>
                  <a:gd name="connsiteX41" fmla="*/ 183832 w 1381125"/>
                  <a:gd name="connsiteY41" fmla="*/ 1649730 h 1762125"/>
                  <a:gd name="connsiteX42" fmla="*/ 202882 w 1381125"/>
                  <a:gd name="connsiteY42" fmla="*/ 1649730 h 1762125"/>
                  <a:gd name="connsiteX43" fmla="*/ 233363 w 1381125"/>
                  <a:gd name="connsiteY43" fmla="*/ 1632585 h 1762125"/>
                  <a:gd name="connsiteX44" fmla="*/ 204788 w 1381125"/>
                  <a:gd name="connsiteY44" fmla="*/ 1614488 h 1762125"/>
                  <a:gd name="connsiteX45" fmla="*/ 240030 w 1381125"/>
                  <a:gd name="connsiteY45" fmla="*/ 1612583 h 1762125"/>
                  <a:gd name="connsiteX46" fmla="*/ 315278 w 1381125"/>
                  <a:gd name="connsiteY46" fmla="*/ 1493520 h 1762125"/>
                  <a:gd name="connsiteX47" fmla="*/ 277178 w 1381125"/>
                  <a:gd name="connsiteY47" fmla="*/ 1478280 h 1762125"/>
                  <a:gd name="connsiteX48" fmla="*/ 364807 w 1381125"/>
                  <a:gd name="connsiteY48" fmla="*/ 1438275 h 1762125"/>
                  <a:gd name="connsiteX49" fmla="*/ 313372 w 1381125"/>
                  <a:gd name="connsiteY49" fmla="*/ 1369695 h 1762125"/>
                  <a:gd name="connsiteX50" fmla="*/ 370522 w 1381125"/>
                  <a:gd name="connsiteY50" fmla="*/ 1354455 h 1762125"/>
                  <a:gd name="connsiteX51" fmla="*/ 464820 w 1381125"/>
                  <a:gd name="connsiteY51" fmla="*/ 1252538 h 1762125"/>
                  <a:gd name="connsiteX52" fmla="*/ 610552 w 1381125"/>
                  <a:gd name="connsiteY52" fmla="*/ 935355 h 1762125"/>
                  <a:gd name="connsiteX53" fmla="*/ 708660 w 1381125"/>
                  <a:gd name="connsiteY53" fmla="*/ 884873 h 1762125"/>
                  <a:gd name="connsiteX54" fmla="*/ 740093 w 1381125"/>
                  <a:gd name="connsiteY54" fmla="*/ 927735 h 1762125"/>
                  <a:gd name="connsiteX55" fmla="*/ 813435 w 1381125"/>
                  <a:gd name="connsiteY55" fmla="*/ 815340 h 1762125"/>
                  <a:gd name="connsiteX56" fmla="*/ 834390 w 1381125"/>
                  <a:gd name="connsiteY56" fmla="*/ 782955 h 1762125"/>
                  <a:gd name="connsiteX57" fmla="*/ 814388 w 1381125"/>
                  <a:gd name="connsiteY57" fmla="*/ 730568 h 1762125"/>
                  <a:gd name="connsiteX58" fmla="*/ 1002982 w 1381125"/>
                  <a:gd name="connsiteY58" fmla="*/ 564833 h 1762125"/>
                  <a:gd name="connsiteX59" fmla="*/ 1002030 w 1381125"/>
                  <a:gd name="connsiteY59" fmla="*/ 581978 h 1762125"/>
                  <a:gd name="connsiteX60" fmla="*/ 1068705 w 1381125"/>
                  <a:gd name="connsiteY60" fmla="*/ 501015 h 1762125"/>
                  <a:gd name="connsiteX61" fmla="*/ 937260 w 1381125"/>
                  <a:gd name="connsiteY61" fmla="*/ 517208 h 1762125"/>
                  <a:gd name="connsiteX62" fmla="*/ 1142048 w 1381125"/>
                  <a:gd name="connsiteY62" fmla="*/ 323850 h 1762125"/>
                  <a:gd name="connsiteX63" fmla="*/ 1019175 w 1381125"/>
                  <a:gd name="connsiteY63" fmla="*/ 385763 h 1762125"/>
                  <a:gd name="connsiteX64" fmla="*/ 1131570 w 1381125"/>
                  <a:gd name="connsiteY64" fmla="*/ 201930 h 1762125"/>
                  <a:gd name="connsiteX65" fmla="*/ 804863 w 1381125"/>
                  <a:gd name="connsiteY65" fmla="*/ 772478 h 1762125"/>
                  <a:gd name="connsiteX66" fmla="*/ 805815 w 1381125"/>
                  <a:gd name="connsiteY66" fmla="*/ 792480 h 1762125"/>
                  <a:gd name="connsiteX67" fmla="*/ 804863 w 1381125"/>
                  <a:gd name="connsiteY67" fmla="*/ 772478 h 1762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1381125" h="1762125">
                    <a:moveTo>
                      <a:pt x="1131570" y="201930"/>
                    </a:moveTo>
                    <a:lnTo>
                      <a:pt x="1203960" y="266700"/>
                    </a:lnTo>
                    <a:cubicBezTo>
                      <a:pt x="1260157" y="187643"/>
                      <a:pt x="1319213" y="100013"/>
                      <a:pt x="1383030" y="3810"/>
                    </a:cubicBezTo>
                    <a:lnTo>
                      <a:pt x="662940" y="0"/>
                    </a:lnTo>
                    <a:cubicBezTo>
                      <a:pt x="527685" y="187643"/>
                      <a:pt x="610552" y="324803"/>
                      <a:pt x="434340" y="411480"/>
                    </a:cubicBezTo>
                    <a:cubicBezTo>
                      <a:pt x="585788" y="344805"/>
                      <a:pt x="389572" y="521018"/>
                      <a:pt x="416243" y="574358"/>
                    </a:cubicBezTo>
                    <a:cubicBezTo>
                      <a:pt x="542925" y="461010"/>
                      <a:pt x="551498" y="198120"/>
                      <a:pt x="688657" y="177165"/>
                    </a:cubicBezTo>
                    <a:cubicBezTo>
                      <a:pt x="694373" y="251460"/>
                      <a:pt x="607695" y="312420"/>
                      <a:pt x="616268" y="375285"/>
                    </a:cubicBezTo>
                    <a:cubicBezTo>
                      <a:pt x="652463" y="332423"/>
                      <a:pt x="715327" y="265748"/>
                      <a:pt x="748665" y="247650"/>
                    </a:cubicBezTo>
                    <a:cubicBezTo>
                      <a:pt x="711518" y="459105"/>
                      <a:pt x="537210" y="559118"/>
                      <a:pt x="469582" y="654368"/>
                    </a:cubicBezTo>
                    <a:lnTo>
                      <a:pt x="569595" y="478155"/>
                    </a:lnTo>
                    <a:cubicBezTo>
                      <a:pt x="453390" y="493395"/>
                      <a:pt x="515303" y="561975"/>
                      <a:pt x="414338" y="610553"/>
                    </a:cubicBezTo>
                    <a:cubicBezTo>
                      <a:pt x="436245" y="690563"/>
                      <a:pt x="340995" y="747713"/>
                      <a:pt x="350520" y="802005"/>
                    </a:cubicBezTo>
                    <a:cubicBezTo>
                      <a:pt x="355282" y="787718"/>
                      <a:pt x="364807" y="786765"/>
                      <a:pt x="369570" y="772478"/>
                    </a:cubicBezTo>
                    <a:cubicBezTo>
                      <a:pt x="316230" y="905828"/>
                      <a:pt x="435293" y="940118"/>
                      <a:pt x="416243" y="983933"/>
                    </a:cubicBezTo>
                    <a:cubicBezTo>
                      <a:pt x="406718" y="1024890"/>
                      <a:pt x="332422" y="1094423"/>
                      <a:pt x="313372" y="1069658"/>
                    </a:cubicBezTo>
                    <a:cubicBezTo>
                      <a:pt x="280988" y="1098233"/>
                      <a:pt x="398145" y="931545"/>
                      <a:pt x="268605" y="994410"/>
                    </a:cubicBezTo>
                    <a:cubicBezTo>
                      <a:pt x="357188" y="1052513"/>
                      <a:pt x="187643" y="1106805"/>
                      <a:pt x="220028" y="1204913"/>
                    </a:cubicBezTo>
                    <a:cubicBezTo>
                      <a:pt x="271463" y="1163955"/>
                      <a:pt x="263843" y="1227773"/>
                      <a:pt x="305753" y="1193483"/>
                    </a:cubicBezTo>
                    <a:cubicBezTo>
                      <a:pt x="278130" y="1235393"/>
                      <a:pt x="263843" y="1236345"/>
                      <a:pt x="229553" y="1254443"/>
                    </a:cubicBezTo>
                    <a:lnTo>
                      <a:pt x="252413" y="1265873"/>
                    </a:lnTo>
                    <a:cubicBezTo>
                      <a:pt x="171450" y="1312545"/>
                      <a:pt x="192405" y="1277303"/>
                      <a:pt x="134303" y="1343978"/>
                    </a:cubicBezTo>
                    <a:cubicBezTo>
                      <a:pt x="162878" y="1323023"/>
                      <a:pt x="161925" y="1368743"/>
                      <a:pt x="185738" y="1353503"/>
                    </a:cubicBezTo>
                    <a:cubicBezTo>
                      <a:pt x="180022" y="1369695"/>
                      <a:pt x="165735" y="1385888"/>
                      <a:pt x="146685" y="1397318"/>
                    </a:cubicBezTo>
                    <a:lnTo>
                      <a:pt x="151447" y="1395413"/>
                    </a:lnTo>
                    <a:cubicBezTo>
                      <a:pt x="118110" y="1447800"/>
                      <a:pt x="162878" y="1439228"/>
                      <a:pt x="119063" y="1482090"/>
                    </a:cubicBezTo>
                    <a:lnTo>
                      <a:pt x="107632" y="1478280"/>
                    </a:lnTo>
                    <a:cubicBezTo>
                      <a:pt x="55245" y="1528763"/>
                      <a:pt x="55245" y="1583055"/>
                      <a:pt x="27622" y="1621155"/>
                    </a:cubicBezTo>
                    <a:lnTo>
                      <a:pt x="23813" y="1608773"/>
                    </a:lnTo>
                    <a:cubicBezTo>
                      <a:pt x="23813" y="1614488"/>
                      <a:pt x="0" y="1632585"/>
                      <a:pt x="11430" y="1643063"/>
                    </a:cubicBezTo>
                    <a:cubicBezTo>
                      <a:pt x="13335" y="1641158"/>
                      <a:pt x="19050" y="1637348"/>
                      <a:pt x="18097" y="1635443"/>
                    </a:cubicBezTo>
                    <a:cubicBezTo>
                      <a:pt x="29528" y="1635443"/>
                      <a:pt x="44768" y="1640205"/>
                      <a:pt x="44768" y="1647825"/>
                    </a:cubicBezTo>
                    <a:lnTo>
                      <a:pt x="26670" y="1650683"/>
                    </a:lnTo>
                    <a:lnTo>
                      <a:pt x="39053" y="1653540"/>
                    </a:lnTo>
                    <a:cubicBezTo>
                      <a:pt x="34290" y="1664970"/>
                      <a:pt x="16193" y="1649730"/>
                      <a:pt x="12382" y="1661160"/>
                    </a:cubicBezTo>
                    <a:cubicBezTo>
                      <a:pt x="57150" y="1667828"/>
                      <a:pt x="1905" y="1705928"/>
                      <a:pt x="37147" y="1714500"/>
                    </a:cubicBezTo>
                    <a:cubicBezTo>
                      <a:pt x="3810" y="1720215"/>
                      <a:pt x="40957" y="1696403"/>
                      <a:pt x="8572" y="1703070"/>
                    </a:cubicBezTo>
                    <a:cubicBezTo>
                      <a:pt x="12382" y="1705928"/>
                      <a:pt x="18097" y="1707833"/>
                      <a:pt x="18097" y="1713548"/>
                    </a:cubicBezTo>
                    <a:lnTo>
                      <a:pt x="0" y="1711643"/>
                    </a:lnTo>
                    <a:cubicBezTo>
                      <a:pt x="0" y="1737360"/>
                      <a:pt x="10478" y="1746885"/>
                      <a:pt x="953" y="1764983"/>
                    </a:cubicBezTo>
                    <a:lnTo>
                      <a:pt x="117157" y="1765935"/>
                    </a:lnTo>
                    <a:cubicBezTo>
                      <a:pt x="124778" y="1732598"/>
                      <a:pt x="182880" y="1694498"/>
                      <a:pt x="183832" y="1649730"/>
                    </a:cubicBezTo>
                    <a:cubicBezTo>
                      <a:pt x="189547" y="1645920"/>
                      <a:pt x="197168" y="1647825"/>
                      <a:pt x="202882" y="1649730"/>
                    </a:cubicBezTo>
                    <a:cubicBezTo>
                      <a:pt x="182880" y="1638300"/>
                      <a:pt x="224790" y="1639253"/>
                      <a:pt x="233363" y="1632585"/>
                    </a:cubicBezTo>
                    <a:lnTo>
                      <a:pt x="204788" y="1614488"/>
                    </a:lnTo>
                    <a:cubicBezTo>
                      <a:pt x="222885" y="1606868"/>
                      <a:pt x="231457" y="1612583"/>
                      <a:pt x="240030" y="1612583"/>
                    </a:cubicBezTo>
                    <a:cubicBezTo>
                      <a:pt x="276225" y="1574483"/>
                      <a:pt x="260032" y="1532573"/>
                      <a:pt x="315278" y="1493520"/>
                    </a:cubicBezTo>
                    <a:cubicBezTo>
                      <a:pt x="305753" y="1480185"/>
                      <a:pt x="272415" y="1496378"/>
                      <a:pt x="277178" y="1478280"/>
                    </a:cubicBezTo>
                    <a:cubicBezTo>
                      <a:pt x="312420" y="1501140"/>
                      <a:pt x="338138" y="1427798"/>
                      <a:pt x="364807" y="1438275"/>
                    </a:cubicBezTo>
                    <a:cubicBezTo>
                      <a:pt x="324803" y="1416368"/>
                      <a:pt x="408622" y="1359218"/>
                      <a:pt x="313372" y="1369695"/>
                    </a:cubicBezTo>
                    <a:cubicBezTo>
                      <a:pt x="325755" y="1340168"/>
                      <a:pt x="367665" y="1344930"/>
                      <a:pt x="370522" y="1354455"/>
                    </a:cubicBezTo>
                    <a:cubicBezTo>
                      <a:pt x="390525" y="1318260"/>
                      <a:pt x="410528" y="1286828"/>
                      <a:pt x="464820" y="1252538"/>
                    </a:cubicBezTo>
                    <a:cubicBezTo>
                      <a:pt x="456247" y="1227773"/>
                      <a:pt x="667702" y="1001078"/>
                      <a:pt x="610552" y="935355"/>
                    </a:cubicBezTo>
                    <a:cubicBezTo>
                      <a:pt x="646748" y="981075"/>
                      <a:pt x="647700" y="931545"/>
                      <a:pt x="708660" y="884873"/>
                    </a:cubicBezTo>
                    <a:lnTo>
                      <a:pt x="740093" y="927735"/>
                    </a:lnTo>
                    <a:lnTo>
                      <a:pt x="813435" y="815340"/>
                    </a:lnTo>
                    <a:cubicBezTo>
                      <a:pt x="838200" y="789623"/>
                      <a:pt x="840105" y="782955"/>
                      <a:pt x="834390" y="782955"/>
                    </a:cubicBezTo>
                    <a:cubicBezTo>
                      <a:pt x="846773" y="761048"/>
                      <a:pt x="792480" y="787718"/>
                      <a:pt x="814388" y="730568"/>
                    </a:cubicBezTo>
                    <a:cubicBezTo>
                      <a:pt x="877252" y="630555"/>
                      <a:pt x="921068" y="625793"/>
                      <a:pt x="1002982" y="564833"/>
                    </a:cubicBezTo>
                    <a:lnTo>
                      <a:pt x="1002030" y="581978"/>
                    </a:lnTo>
                    <a:lnTo>
                      <a:pt x="1068705" y="501015"/>
                    </a:lnTo>
                    <a:cubicBezTo>
                      <a:pt x="1113473" y="436245"/>
                      <a:pt x="855345" y="696278"/>
                      <a:pt x="937260" y="517208"/>
                    </a:cubicBezTo>
                    <a:cubicBezTo>
                      <a:pt x="961073" y="514350"/>
                      <a:pt x="1158240" y="388620"/>
                      <a:pt x="1142048" y="323850"/>
                    </a:cubicBezTo>
                    <a:cubicBezTo>
                      <a:pt x="1062990" y="442913"/>
                      <a:pt x="1015365" y="427673"/>
                      <a:pt x="1019175" y="385763"/>
                    </a:cubicBezTo>
                    <a:lnTo>
                      <a:pt x="1131570" y="201930"/>
                    </a:lnTo>
                    <a:close/>
                    <a:moveTo>
                      <a:pt x="804863" y="772478"/>
                    </a:moveTo>
                    <a:lnTo>
                      <a:pt x="805815" y="792480"/>
                    </a:lnTo>
                    <a:cubicBezTo>
                      <a:pt x="781050" y="804863"/>
                      <a:pt x="758190" y="817245"/>
                      <a:pt x="804863" y="7724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F17DD7CF-2E62-E5F5-D0E4-F27EFB5EBB6A}"/>
                  </a:ext>
                </a:extLst>
              </p:cNvPr>
              <p:cNvGrpSpPr/>
              <p:nvPr/>
            </p:nvGrpSpPr>
            <p:grpSpPr>
              <a:xfrm rot="10800000">
                <a:off x="3839340" y="2846788"/>
                <a:ext cx="1096908" cy="1181490"/>
                <a:chOff x="7198994" y="3406140"/>
                <a:chExt cx="790575" cy="851535"/>
              </a:xfrm>
              <a:grpFill/>
            </p:grpSpPr>
            <p:sp>
              <p:nvSpPr>
                <p:cNvPr id="14" name="Freeform: Shape 997">
                  <a:extLst>
                    <a:ext uri="{FF2B5EF4-FFF2-40B4-BE49-F238E27FC236}">
                      <a16:creationId xmlns:a16="http://schemas.microsoft.com/office/drawing/2014/main" id="{A399A708-FE16-1C99-B5CB-460AA36C4208}"/>
                    </a:ext>
                  </a:extLst>
                </p:cNvPr>
                <p:cNvSpPr/>
                <p:nvPr/>
              </p:nvSpPr>
              <p:spPr>
                <a:xfrm>
                  <a:off x="7587997" y="3406140"/>
                  <a:ext cx="9525" cy="9525"/>
                </a:xfrm>
                <a:custGeom>
                  <a:avLst/>
                  <a:gdLst>
                    <a:gd name="connsiteX0" fmla="*/ 570 w 0"/>
                    <a:gd name="connsiteY0" fmla="*/ 0 h 0"/>
                    <a:gd name="connsiteX1" fmla="*/ 2475 w 0"/>
                    <a:gd name="connsiteY1" fmla="*/ 1905 h 0"/>
                    <a:gd name="connsiteX2" fmla="*/ 570 w 0"/>
                    <a:gd name="connsiteY2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>
                      <a:moveTo>
                        <a:pt x="570" y="0"/>
                      </a:moveTo>
                      <a:cubicBezTo>
                        <a:pt x="1522" y="952"/>
                        <a:pt x="1522" y="952"/>
                        <a:pt x="2475" y="1905"/>
                      </a:cubicBezTo>
                      <a:cubicBezTo>
                        <a:pt x="-383" y="1905"/>
                        <a:pt x="-383" y="952"/>
                        <a:pt x="57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" name="Freeform: Shape 999">
                  <a:extLst>
                    <a:ext uri="{FF2B5EF4-FFF2-40B4-BE49-F238E27FC236}">
                      <a16:creationId xmlns:a16="http://schemas.microsoft.com/office/drawing/2014/main" id="{F5601452-C510-F1B0-C81E-A17534D82499}"/>
                    </a:ext>
                  </a:extLst>
                </p:cNvPr>
                <p:cNvSpPr/>
                <p:nvPr/>
              </p:nvSpPr>
              <p:spPr>
                <a:xfrm>
                  <a:off x="7198994" y="3524250"/>
                  <a:ext cx="790575" cy="733425"/>
                </a:xfrm>
                <a:custGeom>
                  <a:avLst/>
                  <a:gdLst>
                    <a:gd name="connsiteX0" fmla="*/ 731520 w 790575"/>
                    <a:gd name="connsiteY0" fmla="*/ 274320 h 733425"/>
                    <a:gd name="connsiteX1" fmla="*/ 726758 w 790575"/>
                    <a:gd name="connsiteY1" fmla="*/ 230505 h 733425"/>
                    <a:gd name="connsiteX2" fmla="*/ 386715 w 790575"/>
                    <a:gd name="connsiteY2" fmla="*/ 467678 h 733425"/>
                    <a:gd name="connsiteX3" fmla="*/ 260033 w 790575"/>
                    <a:gd name="connsiteY3" fmla="*/ 739140 h 733425"/>
                    <a:gd name="connsiteX4" fmla="*/ 261938 w 790575"/>
                    <a:gd name="connsiteY4" fmla="*/ 467678 h 733425"/>
                    <a:gd name="connsiteX5" fmla="*/ 35243 w 790575"/>
                    <a:gd name="connsiteY5" fmla="*/ 227647 h 733425"/>
                    <a:gd name="connsiteX6" fmla="*/ 9525 w 790575"/>
                    <a:gd name="connsiteY6" fmla="*/ 271463 h 733425"/>
                    <a:gd name="connsiteX7" fmla="*/ 0 w 790575"/>
                    <a:gd name="connsiteY7" fmla="*/ 227647 h 733425"/>
                    <a:gd name="connsiteX8" fmla="*/ 18098 w 790575"/>
                    <a:gd name="connsiteY8" fmla="*/ 128588 h 733425"/>
                    <a:gd name="connsiteX9" fmla="*/ 50483 w 790575"/>
                    <a:gd name="connsiteY9" fmla="*/ 128588 h 733425"/>
                    <a:gd name="connsiteX10" fmla="*/ 47625 w 790575"/>
                    <a:gd name="connsiteY10" fmla="*/ 144780 h 733425"/>
                    <a:gd name="connsiteX11" fmla="*/ 312420 w 790575"/>
                    <a:gd name="connsiteY11" fmla="*/ 208597 h 733425"/>
                    <a:gd name="connsiteX12" fmla="*/ 317183 w 790575"/>
                    <a:gd name="connsiteY12" fmla="*/ 172403 h 733425"/>
                    <a:gd name="connsiteX13" fmla="*/ 168593 w 790575"/>
                    <a:gd name="connsiteY13" fmla="*/ 57150 h 733425"/>
                    <a:gd name="connsiteX14" fmla="*/ 197168 w 790575"/>
                    <a:gd name="connsiteY14" fmla="*/ 18097 h 733425"/>
                    <a:gd name="connsiteX15" fmla="*/ 338138 w 790575"/>
                    <a:gd name="connsiteY15" fmla="*/ 51435 h 733425"/>
                    <a:gd name="connsiteX16" fmla="*/ 374333 w 790575"/>
                    <a:gd name="connsiteY16" fmla="*/ 0 h 733425"/>
                    <a:gd name="connsiteX17" fmla="*/ 435293 w 790575"/>
                    <a:gd name="connsiteY17" fmla="*/ 0 h 733425"/>
                    <a:gd name="connsiteX18" fmla="*/ 496253 w 790575"/>
                    <a:gd name="connsiteY18" fmla="*/ 0 h 733425"/>
                    <a:gd name="connsiteX19" fmla="*/ 507683 w 790575"/>
                    <a:gd name="connsiteY19" fmla="*/ 51435 h 733425"/>
                    <a:gd name="connsiteX20" fmla="*/ 663893 w 790575"/>
                    <a:gd name="connsiteY20" fmla="*/ 20003 h 733425"/>
                    <a:gd name="connsiteX21" fmla="*/ 674370 w 790575"/>
                    <a:gd name="connsiteY21" fmla="*/ 59055 h 733425"/>
                    <a:gd name="connsiteX22" fmla="*/ 471488 w 790575"/>
                    <a:gd name="connsiteY22" fmla="*/ 172403 h 733425"/>
                    <a:gd name="connsiteX23" fmla="*/ 460058 w 790575"/>
                    <a:gd name="connsiteY23" fmla="*/ 208597 h 733425"/>
                    <a:gd name="connsiteX24" fmla="*/ 754380 w 790575"/>
                    <a:gd name="connsiteY24" fmla="*/ 147638 h 733425"/>
                    <a:gd name="connsiteX25" fmla="*/ 759143 w 790575"/>
                    <a:gd name="connsiteY25" fmla="*/ 131445 h 733425"/>
                    <a:gd name="connsiteX26" fmla="*/ 791528 w 790575"/>
                    <a:gd name="connsiteY26" fmla="*/ 131445 h 733425"/>
                    <a:gd name="connsiteX27" fmla="*/ 762000 w 790575"/>
                    <a:gd name="connsiteY27" fmla="*/ 230505 h 733425"/>
                    <a:gd name="connsiteX28" fmla="*/ 731520 w 790575"/>
                    <a:gd name="connsiteY28" fmla="*/ 274320 h 733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790575" h="733425">
                      <a:moveTo>
                        <a:pt x="731520" y="274320"/>
                      </a:moveTo>
                      <a:lnTo>
                        <a:pt x="726758" y="230505"/>
                      </a:lnTo>
                      <a:lnTo>
                        <a:pt x="386715" y="467678"/>
                      </a:lnTo>
                      <a:cubicBezTo>
                        <a:pt x="370523" y="653415"/>
                        <a:pt x="260033" y="739140"/>
                        <a:pt x="260033" y="739140"/>
                      </a:cubicBezTo>
                      <a:cubicBezTo>
                        <a:pt x="260033" y="739140"/>
                        <a:pt x="189548" y="652463"/>
                        <a:pt x="261938" y="467678"/>
                      </a:cubicBezTo>
                      <a:lnTo>
                        <a:pt x="35243" y="227647"/>
                      </a:lnTo>
                      <a:lnTo>
                        <a:pt x="9525" y="271463"/>
                      </a:lnTo>
                      <a:lnTo>
                        <a:pt x="0" y="227647"/>
                      </a:lnTo>
                      <a:lnTo>
                        <a:pt x="18098" y="128588"/>
                      </a:lnTo>
                      <a:lnTo>
                        <a:pt x="50483" y="128588"/>
                      </a:lnTo>
                      <a:lnTo>
                        <a:pt x="47625" y="144780"/>
                      </a:lnTo>
                      <a:lnTo>
                        <a:pt x="312420" y="208597"/>
                      </a:lnTo>
                      <a:lnTo>
                        <a:pt x="317183" y="172403"/>
                      </a:lnTo>
                      <a:lnTo>
                        <a:pt x="168593" y="57150"/>
                      </a:lnTo>
                      <a:lnTo>
                        <a:pt x="197168" y="18097"/>
                      </a:lnTo>
                      <a:lnTo>
                        <a:pt x="338138" y="51435"/>
                      </a:lnTo>
                      <a:lnTo>
                        <a:pt x="374333" y="0"/>
                      </a:lnTo>
                      <a:lnTo>
                        <a:pt x="435293" y="0"/>
                      </a:lnTo>
                      <a:lnTo>
                        <a:pt x="496253" y="0"/>
                      </a:lnTo>
                      <a:lnTo>
                        <a:pt x="507683" y="51435"/>
                      </a:lnTo>
                      <a:lnTo>
                        <a:pt x="663893" y="20003"/>
                      </a:lnTo>
                      <a:lnTo>
                        <a:pt x="674370" y="59055"/>
                      </a:lnTo>
                      <a:lnTo>
                        <a:pt x="471488" y="172403"/>
                      </a:lnTo>
                      <a:lnTo>
                        <a:pt x="460058" y="208597"/>
                      </a:lnTo>
                      <a:lnTo>
                        <a:pt x="754380" y="147638"/>
                      </a:lnTo>
                      <a:lnTo>
                        <a:pt x="759143" y="131445"/>
                      </a:lnTo>
                      <a:lnTo>
                        <a:pt x="791528" y="131445"/>
                      </a:lnTo>
                      <a:lnTo>
                        <a:pt x="762000" y="230505"/>
                      </a:lnTo>
                      <a:lnTo>
                        <a:pt x="731520" y="27432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" name="Freeform: Shape 1000">
                  <a:extLst>
                    <a:ext uri="{FF2B5EF4-FFF2-40B4-BE49-F238E27FC236}">
                      <a16:creationId xmlns:a16="http://schemas.microsoft.com/office/drawing/2014/main" id="{2AD79154-67E1-292E-5C32-052A70D5FE8A}"/>
                    </a:ext>
                  </a:extLst>
                </p:cNvPr>
                <p:cNvSpPr/>
                <p:nvPr/>
              </p:nvSpPr>
              <p:spPr>
                <a:xfrm>
                  <a:off x="7443245" y="3983354"/>
                  <a:ext cx="114300" cy="247650"/>
                </a:xfrm>
                <a:custGeom>
                  <a:avLst/>
                  <a:gdLst>
                    <a:gd name="connsiteX0" fmla="*/ 22450 w 114300"/>
                    <a:gd name="connsiteY0" fmla="*/ 253365 h 247650"/>
                    <a:gd name="connsiteX1" fmla="*/ 38642 w 114300"/>
                    <a:gd name="connsiteY1" fmla="*/ 22860 h 247650"/>
                    <a:gd name="connsiteX2" fmla="*/ 82457 w 114300"/>
                    <a:gd name="connsiteY2" fmla="*/ 0 h 247650"/>
                    <a:gd name="connsiteX3" fmla="*/ 115795 w 114300"/>
                    <a:gd name="connsiteY3" fmla="*/ 22860 h 247650"/>
                    <a:gd name="connsiteX4" fmla="*/ 22450 w 114300"/>
                    <a:gd name="connsiteY4" fmla="*/ 253365 h 247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300" h="247650">
                      <a:moveTo>
                        <a:pt x="22450" y="253365"/>
                      </a:moveTo>
                      <a:cubicBezTo>
                        <a:pt x="22450" y="253365"/>
                        <a:pt x="-37558" y="168592"/>
                        <a:pt x="38642" y="22860"/>
                      </a:cubicBezTo>
                      <a:cubicBezTo>
                        <a:pt x="45310" y="9525"/>
                        <a:pt x="64360" y="0"/>
                        <a:pt x="82457" y="0"/>
                      </a:cubicBezTo>
                      <a:cubicBezTo>
                        <a:pt x="101507" y="0"/>
                        <a:pt x="114842" y="9525"/>
                        <a:pt x="115795" y="22860"/>
                      </a:cubicBezTo>
                      <a:cubicBezTo>
                        <a:pt x="122462" y="169545"/>
                        <a:pt x="22450" y="253365"/>
                        <a:pt x="22450" y="25336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4324298C-1EC5-5E04-E553-C84F5C0A22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9815" y="793471"/>
            <a:ext cx="4153633" cy="487685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65B6C5C1-1A83-CBD4-6001-4BBD8BFC6F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B1F98EE6-F479-B79F-A5E6-53CB60C3CA6E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55DB218-56D8-DE16-9978-0A04FCD10592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8721A6E-1F8D-6AF2-1CF3-C24141107730}"/>
              </a:ext>
            </a:extLst>
          </p:cNvPr>
          <p:cNvSpPr txBox="1"/>
          <p:nvPr/>
        </p:nvSpPr>
        <p:spPr>
          <a:xfrm>
            <a:off x="4547731" y="852944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C00409C-899C-46F3-3F7A-C03BA014D9A0}"/>
              </a:ext>
            </a:extLst>
          </p:cNvPr>
          <p:cNvSpPr txBox="1"/>
          <p:nvPr/>
        </p:nvSpPr>
        <p:spPr>
          <a:xfrm>
            <a:off x="2074763" y="1329582"/>
            <a:ext cx="9064753" cy="1685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631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F7A0C3-54CB-0443-6A5F-9A41BE40E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13</a:t>
            </a:fld>
            <a:endParaRPr lang="en-US" dirty="0"/>
          </a:p>
        </p:txBody>
      </p:sp>
      <p:grpSp>
        <p:nvGrpSpPr>
          <p:cNvPr id="3" name="Graphic 18">
            <a:extLst>
              <a:ext uri="{FF2B5EF4-FFF2-40B4-BE49-F238E27FC236}">
                <a16:creationId xmlns:a16="http://schemas.microsoft.com/office/drawing/2014/main" id="{991E7232-914C-9A9B-1DC7-7197A683EE4A}"/>
              </a:ext>
            </a:extLst>
          </p:cNvPr>
          <p:cNvGrpSpPr/>
          <p:nvPr/>
        </p:nvGrpSpPr>
        <p:grpSpPr>
          <a:xfrm>
            <a:off x="2610088" y="4177113"/>
            <a:ext cx="505873" cy="533400"/>
            <a:chOff x="4624577" y="5557837"/>
            <a:chExt cx="505873" cy="533400"/>
          </a:xfrm>
          <a:solidFill>
            <a:srgbClr val="054F58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8A318692-2197-15D9-6E44-DCDB868D24C7}"/>
                </a:ext>
              </a:extLst>
            </p:cNvPr>
            <p:cNvSpPr/>
            <p:nvPr/>
          </p:nvSpPr>
          <p:spPr>
            <a:xfrm>
              <a:off x="4840509" y="5958839"/>
              <a:ext cx="72334" cy="131445"/>
            </a:xfrm>
            <a:custGeom>
              <a:avLst/>
              <a:gdLst>
                <a:gd name="connsiteX0" fmla="*/ 36576 w 72334"/>
                <a:gd name="connsiteY0" fmla="*/ 0 h 131445"/>
                <a:gd name="connsiteX1" fmla="*/ 0 w 72334"/>
                <a:gd name="connsiteY1" fmla="*/ 36195 h 131445"/>
                <a:gd name="connsiteX2" fmla="*/ 0 w 72334"/>
                <a:gd name="connsiteY2" fmla="*/ 131445 h 131445"/>
                <a:gd name="connsiteX3" fmla="*/ 72295 w 72334"/>
                <a:gd name="connsiteY3" fmla="*/ 131445 h 131445"/>
                <a:gd name="connsiteX4" fmla="*/ 72295 w 72334"/>
                <a:gd name="connsiteY4" fmla="*/ 36195 h 131445"/>
                <a:gd name="connsiteX5" fmla="*/ 36576 w 72334"/>
                <a:gd name="connsiteY5" fmla="*/ 0 h 13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34" h="131445">
                  <a:moveTo>
                    <a:pt x="36576" y="0"/>
                  </a:moveTo>
                  <a:cubicBezTo>
                    <a:pt x="16383" y="0"/>
                    <a:pt x="0" y="16193"/>
                    <a:pt x="0" y="36195"/>
                  </a:cubicBezTo>
                  <a:lnTo>
                    <a:pt x="0" y="131445"/>
                  </a:lnTo>
                  <a:lnTo>
                    <a:pt x="72295" y="131445"/>
                  </a:lnTo>
                  <a:lnTo>
                    <a:pt x="72295" y="36195"/>
                  </a:lnTo>
                  <a:cubicBezTo>
                    <a:pt x="73247" y="16193"/>
                    <a:pt x="56864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8167C762-1D00-5441-C9EA-9DE367AA1433}"/>
                </a:ext>
              </a:extLst>
            </p:cNvPr>
            <p:cNvSpPr/>
            <p:nvPr/>
          </p:nvSpPr>
          <p:spPr>
            <a:xfrm>
              <a:off x="4660296" y="5649277"/>
              <a:ext cx="24098" cy="179069"/>
            </a:xfrm>
            <a:custGeom>
              <a:avLst/>
              <a:gdLst>
                <a:gd name="connsiteX0" fmla="*/ 0 w 24098"/>
                <a:gd name="connsiteY0" fmla="*/ 0 h 179069"/>
                <a:gd name="connsiteX1" fmla="*/ 24098 w 24098"/>
                <a:gd name="connsiteY1" fmla="*/ 0 h 179069"/>
                <a:gd name="connsiteX2" fmla="*/ 24098 w 24098"/>
                <a:gd name="connsiteY2" fmla="*/ 179070 h 179069"/>
                <a:gd name="connsiteX3" fmla="*/ 0 w 24098"/>
                <a:gd name="connsiteY3" fmla="*/ 179070 h 179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179069">
                  <a:moveTo>
                    <a:pt x="0" y="0"/>
                  </a:moveTo>
                  <a:lnTo>
                    <a:pt x="24098" y="0"/>
                  </a:lnTo>
                  <a:lnTo>
                    <a:pt x="24098" y="179070"/>
                  </a:lnTo>
                  <a:lnTo>
                    <a:pt x="0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7B45EA9-E6AB-91F6-485F-918AF06416CD}"/>
                </a:ext>
              </a:extLst>
            </p:cNvPr>
            <p:cNvSpPr/>
            <p:nvPr/>
          </p:nvSpPr>
          <p:spPr>
            <a:xfrm>
              <a:off x="5068823" y="5601652"/>
              <a:ext cx="25050" cy="24765"/>
            </a:xfrm>
            <a:custGeom>
              <a:avLst/>
              <a:gdLst>
                <a:gd name="connsiteX0" fmla="*/ 25051 w 25050"/>
                <a:gd name="connsiteY0" fmla="*/ 12383 h 24765"/>
                <a:gd name="connsiteX1" fmla="*/ 12478 w 25050"/>
                <a:gd name="connsiteY1" fmla="*/ 0 h 24765"/>
                <a:gd name="connsiteX2" fmla="*/ 0 w 25050"/>
                <a:gd name="connsiteY2" fmla="*/ 12383 h 24765"/>
                <a:gd name="connsiteX3" fmla="*/ 0 w 25050"/>
                <a:gd name="connsiteY3" fmla="*/ 24765 h 24765"/>
                <a:gd name="connsiteX4" fmla="*/ 25051 w 25050"/>
                <a:gd name="connsiteY4" fmla="*/ 24765 h 24765"/>
                <a:gd name="connsiteX5" fmla="*/ 25051 w 25050"/>
                <a:gd name="connsiteY5" fmla="*/ 12383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50" h="24765">
                  <a:moveTo>
                    <a:pt x="25051" y="12383"/>
                  </a:moveTo>
                  <a:cubicBezTo>
                    <a:pt x="25051" y="5715"/>
                    <a:pt x="19240" y="0"/>
                    <a:pt x="12478" y="0"/>
                  </a:cubicBezTo>
                  <a:cubicBezTo>
                    <a:pt x="5715" y="0"/>
                    <a:pt x="0" y="5715"/>
                    <a:pt x="0" y="12383"/>
                  </a:cubicBezTo>
                  <a:lnTo>
                    <a:pt x="0" y="24765"/>
                  </a:lnTo>
                  <a:lnTo>
                    <a:pt x="25051" y="24765"/>
                  </a:lnTo>
                  <a:lnTo>
                    <a:pt x="25051" y="12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F96D3FF-526C-6E95-F77C-6A59ABB1148D}"/>
                </a:ext>
              </a:extLst>
            </p:cNvPr>
            <p:cNvSpPr/>
            <p:nvPr/>
          </p:nvSpPr>
          <p:spPr>
            <a:xfrm>
              <a:off x="4708492" y="6018847"/>
              <a:ext cx="35623" cy="71437"/>
            </a:xfrm>
            <a:custGeom>
              <a:avLst/>
              <a:gdLst>
                <a:gd name="connsiteX0" fmla="*/ 17335 w 35623"/>
                <a:gd name="connsiteY0" fmla="*/ 0 h 71437"/>
                <a:gd name="connsiteX1" fmla="*/ 0 w 35623"/>
                <a:gd name="connsiteY1" fmla="*/ 17145 h 71437"/>
                <a:gd name="connsiteX2" fmla="*/ 0 w 35623"/>
                <a:gd name="connsiteY2" fmla="*/ 71438 h 71437"/>
                <a:gd name="connsiteX3" fmla="*/ 35624 w 35623"/>
                <a:gd name="connsiteY3" fmla="*/ 71438 h 71437"/>
                <a:gd name="connsiteX4" fmla="*/ 35624 w 35623"/>
                <a:gd name="connsiteY4" fmla="*/ 17145 h 71437"/>
                <a:gd name="connsiteX5" fmla="*/ 17335 w 35623"/>
                <a:gd name="connsiteY5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23" h="71437">
                  <a:moveTo>
                    <a:pt x="17335" y="0"/>
                  </a:moveTo>
                  <a:cubicBezTo>
                    <a:pt x="7715" y="0"/>
                    <a:pt x="0" y="7620"/>
                    <a:pt x="0" y="17145"/>
                  </a:cubicBezTo>
                  <a:lnTo>
                    <a:pt x="0" y="71438"/>
                  </a:lnTo>
                  <a:lnTo>
                    <a:pt x="35624" y="71438"/>
                  </a:lnTo>
                  <a:lnTo>
                    <a:pt x="35624" y="17145"/>
                  </a:lnTo>
                  <a:cubicBezTo>
                    <a:pt x="35624" y="7620"/>
                    <a:pt x="26956" y="0"/>
                    <a:pt x="173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02EF42B-AA3F-DB6F-5765-A4F1E0A5A505}"/>
                </a:ext>
              </a:extLst>
            </p:cNvPr>
            <p:cNvSpPr/>
            <p:nvPr/>
          </p:nvSpPr>
          <p:spPr>
            <a:xfrm>
              <a:off x="5010054" y="6018847"/>
              <a:ext cx="35623" cy="71437"/>
            </a:xfrm>
            <a:custGeom>
              <a:avLst/>
              <a:gdLst>
                <a:gd name="connsiteX0" fmla="*/ 17335 w 35623"/>
                <a:gd name="connsiteY0" fmla="*/ 0 h 71437"/>
                <a:gd name="connsiteX1" fmla="*/ 0 w 35623"/>
                <a:gd name="connsiteY1" fmla="*/ 17145 h 71437"/>
                <a:gd name="connsiteX2" fmla="*/ 0 w 35623"/>
                <a:gd name="connsiteY2" fmla="*/ 71438 h 71437"/>
                <a:gd name="connsiteX3" fmla="*/ 35623 w 35623"/>
                <a:gd name="connsiteY3" fmla="*/ 71438 h 71437"/>
                <a:gd name="connsiteX4" fmla="*/ 35623 w 35623"/>
                <a:gd name="connsiteY4" fmla="*/ 17145 h 71437"/>
                <a:gd name="connsiteX5" fmla="*/ 17335 w 35623"/>
                <a:gd name="connsiteY5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23" h="71437">
                  <a:moveTo>
                    <a:pt x="17335" y="0"/>
                  </a:moveTo>
                  <a:cubicBezTo>
                    <a:pt x="7715" y="0"/>
                    <a:pt x="0" y="7620"/>
                    <a:pt x="0" y="17145"/>
                  </a:cubicBezTo>
                  <a:lnTo>
                    <a:pt x="0" y="71438"/>
                  </a:lnTo>
                  <a:lnTo>
                    <a:pt x="35623" y="71438"/>
                  </a:lnTo>
                  <a:lnTo>
                    <a:pt x="35623" y="17145"/>
                  </a:lnTo>
                  <a:cubicBezTo>
                    <a:pt x="34766" y="7620"/>
                    <a:pt x="27051" y="0"/>
                    <a:pt x="173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0651E7C-9F8F-0B94-2136-E33309DBC6F5}"/>
                </a:ext>
              </a:extLst>
            </p:cNvPr>
            <p:cNvSpPr/>
            <p:nvPr/>
          </p:nvSpPr>
          <p:spPr>
            <a:xfrm>
              <a:off x="4659248" y="5601652"/>
              <a:ext cx="25145" cy="24765"/>
            </a:xfrm>
            <a:custGeom>
              <a:avLst/>
              <a:gdLst>
                <a:gd name="connsiteX0" fmla="*/ 25146 w 25145"/>
                <a:gd name="connsiteY0" fmla="*/ 12383 h 24765"/>
                <a:gd name="connsiteX1" fmla="*/ 12573 w 25145"/>
                <a:gd name="connsiteY1" fmla="*/ 0 h 24765"/>
                <a:gd name="connsiteX2" fmla="*/ 0 w 25145"/>
                <a:gd name="connsiteY2" fmla="*/ 12383 h 24765"/>
                <a:gd name="connsiteX3" fmla="*/ 0 w 25145"/>
                <a:gd name="connsiteY3" fmla="*/ 24765 h 24765"/>
                <a:gd name="connsiteX4" fmla="*/ 24098 w 25145"/>
                <a:gd name="connsiteY4" fmla="*/ 24765 h 24765"/>
                <a:gd name="connsiteX5" fmla="*/ 24098 w 25145"/>
                <a:gd name="connsiteY5" fmla="*/ 12383 h 24765"/>
                <a:gd name="connsiteX6" fmla="*/ 25146 w 25145"/>
                <a:gd name="connsiteY6" fmla="*/ 12383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145" h="24765">
                  <a:moveTo>
                    <a:pt x="25146" y="12383"/>
                  </a:moveTo>
                  <a:cubicBezTo>
                    <a:pt x="25146" y="5715"/>
                    <a:pt x="19336" y="0"/>
                    <a:pt x="12573" y="0"/>
                  </a:cubicBezTo>
                  <a:cubicBezTo>
                    <a:pt x="5810" y="0"/>
                    <a:pt x="0" y="5715"/>
                    <a:pt x="0" y="12383"/>
                  </a:cubicBezTo>
                  <a:lnTo>
                    <a:pt x="0" y="24765"/>
                  </a:lnTo>
                  <a:lnTo>
                    <a:pt x="24098" y="24765"/>
                  </a:lnTo>
                  <a:lnTo>
                    <a:pt x="24098" y="12383"/>
                  </a:lnTo>
                  <a:lnTo>
                    <a:pt x="25146" y="12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9A85AB3-8C09-AB0B-8F00-93E002D1391F}"/>
                </a:ext>
              </a:extLst>
            </p:cNvPr>
            <p:cNvSpPr/>
            <p:nvPr/>
          </p:nvSpPr>
          <p:spPr>
            <a:xfrm>
              <a:off x="4624577" y="5852160"/>
              <a:ext cx="505873" cy="35242"/>
            </a:xfrm>
            <a:custGeom>
              <a:avLst/>
              <a:gdLst>
                <a:gd name="connsiteX0" fmla="*/ 481870 w 505873"/>
                <a:gd name="connsiteY0" fmla="*/ 0 h 35242"/>
                <a:gd name="connsiteX1" fmla="*/ 481870 w 505873"/>
                <a:gd name="connsiteY1" fmla="*/ 0 h 35242"/>
                <a:gd name="connsiteX2" fmla="*/ 432721 w 505873"/>
                <a:gd name="connsiteY2" fmla="*/ 0 h 35242"/>
                <a:gd name="connsiteX3" fmla="*/ 383572 w 505873"/>
                <a:gd name="connsiteY3" fmla="*/ 0 h 35242"/>
                <a:gd name="connsiteX4" fmla="*/ 121444 w 505873"/>
                <a:gd name="connsiteY4" fmla="*/ 0 h 35242"/>
                <a:gd name="connsiteX5" fmla="*/ 72295 w 505873"/>
                <a:gd name="connsiteY5" fmla="*/ 0 h 35242"/>
                <a:gd name="connsiteX6" fmla="*/ 24098 w 505873"/>
                <a:gd name="connsiteY6" fmla="*/ 0 h 35242"/>
                <a:gd name="connsiteX7" fmla="*/ 23146 w 505873"/>
                <a:gd name="connsiteY7" fmla="*/ 0 h 35242"/>
                <a:gd name="connsiteX8" fmla="*/ 0 w 505873"/>
                <a:gd name="connsiteY8" fmla="*/ 22860 h 35242"/>
                <a:gd name="connsiteX9" fmla="*/ 0 w 505873"/>
                <a:gd name="connsiteY9" fmla="*/ 35242 h 35242"/>
                <a:gd name="connsiteX10" fmla="*/ 505873 w 505873"/>
                <a:gd name="connsiteY10" fmla="*/ 35242 h 35242"/>
                <a:gd name="connsiteX11" fmla="*/ 505873 w 505873"/>
                <a:gd name="connsiteY11" fmla="*/ 22860 h 35242"/>
                <a:gd name="connsiteX12" fmla="*/ 481870 w 505873"/>
                <a:gd name="connsiteY12" fmla="*/ 0 h 3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5873" h="35242">
                  <a:moveTo>
                    <a:pt x="481870" y="0"/>
                  </a:moveTo>
                  <a:lnTo>
                    <a:pt x="481870" y="0"/>
                  </a:lnTo>
                  <a:lnTo>
                    <a:pt x="432721" y="0"/>
                  </a:lnTo>
                  <a:lnTo>
                    <a:pt x="383572" y="0"/>
                  </a:lnTo>
                  <a:lnTo>
                    <a:pt x="121444" y="0"/>
                  </a:lnTo>
                  <a:lnTo>
                    <a:pt x="72295" y="0"/>
                  </a:lnTo>
                  <a:lnTo>
                    <a:pt x="24098" y="0"/>
                  </a:lnTo>
                  <a:lnTo>
                    <a:pt x="23146" y="0"/>
                  </a:lnTo>
                  <a:cubicBezTo>
                    <a:pt x="10668" y="0"/>
                    <a:pt x="0" y="10477"/>
                    <a:pt x="0" y="22860"/>
                  </a:cubicBezTo>
                  <a:lnTo>
                    <a:pt x="0" y="35242"/>
                  </a:lnTo>
                  <a:lnTo>
                    <a:pt x="505873" y="35242"/>
                  </a:lnTo>
                  <a:lnTo>
                    <a:pt x="505873" y="22860"/>
                  </a:lnTo>
                  <a:cubicBezTo>
                    <a:pt x="505968" y="10477"/>
                    <a:pt x="495395" y="0"/>
                    <a:pt x="48187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8891D79-9C6A-5E9C-7B3D-F29B1FF9B045}"/>
                </a:ext>
              </a:extLst>
            </p:cNvPr>
            <p:cNvSpPr/>
            <p:nvPr/>
          </p:nvSpPr>
          <p:spPr>
            <a:xfrm>
              <a:off x="5069871" y="5649277"/>
              <a:ext cx="24098" cy="179069"/>
            </a:xfrm>
            <a:custGeom>
              <a:avLst/>
              <a:gdLst>
                <a:gd name="connsiteX0" fmla="*/ 0 w 24098"/>
                <a:gd name="connsiteY0" fmla="*/ 0 h 179069"/>
                <a:gd name="connsiteX1" fmla="*/ 24098 w 24098"/>
                <a:gd name="connsiteY1" fmla="*/ 0 h 179069"/>
                <a:gd name="connsiteX2" fmla="*/ 24098 w 24098"/>
                <a:gd name="connsiteY2" fmla="*/ 179070 h 179069"/>
                <a:gd name="connsiteX3" fmla="*/ 0 w 24098"/>
                <a:gd name="connsiteY3" fmla="*/ 179070 h 179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179069">
                  <a:moveTo>
                    <a:pt x="0" y="0"/>
                  </a:moveTo>
                  <a:lnTo>
                    <a:pt x="24098" y="0"/>
                  </a:lnTo>
                  <a:lnTo>
                    <a:pt x="24098" y="179070"/>
                  </a:lnTo>
                  <a:lnTo>
                    <a:pt x="0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11D0373-8742-08CA-BC40-2A83ADFC8A2A}"/>
                </a:ext>
              </a:extLst>
            </p:cNvPr>
            <p:cNvSpPr/>
            <p:nvPr/>
          </p:nvSpPr>
          <p:spPr>
            <a:xfrm>
              <a:off x="4624577" y="5910262"/>
              <a:ext cx="505872" cy="180975"/>
            </a:xfrm>
            <a:custGeom>
              <a:avLst/>
              <a:gdLst>
                <a:gd name="connsiteX0" fmla="*/ 95 w 505872"/>
                <a:gd name="connsiteY0" fmla="*/ 24765 h 180975"/>
                <a:gd name="connsiteX1" fmla="*/ 60769 w 505872"/>
                <a:gd name="connsiteY1" fmla="*/ 24765 h 180975"/>
                <a:gd name="connsiteX2" fmla="*/ 73247 w 505872"/>
                <a:gd name="connsiteY2" fmla="*/ 37148 h 180975"/>
                <a:gd name="connsiteX3" fmla="*/ 60769 w 505872"/>
                <a:gd name="connsiteY3" fmla="*/ 49530 h 180975"/>
                <a:gd name="connsiteX4" fmla="*/ 95 w 505872"/>
                <a:gd name="connsiteY4" fmla="*/ 49530 h 180975"/>
                <a:gd name="connsiteX5" fmla="*/ 95 w 505872"/>
                <a:gd name="connsiteY5" fmla="*/ 85725 h 180975"/>
                <a:gd name="connsiteX6" fmla="*/ 95 w 505872"/>
                <a:gd name="connsiteY6" fmla="*/ 109538 h 180975"/>
                <a:gd name="connsiteX7" fmla="*/ 95 w 505872"/>
                <a:gd name="connsiteY7" fmla="*/ 180975 h 180975"/>
                <a:gd name="connsiteX8" fmla="*/ 60769 w 505872"/>
                <a:gd name="connsiteY8" fmla="*/ 180975 h 180975"/>
                <a:gd name="connsiteX9" fmla="*/ 60769 w 505872"/>
                <a:gd name="connsiteY9" fmla="*/ 126682 h 180975"/>
                <a:gd name="connsiteX10" fmla="*/ 102203 w 505872"/>
                <a:gd name="connsiteY10" fmla="*/ 85725 h 180975"/>
                <a:gd name="connsiteX11" fmla="*/ 143637 w 505872"/>
                <a:gd name="connsiteY11" fmla="*/ 126682 h 180975"/>
                <a:gd name="connsiteX12" fmla="*/ 143637 w 505872"/>
                <a:gd name="connsiteY12" fmla="*/ 180975 h 180975"/>
                <a:gd name="connsiteX13" fmla="*/ 192786 w 505872"/>
                <a:gd name="connsiteY13" fmla="*/ 180975 h 180975"/>
                <a:gd name="connsiteX14" fmla="*/ 192786 w 505872"/>
                <a:gd name="connsiteY14" fmla="*/ 85725 h 180975"/>
                <a:gd name="connsiteX15" fmla="*/ 253460 w 505872"/>
                <a:gd name="connsiteY15" fmla="*/ 25718 h 180975"/>
                <a:gd name="connsiteX16" fmla="*/ 314134 w 505872"/>
                <a:gd name="connsiteY16" fmla="*/ 85725 h 180975"/>
                <a:gd name="connsiteX17" fmla="*/ 314134 w 505872"/>
                <a:gd name="connsiteY17" fmla="*/ 180975 h 180975"/>
                <a:gd name="connsiteX18" fmla="*/ 362331 w 505872"/>
                <a:gd name="connsiteY18" fmla="*/ 180975 h 180975"/>
                <a:gd name="connsiteX19" fmla="*/ 362331 w 505872"/>
                <a:gd name="connsiteY19" fmla="*/ 126682 h 180975"/>
                <a:gd name="connsiteX20" fmla="*/ 403765 w 505872"/>
                <a:gd name="connsiteY20" fmla="*/ 85725 h 180975"/>
                <a:gd name="connsiteX21" fmla="*/ 445198 w 505872"/>
                <a:gd name="connsiteY21" fmla="*/ 126682 h 180975"/>
                <a:gd name="connsiteX22" fmla="*/ 445198 w 505872"/>
                <a:gd name="connsiteY22" fmla="*/ 180975 h 180975"/>
                <a:gd name="connsiteX23" fmla="*/ 505873 w 505872"/>
                <a:gd name="connsiteY23" fmla="*/ 180975 h 180975"/>
                <a:gd name="connsiteX24" fmla="*/ 505873 w 505872"/>
                <a:gd name="connsiteY24" fmla="*/ 60960 h 180975"/>
                <a:gd name="connsiteX25" fmla="*/ 397002 w 505872"/>
                <a:gd name="connsiteY25" fmla="*/ 60960 h 180975"/>
                <a:gd name="connsiteX26" fmla="*/ 384429 w 505872"/>
                <a:gd name="connsiteY26" fmla="*/ 48577 h 180975"/>
                <a:gd name="connsiteX27" fmla="*/ 397002 w 505872"/>
                <a:gd name="connsiteY27" fmla="*/ 36195 h 180975"/>
                <a:gd name="connsiteX28" fmla="*/ 505873 w 505872"/>
                <a:gd name="connsiteY28" fmla="*/ 36195 h 180975"/>
                <a:gd name="connsiteX29" fmla="*/ 505873 w 505872"/>
                <a:gd name="connsiteY29" fmla="*/ 0 h 180975"/>
                <a:gd name="connsiteX30" fmla="*/ 0 w 505872"/>
                <a:gd name="connsiteY30" fmla="*/ 0 h 180975"/>
                <a:gd name="connsiteX31" fmla="*/ 0 w 505872"/>
                <a:gd name="connsiteY31" fmla="*/ 2476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05872" h="180975">
                  <a:moveTo>
                    <a:pt x="95" y="24765"/>
                  </a:moveTo>
                  <a:lnTo>
                    <a:pt x="60769" y="24765"/>
                  </a:lnTo>
                  <a:cubicBezTo>
                    <a:pt x="67532" y="24765"/>
                    <a:pt x="73247" y="30480"/>
                    <a:pt x="73247" y="37148"/>
                  </a:cubicBezTo>
                  <a:cubicBezTo>
                    <a:pt x="73247" y="43815"/>
                    <a:pt x="67437" y="49530"/>
                    <a:pt x="60769" y="49530"/>
                  </a:cubicBezTo>
                  <a:lnTo>
                    <a:pt x="95" y="49530"/>
                  </a:lnTo>
                  <a:lnTo>
                    <a:pt x="95" y="85725"/>
                  </a:lnTo>
                  <a:lnTo>
                    <a:pt x="95" y="109538"/>
                  </a:lnTo>
                  <a:lnTo>
                    <a:pt x="95" y="180975"/>
                  </a:lnTo>
                  <a:lnTo>
                    <a:pt x="60769" y="180975"/>
                  </a:lnTo>
                  <a:lnTo>
                    <a:pt x="60769" y="126682"/>
                  </a:lnTo>
                  <a:cubicBezTo>
                    <a:pt x="60769" y="103823"/>
                    <a:pt x="79058" y="85725"/>
                    <a:pt x="102203" y="85725"/>
                  </a:cubicBezTo>
                  <a:cubicBezTo>
                    <a:pt x="125349" y="85725"/>
                    <a:pt x="143637" y="103823"/>
                    <a:pt x="143637" y="126682"/>
                  </a:cubicBezTo>
                  <a:lnTo>
                    <a:pt x="143637" y="180975"/>
                  </a:lnTo>
                  <a:lnTo>
                    <a:pt x="192786" y="180975"/>
                  </a:lnTo>
                  <a:lnTo>
                    <a:pt x="192786" y="85725"/>
                  </a:lnTo>
                  <a:cubicBezTo>
                    <a:pt x="192786" y="53340"/>
                    <a:pt x="219742" y="25718"/>
                    <a:pt x="253460" y="25718"/>
                  </a:cubicBezTo>
                  <a:cubicBezTo>
                    <a:pt x="287179" y="25718"/>
                    <a:pt x="314134" y="52388"/>
                    <a:pt x="314134" y="85725"/>
                  </a:cubicBezTo>
                  <a:lnTo>
                    <a:pt x="314134" y="180975"/>
                  </a:lnTo>
                  <a:lnTo>
                    <a:pt x="362331" y="180975"/>
                  </a:lnTo>
                  <a:lnTo>
                    <a:pt x="362331" y="126682"/>
                  </a:lnTo>
                  <a:cubicBezTo>
                    <a:pt x="362331" y="103823"/>
                    <a:pt x="380619" y="85725"/>
                    <a:pt x="403765" y="85725"/>
                  </a:cubicBezTo>
                  <a:cubicBezTo>
                    <a:pt x="426910" y="85725"/>
                    <a:pt x="445198" y="103823"/>
                    <a:pt x="445198" y="126682"/>
                  </a:cubicBezTo>
                  <a:lnTo>
                    <a:pt x="445198" y="180975"/>
                  </a:lnTo>
                  <a:lnTo>
                    <a:pt x="505873" y="180975"/>
                  </a:lnTo>
                  <a:lnTo>
                    <a:pt x="505873" y="60960"/>
                  </a:lnTo>
                  <a:lnTo>
                    <a:pt x="397002" y="60960"/>
                  </a:lnTo>
                  <a:cubicBezTo>
                    <a:pt x="390239" y="60960"/>
                    <a:pt x="384429" y="55245"/>
                    <a:pt x="384429" y="48577"/>
                  </a:cubicBezTo>
                  <a:cubicBezTo>
                    <a:pt x="384429" y="41910"/>
                    <a:pt x="390239" y="36195"/>
                    <a:pt x="397002" y="36195"/>
                  </a:cubicBezTo>
                  <a:lnTo>
                    <a:pt x="505873" y="36195"/>
                  </a:lnTo>
                  <a:lnTo>
                    <a:pt x="505873" y="0"/>
                  </a:lnTo>
                  <a:lnTo>
                    <a:pt x="0" y="0"/>
                  </a:lnTo>
                  <a:lnTo>
                    <a:pt x="0" y="247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5832D61-F95D-7A9D-686C-D396D1768429}"/>
                </a:ext>
              </a:extLst>
            </p:cNvPr>
            <p:cNvSpPr/>
            <p:nvPr/>
          </p:nvSpPr>
          <p:spPr>
            <a:xfrm>
              <a:off x="4722399" y="5557837"/>
              <a:ext cx="311848" cy="270510"/>
            </a:xfrm>
            <a:custGeom>
              <a:avLst/>
              <a:gdLst>
                <a:gd name="connsiteX0" fmla="*/ 31433 w 311848"/>
                <a:gd name="connsiteY0" fmla="*/ 270510 h 270510"/>
                <a:gd name="connsiteX1" fmla="*/ 278130 w 311848"/>
                <a:gd name="connsiteY1" fmla="*/ 270510 h 270510"/>
                <a:gd name="connsiteX2" fmla="*/ 304133 w 311848"/>
                <a:gd name="connsiteY2" fmla="*/ 270510 h 270510"/>
                <a:gd name="connsiteX3" fmla="*/ 311849 w 311848"/>
                <a:gd name="connsiteY3" fmla="*/ 222885 h 270510"/>
                <a:gd name="connsiteX4" fmla="*/ 167354 w 311848"/>
                <a:gd name="connsiteY4" fmla="*/ 68580 h 270510"/>
                <a:gd name="connsiteX5" fmla="*/ 167354 w 311848"/>
                <a:gd name="connsiteY5" fmla="*/ 60007 h 270510"/>
                <a:gd name="connsiteX6" fmla="*/ 188595 w 311848"/>
                <a:gd name="connsiteY6" fmla="*/ 48577 h 270510"/>
                <a:gd name="connsiteX7" fmla="*/ 204026 w 311848"/>
                <a:gd name="connsiteY7" fmla="*/ 15240 h 270510"/>
                <a:gd name="connsiteX8" fmla="*/ 192500 w 311848"/>
                <a:gd name="connsiteY8" fmla="*/ 2857 h 270510"/>
                <a:gd name="connsiteX9" fmla="*/ 180023 w 311848"/>
                <a:gd name="connsiteY9" fmla="*/ 14288 h 270510"/>
                <a:gd name="connsiteX10" fmla="*/ 172307 w 311848"/>
                <a:gd name="connsiteY10" fmla="*/ 30480 h 270510"/>
                <a:gd name="connsiteX11" fmla="*/ 154972 w 311848"/>
                <a:gd name="connsiteY11" fmla="*/ 37148 h 270510"/>
                <a:gd name="connsiteX12" fmla="*/ 138589 w 311848"/>
                <a:gd name="connsiteY12" fmla="*/ 29527 h 270510"/>
                <a:gd name="connsiteX13" fmla="*/ 131826 w 311848"/>
                <a:gd name="connsiteY13" fmla="*/ 12382 h 270510"/>
                <a:gd name="connsiteX14" fmla="*/ 120301 w 311848"/>
                <a:gd name="connsiteY14" fmla="*/ 0 h 270510"/>
                <a:gd name="connsiteX15" fmla="*/ 107823 w 311848"/>
                <a:gd name="connsiteY15" fmla="*/ 11430 h 270510"/>
                <a:gd name="connsiteX16" fmla="*/ 121349 w 311848"/>
                <a:gd name="connsiteY16" fmla="*/ 45720 h 270510"/>
                <a:gd name="connsiteX17" fmla="*/ 144494 w 311848"/>
                <a:gd name="connsiteY17" fmla="*/ 59055 h 270510"/>
                <a:gd name="connsiteX18" fmla="*/ 144494 w 311848"/>
                <a:gd name="connsiteY18" fmla="*/ 67627 h 270510"/>
                <a:gd name="connsiteX19" fmla="*/ 0 w 311848"/>
                <a:gd name="connsiteY19" fmla="*/ 221932 h 270510"/>
                <a:gd name="connsiteX20" fmla="*/ 7715 w 311848"/>
                <a:gd name="connsiteY20" fmla="*/ 269557 h 270510"/>
                <a:gd name="connsiteX21" fmla="*/ 31433 w 311848"/>
                <a:gd name="connsiteY21" fmla="*/ 270510 h 270510"/>
                <a:gd name="connsiteX22" fmla="*/ 31433 w 311848"/>
                <a:gd name="connsiteY22" fmla="*/ 270510 h 270510"/>
                <a:gd name="connsiteX23" fmla="*/ 178784 w 311848"/>
                <a:gd name="connsiteY23" fmla="*/ 137160 h 270510"/>
                <a:gd name="connsiteX24" fmla="*/ 193262 w 311848"/>
                <a:gd name="connsiteY24" fmla="*/ 127635 h 270510"/>
                <a:gd name="connsiteX25" fmla="*/ 251079 w 311848"/>
                <a:gd name="connsiteY25" fmla="*/ 197168 h 270510"/>
                <a:gd name="connsiteX26" fmla="*/ 240506 w 311848"/>
                <a:gd name="connsiteY26" fmla="*/ 210502 h 270510"/>
                <a:gd name="connsiteX27" fmla="*/ 238601 w 311848"/>
                <a:gd name="connsiteY27" fmla="*/ 210502 h 270510"/>
                <a:gd name="connsiteX28" fmla="*/ 227076 w 311848"/>
                <a:gd name="connsiteY28" fmla="*/ 200025 h 270510"/>
                <a:gd name="connsiteX29" fmla="*/ 188500 w 311848"/>
                <a:gd name="connsiteY29" fmla="*/ 150495 h 270510"/>
                <a:gd name="connsiteX30" fmla="*/ 178784 w 311848"/>
                <a:gd name="connsiteY30" fmla="*/ 137160 h 270510"/>
                <a:gd name="connsiteX31" fmla="*/ 94964 w 311848"/>
                <a:gd name="connsiteY31" fmla="*/ 222885 h 270510"/>
                <a:gd name="connsiteX32" fmla="*/ 287655 w 311848"/>
                <a:gd name="connsiteY32" fmla="*/ 222885 h 270510"/>
                <a:gd name="connsiteX33" fmla="*/ 285750 w 311848"/>
                <a:gd name="connsiteY33" fmla="*/ 246698 h 270510"/>
                <a:gd name="connsiteX34" fmla="*/ 94964 w 311848"/>
                <a:gd name="connsiteY34" fmla="*/ 246698 h 270510"/>
                <a:gd name="connsiteX35" fmla="*/ 82391 w 311848"/>
                <a:gd name="connsiteY35" fmla="*/ 234315 h 270510"/>
                <a:gd name="connsiteX36" fmla="*/ 94964 w 311848"/>
                <a:gd name="connsiteY36" fmla="*/ 222885 h 270510"/>
                <a:gd name="connsiteX37" fmla="*/ 49721 w 311848"/>
                <a:gd name="connsiteY37" fmla="*/ 225743 h 270510"/>
                <a:gd name="connsiteX38" fmla="*/ 58388 w 311848"/>
                <a:gd name="connsiteY38" fmla="*/ 221932 h 270510"/>
                <a:gd name="connsiteX39" fmla="*/ 67056 w 311848"/>
                <a:gd name="connsiteY39" fmla="*/ 225743 h 270510"/>
                <a:gd name="connsiteX40" fmla="*/ 70866 w 311848"/>
                <a:gd name="connsiteY40" fmla="*/ 234315 h 270510"/>
                <a:gd name="connsiteX41" fmla="*/ 67056 w 311848"/>
                <a:gd name="connsiteY41" fmla="*/ 242888 h 270510"/>
                <a:gd name="connsiteX42" fmla="*/ 58388 w 311848"/>
                <a:gd name="connsiteY42" fmla="*/ 246698 h 270510"/>
                <a:gd name="connsiteX43" fmla="*/ 49721 w 311848"/>
                <a:gd name="connsiteY43" fmla="*/ 242888 h 270510"/>
                <a:gd name="connsiteX44" fmla="*/ 45911 w 311848"/>
                <a:gd name="connsiteY44" fmla="*/ 234315 h 270510"/>
                <a:gd name="connsiteX45" fmla="*/ 49721 w 311848"/>
                <a:gd name="connsiteY45" fmla="*/ 225743 h 270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11848" h="270510">
                  <a:moveTo>
                    <a:pt x="31433" y="270510"/>
                  </a:moveTo>
                  <a:lnTo>
                    <a:pt x="278130" y="270510"/>
                  </a:lnTo>
                  <a:lnTo>
                    <a:pt x="304133" y="270510"/>
                  </a:lnTo>
                  <a:cubicBezTo>
                    <a:pt x="308991" y="255270"/>
                    <a:pt x="311849" y="239077"/>
                    <a:pt x="311849" y="222885"/>
                  </a:cubicBezTo>
                  <a:cubicBezTo>
                    <a:pt x="311849" y="141923"/>
                    <a:pt x="248222" y="74295"/>
                    <a:pt x="167354" y="68580"/>
                  </a:cubicBezTo>
                  <a:lnTo>
                    <a:pt x="167354" y="60007"/>
                  </a:lnTo>
                  <a:cubicBezTo>
                    <a:pt x="175070" y="58102"/>
                    <a:pt x="182785" y="54293"/>
                    <a:pt x="188595" y="48577"/>
                  </a:cubicBezTo>
                  <a:cubicBezTo>
                    <a:pt x="198215" y="40005"/>
                    <a:pt x="203073" y="27623"/>
                    <a:pt x="204026" y="15240"/>
                  </a:cubicBezTo>
                  <a:cubicBezTo>
                    <a:pt x="204026" y="8573"/>
                    <a:pt x="199168" y="2857"/>
                    <a:pt x="192500" y="2857"/>
                  </a:cubicBezTo>
                  <a:cubicBezTo>
                    <a:pt x="185738" y="2857"/>
                    <a:pt x="180023" y="7620"/>
                    <a:pt x="180023" y="14288"/>
                  </a:cubicBezTo>
                  <a:cubicBezTo>
                    <a:pt x="180023" y="20955"/>
                    <a:pt x="177165" y="26670"/>
                    <a:pt x="172307" y="30480"/>
                  </a:cubicBezTo>
                  <a:cubicBezTo>
                    <a:pt x="167450" y="34290"/>
                    <a:pt x="161735" y="37148"/>
                    <a:pt x="154972" y="37148"/>
                  </a:cubicBezTo>
                  <a:cubicBezTo>
                    <a:pt x="148209" y="37148"/>
                    <a:pt x="142494" y="34290"/>
                    <a:pt x="138589" y="29527"/>
                  </a:cubicBezTo>
                  <a:cubicBezTo>
                    <a:pt x="133731" y="24765"/>
                    <a:pt x="131826" y="19050"/>
                    <a:pt x="131826" y="12382"/>
                  </a:cubicBezTo>
                  <a:cubicBezTo>
                    <a:pt x="131826" y="5715"/>
                    <a:pt x="126968" y="0"/>
                    <a:pt x="120301" y="0"/>
                  </a:cubicBezTo>
                  <a:cubicBezTo>
                    <a:pt x="113538" y="0"/>
                    <a:pt x="107823" y="4763"/>
                    <a:pt x="107823" y="11430"/>
                  </a:cubicBezTo>
                  <a:cubicBezTo>
                    <a:pt x="107823" y="23813"/>
                    <a:pt x="111633" y="36195"/>
                    <a:pt x="121349" y="45720"/>
                  </a:cubicBezTo>
                  <a:cubicBezTo>
                    <a:pt x="128111" y="52388"/>
                    <a:pt x="135827" y="57150"/>
                    <a:pt x="144494" y="59055"/>
                  </a:cubicBezTo>
                  <a:lnTo>
                    <a:pt x="144494" y="67627"/>
                  </a:lnTo>
                  <a:cubicBezTo>
                    <a:pt x="63532" y="73343"/>
                    <a:pt x="0" y="140970"/>
                    <a:pt x="0" y="221932"/>
                  </a:cubicBezTo>
                  <a:cubicBezTo>
                    <a:pt x="0" y="238125"/>
                    <a:pt x="2858" y="254318"/>
                    <a:pt x="7715" y="269557"/>
                  </a:cubicBezTo>
                  <a:lnTo>
                    <a:pt x="31433" y="270510"/>
                  </a:lnTo>
                  <a:lnTo>
                    <a:pt x="31433" y="270510"/>
                  </a:lnTo>
                  <a:close/>
                  <a:moveTo>
                    <a:pt x="178784" y="137160"/>
                  </a:moveTo>
                  <a:cubicBezTo>
                    <a:pt x="179737" y="130493"/>
                    <a:pt x="186500" y="126682"/>
                    <a:pt x="193262" y="127635"/>
                  </a:cubicBezTo>
                  <a:cubicBezTo>
                    <a:pt x="195167" y="127635"/>
                    <a:pt x="242411" y="138113"/>
                    <a:pt x="251079" y="197168"/>
                  </a:cubicBezTo>
                  <a:cubicBezTo>
                    <a:pt x="252032" y="203835"/>
                    <a:pt x="247269" y="209550"/>
                    <a:pt x="240506" y="210502"/>
                  </a:cubicBezTo>
                  <a:cubicBezTo>
                    <a:pt x="239554" y="210502"/>
                    <a:pt x="239554" y="210502"/>
                    <a:pt x="238601" y="210502"/>
                  </a:cubicBezTo>
                  <a:cubicBezTo>
                    <a:pt x="232791" y="210502"/>
                    <a:pt x="228029" y="205740"/>
                    <a:pt x="227076" y="200025"/>
                  </a:cubicBezTo>
                  <a:cubicBezTo>
                    <a:pt x="221266" y="158115"/>
                    <a:pt x="189452" y="150495"/>
                    <a:pt x="188500" y="150495"/>
                  </a:cubicBezTo>
                  <a:cubicBezTo>
                    <a:pt x="181737" y="149543"/>
                    <a:pt x="177832" y="143827"/>
                    <a:pt x="178784" y="137160"/>
                  </a:cubicBezTo>
                  <a:close/>
                  <a:moveTo>
                    <a:pt x="94964" y="222885"/>
                  </a:moveTo>
                  <a:lnTo>
                    <a:pt x="287655" y="222885"/>
                  </a:lnTo>
                  <a:cubicBezTo>
                    <a:pt x="287655" y="230505"/>
                    <a:pt x="286703" y="239077"/>
                    <a:pt x="285750" y="246698"/>
                  </a:cubicBezTo>
                  <a:lnTo>
                    <a:pt x="94964" y="246698"/>
                  </a:lnTo>
                  <a:cubicBezTo>
                    <a:pt x="88202" y="246698"/>
                    <a:pt x="82391" y="240982"/>
                    <a:pt x="82391" y="234315"/>
                  </a:cubicBezTo>
                  <a:cubicBezTo>
                    <a:pt x="82487" y="227648"/>
                    <a:pt x="88202" y="222885"/>
                    <a:pt x="94964" y="222885"/>
                  </a:cubicBezTo>
                  <a:close/>
                  <a:moveTo>
                    <a:pt x="49721" y="225743"/>
                  </a:moveTo>
                  <a:cubicBezTo>
                    <a:pt x="51626" y="223838"/>
                    <a:pt x="55531" y="221932"/>
                    <a:pt x="58388" y="221932"/>
                  </a:cubicBezTo>
                  <a:cubicBezTo>
                    <a:pt x="61246" y="221932"/>
                    <a:pt x="65151" y="222885"/>
                    <a:pt x="67056" y="225743"/>
                  </a:cubicBezTo>
                  <a:cubicBezTo>
                    <a:pt x="68961" y="227648"/>
                    <a:pt x="70866" y="231457"/>
                    <a:pt x="70866" y="234315"/>
                  </a:cubicBezTo>
                  <a:cubicBezTo>
                    <a:pt x="70866" y="237173"/>
                    <a:pt x="69914" y="240982"/>
                    <a:pt x="67056" y="242888"/>
                  </a:cubicBezTo>
                  <a:cubicBezTo>
                    <a:pt x="65151" y="244793"/>
                    <a:pt x="61246" y="246698"/>
                    <a:pt x="58388" y="246698"/>
                  </a:cubicBezTo>
                  <a:cubicBezTo>
                    <a:pt x="55531" y="246698"/>
                    <a:pt x="51626" y="245745"/>
                    <a:pt x="49721" y="242888"/>
                  </a:cubicBezTo>
                  <a:cubicBezTo>
                    <a:pt x="47816" y="240982"/>
                    <a:pt x="45911" y="237173"/>
                    <a:pt x="45911" y="234315"/>
                  </a:cubicBezTo>
                  <a:cubicBezTo>
                    <a:pt x="46768" y="231457"/>
                    <a:pt x="47816" y="228600"/>
                    <a:pt x="49721" y="2257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" name="Graphic 18">
            <a:extLst>
              <a:ext uri="{FF2B5EF4-FFF2-40B4-BE49-F238E27FC236}">
                <a16:creationId xmlns:a16="http://schemas.microsoft.com/office/drawing/2014/main" id="{AC7CE508-EF94-A59E-D49C-3DBAEA034E13}"/>
              </a:ext>
            </a:extLst>
          </p:cNvPr>
          <p:cNvGrpSpPr/>
          <p:nvPr/>
        </p:nvGrpSpPr>
        <p:grpSpPr>
          <a:xfrm>
            <a:off x="10521722" y="4204734"/>
            <a:ext cx="349853" cy="476250"/>
            <a:chOff x="7130795" y="4386262"/>
            <a:chExt cx="349853" cy="476250"/>
          </a:xfrm>
          <a:solidFill>
            <a:srgbClr val="054F58"/>
          </a:solidFill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4E5BF5E-97F8-CE2B-4D37-36A6D903D89B}"/>
                </a:ext>
              </a:extLst>
            </p:cNvPr>
            <p:cNvSpPr/>
            <p:nvPr/>
          </p:nvSpPr>
          <p:spPr>
            <a:xfrm>
              <a:off x="7309103" y="4662487"/>
              <a:ext cx="21145" cy="20955"/>
            </a:xfrm>
            <a:custGeom>
              <a:avLst/>
              <a:gdLst>
                <a:gd name="connsiteX0" fmla="*/ 10573 w 21145"/>
                <a:gd name="connsiteY0" fmla="*/ 0 h 20955"/>
                <a:gd name="connsiteX1" fmla="*/ 0 w 21145"/>
                <a:gd name="connsiteY1" fmla="*/ 10478 h 20955"/>
                <a:gd name="connsiteX2" fmla="*/ 10573 w 21145"/>
                <a:gd name="connsiteY2" fmla="*/ 20955 h 20955"/>
                <a:gd name="connsiteX3" fmla="*/ 21146 w 21145"/>
                <a:gd name="connsiteY3" fmla="*/ 10478 h 20955"/>
                <a:gd name="connsiteX4" fmla="*/ 10573 w 21145"/>
                <a:gd name="connsiteY4" fmla="*/ 0 h 20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5" h="20955">
                  <a:moveTo>
                    <a:pt x="10573" y="0"/>
                  </a:moveTo>
                  <a:cubicBezTo>
                    <a:pt x="4763" y="0"/>
                    <a:pt x="0" y="4763"/>
                    <a:pt x="0" y="10478"/>
                  </a:cubicBezTo>
                  <a:cubicBezTo>
                    <a:pt x="0" y="16193"/>
                    <a:pt x="4858" y="20955"/>
                    <a:pt x="10573" y="20955"/>
                  </a:cubicBezTo>
                  <a:cubicBezTo>
                    <a:pt x="16383" y="20955"/>
                    <a:pt x="21146" y="16193"/>
                    <a:pt x="21146" y="10478"/>
                  </a:cubicBezTo>
                  <a:cubicBezTo>
                    <a:pt x="21146" y="4763"/>
                    <a:pt x="16383" y="0"/>
                    <a:pt x="1057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F2B5D3D-18AF-F468-9122-DC66F7FD3CD9}"/>
                </a:ext>
              </a:extLst>
            </p:cNvPr>
            <p:cNvSpPr/>
            <p:nvPr/>
          </p:nvSpPr>
          <p:spPr>
            <a:xfrm>
              <a:off x="7315866" y="4578667"/>
              <a:ext cx="7715" cy="7619"/>
            </a:xfrm>
            <a:custGeom>
              <a:avLst/>
              <a:gdLst>
                <a:gd name="connsiteX0" fmla="*/ 3810 w 7715"/>
                <a:gd name="connsiteY0" fmla="*/ 0 h 7619"/>
                <a:gd name="connsiteX1" fmla="*/ 7715 w 7715"/>
                <a:gd name="connsiteY1" fmla="*/ 3810 h 7619"/>
                <a:gd name="connsiteX2" fmla="*/ 3810 w 7715"/>
                <a:gd name="connsiteY2" fmla="*/ 7620 h 7619"/>
                <a:gd name="connsiteX3" fmla="*/ 0 w 7715"/>
                <a:gd name="connsiteY3" fmla="*/ 3810 h 7619"/>
                <a:gd name="connsiteX4" fmla="*/ 3810 w 7715"/>
                <a:gd name="connsiteY4" fmla="*/ 0 h 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5" h="7619">
                  <a:moveTo>
                    <a:pt x="3810" y="0"/>
                  </a:moveTo>
                  <a:cubicBezTo>
                    <a:pt x="5905" y="0"/>
                    <a:pt x="7715" y="1714"/>
                    <a:pt x="7715" y="3810"/>
                  </a:cubicBezTo>
                  <a:cubicBezTo>
                    <a:pt x="7715" y="5905"/>
                    <a:pt x="6001" y="7620"/>
                    <a:pt x="3810" y="7620"/>
                  </a:cubicBezTo>
                  <a:cubicBezTo>
                    <a:pt x="1619" y="7620"/>
                    <a:pt x="0" y="5905"/>
                    <a:pt x="0" y="3810"/>
                  </a:cubicBezTo>
                  <a:cubicBezTo>
                    <a:pt x="0" y="1714"/>
                    <a:pt x="1714" y="0"/>
                    <a:pt x="381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59A7498D-2419-3CC1-4107-D770A894D02F}"/>
                </a:ext>
              </a:extLst>
            </p:cNvPr>
            <p:cNvSpPr/>
            <p:nvPr/>
          </p:nvSpPr>
          <p:spPr>
            <a:xfrm>
              <a:off x="7130795" y="4803457"/>
              <a:ext cx="310324" cy="59055"/>
            </a:xfrm>
            <a:custGeom>
              <a:avLst/>
              <a:gdLst>
                <a:gd name="connsiteX0" fmla="*/ 35719 w 310324"/>
                <a:gd name="connsiteY0" fmla="*/ 0 h 59055"/>
                <a:gd name="connsiteX1" fmla="*/ 29908 w 310324"/>
                <a:gd name="connsiteY1" fmla="*/ 0 h 59055"/>
                <a:gd name="connsiteX2" fmla="*/ 0 w 310324"/>
                <a:gd name="connsiteY2" fmla="*/ 29528 h 59055"/>
                <a:gd name="connsiteX3" fmla="*/ 29908 w 310324"/>
                <a:gd name="connsiteY3" fmla="*/ 59055 h 59055"/>
                <a:gd name="connsiteX4" fmla="*/ 310324 w 310324"/>
                <a:gd name="connsiteY4" fmla="*/ 59055 h 59055"/>
                <a:gd name="connsiteX5" fmla="*/ 300704 w 310324"/>
                <a:gd name="connsiteY5" fmla="*/ 29528 h 59055"/>
                <a:gd name="connsiteX6" fmla="*/ 310324 w 310324"/>
                <a:gd name="connsiteY6" fmla="*/ 0 h 59055"/>
                <a:gd name="connsiteX7" fmla="*/ 35719 w 310324"/>
                <a:gd name="connsiteY7" fmla="*/ 0 h 5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324" h="59055">
                  <a:moveTo>
                    <a:pt x="35719" y="0"/>
                  </a:moveTo>
                  <a:lnTo>
                    <a:pt x="29908" y="0"/>
                  </a:lnTo>
                  <a:cubicBezTo>
                    <a:pt x="13525" y="0"/>
                    <a:pt x="0" y="13335"/>
                    <a:pt x="0" y="29528"/>
                  </a:cubicBezTo>
                  <a:cubicBezTo>
                    <a:pt x="0" y="45720"/>
                    <a:pt x="13525" y="59055"/>
                    <a:pt x="29908" y="59055"/>
                  </a:cubicBezTo>
                  <a:lnTo>
                    <a:pt x="310324" y="59055"/>
                  </a:lnTo>
                  <a:cubicBezTo>
                    <a:pt x="304514" y="50483"/>
                    <a:pt x="300704" y="40005"/>
                    <a:pt x="300704" y="29528"/>
                  </a:cubicBezTo>
                  <a:cubicBezTo>
                    <a:pt x="300704" y="19050"/>
                    <a:pt x="304609" y="8573"/>
                    <a:pt x="310324" y="0"/>
                  </a:cubicBezTo>
                  <a:lnTo>
                    <a:pt x="3571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9564FDA-610A-6E0E-27C1-5BFF66698612}"/>
                </a:ext>
              </a:extLst>
            </p:cNvPr>
            <p:cNvSpPr/>
            <p:nvPr/>
          </p:nvSpPr>
          <p:spPr>
            <a:xfrm>
              <a:off x="7309103" y="4482465"/>
              <a:ext cx="21145" cy="20954"/>
            </a:xfrm>
            <a:custGeom>
              <a:avLst/>
              <a:gdLst>
                <a:gd name="connsiteX0" fmla="*/ 10573 w 21145"/>
                <a:gd name="connsiteY0" fmla="*/ 20955 h 20954"/>
                <a:gd name="connsiteX1" fmla="*/ 21146 w 21145"/>
                <a:gd name="connsiteY1" fmla="*/ 10478 h 20954"/>
                <a:gd name="connsiteX2" fmla="*/ 10573 w 21145"/>
                <a:gd name="connsiteY2" fmla="*/ 0 h 20954"/>
                <a:gd name="connsiteX3" fmla="*/ 0 w 21145"/>
                <a:gd name="connsiteY3" fmla="*/ 10478 h 20954"/>
                <a:gd name="connsiteX4" fmla="*/ 10573 w 21145"/>
                <a:gd name="connsiteY4" fmla="*/ 20955 h 20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5" h="20954">
                  <a:moveTo>
                    <a:pt x="10573" y="20955"/>
                  </a:moveTo>
                  <a:cubicBezTo>
                    <a:pt x="16383" y="20955"/>
                    <a:pt x="21146" y="16192"/>
                    <a:pt x="21146" y="10478"/>
                  </a:cubicBezTo>
                  <a:cubicBezTo>
                    <a:pt x="21146" y="4763"/>
                    <a:pt x="16288" y="0"/>
                    <a:pt x="10573" y="0"/>
                  </a:cubicBezTo>
                  <a:cubicBezTo>
                    <a:pt x="4763" y="0"/>
                    <a:pt x="0" y="4763"/>
                    <a:pt x="0" y="10478"/>
                  </a:cubicBezTo>
                  <a:cubicBezTo>
                    <a:pt x="0" y="16192"/>
                    <a:pt x="4858" y="20955"/>
                    <a:pt x="10573" y="20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894E9C42-91A3-C34B-FB7F-ADFE868712C1}"/>
                </a:ext>
              </a:extLst>
            </p:cNvPr>
            <p:cNvSpPr/>
            <p:nvPr/>
          </p:nvSpPr>
          <p:spPr>
            <a:xfrm>
              <a:off x="7262812" y="4526280"/>
              <a:ext cx="113728" cy="112394"/>
            </a:xfrm>
            <a:custGeom>
              <a:avLst/>
              <a:gdLst>
                <a:gd name="connsiteX0" fmla="*/ 56864 w 113728"/>
                <a:gd name="connsiteY0" fmla="*/ 112395 h 112394"/>
                <a:gd name="connsiteX1" fmla="*/ 113729 w 113728"/>
                <a:gd name="connsiteY1" fmla="*/ 56197 h 112394"/>
                <a:gd name="connsiteX2" fmla="*/ 56864 w 113728"/>
                <a:gd name="connsiteY2" fmla="*/ 0 h 112394"/>
                <a:gd name="connsiteX3" fmla="*/ 0 w 113728"/>
                <a:gd name="connsiteY3" fmla="*/ 56197 h 112394"/>
                <a:gd name="connsiteX4" fmla="*/ 56864 w 113728"/>
                <a:gd name="connsiteY4" fmla="*/ 112395 h 112394"/>
                <a:gd name="connsiteX5" fmla="*/ 56864 w 113728"/>
                <a:gd name="connsiteY5" fmla="*/ 36195 h 112394"/>
                <a:gd name="connsiteX6" fmla="*/ 77057 w 113728"/>
                <a:gd name="connsiteY6" fmla="*/ 56197 h 112394"/>
                <a:gd name="connsiteX7" fmla="*/ 56864 w 113728"/>
                <a:gd name="connsiteY7" fmla="*/ 76200 h 112394"/>
                <a:gd name="connsiteX8" fmla="*/ 36671 w 113728"/>
                <a:gd name="connsiteY8" fmla="*/ 56197 h 112394"/>
                <a:gd name="connsiteX9" fmla="*/ 56864 w 113728"/>
                <a:gd name="connsiteY9" fmla="*/ 36195 h 112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728" h="112394">
                  <a:moveTo>
                    <a:pt x="56864" y="112395"/>
                  </a:moveTo>
                  <a:cubicBezTo>
                    <a:pt x="87725" y="112395"/>
                    <a:pt x="113729" y="87630"/>
                    <a:pt x="113729" y="56197"/>
                  </a:cubicBezTo>
                  <a:cubicBezTo>
                    <a:pt x="113729" y="25717"/>
                    <a:pt x="88678" y="0"/>
                    <a:pt x="56864" y="0"/>
                  </a:cubicBezTo>
                  <a:cubicBezTo>
                    <a:pt x="25051" y="0"/>
                    <a:pt x="0" y="24765"/>
                    <a:pt x="0" y="56197"/>
                  </a:cubicBezTo>
                  <a:cubicBezTo>
                    <a:pt x="0" y="87630"/>
                    <a:pt x="26003" y="112395"/>
                    <a:pt x="56864" y="112395"/>
                  </a:cubicBezTo>
                  <a:close/>
                  <a:moveTo>
                    <a:pt x="56864" y="36195"/>
                  </a:moveTo>
                  <a:cubicBezTo>
                    <a:pt x="68389" y="36195"/>
                    <a:pt x="77057" y="45720"/>
                    <a:pt x="77057" y="56197"/>
                  </a:cubicBezTo>
                  <a:cubicBezTo>
                    <a:pt x="77057" y="66675"/>
                    <a:pt x="67437" y="76200"/>
                    <a:pt x="56864" y="76200"/>
                  </a:cubicBezTo>
                  <a:cubicBezTo>
                    <a:pt x="46291" y="76200"/>
                    <a:pt x="36671" y="66675"/>
                    <a:pt x="36671" y="56197"/>
                  </a:cubicBezTo>
                  <a:cubicBezTo>
                    <a:pt x="36671" y="45720"/>
                    <a:pt x="45339" y="36195"/>
                    <a:pt x="56864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08D56E2-C457-0219-4BB7-8CA171AE0879}"/>
                </a:ext>
              </a:extLst>
            </p:cNvPr>
            <p:cNvSpPr/>
            <p:nvPr/>
          </p:nvSpPr>
          <p:spPr>
            <a:xfrm>
              <a:off x="7130795" y="4386262"/>
              <a:ext cx="24098" cy="401955"/>
            </a:xfrm>
            <a:custGeom>
              <a:avLst/>
              <a:gdLst>
                <a:gd name="connsiteX0" fmla="*/ 24098 w 24098"/>
                <a:gd name="connsiteY0" fmla="*/ 0 h 401955"/>
                <a:gd name="connsiteX1" fmla="*/ 21241 w 24098"/>
                <a:gd name="connsiteY1" fmla="*/ 0 h 401955"/>
                <a:gd name="connsiteX2" fmla="*/ 0 w 24098"/>
                <a:gd name="connsiteY2" fmla="*/ 20955 h 401955"/>
                <a:gd name="connsiteX3" fmla="*/ 0 w 24098"/>
                <a:gd name="connsiteY3" fmla="*/ 401955 h 401955"/>
                <a:gd name="connsiteX4" fmla="*/ 24098 w 24098"/>
                <a:gd name="connsiteY4" fmla="*/ 393382 h 401955"/>
                <a:gd name="connsiteX5" fmla="*/ 24098 w 24098"/>
                <a:gd name="connsiteY5" fmla="*/ 0 h 401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98" h="401955">
                  <a:moveTo>
                    <a:pt x="24098" y="0"/>
                  </a:moveTo>
                  <a:lnTo>
                    <a:pt x="21241" y="0"/>
                  </a:lnTo>
                  <a:cubicBezTo>
                    <a:pt x="9715" y="0"/>
                    <a:pt x="0" y="9525"/>
                    <a:pt x="0" y="20955"/>
                  </a:cubicBezTo>
                  <a:lnTo>
                    <a:pt x="0" y="401955"/>
                  </a:lnTo>
                  <a:cubicBezTo>
                    <a:pt x="6763" y="397193"/>
                    <a:pt x="15430" y="394335"/>
                    <a:pt x="24098" y="393382"/>
                  </a:cubicBezTo>
                  <a:lnTo>
                    <a:pt x="2409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9FD9343-6F87-1C82-12F4-00BD4427336A}"/>
                </a:ext>
              </a:extLst>
            </p:cNvPr>
            <p:cNvSpPr/>
            <p:nvPr/>
          </p:nvSpPr>
          <p:spPr>
            <a:xfrm>
              <a:off x="7178992" y="4386262"/>
              <a:ext cx="301656" cy="394334"/>
            </a:xfrm>
            <a:custGeom>
              <a:avLst/>
              <a:gdLst>
                <a:gd name="connsiteX0" fmla="*/ 72295 w 301656"/>
                <a:gd name="connsiteY0" fmla="*/ 345757 h 394334"/>
                <a:gd name="connsiteX1" fmla="*/ 301657 w 301656"/>
                <a:gd name="connsiteY1" fmla="*/ 345757 h 394334"/>
                <a:gd name="connsiteX2" fmla="*/ 301657 w 301656"/>
                <a:gd name="connsiteY2" fmla="*/ 0 h 394334"/>
                <a:gd name="connsiteX3" fmla="*/ 0 w 301656"/>
                <a:gd name="connsiteY3" fmla="*/ 0 h 394334"/>
                <a:gd name="connsiteX4" fmla="*/ 0 w 301656"/>
                <a:gd name="connsiteY4" fmla="*/ 23813 h 394334"/>
                <a:gd name="connsiteX5" fmla="*/ 229362 w 301656"/>
                <a:gd name="connsiteY5" fmla="*/ 23813 h 394334"/>
                <a:gd name="connsiteX6" fmla="*/ 241935 w 301656"/>
                <a:gd name="connsiteY6" fmla="*/ 36195 h 394334"/>
                <a:gd name="connsiteX7" fmla="*/ 229362 w 301656"/>
                <a:gd name="connsiteY7" fmla="*/ 48578 h 394334"/>
                <a:gd name="connsiteX8" fmla="*/ 0 w 301656"/>
                <a:gd name="connsiteY8" fmla="*/ 48578 h 394334"/>
                <a:gd name="connsiteX9" fmla="*/ 0 w 301656"/>
                <a:gd name="connsiteY9" fmla="*/ 394335 h 394334"/>
                <a:gd name="connsiteX10" fmla="*/ 301561 w 301656"/>
                <a:gd name="connsiteY10" fmla="*/ 394335 h 394334"/>
                <a:gd name="connsiteX11" fmla="*/ 301561 w 301656"/>
                <a:gd name="connsiteY11" fmla="*/ 370522 h 394334"/>
                <a:gd name="connsiteX12" fmla="*/ 72199 w 301656"/>
                <a:gd name="connsiteY12" fmla="*/ 370522 h 394334"/>
                <a:gd name="connsiteX13" fmla="*/ 59626 w 301656"/>
                <a:gd name="connsiteY13" fmla="*/ 358140 h 394334"/>
                <a:gd name="connsiteX14" fmla="*/ 72295 w 301656"/>
                <a:gd name="connsiteY14" fmla="*/ 345757 h 394334"/>
                <a:gd name="connsiteX15" fmla="*/ 256318 w 301656"/>
                <a:gd name="connsiteY15" fmla="*/ 27622 h 394334"/>
                <a:gd name="connsiteX16" fmla="*/ 264985 w 301656"/>
                <a:gd name="connsiteY16" fmla="*/ 23813 h 394334"/>
                <a:gd name="connsiteX17" fmla="*/ 273653 w 301656"/>
                <a:gd name="connsiteY17" fmla="*/ 27622 h 394334"/>
                <a:gd name="connsiteX18" fmla="*/ 277463 w 301656"/>
                <a:gd name="connsiteY18" fmla="*/ 36195 h 394334"/>
                <a:gd name="connsiteX19" fmla="*/ 273653 w 301656"/>
                <a:gd name="connsiteY19" fmla="*/ 44768 h 394334"/>
                <a:gd name="connsiteX20" fmla="*/ 264985 w 301656"/>
                <a:gd name="connsiteY20" fmla="*/ 48578 h 394334"/>
                <a:gd name="connsiteX21" fmla="*/ 256318 w 301656"/>
                <a:gd name="connsiteY21" fmla="*/ 44768 h 394334"/>
                <a:gd name="connsiteX22" fmla="*/ 252413 w 301656"/>
                <a:gd name="connsiteY22" fmla="*/ 36195 h 394334"/>
                <a:gd name="connsiteX23" fmla="*/ 256318 w 301656"/>
                <a:gd name="connsiteY23" fmla="*/ 27622 h 394334"/>
                <a:gd name="connsiteX24" fmla="*/ 44386 w 301656"/>
                <a:gd name="connsiteY24" fmla="*/ 365760 h 394334"/>
                <a:gd name="connsiteX25" fmla="*/ 35719 w 301656"/>
                <a:gd name="connsiteY25" fmla="*/ 369570 h 394334"/>
                <a:gd name="connsiteX26" fmla="*/ 27051 w 301656"/>
                <a:gd name="connsiteY26" fmla="*/ 365760 h 394334"/>
                <a:gd name="connsiteX27" fmla="*/ 23241 w 301656"/>
                <a:gd name="connsiteY27" fmla="*/ 357188 h 394334"/>
                <a:gd name="connsiteX28" fmla="*/ 27051 w 301656"/>
                <a:gd name="connsiteY28" fmla="*/ 348615 h 394334"/>
                <a:gd name="connsiteX29" fmla="*/ 35719 w 301656"/>
                <a:gd name="connsiteY29" fmla="*/ 344805 h 394334"/>
                <a:gd name="connsiteX30" fmla="*/ 44386 w 301656"/>
                <a:gd name="connsiteY30" fmla="*/ 348615 h 394334"/>
                <a:gd name="connsiteX31" fmla="*/ 48196 w 301656"/>
                <a:gd name="connsiteY31" fmla="*/ 357188 h 394334"/>
                <a:gd name="connsiteX32" fmla="*/ 44386 w 301656"/>
                <a:gd name="connsiteY32" fmla="*/ 365760 h 394334"/>
                <a:gd name="connsiteX33" fmla="*/ 109823 w 301656"/>
                <a:gd name="connsiteY33" fmla="*/ 122872 h 394334"/>
                <a:gd name="connsiteX34" fmla="*/ 104965 w 301656"/>
                <a:gd name="connsiteY34" fmla="*/ 105728 h 394334"/>
                <a:gd name="connsiteX35" fmla="*/ 139636 w 301656"/>
                <a:gd name="connsiteY35" fmla="*/ 71438 h 394334"/>
                <a:gd name="connsiteX36" fmla="*/ 174307 w 301656"/>
                <a:gd name="connsiteY36" fmla="*/ 105728 h 394334"/>
                <a:gd name="connsiteX37" fmla="*/ 169450 w 301656"/>
                <a:gd name="connsiteY37" fmla="*/ 122872 h 394334"/>
                <a:gd name="connsiteX38" fmla="*/ 219551 w 301656"/>
                <a:gd name="connsiteY38" fmla="*/ 196215 h 394334"/>
                <a:gd name="connsiteX39" fmla="*/ 169450 w 301656"/>
                <a:gd name="connsiteY39" fmla="*/ 269557 h 394334"/>
                <a:gd name="connsiteX40" fmla="*/ 174307 w 301656"/>
                <a:gd name="connsiteY40" fmla="*/ 286703 h 394334"/>
                <a:gd name="connsiteX41" fmla="*/ 139636 w 301656"/>
                <a:gd name="connsiteY41" fmla="*/ 320993 h 394334"/>
                <a:gd name="connsiteX42" fmla="*/ 104965 w 301656"/>
                <a:gd name="connsiteY42" fmla="*/ 286703 h 394334"/>
                <a:gd name="connsiteX43" fmla="*/ 109823 w 301656"/>
                <a:gd name="connsiteY43" fmla="*/ 269557 h 394334"/>
                <a:gd name="connsiteX44" fmla="*/ 59722 w 301656"/>
                <a:gd name="connsiteY44" fmla="*/ 196215 h 394334"/>
                <a:gd name="connsiteX45" fmla="*/ 109823 w 301656"/>
                <a:gd name="connsiteY45" fmla="*/ 122872 h 394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01656" h="394334">
                  <a:moveTo>
                    <a:pt x="72295" y="345757"/>
                  </a:moveTo>
                  <a:lnTo>
                    <a:pt x="301657" y="345757"/>
                  </a:lnTo>
                  <a:lnTo>
                    <a:pt x="301657" y="0"/>
                  </a:lnTo>
                  <a:lnTo>
                    <a:pt x="0" y="0"/>
                  </a:lnTo>
                  <a:lnTo>
                    <a:pt x="0" y="23813"/>
                  </a:lnTo>
                  <a:lnTo>
                    <a:pt x="229362" y="23813"/>
                  </a:lnTo>
                  <a:cubicBezTo>
                    <a:pt x="236125" y="23813"/>
                    <a:pt x="241935" y="29528"/>
                    <a:pt x="241935" y="36195"/>
                  </a:cubicBezTo>
                  <a:cubicBezTo>
                    <a:pt x="241935" y="42863"/>
                    <a:pt x="236125" y="48578"/>
                    <a:pt x="229362" y="48578"/>
                  </a:cubicBezTo>
                  <a:lnTo>
                    <a:pt x="0" y="48578"/>
                  </a:lnTo>
                  <a:lnTo>
                    <a:pt x="0" y="394335"/>
                  </a:lnTo>
                  <a:lnTo>
                    <a:pt x="301561" y="394335"/>
                  </a:lnTo>
                  <a:lnTo>
                    <a:pt x="301561" y="370522"/>
                  </a:lnTo>
                  <a:lnTo>
                    <a:pt x="72199" y="370522"/>
                  </a:lnTo>
                  <a:cubicBezTo>
                    <a:pt x="65437" y="370522"/>
                    <a:pt x="59626" y="364807"/>
                    <a:pt x="59626" y="358140"/>
                  </a:cubicBezTo>
                  <a:cubicBezTo>
                    <a:pt x="59722" y="351472"/>
                    <a:pt x="65532" y="345757"/>
                    <a:pt x="72295" y="345757"/>
                  </a:cubicBezTo>
                  <a:close/>
                  <a:moveTo>
                    <a:pt x="256318" y="27622"/>
                  </a:moveTo>
                  <a:cubicBezTo>
                    <a:pt x="258223" y="25718"/>
                    <a:pt x="262128" y="23813"/>
                    <a:pt x="264985" y="23813"/>
                  </a:cubicBezTo>
                  <a:cubicBezTo>
                    <a:pt x="267843" y="23813"/>
                    <a:pt x="271748" y="24765"/>
                    <a:pt x="273653" y="27622"/>
                  </a:cubicBezTo>
                  <a:cubicBezTo>
                    <a:pt x="275558" y="29528"/>
                    <a:pt x="277463" y="33338"/>
                    <a:pt x="277463" y="36195"/>
                  </a:cubicBezTo>
                  <a:cubicBezTo>
                    <a:pt x="277463" y="39053"/>
                    <a:pt x="276511" y="42863"/>
                    <a:pt x="273653" y="44768"/>
                  </a:cubicBezTo>
                  <a:cubicBezTo>
                    <a:pt x="271748" y="46672"/>
                    <a:pt x="267843" y="48578"/>
                    <a:pt x="264985" y="48578"/>
                  </a:cubicBezTo>
                  <a:cubicBezTo>
                    <a:pt x="262128" y="48578"/>
                    <a:pt x="258223" y="47625"/>
                    <a:pt x="256318" y="44768"/>
                  </a:cubicBezTo>
                  <a:cubicBezTo>
                    <a:pt x="254413" y="41910"/>
                    <a:pt x="252413" y="39053"/>
                    <a:pt x="252413" y="36195"/>
                  </a:cubicBezTo>
                  <a:cubicBezTo>
                    <a:pt x="252508" y="32385"/>
                    <a:pt x="254413" y="29528"/>
                    <a:pt x="256318" y="27622"/>
                  </a:cubicBezTo>
                  <a:close/>
                  <a:moveTo>
                    <a:pt x="44386" y="365760"/>
                  </a:moveTo>
                  <a:cubicBezTo>
                    <a:pt x="42481" y="367665"/>
                    <a:pt x="38576" y="369570"/>
                    <a:pt x="35719" y="369570"/>
                  </a:cubicBezTo>
                  <a:cubicBezTo>
                    <a:pt x="32861" y="369570"/>
                    <a:pt x="28956" y="368618"/>
                    <a:pt x="27051" y="365760"/>
                  </a:cubicBezTo>
                  <a:cubicBezTo>
                    <a:pt x="25146" y="363855"/>
                    <a:pt x="23241" y="360045"/>
                    <a:pt x="23241" y="357188"/>
                  </a:cubicBezTo>
                  <a:cubicBezTo>
                    <a:pt x="23241" y="354330"/>
                    <a:pt x="24193" y="350520"/>
                    <a:pt x="27051" y="348615"/>
                  </a:cubicBezTo>
                  <a:cubicBezTo>
                    <a:pt x="29908" y="346710"/>
                    <a:pt x="32861" y="344805"/>
                    <a:pt x="35719" y="344805"/>
                  </a:cubicBezTo>
                  <a:cubicBezTo>
                    <a:pt x="38576" y="344805"/>
                    <a:pt x="42481" y="345757"/>
                    <a:pt x="44386" y="348615"/>
                  </a:cubicBezTo>
                  <a:cubicBezTo>
                    <a:pt x="46291" y="350520"/>
                    <a:pt x="48196" y="354330"/>
                    <a:pt x="48196" y="357188"/>
                  </a:cubicBezTo>
                  <a:cubicBezTo>
                    <a:pt x="48196" y="360045"/>
                    <a:pt x="46291" y="363855"/>
                    <a:pt x="44386" y="365760"/>
                  </a:cubicBezTo>
                  <a:close/>
                  <a:moveTo>
                    <a:pt x="109823" y="122872"/>
                  </a:moveTo>
                  <a:cubicBezTo>
                    <a:pt x="106966" y="118110"/>
                    <a:pt x="104965" y="112395"/>
                    <a:pt x="104965" y="105728"/>
                  </a:cubicBezTo>
                  <a:cubicBezTo>
                    <a:pt x="104965" y="86678"/>
                    <a:pt x="120396" y="71438"/>
                    <a:pt x="139636" y="71438"/>
                  </a:cubicBezTo>
                  <a:cubicBezTo>
                    <a:pt x="158877" y="71438"/>
                    <a:pt x="174307" y="86678"/>
                    <a:pt x="174307" y="105728"/>
                  </a:cubicBezTo>
                  <a:cubicBezTo>
                    <a:pt x="174307" y="111443"/>
                    <a:pt x="172402" y="117157"/>
                    <a:pt x="169450" y="122872"/>
                  </a:cubicBezTo>
                  <a:cubicBezTo>
                    <a:pt x="198310" y="135255"/>
                    <a:pt x="219551" y="163830"/>
                    <a:pt x="219551" y="196215"/>
                  </a:cubicBezTo>
                  <a:cubicBezTo>
                    <a:pt x="219551" y="229553"/>
                    <a:pt x="198310" y="258128"/>
                    <a:pt x="169450" y="269557"/>
                  </a:cubicBezTo>
                  <a:cubicBezTo>
                    <a:pt x="172307" y="274320"/>
                    <a:pt x="174307" y="280035"/>
                    <a:pt x="174307" y="286703"/>
                  </a:cubicBezTo>
                  <a:cubicBezTo>
                    <a:pt x="174307" y="305753"/>
                    <a:pt x="158877" y="320993"/>
                    <a:pt x="139636" y="320993"/>
                  </a:cubicBezTo>
                  <a:cubicBezTo>
                    <a:pt x="120396" y="320993"/>
                    <a:pt x="104965" y="305753"/>
                    <a:pt x="104965" y="286703"/>
                  </a:cubicBezTo>
                  <a:cubicBezTo>
                    <a:pt x="104965" y="280988"/>
                    <a:pt x="106871" y="275272"/>
                    <a:pt x="109823" y="269557"/>
                  </a:cubicBezTo>
                  <a:cubicBezTo>
                    <a:pt x="80963" y="257175"/>
                    <a:pt x="59722" y="228600"/>
                    <a:pt x="59722" y="196215"/>
                  </a:cubicBezTo>
                  <a:cubicBezTo>
                    <a:pt x="59722" y="162878"/>
                    <a:pt x="80963" y="134303"/>
                    <a:pt x="109823" y="1228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" name="Graphic 18">
            <a:extLst>
              <a:ext uri="{FF2B5EF4-FFF2-40B4-BE49-F238E27FC236}">
                <a16:creationId xmlns:a16="http://schemas.microsoft.com/office/drawing/2014/main" id="{B8E60555-2980-5BDA-2210-8866E4A932F6}"/>
              </a:ext>
            </a:extLst>
          </p:cNvPr>
          <p:cNvGrpSpPr/>
          <p:nvPr/>
        </p:nvGrpSpPr>
        <p:grpSpPr>
          <a:xfrm>
            <a:off x="6531778" y="4173303"/>
            <a:ext cx="549306" cy="541019"/>
            <a:chOff x="5819488" y="4353877"/>
            <a:chExt cx="549306" cy="541019"/>
          </a:xfrm>
          <a:solidFill>
            <a:srgbClr val="054F58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21B9CCF-CF9D-7D43-7651-1FEC9DA863AF}"/>
                </a:ext>
              </a:extLst>
            </p:cNvPr>
            <p:cNvSpPr/>
            <p:nvPr/>
          </p:nvSpPr>
          <p:spPr>
            <a:xfrm>
              <a:off x="5968750" y="4394834"/>
              <a:ext cx="116471" cy="95011"/>
            </a:xfrm>
            <a:custGeom>
              <a:avLst/>
              <a:gdLst>
                <a:gd name="connsiteX0" fmla="*/ 27999 w 116471"/>
                <a:gd name="connsiteY0" fmla="*/ 87630 h 95011"/>
                <a:gd name="connsiteX1" fmla="*/ 33809 w 116471"/>
                <a:gd name="connsiteY1" fmla="*/ 90488 h 95011"/>
                <a:gd name="connsiteX2" fmla="*/ 48287 w 116471"/>
                <a:gd name="connsiteY2" fmla="*/ 94297 h 95011"/>
                <a:gd name="connsiteX3" fmla="*/ 62765 w 116471"/>
                <a:gd name="connsiteY3" fmla="*/ 94297 h 95011"/>
                <a:gd name="connsiteX4" fmla="*/ 69528 w 116471"/>
                <a:gd name="connsiteY4" fmla="*/ 93345 h 95011"/>
                <a:gd name="connsiteX5" fmla="*/ 69528 w 116471"/>
                <a:gd name="connsiteY5" fmla="*/ 93345 h 95011"/>
                <a:gd name="connsiteX6" fmla="*/ 72385 w 116471"/>
                <a:gd name="connsiteY6" fmla="*/ 92393 h 95011"/>
                <a:gd name="connsiteX7" fmla="*/ 73338 w 116471"/>
                <a:gd name="connsiteY7" fmla="*/ 92393 h 95011"/>
                <a:gd name="connsiteX8" fmla="*/ 77148 w 116471"/>
                <a:gd name="connsiteY8" fmla="*/ 91440 h 95011"/>
                <a:gd name="connsiteX9" fmla="*/ 115724 w 116471"/>
                <a:gd name="connsiteY9" fmla="*/ 45720 h 95011"/>
                <a:gd name="connsiteX10" fmla="*/ 111914 w 116471"/>
                <a:gd name="connsiteY10" fmla="*/ 15240 h 95011"/>
                <a:gd name="connsiteX11" fmla="*/ 13616 w 116471"/>
                <a:gd name="connsiteY11" fmla="*/ 0 h 95011"/>
                <a:gd name="connsiteX12" fmla="*/ 1138 w 116471"/>
                <a:gd name="connsiteY12" fmla="*/ 28575 h 95011"/>
                <a:gd name="connsiteX13" fmla="*/ 27999 w 116471"/>
                <a:gd name="connsiteY13" fmla="*/ 87630 h 95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471" h="95011">
                  <a:moveTo>
                    <a:pt x="27999" y="87630"/>
                  </a:moveTo>
                  <a:cubicBezTo>
                    <a:pt x="29904" y="88583"/>
                    <a:pt x="31809" y="89535"/>
                    <a:pt x="33809" y="90488"/>
                  </a:cubicBezTo>
                  <a:cubicBezTo>
                    <a:pt x="38667" y="92393"/>
                    <a:pt x="43430" y="94297"/>
                    <a:pt x="48287" y="94297"/>
                  </a:cubicBezTo>
                  <a:cubicBezTo>
                    <a:pt x="53145" y="95250"/>
                    <a:pt x="57907" y="95250"/>
                    <a:pt x="62765" y="94297"/>
                  </a:cubicBezTo>
                  <a:cubicBezTo>
                    <a:pt x="64670" y="94297"/>
                    <a:pt x="67623" y="93345"/>
                    <a:pt x="69528" y="93345"/>
                  </a:cubicBezTo>
                  <a:lnTo>
                    <a:pt x="69528" y="93345"/>
                  </a:lnTo>
                  <a:cubicBezTo>
                    <a:pt x="70480" y="93345"/>
                    <a:pt x="71433" y="93345"/>
                    <a:pt x="72385" y="92393"/>
                  </a:cubicBezTo>
                  <a:cubicBezTo>
                    <a:pt x="72385" y="92393"/>
                    <a:pt x="72385" y="92393"/>
                    <a:pt x="73338" y="92393"/>
                  </a:cubicBezTo>
                  <a:cubicBezTo>
                    <a:pt x="74290" y="92393"/>
                    <a:pt x="75243" y="91440"/>
                    <a:pt x="77148" y="91440"/>
                  </a:cubicBezTo>
                  <a:cubicBezTo>
                    <a:pt x="97341" y="84772"/>
                    <a:pt x="111819" y="66675"/>
                    <a:pt x="115724" y="45720"/>
                  </a:cubicBezTo>
                  <a:cubicBezTo>
                    <a:pt x="117629" y="35243"/>
                    <a:pt x="115724" y="24765"/>
                    <a:pt x="111914" y="15240"/>
                  </a:cubicBezTo>
                  <a:lnTo>
                    <a:pt x="13616" y="0"/>
                  </a:lnTo>
                  <a:cubicBezTo>
                    <a:pt x="6853" y="7620"/>
                    <a:pt x="2091" y="18097"/>
                    <a:pt x="1138" y="28575"/>
                  </a:cubicBezTo>
                  <a:cubicBezTo>
                    <a:pt x="-3815" y="52388"/>
                    <a:pt x="7806" y="76200"/>
                    <a:pt x="27999" y="876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942A964-06CC-C392-3C25-28EBD22BE9AC}"/>
                </a:ext>
              </a:extLst>
            </p:cNvPr>
            <p:cNvSpPr/>
            <p:nvPr/>
          </p:nvSpPr>
          <p:spPr>
            <a:xfrm>
              <a:off x="5990938" y="4353877"/>
              <a:ext cx="90582" cy="32384"/>
            </a:xfrm>
            <a:custGeom>
              <a:avLst/>
              <a:gdLst>
                <a:gd name="connsiteX0" fmla="*/ 87725 w 90582"/>
                <a:gd name="connsiteY0" fmla="*/ 32385 h 32384"/>
                <a:gd name="connsiteX1" fmla="*/ 90583 w 90582"/>
                <a:gd name="connsiteY1" fmla="*/ 13335 h 32384"/>
                <a:gd name="connsiteX2" fmla="*/ 2953 w 90582"/>
                <a:gd name="connsiteY2" fmla="*/ 0 h 32384"/>
                <a:gd name="connsiteX3" fmla="*/ 0 w 90582"/>
                <a:gd name="connsiteY3" fmla="*/ 19050 h 32384"/>
                <a:gd name="connsiteX4" fmla="*/ 43434 w 90582"/>
                <a:gd name="connsiteY4" fmla="*/ 25717 h 32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582" h="32384">
                  <a:moveTo>
                    <a:pt x="87725" y="32385"/>
                  </a:moveTo>
                  <a:lnTo>
                    <a:pt x="90583" y="13335"/>
                  </a:lnTo>
                  <a:lnTo>
                    <a:pt x="2953" y="0"/>
                  </a:lnTo>
                  <a:lnTo>
                    <a:pt x="0" y="19050"/>
                  </a:lnTo>
                  <a:lnTo>
                    <a:pt x="43434" y="257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F86C3D8-5D22-6D53-7909-F5B0C97D6DDE}"/>
                </a:ext>
              </a:extLst>
            </p:cNvPr>
            <p:cNvSpPr/>
            <p:nvPr/>
          </p:nvSpPr>
          <p:spPr>
            <a:xfrm>
              <a:off x="6204870" y="4573905"/>
              <a:ext cx="48196" cy="47625"/>
            </a:xfrm>
            <a:custGeom>
              <a:avLst/>
              <a:gdLst>
                <a:gd name="connsiteX0" fmla="*/ 24098 w 48196"/>
                <a:gd name="connsiteY0" fmla="*/ 47625 h 47625"/>
                <a:gd name="connsiteX1" fmla="*/ 48196 w 48196"/>
                <a:gd name="connsiteY1" fmla="*/ 23813 h 47625"/>
                <a:gd name="connsiteX2" fmla="*/ 24098 w 48196"/>
                <a:gd name="connsiteY2" fmla="*/ 0 h 47625"/>
                <a:gd name="connsiteX3" fmla="*/ 0 w 48196"/>
                <a:gd name="connsiteY3" fmla="*/ 23813 h 47625"/>
                <a:gd name="connsiteX4" fmla="*/ 24098 w 48196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96" h="47625">
                  <a:moveTo>
                    <a:pt x="24098" y="47625"/>
                  </a:moveTo>
                  <a:cubicBezTo>
                    <a:pt x="37624" y="47625"/>
                    <a:pt x="48196" y="37147"/>
                    <a:pt x="48196" y="23813"/>
                  </a:cubicBezTo>
                  <a:cubicBezTo>
                    <a:pt x="48196" y="10477"/>
                    <a:pt x="37624" y="0"/>
                    <a:pt x="24098" y="0"/>
                  </a:cubicBezTo>
                  <a:cubicBezTo>
                    <a:pt x="10573" y="0"/>
                    <a:pt x="0" y="10477"/>
                    <a:pt x="0" y="23813"/>
                  </a:cubicBezTo>
                  <a:cubicBezTo>
                    <a:pt x="0" y="37147"/>
                    <a:pt x="10573" y="47625"/>
                    <a:pt x="24098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36812A25-9F56-62F9-D42B-786B93A6A8C8}"/>
                </a:ext>
              </a:extLst>
            </p:cNvPr>
            <p:cNvSpPr/>
            <p:nvPr/>
          </p:nvSpPr>
          <p:spPr>
            <a:xfrm>
              <a:off x="5819488" y="4442459"/>
              <a:ext cx="48196" cy="47625"/>
            </a:xfrm>
            <a:custGeom>
              <a:avLst/>
              <a:gdLst>
                <a:gd name="connsiteX0" fmla="*/ 24098 w 48196"/>
                <a:gd name="connsiteY0" fmla="*/ 47625 h 47625"/>
                <a:gd name="connsiteX1" fmla="*/ 48196 w 48196"/>
                <a:gd name="connsiteY1" fmla="*/ 23813 h 47625"/>
                <a:gd name="connsiteX2" fmla="*/ 24098 w 48196"/>
                <a:gd name="connsiteY2" fmla="*/ 0 h 47625"/>
                <a:gd name="connsiteX3" fmla="*/ 0 w 48196"/>
                <a:gd name="connsiteY3" fmla="*/ 23813 h 47625"/>
                <a:gd name="connsiteX4" fmla="*/ 24098 w 48196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96" h="47625">
                  <a:moveTo>
                    <a:pt x="24098" y="47625"/>
                  </a:moveTo>
                  <a:cubicBezTo>
                    <a:pt x="37624" y="47625"/>
                    <a:pt x="48196" y="37147"/>
                    <a:pt x="48196" y="23813"/>
                  </a:cubicBezTo>
                  <a:cubicBezTo>
                    <a:pt x="48196" y="10478"/>
                    <a:pt x="37624" y="0"/>
                    <a:pt x="24098" y="0"/>
                  </a:cubicBezTo>
                  <a:cubicBezTo>
                    <a:pt x="10573" y="0"/>
                    <a:pt x="0" y="10478"/>
                    <a:pt x="0" y="23813"/>
                  </a:cubicBezTo>
                  <a:cubicBezTo>
                    <a:pt x="0" y="37147"/>
                    <a:pt x="10573" y="47625"/>
                    <a:pt x="24098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92A2A23B-1837-202E-8201-C62DAC384C65}"/>
                </a:ext>
              </a:extLst>
            </p:cNvPr>
            <p:cNvSpPr/>
            <p:nvPr/>
          </p:nvSpPr>
          <p:spPr>
            <a:xfrm>
              <a:off x="5990081" y="4604384"/>
              <a:ext cx="130266" cy="115252"/>
            </a:xfrm>
            <a:custGeom>
              <a:avLst/>
              <a:gdLst>
                <a:gd name="connsiteX0" fmla="*/ 79915 w 130266"/>
                <a:gd name="connsiteY0" fmla="*/ 77153 h 115252"/>
                <a:gd name="connsiteX1" fmla="*/ 76105 w 130266"/>
                <a:gd name="connsiteY1" fmla="*/ 73343 h 115252"/>
                <a:gd name="connsiteX2" fmla="*/ 12478 w 130266"/>
                <a:gd name="connsiteY2" fmla="*/ 0 h 115252"/>
                <a:gd name="connsiteX3" fmla="*/ 0 w 130266"/>
                <a:gd name="connsiteY3" fmla="*/ 18097 h 115252"/>
                <a:gd name="connsiteX4" fmla="*/ 78962 w 130266"/>
                <a:gd name="connsiteY4" fmla="*/ 110490 h 115252"/>
                <a:gd name="connsiteX5" fmla="*/ 88582 w 130266"/>
                <a:gd name="connsiteY5" fmla="*/ 115253 h 115252"/>
                <a:gd name="connsiteX6" fmla="*/ 95345 w 130266"/>
                <a:gd name="connsiteY6" fmla="*/ 113347 h 115252"/>
                <a:gd name="connsiteX7" fmla="*/ 96298 w 130266"/>
                <a:gd name="connsiteY7" fmla="*/ 112395 h 115252"/>
                <a:gd name="connsiteX8" fmla="*/ 125254 w 130266"/>
                <a:gd name="connsiteY8" fmla="*/ 90488 h 115252"/>
                <a:gd name="connsiteX9" fmla="*/ 129064 w 130266"/>
                <a:gd name="connsiteY9" fmla="*/ 71438 h 115252"/>
                <a:gd name="connsiteX10" fmla="*/ 122301 w 130266"/>
                <a:gd name="connsiteY10" fmla="*/ 64770 h 115252"/>
                <a:gd name="connsiteX11" fmla="*/ 120396 w 130266"/>
                <a:gd name="connsiteY11" fmla="*/ 64770 h 115252"/>
                <a:gd name="connsiteX12" fmla="*/ 119444 w 130266"/>
                <a:gd name="connsiteY12" fmla="*/ 65722 h 115252"/>
                <a:gd name="connsiteX13" fmla="*/ 103061 w 130266"/>
                <a:gd name="connsiteY13" fmla="*/ 78105 h 115252"/>
                <a:gd name="connsiteX14" fmla="*/ 90583 w 130266"/>
                <a:gd name="connsiteY14" fmla="*/ 81915 h 115252"/>
                <a:gd name="connsiteX15" fmla="*/ 79915 w 130266"/>
                <a:gd name="connsiteY15" fmla="*/ 77153 h 1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0266" h="115252">
                  <a:moveTo>
                    <a:pt x="79915" y="77153"/>
                  </a:moveTo>
                  <a:cubicBezTo>
                    <a:pt x="78962" y="76200"/>
                    <a:pt x="77057" y="75247"/>
                    <a:pt x="76105" y="73343"/>
                  </a:cubicBezTo>
                  <a:lnTo>
                    <a:pt x="12478" y="0"/>
                  </a:lnTo>
                  <a:lnTo>
                    <a:pt x="0" y="18097"/>
                  </a:lnTo>
                  <a:lnTo>
                    <a:pt x="78962" y="110490"/>
                  </a:lnTo>
                  <a:cubicBezTo>
                    <a:pt x="81820" y="113347"/>
                    <a:pt x="84772" y="115253"/>
                    <a:pt x="88582" y="115253"/>
                  </a:cubicBezTo>
                  <a:cubicBezTo>
                    <a:pt x="91440" y="115253"/>
                    <a:pt x="93440" y="114300"/>
                    <a:pt x="95345" y="113347"/>
                  </a:cubicBezTo>
                  <a:cubicBezTo>
                    <a:pt x="95345" y="113347"/>
                    <a:pt x="96298" y="113347"/>
                    <a:pt x="96298" y="112395"/>
                  </a:cubicBezTo>
                  <a:lnTo>
                    <a:pt x="125254" y="90488"/>
                  </a:lnTo>
                  <a:cubicBezTo>
                    <a:pt x="129064" y="87630"/>
                    <a:pt x="132016" y="79058"/>
                    <a:pt x="129064" y="71438"/>
                  </a:cubicBezTo>
                  <a:cubicBezTo>
                    <a:pt x="127159" y="66675"/>
                    <a:pt x="124206" y="64770"/>
                    <a:pt x="122301" y="64770"/>
                  </a:cubicBezTo>
                  <a:cubicBezTo>
                    <a:pt x="121348" y="64770"/>
                    <a:pt x="121348" y="64770"/>
                    <a:pt x="120396" y="64770"/>
                  </a:cubicBezTo>
                  <a:cubicBezTo>
                    <a:pt x="120396" y="64770"/>
                    <a:pt x="119444" y="64770"/>
                    <a:pt x="119444" y="65722"/>
                  </a:cubicBezTo>
                  <a:lnTo>
                    <a:pt x="103061" y="78105"/>
                  </a:lnTo>
                  <a:cubicBezTo>
                    <a:pt x="99250" y="80963"/>
                    <a:pt x="95345" y="81915"/>
                    <a:pt x="90583" y="81915"/>
                  </a:cubicBezTo>
                  <a:cubicBezTo>
                    <a:pt x="87630" y="80963"/>
                    <a:pt x="83725" y="80010"/>
                    <a:pt x="79915" y="771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A580B721-9207-1801-97B0-773A2E6F58EF}"/>
                </a:ext>
              </a:extLst>
            </p:cNvPr>
            <p:cNvSpPr/>
            <p:nvPr/>
          </p:nvSpPr>
          <p:spPr>
            <a:xfrm>
              <a:off x="5825298" y="4502467"/>
              <a:ext cx="543496" cy="392429"/>
            </a:xfrm>
            <a:custGeom>
              <a:avLst/>
              <a:gdLst>
                <a:gd name="connsiteX0" fmla="*/ 525113 w 543496"/>
                <a:gd name="connsiteY0" fmla="*/ 368617 h 392429"/>
                <a:gd name="connsiteX1" fmla="*/ 282321 w 543496"/>
                <a:gd name="connsiteY1" fmla="*/ 368617 h 392429"/>
                <a:gd name="connsiteX2" fmla="*/ 277463 w 543496"/>
                <a:gd name="connsiteY2" fmla="*/ 297180 h 392429"/>
                <a:gd name="connsiteX3" fmla="*/ 222504 w 543496"/>
                <a:gd name="connsiteY3" fmla="*/ 297180 h 392429"/>
                <a:gd name="connsiteX4" fmla="*/ 210026 w 543496"/>
                <a:gd name="connsiteY4" fmla="*/ 284797 h 392429"/>
                <a:gd name="connsiteX5" fmla="*/ 222504 w 543496"/>
                <a:gd name="connsiteY5" fmla="*/ 272415 h 392429"/>
                <a:gd name="connsiteX6" fmla="*/ 275463 w 543496"/>
                <a:gd name="connsiteY6" fmla="*/ 272415 h 392429"/>
                <a:gd name="connsiteX7" fmla="*/ 272606 w 543496"/>
                <a:gd name="connsiteY7" fmla="*/ 233363 h 392429"/>
                <a:gd name="connsiteX8" fmla="*/ 271653 w 543496"/>
                <a:gd name="connsiteY8" fmla="*/ 233363 h 392429"/>
                <a:gd name="connsiteX9" fmla="*/ 262985 w 543496"/>
                <a:gd name="connsiteY9" fmla="*/ 237172 h 392429"/>
                <a:gd name="connsiteX10" fmla="*/ 262985 w 543496"/>
                <a:gd name="connsiteY10" fmla="*/ 237172 h 392429"/>
                <a:gd name="connsiteX11" fmla="*/ 261080 w 543496"/>
                <a:gd name="connsiteY11" fmla="*/ 238125 h 392429"/>
                <a:gd name="connsiteX12" fmla="*/ 260128 w 543496"/>
                <a:gd name="connsiteY12" fmla="*/ 238125 h 392429"/>
                <a:gd name="connsiteX13" fmla="*/ 258223 w 543496"/>
                <a:gd name="connsiteY13" fmla="*/ 238125 h 392429"/>
                <a:gd name="connsiteX14" fmla="*/ 257270 w 543496"/>
                <a:gd name="connsiteY14" fmla="*/ 238125 h 392429"/>
                <a:gd name="connsiteX15" fmla="*/ 255366 w 543496"/>
                <a:gd name="connsiteY15" fmla="*/ 238125 h 392429"/>
                <a:gd name="connsiteX16" fmla="*/ 252508 w 543496"/>
                <a:gd name="connsiteY16" fmla="*/ 238125 h 392429"/>
                <a:gd name="connsiteX17" fmla="*/ 252508 w 543496"/>
                <a:gd name="connsiteY17" fmla="*/ 238125 h 392429"/>
                <a:gd name="connsiteX18" fmla="*/ 252508 w 543496"/>
                <a:gd name="connsiteY18" fmla="*/ 238125 h 392429"/>
                <a:gd name="connsiteX19" fmla="*/ 252508 w 543496"/>
                <a:gd name="connsiteY19" fmla="*/ 238125 h 392429"/>
                <a:gd name="connsiteX20" fmla="*/ 224600 w 543496"/>
                <a:gd name="connsiteY20" fmla="*/ 224790 h 392429"/>
                <a:gd name="connsiteX21" fmla="*/ 139827 w 543496"/>
                <a:gd name="connsiteY21" fmla="*/ 125730 h 392429"/>
                <a:gd name="connsiteX22" fmla="*/ 138875 w 543496"/>
                <a:gd name="connsiteY22" fmla="*/ 111442 h 392429"/>
                <a:gd name="connsiteX23" fmla="*/ 165830 w 543496"/>
                <a:gd name="connsiteY23" fmla="*/ 73342 h 392429"/>
                <a:gd name="connsiteX24" fmla="*/ 175451 w 543496"/>
                <a:gd name="connsiteY24" fmla="*/ 68580 h 392429"/>
                <a:gd name="connsiteX25" fmla="*/ 176403 w 543496"/>
                <a:gd name="connsiteY25" fmla="*/ 68580 h 392429"/>
                <a:gd name="connsiteX26" fmla="*/ 178308 w 543496"/>
                <a:gd name="connsiteY26" fmla="*/ 68580 h 392429"/>
                <a:gd name="connsiteX27" fmla="*/ 180213 w 543496"/>
                <a:gd name="connsiteY27" fmla="*/ 69532 h 392429"/>
                <a:gd name="connsiteX28" fmla="*/ 182118 w 543496"/>
                <a:gd name="connsiteY28" fmla="*/ 70485 h 392429"/>
                <a:gd name="connsiteX29" fmla="*/ 184976 w 543496"/>
                <a:gd name="connsiteY29" fmla="*/ 72390 h 392429"/>
                <a:gd name="connsiteX30" fmla="*/ 256318 w 543496"/>
                <a:gd name="connsiteY30" fmla="*/ 155257 h 392429"/>
                <a:gd name="connsiteX31" fmla="*/ 267843 w 543496"/>
                <a:gd name="connsiteY31" fmla="*/ 146685 h 392429"/>
                <a:gd name="connsiteX32" fmla="*/ 262985 w 543496"/>
                <a:gd name="connsiteY32" fmla="*/ 69532 h 392429"/>
                <a:gd name="connsiteX33" fmla="*/ 222504 w 543496"/>
                <a:gd name="connsiteY33" fmla="*/ 6667 h 392429"/>
                <a:gd name="connsiteX34" fmla="*/ 221552 w 543496"/>
                <a:gd name="connsiteY34" fmla="*/ 6667 h 392429"/>
                <a:gd name="connsiteX35" fmla="*/ 218694 w 543496"/>
                <a:gd name="connsiteY35" fmla="*/ 7620 h 392429"/>
                <a:gd name="connsiteX36" fmla="*/ 217742 w 543496"/>
                <a:gd name="connsiteY36" fmla="*/ 7620 h 392429"/>
                <a:gd name="connsiteX37" fmla="*/ 210026 w 543496"/>
                <a:gd name="connsiteY37" fmla="*/ 8572 h 392429"/>
                <a:gd name="connsiteX38" fmla="*/ 209074 w 543496"/>
                <a:gd name="connsiteY38" fmla="*/ 8572 h 392429"/>
                <a:gd name="connsiteX39" fmla="*/ 206216 w 543496"/>
                <a:gd name="connsiteY39" fmla="*/ 8572 h 392429"/>
                <a:gd name="connsiteX40" fmla="*/ 205264 w 543496"/>
                <a:gd name="connsiteY40" fmla="*/ 8572 h 392429"/>
                <a:gd name="connsiteX41" fmla="*/ 201454 w 543496"/>
                <a:gd name="connsiteY41" fmla="*/ 8572 h 392429"/>
                <a:gd name="connsiteX42" fmla="*/ 201454 w 543496"/>
                <a:gd name="connsiteY42" fmla="*/ 8572 h 392429"/>
                <a:gd name="connsiteX43" fmla="*/ 201454 w 543496"/>
                <a:gd name="connsiteY43" fmla="*/ 8572 h 392429"/>
                <a:gd name="connsiteX44" fmla="*/ 201454 w 543496"/>
                <a:gd name="connsiteY44" fmla="*/ 8572 h 392429"/>
                <a:gd name="connsiteX45" fmla="*/ 197644 w 543496"/>
                <a:gd name="connsiteY45" fmla="*/ 8572 h 392429"/>
                <a:gd name="connsiteX46" fmla="*/ 196691 w 543496"/>
                <a:gd name="connsiteY46" fmla="*/ 8572 h 392429"/>
                <a:gd name="connsiteX47" fmla="*/ 193834 w 543496"/>
                <a:gd name="connsiteY47" fmla="*/ 8572 h 392429"/>
                <a:gd name="connsiteX48" fmla="*/ 192881 w 543496"/>
                <a:gd name="connsiteY48" fmla="*/ 8572 h 392429"/>
                <a:gd name="connsiteX49" fmla="*/ 189071 w 543496"/>
                <a:gd name="connsiteY49" fmla="*/ 7620 h 392429"/>
                <a:gd name="connsiteX50" fmla="*/ 189071 w 543496"/>
                <a:gd name="connsiteY50" fmla="*/ 7620 h 392429"/>
                <a:gd name="connsiteX51" fmla="*/ 185261 w 543496"/>
                <a:gd name="connsiteY51" fmla="*/ 6667 h 392429"/>
                <a:gd name="connsiteX52" fmla="*/ 184309 w 543496"/>
                <a:gd name="connsiteY52" fmla="*/ 6667 h 392429"/>
                <a:gd name="connsiteX53" fmla="*/ 182404 w 543496"/>
                <a:gd name="connsiteY53" fmla="*/ 5715 h 392429"/>
                <a:gd name="connsiteX54" fmla="*/ 181451 w 543496"/>
                <a:gd name="connsiteY54" fmla="*/ 5715 h 392429"/>
                <a:gd name="connsiteX55" fmla="*/ 179546 w 543496"/>
                <a:gd name="connsiteY55" fmla="*/ 4763 h 392429"/>
                <a:gd name="connsiteX56" fmla="*/ 178594 w 543496"/>
                <a:gd name="connsiteY56" fmla="*/ 4763 h 392429"/>
                <a:gd name="connsiteX57" fmla="*/ 176689 w 543496"/>
                <a:gd name="connsiteY57" fmla="*/ 3810 h 392429"/>
                <a:gd name="connsiteX58" fmla="*/ 175736 w 543496"/>
                <a:gd name="connsiteY58" fmla="*/ 3810 h 392429"/>
                <a:gd name="connsiteX59" fmla="*/ 172879 w 543496"/>
                <a:gd name="connsiteY59" fmla="*/ 2857 h 392429"/>
                <a:gd name="connsiteX60" fmla="*/ 172879 w 543496"/>
                <a:gd name="connsiteY60" fmla="*/ 2857 h 392429"/>
                <a:gd name="connsiteX61" fmla="*/ 170021 w 543496"/>
                <a:gd name="connsiteY61" fmla="*/ 1905 h 392429"/>
                <a:gd name="connsiteX62" fmla="*/ 169069 w 543496"/>
                <a:gd name="connsiteY62" fmla="*/ 952 h 392429"/>
                <a:gd name="connsiteX63" fmla="*/ 168116 w 543496"/>
                <a:gd name="connsiteY63" fmla="*/ 0 h 392429"/>
                <a:gd name="connsiteX64" fmla="*/ 114205 w 543496"/>
                <a:gd name="connsiteY64" fmla="*/ 68580 h 392429"/>
                <a:gd name="connsiteX65" fmla="*/ 105537 w 543496"/>
                <a:gd name="connsiteY65" fmla="*/ 210502 h 392429"/>
                <a:gd name="connsiteX66" fmla="*/ 155639 w 543496"/>
                <a:gd name="connsiteY66" fmla="*/ 210502 h 392429"/>
                <a:gd name="connsiteX67" fmla="*/ 168212 w 543496"/>
                <a:gd name="connsiteY67" fmla="*/ 222885 h 392429"/>
                <a:gd name="connsiteX68" fmla="*/ 155639 w 543496"/>
                <a:gd name="connsiteY68" fmla="*/ 235267 h 392429"/>
                <a:gd name="connsiteX69" fmla="*/ 104013 w 543496"/>
                <a:gd name="connsiteY69" fmla="*/ 235267 h 392429"/>
                <a:gd name="connsiteX70" fmla="*/ 100203 w 543496"/>
                <a:gd name="connsiteY70" fmla="*/ 295275 h 392429"/>
                <a:gd name="connsiteX71" fmla="*/ 167640 w 543496"/>
                <a:gd name="connsiteY71" fmla="*/ 295275 h 392429"/>
                <a:gd name="connsiteX72" fmla="*/ 180213 w 543496"/>
                <a:gd name="connsiteY72" fmla="*/ 307657 h 392429"/>
                <a:gd name="connsiteX73" fmla="*/ 167640 w 543496"/>
                <a:gd name="connsiteY73" fmla="*/ 320040 h 392429"/>
                <a:gd name="connsiteX74" fmla="*/ 99251 w 543496"/>
                <a:gd name="connsiteY74" fmla="*/ 320040 h 392429"/>
                <a:gd name="connsiteX75" fmla="*/ 96393 w 543496"/>
                <a:gd name="connsiteY75" fmla="*/ 367665 h 392429"/>
                <a:gd name="connsiteX76" fmla="*/ 12573 w 543496"/>
                <a:gd name="connsiteY76" fmla="*/ 367665 h 392429"/>
                <a:gd name="connsiteX77" fmla="*/ 0 w 543496"/>
                <a:gd name="connsiteY77" fmla="*/ 380047 h 392429"/>
                <a:gd name="connsiteX78" fmla="*/ 12573 w 543496"/>
                <a:gd name="connsiteY78" fmla="*/ 392430 h 392429"/>
                <a:gd name="connsiteX79" fmla="*/ 530924 w 543496"/>
                <a:gd name="connsiteY79" fmla="*/ 392430 h 392429"/>
                <a:gd name="connsiteX80" fmla="*/ 543497 w 543496"/>
                <a:gd name="connsiteY80" fmla="*/ 380047 h 392429"/>
                <a:gd name="connsiteX81" fmla="*/ 525113 w 543496"/>
                <a:gd name="connsiteY81" fmla="*/ 368617 h 39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543496" h="392429">
                  <a:moveTo>
                    <a:pt x="525113" y="368617"/>
                  </a:moveTo>
                  <a:lnTo>
                    <a:pt x="282321" y="368617"/>
                  </a:lnTo>
                  <a:lnTo>
                    <a:pt x="277463" y="297180"/>
                  </a:lnTo>
                  <a:lnTo>
                    <a:pt x="222504" y="297180"/>
                  </a:lnTo>
                  <a:cubicBezTo>
                    <a:pt x="215741" y="297180"/>
                    <a:pt x="210026" y="291465"/>
                    <a:pt x="210026" y="284797"/>
                  </a:cubicBezTo>
                  <a:cubicBezTo>
                    <a:pt x="210026" y="278130"/>
                    <a:pt x="215837" y="272415"/>
                    <a:pt x="222504" y="272415"/>
                  </a:cubicBezTo>
                  <a:lnTo>
                    <a:pt x="275463" y="272415"/>
                  </a:lnTo>
                  <a:lnTo>
                    <a:pt x="272606" y="233363"/>
                  </a:lnTo>
                  <a:lnTo>
                    <a:pt x="271653" y="233363"/>
                  </a:lnTo>
                  <a:cubicBezTo>
                    <a:pt x="268796" y="235267"/>
                    <a:pt x="265843" y="236220"/>
                    <a:pt x="262985" y="237172"/>
                  </a:cubicBezTo>
                  <a:lnTo>
                    <a:pt x="262985" y="237172"/>
                  </a:lnTo>
                  <a:cubicBezTo>
                    <a:pt x="262033" y="237172"/>
                    <a:pt x="261080" y="237172"/>
                    <a:pt x="261080" y="238125"/>
                  </a:cubicBezTo>
                  <a:cubicBezTo>
                    <a:pt x="261080" y="238125"/>
                    <a:pt x="261080" y="238125"/>
                    <a:pt x="260128" y="238125"/>
                  </a:cubicBezTo>
                  <a:cubicBezTo>
                    <a:pt x="259175" y="238125"/>
                    <a:pt x="259175" y="238125"/>
                    <a:pt x="258223" y="238125"/>
                  </a:cubicBezTo>
                  <a:lnTo>
                    <a:pt x="257270" y="238125"/>
                  </a:lnTo>
                  <a:cubicBezTo>
                    <a:pt x="257270" y="238125"/>
                    <a:pt x="256318" y="238125"/>
                    <a:pt x="255366" y="238125"/>
                  </a:cubicBezTo>
                  <a:cubicBezTo>
                    <a:pt x="254413" y="238125"/>
                    <a:pt x="253460" y="238125"/>
                    <a:pt x="252508" y="238125"/>
                  </a:cubicBezTo>
                  <a:lnTo>
                    <a:pt x="252508" y="238125"/>
                  </a:lnTo>
                  <a:lnTo>
                    <a:pt x="252508" y="238125"/>
                  </a:lnTo>
                  <a:lnTo>
                    <a:pt x="252508" y="238125"/>
                  </a:lnTo>
                  <a:cubicBezTo>
                    <a:pt x="241935" y="238125"/>
                    <a:pt x="231267" y="233363"/>
                    <a:pt x="224600" y="224790"/>
                  </a:cubicBezTo>
                  <a:lnTo>
                    <a:pt x="139827" y="125730"/>
                  </a:lnTo>
                  <a:cubicBezTo>
                    <a:pt x="136017" y="121920"/>
                    <a:pt x="136017" y="115252"/>
                    <a:pt x="138875" y="111442"/>
                  </a:cubicBezTo>
                  <a:lnTo>
                    <a:pt x="165830" y="73342"/>
                  </a:lnTo>
                  <a:cubicBezTo>
                    <a:pt x="167735" y="70485"/>
                    <a:pt x="171641" y="68580"/>
                    <a:pt x="175451" y="68580"/>
                  </a:cubicBezTo>
                  <a:lnTo>
                    <a:pt x="176403" y="68580"/>
                  </a:lnTo>
                  <a:cubicBezTo>
                    <a:pt x="177356" y="68580"/>
                    <a:pt x="177356" y="68580"/>
                    <a:pt x="178308" y="68580"/>
                  </a:cubicBezTo>
                  <a:cubicBezTo>
                    <a:pt x="179261" y="68580"/>
                    <a:pt x="179261" y="68580"/>
                    <a:pt x="180213" y="69532"/>
                  </a:cubicBezTo>
                  <a:cubicBezTo>
                    <a:pt x="181166" y="69532"/>
                    <a:pt x="181166" y="70485"/>
                    <a:pt x="182118" y="70485"/>
                  </a:cubicBezTo>
                  <a:cubicBezTo>
                    <a:pt x="183071" y="71438"/>
                    <a:pt x="184023" y="71438"/>
                    <a:pt x="184976" y="72390"/>
                  </a:cubicBezTo>
                  <a:lnTo>
                    <a:pt x="256318" y="155257"/>
                  </a:lnTo>
                  <a:lnTo>
                    <a:pt x="267843" y="146685"/>
                  </a:lnTo>
                  <a:lnTo>
                    <a:pt x="262985" y="69532"/>
                  </a:lnTo>
                  <a:cubicBezTo>
                    <a:pt x="261080" y="42863"/>
                    <a:pt x="245650" y="19050"/>
                    <a:pt x="222504" y="6667"/>
                  </a:cubicBezTo>
                  <a:cubicBezTo>
                    <a:pt x="222504" y="6667"/>
                    <a:pt x="222504" y="6667"/>
                    <a:pt x="221552" y="6667"/>
                  </a:cubicBezTo>
                  <a:cubicBezTo>
                    <a:pt x="220599" y="6667"/>
                    <a:pt x="219647" y="7620"/>
                    <a:pt x="218694" y="7620"/>
                  </a:cubicBezTo>
                  <a:lnTo>
                    <a:pt x="217742" y="7620"/>
                  </a:lnTo>
                  <a:cubicBezTo>
                    <a:pt x="214884" y="8572"/>
                    <a:pt x="211931" y="8572"/>
                    <a:pt x="210026" y="8572"/>
                  </a:cubicBezTo>
                  <a:lnTo>
                    <a:pt x="209074" y="8572"/>
                  </a:lnTo>
                  <a:cubicBezTo>
                    <a:pt x="208121" y="8572"/>
                    <a:pt x="207169" y="8572"/>
                    <a:pt x="206216" y="8572"/>
                  </a:cubicBezTo>
                  <a:lnTo>
                    <a:pt x="205264" y="8572"/>
                  </a:lnTo>
                  <a:cubicBezTo>
                    <a:pt x="204311" y="8572"/>
                    <a:pt x="202406" y="8572"/>
                    <a:pt x="201454" y="8572"/>
                  </a:cubicBezTo>
                  <a:lnTo>
                    <a:pt x="201454" y="8572"/>
                  </a:lnTo>
                  <a:lnTo>
                    <a:pt x="201454" y="8572"/>
                  </a:lnTo>
                  <a:lnTo>
                    <a:pt x="201454" y="8572"/>
                  </a:lnTo>
                  <a:cubicBezTo>
                    <a:pt x="200501" y="8572"/>
                    <a:pt x="198596" y="8572"/>
                    <a:pt x="197644" y="8572"/>
                  </a:cubicBezTo>
                  <a:lnTo>
                    <a:pt x="196691" y="8572"/>
                  </a:lnTo>
                  <a:cubicBezTo>
                    <a:pt x="195739" y="8572"/>
                    <a:pt x="194786" y="8572"/>
                    <a:pt x="193834" y="8572"/>
                  </a:cubicBezTo>
                  <a:lnTo>
                    <a:pt x="192881" y="8572"/>
                  </a:lnTo>
                  <a:cubicBezTo>
                    <a:pt x="191929" y="8572"/>
                    <a:pt x="190024" y="8572"/>
                    <a:pt x="189071" y="7620"/>
                  </a:cubicBezTo>
                  <a:lnTo>
                    <a:pt x="189071" y="7620"/>
                  </a:lnTo>
                  <a:cubicBezTo>
                    <a:pt x="188119" y="7620"/>
                    <a:pt x="187166" y="7620"/>
                    <a:pt x="185261" y="6667"/>
                  </a:cubicBezTo>
                  <a:lnTo>
                    <a:pt x="184309" y="6667"/>
                  </a:lnTo>
                  <a:cubicBezTo>
                    <a:pt x="183356" y="6667"/>
                    <a:pt x="182404" y="6667"/>
                    <a:pt x="182404" y="5715"/>
                  </a:cubicBezTo>
                  <a:lnTo>
                    <a:pt x="181451" y="5715"/>
                  </a:lnTo>
                  <a:cubicBezTo>
                    <a:pt x="180499" y="5715"/>
                    <a:pt x="179546" y="5715"/>
                    <a:pt x="179546" y="4763"/>
                  </a:cubicBezTo>
                  <a:lnTo>
                    <a:pt x="178594" y="4763"/>
                  </a:lnTo>
                  <a:cubicBezTo>
                    <a:pt x="177641" y="4763"/>
                    <a:pt x="176689" y="3810"/>
                    <a:pt x="176689" y="3810"/>
                  </a:cubicBezTo>
                  <a:lnTo>
                    <a:pt x="175736" y="3810"/>
                  </a:lnTo>
                  <a:cubicBezTo>
                    <a:pt x="174784" y="3810"/>
                    <a:pt x="173831" y="2857"/>
                    <a:pt x="172879" y="2857"/>
                  </a:cubicBezTo>
                  <a:lnTo>
                    <a:pt x="172879" y="2857"/>
                  </a:lnTo>
                  <a:cubicBezTo>
                    <a:pt x="171926" y="2857"/>
                    <a:pt x="170974" y="1905"/>
                    <a:pt x="170021" y="1905"/>
                  </a:cubicBezTo>
                  <a:cubicBezTo>
                    <a:pt x="170021" y="1905"/>
                    <a:pt x="169069" y="1905"/>
                    <a:pt x="169069" y="952"/>
                  </a:cubicBezTo>
                  <a:cubicBezTo>
                    <a:pt x="169069" y="952"/>
                    <a:pt x="168116" y="952"/>
                    <a:pt x="168116" y="0"/>
                  </a:cubicBezTo>
                  <a:cubicBezTo>
                    <a:pt x="137255" y="9525"/>
                    <a:pt x="115158" y="36195"/>
                    <a:pt x="114205" y="68580"/>
                  </a:cubicBezTo>
                  <a:lnTo>
                    <a:pt x="105537" y="210502"/>
                  </a:lnTo>
                  <a:lnTo>
                    <a:pt x="155639" y="210502"/>
                  </a:lnTo>
                  <a:cubicBezTo>
                    <a:pt x="162401" y="210502"/>
                    <a:pt x="168212" y="216217"/>
                    <a:pt x="168212" y="222885"/>
                  </a:cubicBezTo>
                  <a:cubicBezTo>
                    <a:pt x="168212" y="229552"/>
                    <a:pt x="162401" y="235267"/>
                    <a:pt x="155639" y="235267"/>
                  </a:cubicBezTo>
                  <a:lnTo>
                    <a:pt x="104013" y="235267"/>
                  </a:lnTo>
                  <a:lnTo>
                    <a:pt x="100203" y="295275"/>
                  </a:lnTo>
                  <a:lnTo>
                    <a:pt x="167640" y="295275"/>
                  </a:lnTo>
                  <a:cubicBezTo>
                    <a:pt x="174403" y="295275"/>
                    <a:pt x="180213" y="300990"/>
                    <a:pt x="180213" y="307657"/>
                  </a:cubicBezTo>
                  <a:cubicBezTo>
                    <a:pt x="180213" y="314325"/>
                    <a:pt x="174403" y="320040"/>
                    <a:pt x="167640" y="320040"/>
                  </a:cubicBezTo>
                  <a:lnTo>
                    <a:pt x="99251" y="320040"/>
                  </a:lnTo>
                  <a:lnTo>
                    <a:pt x="96393" y="367665"/>
                  </a:lnTo>
                  <a:lnTo>
                    <a:pt x="12573" y="367665"/>
                  </a:lnTo>
                  <a:cubicBezTo>
                    <a:pt x="5810" y="367665"/>
                    <a:pt x="0" y="373380"/>
                    <a:pt x="0" y="380047"/>
                  </a:cubicBezTo>
                  <a:cubicBezTo>
                    <a:pt x="0" y="386715"/>
                    <a:pt x="5810" y="392430"/>
                    <a:pt x="12573" y="392430"/>
                  </a:cubicBezTo>
                  <a:lnTo>
                    <a:pt x="530924" y="392430"/>
                  </a:lnTo>
                  <a:cubicBezTo>
                    <a:pt x="537686" y="392430"/>
                    <a:pt x="543497" y="386715"/>
                    <a:pt x="543497" y="380047"/>
                  </a:cubicBezTo>
                  <a:cubicBezTo>
                    <a:pt x="537591" y="374332"/>
                    <a:pt x="531781" y="368617"/>
                    <a:pt x="525113" y="3686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" name="Graphic 18">
            <a:extLst>
              <a:ext uri="{FF2B5EF4-FFF2-40B4-BE49-F238E27FC236}">
                <a16:creationId xmlns:a16="http://schemas.microsoft.com/office/drawing/2014/main" id="{069411E5-F32D-96E3-FD61-0259488A3B33}"/>
              </a:ext>
            </a:extLst>
          </p:cNvPr>
          <p:cNvGrpSpPr/>
          <p:nvPr/>
        </p:nvGrpSpPr>
        <p:grpSpPr>
          <a:xfrm>
            <a:off x="6546161" y="1904234"/>
            <a:ext cx="516540" cy="472439"/>
            <a:chOff x="5833871" y="3188017"/>
            <a:chExt cx="516540" cy="472439"/>
          </a:xfrm>
          <a:solidFill>
            <a:srgbClr val="054F58"/>
          </a:solidFill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6924994-349D-0DB8-9117-5FE56CFDAA45}"/>
                </a:ext>
              </a:extLst>
            </p:cNvPr>
            <p:cNvSpPr/>
            <p:nvPr/>
          </p:nvSpPr>
          <p:spPr>
            <a:xfrm>
              <a:off x="5833871" y="3345180"/>
              <a:ext cx="245744" cy="101917"/>
            </a:xfrm>
            <a:custGeom>
              <a:avLst/>
              <a:gdLst>
                <a:gd name="connsiteX0" fmla="*/ 0 w 245744"/>
                <a:gd name="connsiteY0" fmla="*/ 46672 h 101917"/>
                <a:gd name="connsiteX1" fmla="*/ 245745 w 245744"/>
                <a:gd name="connsiteY1" fmla="*/ 101917 h 101917"/>
                <a:gd name="connsiteX2" fmla="*/ 245745 w 245744"/>
                <a:gd name="connsiteY2" fmla="*/ 55245 h 101917"/>
                <a:gd name="connsiteX3" fmla="*/ 0 w 245744"/>
                <a:gd name="connsiteY3" fmla="*/ 0 h 101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4" h="101917">
                  <a:moveTo>
                    <a:pt x="0" y="46672"/>
                  </a:moveTo>
                  <a:lnTo>
                    <a:pt x="245745" y="101917"/>
                  </a:lnTo>
                  <a:lnTo>
                    <a:pt x="245745" y="552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AF1B16BB-F92D-FB17-F304-F58765E63E87}"/>
                </a:ext>
              </a:extLst>
            </p:cNvPr>
            <p:cNvSpPr/>
            <p:nvPr/>
          </p:nvSpPr>
          <p:spPr>
            <a:xfrm>
              <a:off x="5833871" y="3249930"/>
              <a:ext cx="245744" cy="125729"/>
            </a:xfrm>
            <a:custGeom>
              <a:avLst/>
              <a:gdLst>
                <a:gd name="connsiteX0" fmla="*/ 0 w 245744"/>
                <a:gd name="connsiteY0" fmla="*/ 70485 h 125729"/>
                <a:gd name="connsiteX1" fmla="*/ 245745 w 245744"/>
                <a:gd name="connsiteY1" fmla="*/ 125730 h 125729"/>
                <a:gd name="connsiteX2" fmla="*/ 245745 w 245744"/>
                <a:gd name="connsiteY2" fmla="*/ 53340 h 125729"/>
                <a:gd name="connsiteX3" fmla="*/ 0 w 245744"/>
                <a:gd name="connsiteY3" fmla="*/ 0 h 125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4" h="125729">
                  <a:moveTo>
                    <a:pt x="0" y="70485"/>
                  </a:moveTo>
                  <a:lnTo>
                    <a:pt x="245745" y="125730"/>
                  </a:lnTo>
                  <a:lnTo>
                    <a:pt x="245745" y="5334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A90C795-E6BB-0B59-667F-16313225E698}"/>
                </a:ext>
              </a:extLst>
            </p:cNvPr>
            <p:cNvSpPr/>
            <p:nvPr/>
          </p:nvSpPr>
          <p:spPr>
            <a:xfrm>
              <a:off x="5833966" y="3416617"/>
              <a:ext cx="245745" cy="243839"/>
            </a:xfrm>
            <a:custGeom>
              <a:avLst/>
              <a:gdLst>
                <a:gd name="connsiteX0" fmla="*/ 156020 w 245745"/>
                <a:gd name="connsiteY0" fmla="*/ 163830 h 243839"/>
                <a:gd name="connsiteX1" fmla="*/ 152210 w 245745"/>
                <a:gd name="connsiteY1" fmla="*/ 173355 h 243839"/>
                <a:gd name="connsiteX2" fmla="*/ 144494 w 245745"/>
                <a:gd name="connsiteY2" fmla="*/ 176213 h 243839"/>
                <a:gd name="connsiteX3" fmla="*/ 142589 w 245745"/>
                <a:gd name="connsiteY3" fmla="*/ 176213 h 243839"/>
                <a:gd name="connsiteX4" fmla="*/ 57817 w 245745"/>
                <a:gd name="connsiteY4" fmla="*/ 161925 h 243839"/>
                <a:gd name="connsiteX5" fmla="*/ 48196 w 245745"/>
                <a:gd name="connsiteY5" fmla="*/ 150495 h 243839"/>
                <a:gd name="connsiteX6" fmla="*/ 48196 w 245745"/>
                <a:gd name="connsiteY6" fmla="*/ 10477 h 243839"/>
                <a:gd name="connsiteX7" fmla="*/ 0 w 245745"/>
                <a:gd name="connsiteY7" fmla="*/ 0 h 243839"/>
                <a:gd name="connsiteX8" fmla="*/ 0 w 245745"/>
                <a:gd name="connsiteY8" fmla="*/ 190500 h 243839"/>
                <a:gd name="connsiteX9" fmla="*/ 245745 w 245745"/>
                <a:gd name="connsiteY9" fmla="*/ 243840 h 243839"/>
                <a:gd name="connsiteX10" fmla="*/ 245745 w 245745"/>
                <a:gd name="connsiteY10" fmla="*/ 55245 h 243839"/>
                <a:gd name="connsiteX11" fmla="*/ 156115 w 245745"/>
                <a:gd name="connsiteY11" fmla="*/ 35242 h 243839"/>
                <a:gd name="connsiteX12" fmla="*/ 156115 w 245745"/>
                <a:gd name="connsiteY12" fmla="*/ 163830 h 24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5745" h="243839">
                  <a:moveTo>
                    <a:pt x="156020" y="163830"/>
                  </a:moveTo>
                  <a:cubicBezTo>
                    <a:pt x="156020" y="167640"/>
                    <a:pt x="154115" y="170497"/>
                    <a:pt x="152210" y="173355"/>
                  </a:cubicBezTo>
                  <a:cubicBezTo>
                    <a:pt x="150304" y="175260"/>
                    <a:pt x="147352" y="176213"/>
                    <a:pt x="144494" y="176213"/>
                  </a:cubicBezTo>
                  <a:cubicBezTo>
                    <a:pt x="143542" y="176213"/>
                    <a:pt x="143542" y="176213"/>
                    <a:pt x="142589" y="176213"/>
                  </a:cubicBezTo>
                  <a:lnTo>
                    <a:pt x="57817" y="161925"/>
                  </a:lnTo>
                  <a:cubicBezTo>
                    <a:pt x="52007" y="160972"/>
                    <a:pt x="48196" y="156210"/>
                    <a:pt x="48196" y="150495"/>
                  </a:cubicBezTo>
                  <a:lnTo>
                    <a:pt x="48196" y="10477"/>
                  </a:lnTo>
                  <a:lnTo>
                    <a:pt x="0" y="0"/>
                  </a:lnTo>
                  <a:lnTo>
                    <a:pt x="0" y="190500"/>
                  </a:lnTo>
                  <a:lnTo>
                    <a:pt x="245745" y="243840"/>
                  </a:lnTo>
                  <a:lnTo>
                    <a:pt x="245745" y="55245"/>
                  </a:lnTo>
                  <a:lnTo>
                    <a:pt x="156115" y="35242"/>
                  </a:lnTo>
                  <a:lnTo>
                    <a:pt x="156115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D3D37E5-A416-D175-A9D7-8B7DCFEB9534}"/>
                </a:ext>
              </a:extLst>
            </p:cNvPr>
            <p:cNvSpPr/>
            <p:nvPr/>
          </p:nvSpPr>
          <p:spPr>
            <a:xfrm>
              <a:off x="5906166" y="3432809"/>
              <a:ext cx="59721" cy="133350"/>
            </a:xfrm>
            <a:custGeom>
              <a:avLst/>
              <a:gdLst>
                <a:gd name="connsiteX0" fmla="*/ 0 w 59721"/>
                <a:gd name="connsiteY0" fmla="*/ 0 h 133350"/>
                <a:gd name="connsiteX1" fmla="*/ 0 w 59721"/>
                <a:gd name="connsiteY1" fmla="*/ 122872 h 133350"/>
                <a:gd name="connsiteX2" fmla="*/ 59722 w 59721"/>
                <a:gd name="connsiteY2" fmla="*/ 133350 h 133350"/>
                <a:gd name="connsiteX3" fmla="*/ 59722 w 59721"/>
                <a:gd name="connsiteY3" fmla="*/ 1333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721" h="133350">
                  <a:moveTo>
                    <a:pt x="0" y="0"/>
                  </a:moveTo>
                  <a:lnTo>
                    <a:pt x="0" y="122872"/>
                  </a:lnTo>
                  <a:lnTo>
                    <a:pt x="59722" y="133350"/>
                  </a:lnTo>
                  <a:lnTo>
                    <a:pt x="59722" y="13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83C797FB-266B-6DA2-5292-04897B220439}"/>
                </a:ext>
              </a:extLst>
            </p:cNvPr>
            <p:cNvSpPr/>
            <p:nvPr/>
          </p:nvSpPr>
          <p:spPr>
            <a:xfrm>
              <a:off x="5877305" y="3188017"/>
              <a:ext cx="427862" cy="94297"/>
            </a:xfrm>
            <a:custGeom>
              <a:avLst/>
              <a:gdLst>
                <a:gd name="connsiteX0" fmla="*/ 209074 w 427862"/>
                <a:gd name="connsiteY0" fmla="*/ 47625 h 94297"/>
                <a:gd name="connsiteX1" fmla="*/ 138779 w 427862"/>
                <a:gd name="connsiteY1" fmla="*/ 59055 h 94297"/>
                <a:gd name="connsiteX2" fmla="*/ 125254 w 427862"/>
                <a:gd name="connsiteY2" fmla="*/ 49530 h 94297"/>
                <a:gd name="connsiteX3" fmla="*/ 134874 w 427862"/>
                <a:gd name="connsiteY3" fmla="*/ 36195 h 94297"/>
                <a:gd name="connsiteX4" fmla="*/ 207169 w 427862"/>
                <a:gd name="connsiteY4" fmla="*/ 23813 h 94297"/>
                <a:gd name="connsiteX5" fmla="*/ 212026 w 427862"/>
                <a:gd name="connsiteY5" fmla="*/ 23813 h 94297"/>
                <a:gd name="connsiteX6" fmla="*/ 369094 w 427862"/>
                <a:gd name="connsiteY6" fmla="*/ 60007 h 94297"/>
                <a:gd name="connsiteX7" fmla="*/ 370046 w 427862"/>
                <a:gd name="connsiteY7" fmla="*/ 60007 h 94297"/>
                <a:gd name="connsiteX8" fmla="*/ 427863 w 427862"/>
                <a:gd name="connsiteY8" fmla="*/ 47625 h 94297"/>
                <a:gd name="connsiteX9" fmla="*/ 213931 w 427862"/>
                <a:gd name="connsiteY9" fmla="*/ 0 h 94297"/>
                <a:gd name="connsiteX10" fmla="*/ 0 w 427862"/>
                <a:gd name="connsiteY10" fmla="*/ 47625 h 94297"/>
                <a:gd name="connsiteX11" fmla="*/ 213931 w 427862"/>
                <a:gd name="connsiteY11" fmla="*/ 94297 h 94297"/>
                <a:gd name="connsiteX12" fmla="*/ 315087 w 427862"/>
                <a:gd name="connsiteY12" fmla="*/ 71438 h 94297"/>
                <a:gd name="connsiteX13" fmla="*/ 209074 w 427862"/>
                <a:gd name="connsiteY13" fmla="*/ 47625 h 9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7862" h="94297">
                  <a:moveTo>
                    <a:pt x="209074" y="47625"/>
                  </a:moveTo>
                  <a:lnTo>
                    <a:pt x="138779" y="59055"/>
                  </a:lnTo>
                  <a:cubicBezTo>
                    <a:pt x="132016" y="60007"/>
                    <a:pt x="126206" y="56197"/>
                    <a:pt x="125254" y="49530"/>
                  </a:cubicBezTo>
                  <a:cubicBezTo>
                    <a:pt x="124301" y="42863"/>
                    <a:pt x="128111" y="37147"/>
                    <a:pt x="134874" y="36195"/>
                  </a:cubicBezTo>
                  <a:lnTo>
                    <a:pt x="207169" y="23813"/>
                  </a:lnTo>
                  <a:cubicBezTo>
                    <a:pt x="209074" y="23813"/>
                    <a:pt x="210026" y="23813"/>
                    <a:pt x="212026" y="23813"/>
                  </a:cubicBezTo>
                  <a:lnTo>
                    <a:pt x="369094" y="60007"/>
                  </a:lnTo>
                  <a:lnTo>
                    <a:pt x="370046" y="60007"/>
                  </a:lnTo>
                  <a:lnTo>
                    <a:pt x="427863" y="47625"/>
                  </a:lnTo>
                  <a:lnTo>
                    <a:pt x="213931" y="0"/>
                  </a:lnTo>
                  <a:lnTo>
                    <a:pt x="0" y="47625"/>
                  </a:lnTo>
                  <a:lnTo>
                    <a:pt x="213931" y="94297"/>
                  </a:lnTo>
                  <a:lnTo>
                    <a:pt x="315087" y="71438"/>
                  </a:lnTo>
                  <a:lnTo>
                    <a:pt x="209074" y="476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E1DF8877-FB81-7CFD-E574-230969E6F351}"/>
                </a:ext>
              </a:extLst>
            </p:cNvPr>
            <p:cNvSpPr/>
            <p:nvPr/>
          </p:nvSpPr>
          <p:spPr>
            <a:xfrm>
              <a:off x="6103714" y="3249930"/>
              <a:ext cx="244697" cy="126682"/>
            </a:xfrm>
            <a:custGeom>
              <a:avLst/>
              <a:gdLst>
                <a:gd name="connsiteX0" fmla="*/ 0 w 244697"/>
                <a:gd name="connsiteY0" fmla="*/ 53340 h 126682"/>
                <a:gd name="connsiteX1" fmla="*/ 0 w 244697"/>
                <a:gd name="connsiteY1" fmla="*/ 126682 h 126682"/>
                <a:gd name="connsiteX2" fmla="*/ 244697 w 244697"/>
                <a:gd name="connsiteY2" fmla="*/ 68580 h 126682"/>
                <a:gd name="connsiteX3" fmla="*/ 244697 w 244697"/>
                <a:gd name="connsiteY3" fmla="*/ 0 h 126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697" h="126682">
                  <a:moveTo>
                    <a:pt x="0" y="53340"/>
                  </a:moveTo>
                  <a:lnTo>
                    <a:pt x="0" y="126682"/>
                  </a:lnTo>
                  <a:lnTo>
                    <a:pt x="244697" y="68580"/>
                  </a:lnTo>
                  <a:lnTo>
                    <a:pt x="24469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197E74E-2B6D-2C5C-F800-12B111836479}"/>
                </a:ext>
              </a:extLst>
            </p:cNvPr>
            <p:cNvSpPr/>
            <p:nvPr/>
          </p:nvSpPr>
          <p:spPr>
            <a:xfrm>
              <a:off x="6103714" y="3343275"/>
              <a:ext cx="244697" cy="104775"/>
            </a:xfrm>
            <a:custGeom>
              <a:avLst/>
              <a:gdLst>
                <a:gd name="connsiteX0" fmla="*/ 0 w 244697"/>
                <a:gd name="connsiteY0" fmla="*/ 104775 h 104775"/>
                <a:gd name="connsiteX1" fmla="*/ 244697 w 244697"/>
                <a:gd name="connsiteY1" fmla="*/ 46672 h 104775"/>
                <a:gd name="connsiteX2" fmla="*/ 244697 w 244697"/>
                <a:gd name="connsiteY2" fmla="*/ 0 h 104775"/>
                <a:gd name="connsiteX3" fmla="*/ 0 w 244697"/>
                <a:gd name="connsiteY3" fmla="*/ 58103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697" h="104775">
                  <a:moveTo>
                    <a:pt x="0" y="104775"/>
                  </a:moveTo>
                  <a:lnTo>
                    <a:pt x="244697" y="46672"/>
                  </a:lnTo>
                  <a:lnTo>
                    <a:pt x="244697" y="0"/>
                  </a:lnTo>
                  <a:lnTo>
                    <a:pt x="0" y="581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3F3F871C-2053-0545-2F29-B758F9A9F279}"/>
                </a:ext>
              </a:extLst>
            </p:cNvPr>
            <p:cNvSpPr/>
            <p:nvPr/>
          </p:nvSpPr>
          <p:spPr>
            <a:xfrm>
              <a:off x="6103714" y="3414712"/>
              <a:ext cx="246697" cy="245744"/>
            </a:xfrm>
            <a:custGeom>
              <a:avLst/>
              <a:gdLst>
                <a:gd name="connsiteX0" fmla="*/ 0 w 246697"/>
                <a:gd name="connsiteY0" fmla="*/ 245745 h 245744"/>
                <a:gd name="connsiteX1" fmla="*/ 245745 w 246697"/>
                <a:gd name="connsiteY1" fmla="*/ 192405 h 245744"/>
                <a:gd name="connsiteX2" fmla="*/ 245745 w 246697"/>
                <a:gd name="connsiteY2" fmla="*/ 154305 h 245744"/>
                <a:gd name="connsiteX3" fmla="*/ 107918 w 246697"/>
                <a:gd name="connsiteY3" fmla="*/ 188595 h 245744"/>
                <a:gd name="connsiteX4" fmla="*/ 105061 w 246697"/>
                <a:gd name="connsiteY4" fmla="*/ 188595 h 245744"/>
                <a:gd name="connsiteX5" fmla="*/ 93536 w 246697"/>
                <a:gd name="connsiteY5" fmla="*/ 180022 h 245744"/>
                <a:gd name="connsiteX6" fmla="*/ 102203 w 246697"/>
                <a:gd name="connsiteY6" fmla="*/ 165735 h 245744"/>
                <a:gd name="connsiteX7" fmla="*/ 246697 w 246697"/>
                <a:gd name="connsiteY7" fmla="*/ 130493 h 245744"/>
                <a:gd name="connsiteX8" fmla="*/ 246697 w 246697"/>
                <a:gd name="connsiteY8" fmla="*/ 0 h 245744"/>
                <a:gd name="connsiteX9" fmla="*/ 953 w 246697"/>
                <a:gd name="connsiteY9" fmla="*/ 58103 h 245744"/>
                <a:gd name="connsiteX10" fmla="*/ 953 w 246697"/>
                <a:gd name="connsiteY10" fmla="*/ 245745 h 245744"/>
                <a:gd name="connsiteX11" fmla="*/ 0 w 246697"/>
                <a:gd name="connsiteY11" fmla="*/ 245745 h 245744"/>
                <a:gd name="connsiteX12" fmla="*/ 100203 w 246697"/>
                <a:gd name="connsiteY12" fmla="*/ 106680 h 245744"/>
                <a:gd name="connsiteX13" fmla="*/ 148400 w 246697"/>
                <a:gd name="connsiteY13" fmla="*/ 94297 h 245744"/>
                <a:gd name="connsiteX14" fmla="*/ 162878 w 246697"/>
                <a:gd name="connsiteY14" fmla="*/ 102870 h 245744"/>
                <a:gd name="connsiteX15" fmla="*/ 154210 w 246697"/>
                <a:gd name="connsiteY15" fmla="*/ 117157 h 245744"/>
                <a:gd name="connsiteX16" fmla="*/ 106013 w 246697"/>
                <a:gd name="connsiteY16" fmla="*/ 129540 h 245744"/>
                <a:gd name="connsiteX17" fmla="*/ 103156 w 246697"/>
                <a:gd name="connsiteY17" fmla="*/ 129540 h 245744"/>
                <a:gd name="connsiteX18" fmla="*/ 91630 w 246697"/>
                <a:gd name="connsiteY18" fmla="*/ 120968 h 245744"/>
                <a:gd name="connsiteX19" fmla="*/ 100203 w 246697"/>
                <a:gd name="connsiteY19" fmla="*/ 106680 h 24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6697" h="245744">
                  <a:moveTo>
                    <a:pt x="0" y="245745"/>
                  </a:moveTo>
                  <a:lnTo>
                    <a:pt x="245745" y="192405"/>
                  </a:lnTo>
                  <a:lnTo>
                    <a:pt x="245745" y="154305"/>
                  </a:lnTo>
                  <a:lnTo>
                    <a:pt x="107918" y="188595"/>
                  </a:lnTo>
                  <a:cubicBezTo>
                    <a:pt x="106966" y="188595"/>
                    <a:pt x="106013" y="188595"/>
                    <a:pt x="105061" y="188595"/>
                  </a:cubicBezTo>
                  <a:cubicBezTo>
                    <a:pt x="99251" y="188595"/>
                    <a:pt x="94488" y="184785"/>
                    <a:pt x="93536" y="180022"/>
                  </a:cubicBezTo>
                  <a:cubicBezTo>
                    <a:pt x="91630" y="173355"/>
                    <a:pt x="95440" y="167640"/>
                    <a:pt x="102203" y="165735"/>
                  </a:cubicBezTo>
                  <a:lnTo>
                    <a:pt x="246697" y="130493"/>
                  </a:lnTo>
                  <a:lnTo>
                    <a:pt x="246697" y="0"/>
                  </a:lnTo>
                  <a:lnTo>
                    <a:pt x="953" y="58103"/>
                  </a:lnTo>
                  <a:lnTo>
                    <a:pt x="953" y="245745"/>
                  </a:lnTo>
                  <a:lnTo>
                    <a:pt x="0" y="245745"/>
                  </a:lnTo>
                  <a:close/>
                  <a:moveTo>
                    <a:pt x="100203" y="106680"/>
                  </a:moveTo>
                  <a:lnTo>
                    <a:pt x="148400" y="94297"/>
                  </a:lnTo>
                  <a:cubicBezTo>
                    <a:pt x="155162" y="92393"/>
                    <a:pt x="160972" y="96203"/>
                    <a:pt x="162878" y="102870"/>
                  </a:cubicBezTo>
                  <a:cubicBezTo>
                    <a:pt x="164782" y="109538"/>
                    <a:pt x="160972" y="115253"/>
                    <a:pt x="154210" y="117157"/>
                  </a:cubicBezTo>
                  <a:lnTo>
                    <a:pt x="106013" y="129540"/>
                  </a:lnTo>
                  <a:cubicBezTo>
                    <a:pt x="105061" y="129540"/>
                    <a:pt x="104108" y="129540"/>
                    <a:pt x="103156" y="129540"/>
                  </a:cubicBezTo>
                  <a:cubicBezTo>
                    <a:pt x="97346" y="129540"/>
                    <a:pt x="92583" y="125730"/>
                    <a:pt x="91630" y="120968"/>
                  </a:cubicBezTo>
                  <a:cubicBezTo>
                    <a:pt x="90583" y="114300"/>
                    <a:pt x="94393" y="107632"/>
                    <a:pt x="100203" y="1066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8" name="Graphic 18">
            <a:extLst>
              <a:ext uri="{FF2B5EF4-FFF2-40B4-BE49-F238E27FC236}">
                <a16:creationId xmlns:a16="http://schemas.microsoft.com/office/drawing/2014/main" id="{5399D909-B1AF-55AC-7E65-539242755209}"/>
              </a:ext>
            </a:extLst>
          </p:cNvPr>
          <p:cNvGrpSpPr/>
          <p:nvPr/>
        </p:nvGrpSpPr>
        <p:grpSpPr>
          <a:xfrm>
            <a:off x="2621708" y="1885184"/>
            <a:ext cx="481774" cy="511492"/>
            <a:chOff x="3422141" y="1968817"/>
            <a:chExt cx="481774" cy="511492"/>
          </a:xfrm>
          <a:solidFill>
            <a:srgbClr val="054F58"/>
          </a:solidFill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51CAEDC-1279-5FB2-2760-03B27A2D8FEC}"/>
                </a:ext>
              </a:extLst>
            </p:cNvPr>
            <p:cNvSpPr/>
            <p:nvPr/>
          </p:nvSpPr>
          <p:spPr>
            <a:xfrm>
              <a:off x="3590829" y="2361247"/>
              <a:ext cx="157067" cy="35242"/>
            </a:xfrm>
            <a:custGeom>
              <a:avLst/>
              <a:gdLst>
                <a:gd name="connsiteX0" fmla="*/ 0 w 157067"/>
                <a:gd name="connsiteY0" fmla="*/ 35243 h 35242"/>
                <a:gd name="connsiteX1" fmla="*/ 12478 w 157067"/>
                <a:gd name="connsiteY1" fmla="*/ 35243 h 35242"/>
                <a:gd name="connsiteX2" fmla="*/ 144494 w 157067"/>
                <a:gd name="connsiteY2" fmla="*/ 35243 h 35242"/>
                <a:gd name="connsiteX3" fmla="*/ 157067 w 157067"/>
                <a:gd name="connsiteY3" fmla="*/ 35243 h 35242"/>
                <a:gd name="connsiteX4" fmla="*/ 157067 w 157067"/>
                <a:gd name="connsiteY4" fmla="*/ 0 h 35242"/>
                <a:gd name="connsiteX5" fmla="*/ 0 w 157067"/>
                <a:gd name="connsiteY5" fmla="*/ 0 h 3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067" h="35242">
                  <a:moveTo>
                    <a:pt x="0" y="35243"/>
                  </a:moveTo>
                  <a:lnTo>
                    <a:pt x="12478" y="35243"/>
                  </a:lnTo>
                  <a:lnTo>
                    <a:pt x="144494" y="35243"/>
                  </a:lnTo>
                  <a:lnTo>
                    <a:pt x="157067" y="35243"/>
                  </a:lnTo>
                  <a:lnTo>
                    <a:pt x="15706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308C29E2-667D-7B0A-FFFB-C908D740E52F}"/>
                </a:ext>
              </a:extLst>
            </p:cNvPr>
            <p:cNvSpPr/>
            <p:nvPr/>
          </p:nvSpPr>
          <p:spPr>
            <a:xfrm>
              <a:off x="3614927" y="2421254"/>
              <a:ext cx="108013" cy="59054"/>
            </a:xfrm>
            <a:custGeom>
              <a:avLst/>
              <a:gdLst>
                <a:gd name="connsiteX0" fmla="*/ 0 w 108013"/>
                <a:gd name="connsiteY0" fmla="*/ 5715 h 59054"/>
                <a:gd name="connsiteX1" fmla="*/ 54007 w 108013"/>
                <a:gd name="connsiteY1" fmla="*/ 59055 h 59054"/>
                <a:gd name="connsiteX2" fmla="*/ 108014 w 108013"/>
                <a:gd name="connsiteY2" fmla="*/ 5715 h 59054"/>
                <a:gd name="connsiteX3" fmla="*/ 108014 w 108013"/>
                <a:gd name="connsiteY3" fmla="*/ 0 h 59054"/>
                <a:gd name="connsiteX4" fmla="*/ 0 w 108013"/>
                <a:gd name="connsiteY4" fmla="*/ 0 h 59054"/>
                <a:gd name="connsiteX5" fmla="*/ 0 w 108013"/>
                <a:gd name="connsiteY5" fmla="*/ 5715 h 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013" h="59054">
                  <a:moveTo>
                    <a:pt x="0" y="5715"/>
                  </a:moveTo>
                  <a:cubicBezTo>
                    <a:pt x="0" y="35242"/>
                    <a:pt x="24098" y="59055"/>
                    <a:pt x="54007" y="59055"/>
                  </a:cubicBezTo>
                  <a:cubicBezTo>
                    <a:pt x="83915" y="59055"/>
                    <a:pt x="108014" y="35242"/>
                    <a:pt x="108014" y="5715"/>
                  </a:cubicBezTo>
                  <a:lnTo>
                    <a:pt x="108014" y="0"/>
                  </a:lnTo>
                  <a:lnTo>
                    <a:pt x="0" y="0"/>
                  </a:lnTo>
                  <a:lnTo>
                    <a:pt x="0" y="57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2307200-15FB-36F2-F9D8-912CFB20DEEE}"/>
                </a:ext>
              </a:extLst>
            </p:cNvPr>
            <p:cNvSpPr/>
            <p:nvPr/>
          </p:nvSpPr>
          <p:spPr>
            <a:xfrm>
              <a:off x="3638930" y="2110740"/>
              <a:ext cx="60674" cy="226695"/>
            </a:xfrm>
            <a:custGeom>
              <a:avLst/>
              <a:gdLst>
                <a:gd name="connsiteX0" fmla="*/ 0 w 60674"/>
                <a:gd name="connsiteY0" fmla="*/ 0 h 226695"/>
                <a:gd name="connsiteX1" fmla="*/ 60674 w 60674"/>
                <a:gd name="connsiteY1" fmla="*/ 0 h 226695"/>
                <a:gd name="connsiteX2" fmla="*/ 60674 w 60674"/>
                <a:gd name="connsiteY2" fmla="*/ 226695 h 226695"/>
                <a:gd name="connsiteX3" fmla="*/ 0 w 60674"/>
                <a:gd name="connsiteY3" fmla="*/ 226695 h 226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74" h="226695">
                  <a:moveTo>
                    <a:pt x="0" y="0"/>
                  </a:moveTo>
                  <a:lnTo>
                    <a:pt x="60674" y="0"/>
                  </a:lnTo>
                  <a:lnTo>
                    <a:pt x="60674" y="226695"/>
                  </a:lnTo>
                  <a:lnTo>
                    <a:pt x="0" y="2266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93C00B4-BE39-3D08-3FA6-1DF969649449}"/>
                </a:ext>
              </a:extLst>
            </p:cNvPr>
            <p:cNvSpPr/>
            <p:nvPr/>
          </p:nvSpPr>
          <p:spPr>
            <a:xfrm>
              <a:off x="3555110" y="2110740"/>
              <a:ext cx="59816" cy="226694"/>
            </a:xfrm>
            <a:custGeom>
              <a:avLst/>
              <a:gdLst>
                <a:gd name="connsiteX0" fmla="*/ 59817 w 59816"/>
                <a:gd name="connsiteY0" fmla="*/ 0 h 226694"/>
                <a:gd name="connsiteX1" fmla="*/ 24098 w 59816"/>
                <a:gd name="connsiteY1" fmla="*/ 0 h 226694"/>
                <a:gd name="connsiteX2" fmla="*/ 0 w 59816"/>
                <a:gd name="connsiteY2" fmla="*/ 0 h 226694"/>
                <a:gd name="connsiteX3" fmla="*/ 0 w 59816"/>
                <a:gd name="connsiteY3" fmla="*/ 226695 h 226694"/>
                <a:gd name="connsiteX4" fmla="*/ 24098 w 59816"/>
                <a:gd name="connsiteY4" fmla="*/ 226695 h 226694"/>
                <a:gd name="connsiteX5" fmla="*/ 59817 w 59816"/>
                <a:gd name="connsiteY5" fmla="*/ 226695 h 226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816" h="226694">
                  <a:moveTo>
                    <a:pt x="59817" y="0"/>
                  </a:moveTo>
                  <a:lnTo>
                    <a:pt x="24098" y="0"/>
                  </a:lnTo>
                  <a:lnTo>
                    <a:pt x="0" y="0"/>
                  </a:lnTo>
                  <a:lnTo>
                    <a:pt x="0" y="226695"/>
                  </a:lnTo>
                  <a:lnTo>
                    <a:pt x="24098" y="226695"/>
                  </a:lnTo>
                  <a:lnTo>
                    <a:pt x="59817" y="2266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F5949F3C-5F00-EB0F-16EF-435A81229845}"/>
                </a:ext>
              </a:extLst>
            </p:cNvPr>
            <p:cNvSpPr/>
            <p:nvPr/>
          </p:nvSpPr>
          <p:spPr>
            <a:xfrm>
              <a:off x="3422141" y="2253615"/>
              <a:ext cx="25145" cy="24764"/>
            </a:xfrm>
            <a:custGeom>
              <a:avLst/>
              <a:gdLst>
                <a:gd name="connsiteX0" fmla="*/ 12573 w 25145"/>
                <a:gd name="connsiteY0" fmla="*/ 0 h 24764"/>
                <a:gd name="connsiteX1" fmla="*/ 0 w 25145"/>
                <a:gd name="connsiteY1" fmla="*/ 12382 h 24764"/>
                <a:gd name="connsiteX2" fmla="*/ 12573 w 25145"/>
                <a:gd name="connsiteY2" fmla="*/ 24765 h 24764"/>
                <a:gd name="connsiteX3" fmla="*/ 25146 w 25145"/>
                <a:gd name="connsiteY3" fmla="*/ 12382 h 24764"/>
                <a:gd name="connsiteX4" fmla="*/ 12573 w 25145"/>
                <a:gd name="connsiteY4" fmla="*/ 0 h 2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45" h="24764">
                  <a:moveTo>
                    <a:pt x="12573" y="0"/>
                  </a:moveTo>
                  <a:cubicBezTo>
                    <a:pt x="5810" y="0"/>
                    <a:pt x="0" y="5715"/>
                    <a:pt x="0" y="12382"/>
                  </a:cubicBezTo>
                  <a:cubicBezTo>
                    <a:pt x="0" y="19050"/>
                    <a:pt x="5810" y="24765"/>
                    <a:pt x="12573" y="24765"/>
                  </a:cubicBezTo>
                  <a:cubicBezTo>
                    <a:pt x="19336" y="24765"/>
                    <a:pt x="25146" y="19050"/>
                    <a:pt x="25146" y="12382"/>
                  </a:cubicBezTo>
                  <a:cubicBezTo>
                    <a:pt x="25051" y="5715"/>
                    <a:pt x="18383" y="0"/>
                    <a:pt x="1257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28FE8EC5-C7C9-F3EB-4D13-0DD8A463D0E7}"/>
                </a:ext>
              </a:extLst>
            </p:cNvPr>
            <p:cNvSpPr/>
            <p:nvPr/>
          </p:nvSpPr>
          <p:spPr>
            <a:xfrm>
              <a:off x="3615784" y="1968817"/>
              <a:ext cx="108870" cy="59054"/>
            </a:xfrm>
            <a:custGeom>
              <a:avLst/>
              <a:gdLst>
                <a:gd name="connsiteX0" fmla="*/ 108014 w 108870"/>
                <a:gd name="connsiteY0" fmla="*/ 53340 h 59054"/>
                <a:gd name="connsiteX1" fmla="*/ 54007 w 108870"/>
                <a:gd name="connsiteY1" fmla="*/ 0 h 59054"/>
                <a:gd name="connsiteX2" fmla="*/ 0 w 108870"/>
                <a:gd name="connsiteY2" fmla="*/ 53340 h 59054"/>
                <a:gd name="connsiteX3" fmla="*/ 0 w 108870"/>
                <a:gd name="connsiteY3" fmla="*/ 59055 h 59054"/>
                <a:gd name="connsiteX4" fmla="*/ 108871 w 108870"/>
                <a:gd name="connsiteY4" fmla="*/ 59055 h 59054"/>
                <a:gd name="connsiteX5" fmla="*/ 108871 w 108870"/>
                <a:gd name="connsiteY5" fmla="*/ 53340 h 59054"/>
                <a:gd name="connsiteX6" fmla="*/ 108014 w 108870"/>
                <a:gd name="connsiteY6" fmla="*/ 53340 h 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870" h="59054">
                  <a:moveTo>
                    <a:pt x="108014" y="53340"/>
                  </a:moveTo>
                  <a:cubicBezTo>
                    <a:pt x="108014" y="23813"/>
                    <a:pt x="83915" y="0"/>
                    <a:pt x="54007" y="0"/>
                  </a:cubicBezTo>
                  <a:cubicBezTo>
                    <a:pt x="24098" y="0"/>
                    <a:pt x="0" y="23813"/>
                    <a:pt x="0" y="53340"/>
                  </a:cubicBezTo>
                  <a:lnTo>
                    <a:pt x="0" y="59055"/>
                  </a:lnTo>
                  <a:lnTo>
                    <a:pt x="108871" y="59055"/>
                  </a:lnTo>
                  <a:lnTo>
                    <a:pt x="108871" y="53340"/>
                  </a:lnTo>
                  <a:lnTo>
                    <a:pt x="108014" y="533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23B06D28-C331-3986-AB7C-8F812C3F3326}"/>
                </a:ext>
              </a:extLst>
            </p:cNvPr>
            <p:cNvSpPr/>
            <p:nvPr/>
          </p:nvSpPr>
          <p:spPr>
            <a:xfrm>
              <a:off x="3590829" y="2051684"/>
              <a:ext cx="157067" cy="35242"/>
            </a:xfrm>
            <a:custGeom>
              <a:avLst/>
              <a:gdLst>
                <a:gd name="connsiteX0" fmla="*/ 157067 w 157067"/>
                <a:gd name="connsiteY0" fmla="*/ 0 h 35242"/>
                <a:gd name="connsiteX1" fmla="*/ 144494 w 157067"/>
                <a:gd name="connsiteY1" fmla="*/ 0 h 35242"/>
                <a:gd name="connsiteX2" fmla="*/ 12478 w 157067"/>
                <a:gd name="connsiteY2" fmla="*/ 0 h 35242"/>
                <a:gd name="connsiteX3" fmla="*/ 0 w 157067"/>
                <a:gd name="connsiteY3" fmla="*/ 0 h 35242"/>
                <a:gd name="connsiteX4" fmla="*/ 0 w 157067"/>
                <a:gd name="connsiteY4" fmla="*/ 35243 h 35242"/>
                <a:gd name="connsiteX5" fmla="*/ 157067 w 157067"/>
                <a:gd name="connsiteY5" fmla="*/ 35243 h 3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067" h="35242">
                  <a:moveTo>
                    <a:pt x="157067" y="0"/>
                  </a:moveTo>
                  <a:lnTo>
                    <a:pt x="144494" y="0"/>
                  </a:lnTo>
                  <a:lnTo>
                    <a:pt x="12478" y="0"/>
                  </a:lnTo>
                  <a:lnTo>
                    <a:pt x="0" y="0"/>
                  </a:lnTo>
                  <a:lnTo>
                    <a:pt x="0" y="35243"/>
                  </a:lnTo>
                  <a:lnTo>
                    <a:pt x="157067" y="352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BA6FEB24-8D94-84E6-5806-1E43D3B23E39}"/>
                </a:ext>
              </a:extLst>
            </p:cNvPr>
            <p:cNvSpPr/>
            <p:nvPr/>
          </p:nvSpPr>
          <p:spPr>
            <a:xfrm>
              <a:off x="3723798" y="2110740"/>
              <a:ext cx="59721" cy="226694"/>
            </a:xfrm>
            <a:custGeom>
              <a:avLst/>
              <a:gdLst>
                <a:gd name="connsiteX0" fmla="*/ 0 w 59721"/>
                <a:gd name="connsiteY0" fmla="*/ 0 h 226694"/>
                <a:gd name="connsiteX1" fmla="*/ 0 w 59721"/>
                <a:gd name="connsiteY1" fmla="*/ 226695 h 226694"/>
                <a:gd name="connsiteX2" fmla="*/ 35623 w 59721"/>
                <a:gd name="connsiteY2" fmla="*/ 226695 h 226694"/>
                <a:gd name="connsiteX3" fmla="*/ 59722 w 59721"/>
                <a:gd name="connsiteY3" fmla="*/ 226695 h 226694"/>
                <a:gd name="connsiteX4" fmla="*/ 59722 w 59721"/>
                <a:gd name="connsiteY4" fmla="*/ 0 h 226694"/>
                <a:gd name="connsiteX5" fmla="*/ 35623 w 59721"/>
                <a:gd name="connsiteY5" fmla="*/ 0 h 226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721" h="226694">
                  <a:moveTo>
                    <a:pt x="0" y="0"/>
                  </a:moveTo>
                  <a:lnTo>
                    <a:pt x="0" y="226695"/>
                  </a:lnTo>
                  <a:lnTo>
                    <a:pt x="35623" y="226695"/>
                  </a:lnTo>
                  <a:lnTo>
                    <a:pt x="59722" y="226695"/>
                  </a:lnTo>
                  <a:lnTo>
                    <a:pt x="59722" y="0"/>
                  </a:lnTo>
                  <a:lnTo>
                    <a:pt x="3562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B1CDFA7E-AD63-83CD-9F35-20760C56F334}"/>
                </a:ext>
              </a:extLst>
            </p:cNvPr>
            <p:cNvSpPr/>
            <p:nvPr/>
          </p:nvSpPr>
          <p:spPr>
            <a:xfrm>
              <a:off x="3855719" y="2004059"/>
              <a:ext cx="48196" cy="47625"/>
            </a:xfrm>
            <a:custGeom>
              <a:avLst/>
              <a:gdLst>
                <a:gd name="connsiteX0" fmla="*/ 24098 w 48196"/>
                <a:gd name="connsiteY0" fmla="*/ 0 h 47625"/>
                <a:gd name="connsiteX1" fmla="*/ 0 w 48196"/>
                <a:gd name="connsiteY1" fmla="*/ 23813 h 47625"/>
                <a:gd name="connsiteX2" fmla="*/ 24098 w 48196"/>
                <a:gd name="connsiteY2" fmla="*/ 47625 h 47625"/>
                <a:gd name="connsiteX3" fmla="*/ 48196 w 48196"/>
                <a:gd name="connsiteY3" fmla="*/ 23813 h 47625"/>
                <a:gd name="connsiteX4" fmla="*/ 24098 w 48196"/>
                <a:gd name="connsiteY4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96" h="47625">
                  <a:moveTo>
                    <a:pt x="24098" y="0"/>
                  </a:moveTo>
                  <a:cubicBezTo>
                    <a:pt x="10573" y="0"/>
                    <a:pt x="0" y="10478"/>
                    <a:pt x="0" y="23813"/>
                  </a:cubicBezTo>
                  <a:cubicBezTo>
                    <a:pt x="0" y="37148"/>
                    <a:pt x="10573" y="47625"/>
                    <a:pt x="24098" y="47625"/>
                  </a:cubicBezTo>
                  <a:cubicBezTo>
                    <a:pt x="37624" y="47625"/>
                    <a:pt x="48196" y="37148"/>
                    <a:pt x="48196" y="23813"/>
                  </a:cubicBezTo>
                  <a:cubicBezTo>
                    <a:pt x="48196" y="10478"/>
                    <a:pt x="37624" y="0"/>
                    <a:pt x="2409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8C88BFF6-EF12-AE0A-F691-B081604D543F}"/>
                </a:ext>
              </a:extLst>
            </p:cNvPr>
            <p:cNvSpPr/>
            <p:nvPr/>
          </p:nvSpPr>
          <p:spPr>
            <a:xfrm>
              <a:off x="3843241" y="2432684"/>
              <a:ext cx="25050" cy="24765"/>
            </a:xfrm>
            <a:custGeom>
              <a:avLst/>
              <a:gdLst>
                <a:gd name="connsiteX0" fmla="*/ 12573 w 25050"/>
                <a:gd name="connsiteY0" fmla="*/ 0 h 24765"/>
                <a:gd name="connsiteX1" fmla="*/ 0 w 25050"/>
                <a:gd name="connsiteY1" fmla="*/ 12383 h 24765"/>
                <a:gd name="connsiteX2" fmla="*/ 12573 w 25050"/>
                <a:gd name="connsiteY2" fmla="*/ 24765 h 24765"/>
                <a:gd name="connsiteX3" fmla="*/ 25051 w 25050"/>
                <a:gd name="connsiteY3" fmla="*/ 12383 h 24765"/>
                <a:gd name="connsiteX4" fmla="*/ 12573 w 25050"/>
                <a:gd name="connsiteY4" fmla="*/ 0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50" h="24765">
                  <a:moveTo>
                    <a:pt x="12573" y="0"/>
                  </a:moveTo>
                  <a:cubicBezTo>
                    <a:pt x="5810" y="0"/>
                    <a:pt x="0" y="5715"/>
                    <a:pt x="0" y="12383"/>
                  </a:cubicBezTo>
                  <a:cubicBezTo>
                    <a:pt x="0" y="19050"/>
                    <a:pt x="5810" y="24765"/>
                    <a:pt x="12573" y="24765"/>
                  </a:cubicBezTo>
                  <a:cubicBezTo>
                    <a:pt x="19336" y="24765"/>
                    <a:pt x="25051" y="19050"/>
                    <a:pt x="25051" y="12383"/>
                  </a:cubicBezTo>
                  <a:cubicBezTo>
                    <a:pt x="25051" y="4763"/>
                    <a:pt x="19241" y="0"/>
                    <a:pt x="1257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9" name="Graphic 18">
            <a:extLst>
              <a:ext uri="{FF2B5EF4-FFF2-40B4-BE49-F238E27FC236}">
                <a16:creationId xmlns:a16="http://schemas.microsoft.com/office/drawing/2014/main" id="{1CD69A86-3C4F-2C52-079D-494C6647F010}"/>
              </a:ext>
            </a:extLst>
          </p:cNvPr>
          <p:cNvGrpSpPr/>
          <p:nvPr/>
        </p:nvGrpSpPr>
        <p:grpSpPr>
          <a:xfrm>
            <a:off x="10489935" y="1866134"/>
            <a:ext cx="362712" cy="548640"/>
            <a:chOff x="8337994" y="749617"/>
            <a:chExt cx="362712" cy="548640"/>
          </a:xfrm>
          <a:solidFill>
            <a:srgbClr val="054F58"/>
          </a:solidFill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72E5BDBA-D31D-0457-29CE-FC54C29DD7CF}"/>
                </a:ext>
              </a:extLst>
            </p:cNvPr>
            <p:cNvSpPr/>
            <p:nvPr/>
          </p:nvSpPr>
          <p:spPr>
            <a:xfrm>
              <a:off x="8495156" y="1023937"/>
              <a:ext cx="48291" cy="95250"/>
            </a:xfrm>
            <a:custGeom>
              <a:avLst/>
              <a:gdLst>
                <a:gd name="connsiteX0" fmla="*/ 27051 w 48291"/>
                <a:gd name="connsiteY0" fmla="*/ 0 h 95250"/>
                <a:gd name="connsiteX1" fmla="*/ 21241 w 48291"/>
                <a:gd name="connsiteY1" fmla="*/ 0 h 95250"/>
                <a:gd name="connsiteX2" fmla="*/ 0 w 48291"/>
                <a:gd name="connsiteY2" fmla="*/ 20955 h 95250"/>
                <a:gd name="connsiteX3" fmla="*/ 0 w 48291"/>
                <a:gd name="connsiteY3" fmla="*/ 74295 h 95250"/>
                <a:gd name="connsiteX4" fmla="*/ 21241 w 48291"/>
                <a:gd name="connsiteY4" fmla="*/ 95250 h 95250"/>
                <a:gd name="connsiteX5" fmla="*/ 27051 w 48291"/>
                <a:gd name="connsiteY5" fmla="*/ 95250 h 95250"/>
                <a:gd name="connsiteX6" fmla="*/ 48292 w 48291"/>
                <a:gd name="connsiteY6" fmla="*/ 74295 h 95250"/>
                <a:gd name="connsiteX7" fmla="*/ 48292 w 48291"/>
                <a:gd name="connsiteY7" fmla="*/ 20955 h 95250"/>
                <a:gd name="connsiteX8" fmla="*/ 27051 w 48291"/>
                <a:gd name="connsiteY8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291" h="95250">
                  <a:moveTo>
                    <a:pt x="27051" y="0"/>
                  </a:moveTo>
                  <a:lnTo>
                    <a:pt x="21241" y="0"/>
                  </a:lnTo>
                  <a:cubicBezTo>
                    <a:pt x="9716" y="0"/>
                    <a:pt x="0" y="9525"/>
                    <a:pt x="0" y="20955"/>
                  </a:cubicBezTo>
                  <a:lnTo>
                    <a:pt x="0" y="74295"/>
                  </a:lnTo>
                  <a:cubicBezTo>
                    <a:pt x="0" y="85725"/>
                    <a:pt x="9620" y="95250"/>
                    <a:pt x="21241" y="95250"/>
                  </a:cubicBezTo>
                  <a:lnTo>
                    <a:pt x="27051" y="95250"/>
                  </a:lnTo>
                  <a:cubicBezTo>
                    <a:pt x="38576" y="95250"/>
                    <a:pt x="48292" y="85725"/>
                    <a:pt x="48292" y="74295"/>
                  </a:cubicBezTo>
                  <a:lnTo>
                    <a:pt x="48292" y="20955"/>
                  </a:lnTo>
                  <a:cubicBezTo>
                    <a:pt x="48196" y="9525"/>
                    <a:pt x="38576" y="0"/>
                    <a:pt x="2705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68DD7D86-79DC-147C-16A1-08F4451B718B}"/>
                </a:ext>
              </a:extLst>
            </p:cNvPr>
            <p:cNvSpPr/>
            <p:nvPr/>
          </p:nvSpPr>
          <p:spPr>
            <a:xfrm>
              <a:off x="8409526" y="857250"/>
              <a:ext cx="219741" cy="334327"/>
            </a:xfrm>
            <a:custGeom>
              <a:avLst/>
              <a:gdLst>
                <a:gd name="connsiteX0" fmla="*/ 194596 w 219741"/>
                <a:gd name="connsiteY0" fmla="*/ 83820 h 334327"/>
                <a:gd name="connsiteX1" fmla="*/ 109823 w 219741"/>
                <a:gd name="connsiteY1" fmla="*/ 0 h 334327"/>
                <a:gd name="connsiteX2" fmla="*/ 25051 w 219741"/>
                <a:gd name="connsiteY2" fmla="*/ 83820 h 334327"/>
                <a:gd name="connsiteX3" fmla="*/ 12478 w 219741"/>
                <a:gd name="connsiteY3" fmla="*/ 96202 h 334327"/>
                <a:gd name="connsiteX4" fmla="*/ 0 w 219741"/>
                <a:gd name="connsiteY4" fmla="*/ 96202 h 334327"/>
                <a:gd name="connsiteX5" fmla="*/ 0 w 219741"/>
                <a:gd name="connsiteY5" fmla="*/ 334328 h 334327"/>
                <a:gd name="connsiteX6" fmla="*/ 12478 w 219741"/>
                <a:gd name="connsiteY6" fmla="*/ 334328 h 334327"/>
                <a:gd name="connsiteX7" fmla="*/ 12478 w 219741"/>
                <a:gd name="connsiteY7" fmla="*/ 119063 h 334327"/>
                <a:gd name="connsiteX8" fmla="*/ 25051 w 219741"/>
                <a:gd name="connsiteY8" fmla="*/ 106680 h 334327"/>
                <a:gd name="connsiteX9" fmla="*/ 37624 w 219741"/>
                <a:gd name="connsiteY9" fmla="*/ 119063 h 334327"/>
                <a:gd name="connsiteX10" fmla="*/ 37624 w 219741"/>
                <a:gd name="connsiteY10" fmla="*/ 333375 h 334327"/>
                <a:gd name="connsiteX11" fmla="*/ 182118 w 219741"/>
                <a:gd name="connsiteY11" fmla="*/ 333375 h 334327"/>
                <a:gd name="connsiteX12" fmla="*/ 182118 w 219741"/>
                <a:gd name="connsiteY12" fmla="*/ 119063 h 334327"/>
                <a:gd name="connsiteX13" fmla="*/ 194596 w 219741"/>
                <a:gd name="connsiteY13" fmla="*/ 106680 h 334327"/>
                <a:gd name="connsiteX14" fmla="*/ 207169 w 219741"/>
                <a:gd name="connsiteY14" fmla="*/ 119063 h 334327"/>
                <a:gd name="connsiteX15" fmla="*/ 207169 w 219741"/>
                <a:gd name="connsiteY15" fmla="*/ 333375 h 334327"/>
                <a:gd name="connsiteX16" fmla="*/ 219742 w 219741"/>
                <a:gd name="connsiteY16" fmla="*/ 333375 h 334327"/>
                <a:gd name="connsiteX17" fmla="*/ 219742 w 219741"/>
                <a:gd name="connsiteY17" fmla="*/ 95250 h 334327"/>
                <a:gd name="connsiteX18" fmla="*/ 207169 w 219741"/>
                <a:gd name="connsiteY18" fmla="*/ 95250 h 334327"/>
                <a:gd name="connsiteX19" fmla="*/ 194596 w 219741"/>
                <a:gd name="connsiteY19" fmla="*/ 83820 h 334327"/>
                <a:gd name="connsiteX20" fmla="*/ 157924 w 219741"/>
                <a:gd name="connsiteY20" fmla="*/ 240983 h 334327"/>
                <a:gd name="connsiteX21" fmla="*/ 112680 w 219741"/>
                <a:gd name="connsiteY21" fmla="*/ 285750 h 334327"/>
                <a:gd name="connsiteX22" fmla="*/ 106870 w 219741"/>
                <a:gd name="connsiteY22" fmla="*/ 285750 h 334327"/>
                <a:gd name="connsiteX23" fmla="*/ 61626 w 219741"/>
                <a:gd name="connsiteY23" fmla="*/ 240983 h 334327"/>
                <a:gd name="connsiteX24" fmla="*/ 61626 w 219741"/>
                <a:gd name="connsiteY24" fmla="*/ 187643 h 334327"/>
                <a:gd name="connsiteX25" fmla="*/ 106870 w 219741"/>
                <a:gd name="connsiteY25" fmla="*/ 142875 h 334327"/>
                <a:gd name="connsiteX26" fmla="*/ 112680 w 219741"/>
                <a:gd name="connsiteY26" fmla="*/ 142875 h 334327"/>
                <a:gd name="connsiteX27" fmla="*/ 157924 w 219741"/>
                <a:gd name="connsiteY27" fmla="*/ 187643 h 334327"/>
                <a:gd name="connsiteX28" fmla="*/ 157924 w 219741"/>
                <a:gd name="connsiteY28" fmla="*/ 240983 h 334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9741" h="334327">
                  <a:moveTo>
                    <a:pt x="194596" y="83820"/>
                  </a:moveTo>
                  <a:cubicBezTo>
                    <a:pt x="194596" y="38100"/>
                    <a:pt x="156972" y="0"/>
                    <a:pt x="109823" y="0"/>
                  </a:cubicBezTo>
                  <a:cubicBezTo>
                    <a:pt x="62579" y="0"/>
                    <a:pt x="25051" y="37148"/>
                    <a:pt x="25051" y="83820"/>
                  </a:cubicBezTo>
                  <a:cubicBezTo>
                    <a:pt x="25051" y="90488"/>
                    <a:pt x="19240" y="96202"/>
                    <a:pt x="12478" y="96202"/>
                  </a:cubicBezTo>
                  <a:lnTo>
                    <a:pt x="0" y="96202"/>
                  </a:lnTo>
                  <a:lnTo>
                    <a:pt x="0" y="334328"/>
                  </a:lnTo>
                  <a:lnTo>
                    <a:pt x="12478" y="334328"/>
                  </a:lnTo>
                  <a:lnTo>
                    <a:pt x="12478" y="119063"/>
                  </a:lnTo>
                  <a:cubicBezTo>
                    <a:pt x="12478" y="112395"/>
                    <a:pt x="18288" y="106680"/>
                    <a:pt x="25051" y="106680"/>
                  </a:cubicBezTo>
                  <a:cubicBezTo>
                    <a:pt x="31813" y="106680"/>
                    <a:pt x="37624" y="112395"/>
                    <a:pt x="37624" y="119063"/>
                  </a:cubicBezTo>
                  <a:lnTo>
                    <a:pt x="37624" y="333375"/>
                  </a:lnTo>
                  <a:lnTo>
                    <a:pt x="182118" y="333375"/>
                  </a:lnTo>
                  <a:lnTo>
                    <a:pt x="182118" y="119063"/>
                  </a:lnTo>
                  <a:cubicBezTo>
                    <a:pt x="182118" y="112395"/>
                    <a:pt x="187928" y="106680"/>
                    <a:pt x="194596" y="106680"/>
                  </a:cubicBezTo>
                  <a:cubicBezTo>
                    <a:pt x="201263" y="106680"/>
                    <a:pt x="207169" y="112395"/>
                    <a:pt x="207169" y="119063"/>
                  </a:cubicBezTo>
                  <a:lnTo>
                    <a:pt x="207169" y="333375"/>
                  </a:lnTo>
                  <a:lnTo>
                    <a:pt x="219742" y="333375"/>
                  </a:lnTo>
                  <a:lnTo>
                    <a:pt x="219742" y="95250"/>
                  </a:lnTo>
                  <a:lnTo>
                    <a:pt x="207169" y="95250"/>
                  </a:lnTo>
                  <a:cubicBezTo>
                    <a:pt x="199358" y="95250"/>
                    <a:pt x="194596" y="89535"/>
                    <a:pt x="194596" y="83820"/>
                  </a:cubicBezTo>
                  <a:close/>
                  <a:moveTo>
                    <a:pt x="157924" y="240983"/>
                  </a:moveTo>
                  <a:cubicBezTo>
                    <a:pt x="157924" y="265748"/>
                    <a:pt x="137731" y="285750"/>
                    <a:pt x="112680" y="285750"/>
                  </a:cubicBezTo>
                  <a:lnTo>
                    <a:pt x="106870" y="285750"/>
                  </a:lnTo>
                  <a:cubicBezTo>
                    <a:pt x="81819" y="285750"/>
                    <a:pt x="61626" y="265748"/>
                    <a:pt x="61626" y="240983"/>
                  </a:cubicBezTo>
                  <a:lnTo>
                    <a:pt x="61626" y="187643"/>
                  </a:lnTo>
                  <a:cubicBezTo>
                    <a:pt x="61626" y="162877"/>
                    <a:pt x="81915" y="142875"/>
                    <a:pt x="106870" y="142875"/>
                  </a:cubicBezTo>
                  <a:lnTo>
                    <a:pt x="112680" y="142875"/>
                  </a:lnTo>
                  <a:cubicBezTo>
                    <a:pt x="137731" y="142875"/>
                    <a:pt x="157924" y="162877"/>
                    <a:pt x="157924" y="187643"/>
                  </a:cubicBezTo>
                  <a:lnTo>
                    <a:pt x="157924" y="2409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08AC6FDC-69B3-60FC-9775-6DEE5158CDCE}"/>
                </a:ext>
              </a:extLst>
            </p:cNvPr>
            <p:cNvSpPr/>
            <p:nvPr/>
          </p:nvSpPr>
          <p:spPr>
            <a:xfrm>
              <a:off x="8337994" y="749617"/>
              <a:ext cx="362712" cy="548640"/>
            </a:xfrm>
            <a:custGeom>
              <a:avLst/>
              <a:gdLst>
                <a:gd name="connsiteX0" fmla="*/ 349948 w 362712"/>
                <a:gd name="connsiteY0" fmla="*/ 36195 h 548640"/>
                <a:gd name="connsiteX1" fmla="*/ 337471 w 362712"/>
                <a:gd name="connsiteY1" fmla="*/ 36195 h 548640"/>
                <a:gd name="connsiteX2" fmla="*/ 337471 w 362712"/>
                <a:gd name="connsiteY2" fmla="*/ 12382 h 548640"/>
                <a:gd name="connsiteX3" fmla="*/ 324898 w 362712"/>
                <a:gd name="connsiteY3" fmla="*/ 0 h 548640"/>
                <a:gd name="connsiteX4" fmla="*/ 312325 w 362712"/>
                <a:gd name="connsiteY4" fmla="*/ 12382 h 548640"/>
                <a:gd name="connsiteX5" fmla="*/ 312325 w 362712"/>
                <a:gd name="connsiteY5" fmla="*/ 36195 h 548640"/>
                <a:gd name="connsiteX6" fmla="*/ 288227 w 362712"/>
                <a:gd name="connsiteY6" fmla="*/ 36195 h 548640"/>
                <a:gd name="connsiteX7" fmla="*/ 288227 w 362712"/>
                <a:gd name="connsiteY7" fmla="*/ 12382 h 548640"/>
                <a:gd name="connsiteX8" fmla="*/ 275654 w 362712"/>
                <a:gd name="connsiteY8" fmla="*/ 0 h 548640"/>
                <a:gd name="connsiteX9" fmla="*/ 263176 w 362712"/>
                <a:gd name="connsiteY9" fmla="*/ 12382 h 548640"/>
                <a:gd name="connsiteX10" fmla="*/ 263176 w 362712"/>
                <a:gd name="connsiteY10" fmla="*/ 36195 h 548640"/>
                <a:gd name="connsiteX11" fmla="*/ 239077 w 362712"/>
                <a:gd name="connsiteY11" fmla="*/ 36195 h 548640"/>
                <a:gd name="connsiteX12" fmla="*/ 239077 w 362712"/>
                <a:gd name="connsiteY12" fmla="*/ 12382 h 548640"/>
                <a:gd name="connsiteX13" fmla="*/ 226504 w 362712"/>
                <a:gd name="connsiteY13" fmla="*/ 0 h 548640"/>
                <a:gd name="connsiteX14" fmla="*/ 214026 w 362712"/>
                <a:gd name="connsiteY14" fmla="*/ 12382 h 548640"/>
                <a:gd name="connsiteX15" fmla="*/ 214026 w 362712"/>
                <a:gd name="connsiteY15" fmla="*/ 36195 h 548640"/>
                <a:gd name="connsiteX16" fmla="*/ 189929 w 362712"/>
                <a:gd name="connsiteY16" fmla="*/ 36195 h 548640"/>
                <a:gd name="connsiteX17" fmla="*/ 189929 w 362712"/>
                <a:gd name="connsiteY17" fmla="*/ 12382 h 548640"/>
                <a:gd name="connsiteX18" fmla="*/ 177355 w 362712"/>
                <a:gd name="connsiteY18" fmla="*/ 0 h 548640"/>
                <a:gd name="connsiteX19" fmla="*/ 164878 w 362712"/>
                <a:gd name="connsiteY19" fmla="*/ 12382 h 548640"/>
                <a:gd name="connsiteX20" fmla="*/ 164878 w 362712"/>
                <a:gd name="connsiteY20" fmla="*/ 36195 h 548640"/>
                <a:gd name="connsiteX21" fmla="*/ 140779 w 362712"/>
                <a:gd name="connsiteY21" fmla="*/ 36195 h 548640"/>
                <a:gd name="connsiteX22" fmla="*/ 140779 w 362712"/>
                <a:gd name="connsiteY22" fmla="*/ 12382 h 548640"/>
                <a:gd name="connsiteX23" fmla="*/ 128207 w 362712"/>
                <a:gd name="connsiteY23" fmla="*/ 0 h 548640"/>
                <a:gd name="connsiteX24" fmla="*/ 115729 w 362712"/>
                <a:gd name="connsiteY24" fmla="*/ 12382 h 548640"/>
                <a:gd name="connsiteX25" fmla="*/ 115729 w 362712"/>
                <a:gd name="connsiteY25" fmla="*/ 36195 h 548640"/>
                <a:gd name="connsiteX26" fmla="*/ 91630 w 362712"/>
                <a:gd name="connsiteY26" fmla="*/ 36195 h 548640"/>
                <a:gd name="connsiteX27" fmla="*/ 91630 w 362712"/>
                <a:gd name="connsiteY27" fmla="*/ 12382 h 548640"/>
                <a:gd name="connsiteX28" fmla="*/ 79057 w 362712"/>
                <a:gd name="connsiteY28" fmla="*/ 0 h 548640"/>
                <a:gd name="connsiteX29" fmla="*/ 66580 w 362712"/>
                <a:gd name="connsiteY29" fmla="*/ 12382 h 548640"/>
                <a:gd name="connsiteX30" fmla="*/ 66580 w 362712"/>
                <a:gd name="connsiteY30" fmla="*/ 36195 h 548640"/>
                <a:gd name="connsiteX31" fmla="*/ 42482 w 362712"/>
                <a:gd name="connsiteY31" fmla="*/ 36195 h 548640"/>
                <a:gd name="connsiteX32" fmla="*/ 42482 w 362712"/>
                <a:gd name="connsiteY32" fmla="*/ 12382 h 548640"/>
                <a:gd name="connsiteX33" fmla="*/ 30004 w 362712"/>
                <a:gd name="connsiteY33" fmla="*/ 0 h 548640"/>
                <a:gd name="connsiteX34" fmla="*/ 17431 w 362712"/>
                <a:gd name="connsiteY34" fmla="*/ 12382 h 548640"/>
                <a:gd name="connsiteX35" fmla="*/ 17431 w 362712"/>
                <a:gd name="connsiteY35" fmla="*/ 36195 h 548640"/>
                <a:gd name="connsiteX36" fmla="*/ 12573 w 362712"/>
                <a:gd name="connsiteY36" fmla="*/ 36195 h 548640"/>
                <a:gd name="connsiteX37" fmla="*/ 0 w 362712"/>
                <a:gd name="connsiteY37" fmla="*/ 48577 h 548640"/>
                <a:gd name="connsiteX38" fmla="*/ 0 w 362712"/>
                <a:gd name="connsiteY38" fmla="*/ 501015 h 548640"/>
                <a:gd name="connsiteX39" fmla="*/ 12573 w 362712"/>
                <a:gd name="connsiteY39" fmla="*/ 513397 h 548640"/>
                <a:gd name="connsiteX40" fmla="*/ 25146 w 362712"/>
                <a:gd name="connsiteY40" fmla="*/ 513397 h 548640"/>
                <a:gd name="connsiteX41" fmla="*/ 25146 w 362712"/>
                <a:gd name="connsiteY41" fmla="*/ 536258 h 548640"/>
                <a:gd name="connsiteX42" fmla="*/ 37624 w 362712"/>
                <a:gd name="connsiteY42" fmla="*/ 548640 h 548640"/>
                <a:gd name="connsiteX43" fmla="*/ 50197 w 362712"/>
                <a:gd name="connsiteY43" fmla="*/ 536258 h 548640"/>
                <a:gd name="connsiteX44" fmla="*/ 50197 w 362712"/>
                <a:gd name="connsiteY44" fmla="*/ 512445 h 548640"/>
                <a:gd name="connsiteX45" fmla="*/ 74295 w 362712"/>
                <a:gd name="connsiteY45" fmla="*/ 512445 h 548640"/>
                <a:gd name="connsiteX46" fmla="*/ 74295 w 362712"/>
                <a:gd name="connsiteY46" fmla="*/ 536258 h 548640"/>
                <a:gd name="connsiteX47" fmla="*/ 86773 w 362712"/>
                <a:gd name="connsiteY47" fmla="*/ 548640 h 548640"/>
                <a:gd name="connsiteX48" fmla="*/ 99346 w 362712"/>
                <a:gd name="connsiteY48" fmla="*/ 536258 h 548640"/>
                <a:gd name="connsiteX49" fmla="*/ 99346 w 362712"/>
                <a:gd name="connsiteY49" fmla="*/ 512445 h 548640"/>
                <a:gd name="connsiteX50" fmla="*/ 123444 w 362712"/>
                <a:gd name="connsiteY50" fmla="*/ 512445 h 548640"/>
                <a:gd name="connsiteX51" fmla="*/ 123444 w 362712"/>
                <a:gd name="connsiteY51" fmla="*/ 536258 h 548640"/>
                <a:gd name="connsiteX52" fmla="*/ 136017 w 362712"/>
                <a:gd name="connsiteY52" fmla="*/ 548640 h 548640"/>
                <a:gd name="connsiteX53" fmla="*/ 148590 w 362712"/>
                <a:gd name="connsiteY53" fmla="*/ 536258 h 548640"/>
                <a:gd name="connsiteX54" fmla="*/ 148590 w 362712"/>
                <a:gd name="connsiteY54" fmla="*/ 512445 h 548640"/>
                <a:gd name="connsiteX55" fmla="*/ 172593 w 362712"/>
                <a:gd name="connsiteY55" fmla="*/ 512445 h 548640"/>
                <a:gd name="connsiteX56" fmla="*/ 172593 w 362712"/>
                <a:gd name="connsiteY56" fmla="*/ 536258 h 548640"/>
                <a:gd name="connsiteX57" fmla="*/ 185166 w 362712"/>
                <a:gd name="connsiteY57" fmla="*/ 548640 h 548640"/>
                <a:gd name="connsiteX58" fmla="*/ 197739 w 362712"/>
                <a:gd name="connsiteY58" fmla="*/ 536258 h 548640"/>
                <a:gd name="connsiteX59" fmla="*/ 197739 w 362712"/>
                <a:gd name="connsiteY59" fmla="*/ 512445 h 548640"/>
                <a:gd name="connsiteX60" fmla="*/ 221837 w 362712"/>
                <a:gd name="connsiteY60" fmla="*/ 512445 h 548640"/>
                <a:gd name="connsiteX61" fmla="*/ 221837 w 362712"/>
                <a:gd name="connsiteY61" fmla="*/ 536258 h 548640"/>
                <a:gd name="connsiteX62" fmla="*/ 234410 w 362712"/>
                <a:gd name="connsiteY62" fmla="*/ 548640 h 548640"/>
                <a:gd name="connsiteX63" fmla="*/ 246983 w 362712"/>
                <a:gd name="connsiteY63" fmla="*/ 536258 h 548640"/>
                <a:gd name="connsiteX64" fmla="*/ 246983 w 362712"/>
                <a:gd name="connsiteY64" fmla="*/ 512445 h 548640"/>
                <a:gd name="connsiteX65" fmla="*/ 271082 w 362712"/>
                <a:gd name="connsiteY65" fmla="*/ 512445 h 548640"/>
                <a:gd name="connsiteX66" fmla="*/ 271082 w 362712"/>
                <a:gd name="connsiteY66" fmla="*/ 536258 h 548640"/>
                <a:gd name="connsiteX67" fmla="*/ 283654 w 362712"/>
                <a:gd name="connsiteY67" fmla="*/ 548640 h 548640"/>
                <a:gd name="connsiteX68" fmla="*/ 296132 w 362712"/>
                <a:gd name="connsiteY68" fmla="*/ 536258 h 548640"/>
                <a:gd name="connsiteX69" fmla="*/ 296132 w 362712"/>
                <a:gd name="connsiteY69" fmla="*/ 512445 h 548640"/>
                <a:gd name="connsiteX70" fmla="*/ 320230 w 362712"/>
                <a:gd name="connsiteY70" fmla="*/ 512445 h 548640"/>
                <a:gd name="connsiteX71" fmla="*/ 320230 w 362712"/>
                <a:gd name="connsiteY71" fmla="*/ 536258 h 548640"/>
                <a:gd name="connsiteX72" fmla="*/ 332804 w 362712"/>
                <a:gd name="connsiteY72" fmla="*/ 548640 h 548640"/>
                <a:gd name="connsiteX73" fmla="*/ 345281 w 362712"/>
                <a:gd name="connsiteY73" fmla="*/ 536258 h 548640"/>
                <a:gd name="connsiteX74" fmla="*/ 345281 w 362712"/>
                <a:gd name="connsiteY74" fmla="*/ 512445 h 548640"/>
                <a:gd name="connsiteX75" fmla="*/ 350139 w 362712"/>
                <a:gd name="connsiteY75" fmla="*/ 512445 h 548640"/>
                <a:gd name="connsiteX76" fmla="*/ 362712 w 362712"/>
                <a:gd name="connsiteY76" fmla="*/ 500062 h 548640"/>
                <a:gd name="connsiteX77" fmla="*/ 362712 w 362712"/>
                <a:gd name="connsiteY77" fmla="*/ 48577 h 548640"/>
                <a:gd name="connsiteX78" fmla="*/ 349948 w 362712"/>
                <a:gd name="connsiteY78" fmla="*/ 36195 h 548640"/>
                <a:gd name="connsiteX79" fmla="*/ 314325 w 362712"/>
                <a:gd name="connsiteY79" fmla="*/ 453390 h 548640"/>
                <a:gd name="connsiteX80" fmla="*/ 301752 w 362712"/>
                <a:gd name="connsiteY80" fmla="*/ 465772 h 548640"/>
                <a:gd name="connsiteX81" fmla="*/ 60865 w 362712"/>
                <a:gd name="connsiteY81" fmla="*/ 465772 h 548640"/>
                <a:gd name="connsiteX82" fmla="*/ 48387 w 362712"/>
                <a:gd name="connsiteY82" fmla="*/ 453390 h 548640"/>
                <a:gd name="connsiteX83" fmla="*/ 48387 w 362712"/>
                <a:gd name="connsiteY83" fmla="*/ 191452 h 548640"/>
                <a:gd name="connsiteX84" fmla="*/ 60865 w 362712"/>
                <a:gd name="connsiteY84" fmla="*/ 179070 h 548640"/>
                <a:gd name="connsiteX85" fmla="*/ 73438 w 362712"/>
                <a:gd name="connsiteY85" fmla="*/ 179070 h 548640"/>
                <a:gd name="connsiteX86" fmla="*/ 181356 w 362712"/>
                <a:gd name="connsiteY86" fmla="*/ 83820 h 548640"/>
                <a:gd name="connsiteX87" fmla="*/ 289274 w 362712"/>
                <a:gd name="connsiteY87" fmla="*/ 179070 h 548640"/>
                <a:gd name="connsiteX88" fmla="*/ 301847 w 362712"/>
                <a:gd name="connsiteY88" fmla="*/ 179070 h 548640"/>
                <a:gd name="connsiteX89" fmla="*/ 314420 w 362712"/>
                <a:gd name="connsiteY89" fmla="*/ 191452 h 548640"/>
                <a:gd name="connsiteX90" fmla="*/ 314420 w 362712"/>
                <a:gd name="connsiteY90" fmla="*/ 453390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62712" h="548640">
                  <a:moveTo>
                    <a:pt x="349948" y="36195"/>
                  </a:moveTo>
                  <a:lnTo>
                    <a:pt x="337471" y="36195"/>
                  </a:lnTo>
                  <a:lnTo>
                    <a:pt x="337471" y="12382"/>
                  </a:lnTo>
                  <a:cubicBezTo>
                    <a:pt x="337471" y="5715"/>
                    <a:pt x="331661" y="0"/>
                    <a:pt x="324898" y="0"/>
                  </a:cubicBezTo>
                  <a:cubicBezTo>
                    <a:pt x="318135" y="0"/>
                    <a:pt x="312325" y="5715"/>
                    <a:pt x="312325" y="12382"/>
                  </a:cubicBezTo>
                  <a:lnTo>
                    <a:pt x="312325" y="36195"/>
                  </a:lnTo>
                  <a:lnTo>
                    <a:pt x="288227" y="36195"/>
                  </a:lnTo>
                  <a:lnTo>
                    <a:pt x="288227" y="12382"/>
                  </a:lnTo>
                  <a:cubicBezTo>
                    <a:pt x="288227" y="5715"/>
                    <a:pt x="282416" y="0"/>
                    <a:pt x="275654" y="0"/>
                  </a:cubicBezTo>
                  <a:cubicBezTo>
                    <a:pt x="268891" y="0"/>
                    <a:pt x="263176" y="5715"/>
                    <a:pt x="263176" y="12382"/>
                  </a:cubicBezTo>
                  <a:lnTo>
                    <a:pt x="263176" y="36195"/>
                  </a:lnTo>
                  <a:lnTo>
                    <a:pt x="239077" y="36195"/>
                  </a:lnTo>
                  <a:lnTo>
                    <a:pt x="239077" y="12382"/>
                  </a:lnTo>
                  <a:cubicBezTo>
                    <a:pt x="239077" y="5715"/>
                    <a:pt x="233267" y="0"/>
                    <a:pt x="226504" y="0"/>
                  </a:cubicBezTo>
                  <a:cubicBezTo>
                    <a:pt x="219742" y="0"/>
                    <a:pt x="214026" y="5715"/>
                    <a:pt x="214026" y="12382"/>
                  </a:cubicBezTo>
                  <a:lnTo>
                    <a:pt x="214026" y="36195"/>
                  </a:lnTo>
                  <a:lnTo>
                    <a:pt x="189929" y="36195"/>
                  </a:lnTo>
                  <a:lnTo>
                    <a:pt x="189929" y="12382"/>
                  </a:lnTo>
                  <a:cubicBezTo>
                    <a:pt x="189929" y="5715"/>
                    <a:pt x="184118" y="0"/>
                    <a:pt x="177355" y="0"/>
                  </a:cubicBezTo>
                  <a:cubicBezTo>
                    <a:pt x="170593" y="0"/>
                    <a:pt x="164878" y="5715"/>
                    <a:pt x="164878" y="12382"/>
                  </a:cubicBezTo>
                  <a:lnTo>
                    <a:pt x="164878" y="36195"/>
                  </a:lnTo>
                  <a:lnTo>
                    <a:pt x="140779" y="36195"/>
                  </a:lnTo>
                  <a:lnTo>
                    <a:pt x="140779" y="12382"/>
                  </a:lnTo>
                  <a:cubicBezTo>
                    <a:pt x="140779" y="5715"/>
                    <a:pt x="134969" y="0"/>
                    <a:pt x="128207" y="0"/>
                  </a:cubicBezTo>
                  <a:cubicBezTo>
                    <a:pt x="121444" y="0"/>
                    <a:pt x="115729" y="5715"/>
                    <a:pt x="115729" y="12382"/>
                  </a:cubicBezTo>
                  <a:lnTo>
                    <a:pt x="115729" y="36195"/>
                  </a:lnTo>
                  <a:lnTo>
                    <a:pt x="91630" y="36195"/>
                  </a:lnTo>
                  <a:lnTo>
                    <a:pt x="91630" y="12382"/>
                  </a:lnTo>
                  <a:cubicBezTo>
                    <a:pt x="91630" y="5715"/>
                    <a:pt x="85820" y="0"/>
                    <a:pt x="79057" y="0"/>
                  </a:cubicBezTo>
                  <a:cubicBezTo>
                    <a:pt x="72294" y="0"/>
                    <a:pt x="66580" y="5715"/>
                    <a:pt x="66580" y="12382"/>
                  </a:cubicBezTo>
                  <a:lnTo>
                    <a:pt x="66580" y="36195"/>
                  </a:lnTo>
                  <a:lnTo>
                    <a:pt x="42482" y="36195"/>
                  </a:lnTo>
                  <a:lnTo>
                    <a:pt x="42482" y="12382"/>
                  </a:lnTo>
                  <a:cubicBezTo>
                    <a:pt x="42482" y="5715"/>
                    <a:pt x="36671" y="0"/>
                    <a:pt x="30004" y="0"/>
                  </a:cubicBezTo>
                  <a:cubicBezTo>
                    <a:pt x="23241" y="0"/>
                    <a:pt x="17431" y="5715"/>
                    <a:pt x="17431" y="12382"/>
                  </a:cubicBezTo>
                  <a:lnTo>
                    <a:pt x="17431" y="36195"/>
                  </a:lnTo>
                  <a:lnTo>
                    <a:pt x="12573" y="36195"/>
                  </a:lnTo>
                  <a:cubicBezTo>
                    <a:pt x="5810" y="36195"/>
                    <a:pt x="0" y="41910"/>
                    <a:pt x="0" y="48577"/>
                  </a:cubicBezTo>
                  <a:lnTo>
                    <a:pt x="0" y="501015"/>
                  </a:lnTo>
                  <a:cubicBezTo>
                    <a:pt x="0" y="507683"/>
                    <a:pt x="5810" y="513397"/>
                    <a:pt x="12573" y="513397"/>
                  </a:cubicBezTo>
                  <a:lnTo>
                    <a:pt x="25146" y="513397"/>
                  </a:lnTo>
                  <a:lnTo>
                    <a:pt x="25146" y="536258"/>
                  </a:lnTo>
                  <a:cubicBezTo>
                    <a:pt x="25146" y="542925"/>
                    <a:pt x="30956" y="548640"/>
                    <a:pt x="37624" y="548640"/>
                  </a:cubicBezTo>
                  <a:cubicBezTo>
                    <a:pt x="44291" y="548640"/>
                    <a:pt x="50197" y="542925"/>
                    <a:pt x="50197" y="536258"/>
                  </a:cubicBezTo>
                  <a:lnTo>
                    <a:pt x="50197" y="512445"/>
                  </a:lnTo>
                  <a:lnTo>
                    <a:pt x="74295" y="512445"/>
                  </a:lnTo>
                  <a:lnTo>
                    <a:pt x="74295" y="536258"/>
                  </a:lnTo>
                  <a:cubicBezTo>
                    <a:pt x="74295" y="542925"/>
                    <a:pt x="80105" y="548640"/>
                    <a:pt x="86773" y="548640"/>
                  </a:cubicBezTo>
                  <a:cubicBezTo>
                    <a:pt x="93536" y="548640"/>
                    <a:pt x="99346" y="542925"/>
                    <a:pt x="99346" y="536258"/>
                  </a:cubicBezTo>
                  <a:lnTo>
                    <a:pt x="99346" y="512445"/>
                  </a:lnTo>
                  <a:lnTo>
                    <a:pt x="123444" y="512445"/>
                  </a:lnTo>
                  <a:lnTo>
                    <a:pt x="123444" y="536258"/>
                  </a:lnTo>
                  <a:cubicBezTo>
                    <a:pt x="123444" y="542925"/>
                    <a:pt x="129254" y="548640"/>
                    <a:pt x="136017" y="548640"/>
                  </a:cubicBezTo>
                  <a:cubicBezTo>
                    <a:pt x="142780" y="548640"/>
                    <a:pt x="148590" y="542925"/>
                    <a:pt x="148590" y="536258"/>
                  </a:cubicBezTo>
                  <a:lnTo>
                    <a:pt x="148590" y="512445"/>
                  </a:lnTo>
                  <a:lnTo>
                    <a:pt x="172593" y="512445"/>
                  </a:lnTo>
                  <a:lnTo>
                    <a:pt x="172593" y="536258"/>
                  </a:lnTo>
                  <a:cubicBezTo>
                    <a:pt x="172593" y="542925"/>
                    <a:pt x="178403" y="548640"/>
                    <a:pt x="185166" y="548640"/>
                  </a:cubicBezTo>
                  <a:cubicBezTo>
                    <a:pt x="191929" y="548640"/>
                    <a:pt x="197739" y="542925"/>
                    <a:pt x="197739" y="536258"/>
                  </a:cubicBezTo>
                  <a:lnTo>
                    <a:pt x="197739" y="512445"/>
                  </a:lnTo>
                  <a:lnTo>
                    <a:pt x="221837" y="512445"/>
                  </a:lnTo>
                  <a:lnTo>
                    <a:pt x="221837" y="536258"/>
                  </a:lnTo>
                  <a:cubicBezTo>
                    <a:pt x="221837" y="542925"/>
                    <a:pt x="227648" y="548640"/>
                    <a:pt x="234410" y="548640"/>
                  </a:cubicBezTo>
                  <a:cubicBezTo>
                    <a:pt x="241173" y="548640"/>
                    <a:pt x="246983" y="542925"/>
                    <a:pt x="246983" y="536258"/>
                  </a:cubicBezTo>
                  <a:lnTo>
                    <a:pt x="246983" y="512445"/>
                  </a:lnTo>
                  <a:lnTo>
                    <a:pt x="271082" y="512445"/>
                  </a:lnTo>
                  <a:lnTo>
                    <a:pt x="271082" y="536258"/>
                  </a:lnTo>
                  <a:cubicBezTo>
                    <a:pt x="271082" y="542925"/>
                    <a:pt x="276892" y="548640"/>
                    <a:pt x="283654" y="548640"/>
                  </a:cubicBezTo>
                  <a:cubicBezTo>
                    <a:pt x="290417" y="548640"/>
                    <a:pt x="296132" y="542925"/>
                    <a:pt x="296132" y="536258"/>
                  </a:cubicBezTo>
                  <a:lnTo>
                    <a:pt x="296132" y="512445"/>
                  </a:lnTo>
                  <a:lnTo>
                    <a:pt x="320230" y="512445"/>
                  </a:lnTo>
                  <a:lnTo>
                    <a:pt x="320230" y="536258"/>
                  </a:lnTo>
                  <a:cubicBezTo>
                    <a:pt x="320230" y="542925"/>
                    <a:pt x="326041" y="548640"/>
                    <a:pt x="332804" y="548640"/>
                  </a:cubicBezTo>
                  <a:cubicBezTo>
                    <a:pt x="339566" y="548640"/>
                    <a:pt x="345281" y="542925"/>
                    <a:pt x="345281" y="536258"/>
                  </a:cubicBezTo>
                  <a:lnTo>
                    <a:pt x="345281" y="512445"/>
                  </a:lnTo>
                  <a:lnTo>
                    <a:pt x="350139" y="512445"/>
                  </a:lnTo>
                  <a:cubicBezTo>
                    <a:pt x="356901" y="512445"/>
                    <a:pt x="362712" y="506730"/>
                    <a:pt x="362712" y="500062"/>
                  </a:cubicBezTo>
                  <a:lnTo>
                    <a:pt x="362712" y="48577"/>
                  </a:lnTo>
                  <a:cubicBezTo>
                    <a:pt x="362426" y="41910"/>
                    <a:pt x="356711" y="36195"/>
                    <a:pt x="349948" y="36195"/>
                  </a:cubicBezTo>
                  <a:close/>
                  <a:moveTo>
                    <a:pt x="314325" y="453390"/>
                  </a:moveTo>
                  <a:cubicBezTo>
                    <a:pt x="314325" y="460058"/>
                    <a:pt x="308515" y="465772"/>
                    <a:pt x="301752" y="465772"/>
                  </a:cubicBezTo>
                  <a:lnTo>
                    <a:pt x="60865" y="465772"/>
                  </a:lnTo>
                  <a:cubicBezTo>
                    <a:pt x="54102" y="465772"/>
                    <a:pt x="48387" y="460058"/>
                    <a:pt x="48387" y="453390"/>
                  </a:cubicBezTo>
                  <a:lnTo>
                    <a:pt x="48387" y="191452"/>
                  </a:lnTo>
                  <a:cubicBezTo>
                    <a:pt x="48387" y="184785"/>
                    <a:pt x="54197" y="179070"/>
                    <a:pt x="60865" y="179070"/>
                  </a:cubicBezTo>
                  <a:lnTo>
                    <a:pt x="73438" y="179070"/>
                  </a:lnTo>
                  <a:cubicBezTo>
                    <a:pt x="79248" y="125730"/>
                    <a:pt x="125444" y="83820"/>
                    <a:pt x="181356" y="83820"/>
                  </a:cubicBezTo>
                  <a:cubicBezTo>
                    <a:pt x="237268" y="83820"/>
                    <a:pt x="283464" y="125730"/>
                    <a:pt x="289274" y="179070"/>
                  </a:cubicBezTo>
                  <a:lnTo>
                    <a:pt x="301847" y="179070"/>
                  </a:lnTo>
                  <a:cubicBezTo>
                    <a:pt x="308610" y="179070"/>
                    <a:pt x="314420" y="184785"/>
                    <a:pt x="314420" y="191452"/>
                  </a:cubicBezTo>
                  <a:lnTo>
                    <a:pt x="314420" y="4533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10CD9B16-2DD6-150A-BB48-929906D393E1}"/>
              </a:ext>
            </a:extLst>
          </p:cNvPr>
          <p:cNvSpPr txBox="1"/>
          <p:nvPr/>
        </p:nvSpPr>
        <p:spPr>
          <a:xfrm>
            <a:off x="1684630" y="2488935"/>
            <a:ext cx="236840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ctr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56DC3A7E-569C-30CA-E0D7-FA27784F06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9815" y="793471"/>
            <a:ext cx="4153633" cy="487685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9233EA8C-65BD-733E-B97A-1863CCCAE714}"/>
              </a:ext>
            </a:extLst>
          </p:cNvPr>
          <p:cNvSpPr txBox="1"/>
          <p:nvPr/>
        </p:nvSpPr>
        <p:spPr>
          <a:xfrm>
            <a:off x="4547731" y="852944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56" name="Graphic 55">
            <a:extLst>
              <a:ext uri="{FF2B5EF4-FFF2-40B4-BE49-F238E27FC236}">
                <a16:creationId xmlns:a16="http://schemas.microsoft.com/office/drawing/2014/main" id="{58571769-5CBB-9B3A-37F3-82D0FEF992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B1BB3A0E-2E81-64EC-8CCF-73C053CB83EF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B09A2F9-12E2-9487-0E59-A0DDA6CACB13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C5E1DCA-68B8-9B42-2F3C-27594F86D077}"/>
              </a:ext>
            </a:extLst>
          </p:cNvPr>
          <p:cNvSpPr txBox="1"/>
          <p:nvPr/>
        </p:nvSpPr>
        <p:spPr>
          <a:xfrm>
            <a:off x="1630289" y="4809903"/>
            <a:ext cx="236840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ctr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0BD26FC-4D0C-2AD2-2BBE-587E6BF508EF}"/>
              </a:ext>
            </a:extLst>
          </p:cNvPr>
          <p:cNvSpPr txBox="1"/>
          <p:nvPr/>
        </p:nvSpPr>
        <p:spPr>
          <a:xfrm>
            <a:off x="5572037" y="2510976"/>
            <a:ext cx="236840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ctr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AF461F5-434F-B2F5-110B-144C9F2F6CE0}"/>
              </a:ext>
            </a:extLst>
          </p:cNvPr>
          <p:cNvSpPr txBox="1"/>
          <p:nvPr/>
        </p:nvSpPr>
        <p:spPr>
          <a:xfrm>
            <a:off x="5517696" y="4831944"/>
            <a:ext cx="236840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ctr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0C576B3-E58C-8696-20D7-04E6EC64D8C1}"/>
              </a:ext>
            </a:extLst>
          </p:cNvPr>
          <p:cNvSpPr txBox="1"/>
          <p:nvPr/>
        </p:nvSpPr>
        <p:spPr>
          <a:xfrm>
            <a:off x="9459444" y="2500098"/>
            <a:ext cx="236840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ctr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7D0FD367-E17B-02B8-4809-E57F73C552EE}"/>
              </a:ext>
            </a:extLst>
          </p:cNvPr>
          <p:cNvSpPr txBox="1"/>
          <p:nvPr/>
        </p:nvSpPr>
        <p:spPr>
          <a:xfrm>
            <a:off x="9405103" y="4821066"/>
            <a:ext cx="236840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ctr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85996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5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75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25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75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5" grpId="0"/>
      <p:bldP spid="59" grpId="0"/>
      <p:bldP spid="60" grpId="0"/>
      <p:bldP spid="61" grpId="0"/>
      <p:bldP spid="62" grpId="0"/>
      <p:bldP spid="6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1A2A4E9-DE00-F714-A6D8-05AFEDEED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9B5150D0-ECDB-4780-1B67-B12260138CB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B534ED9F-4756-D41F-2FD6-029852B5ADB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383612CE-D31C-BE8E-90DD-AB1DE45B776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32B35D2-9E1B-B3B7-69A2-467921930854}"/>
              </a:ext>
            </a:extLst>
          </p:cNvPr>
          <p:cNvGrpSpPr/>
          <p:nvPr/>
        </p:nvGrpSpPr>
        <p:grpSpPr>
          <a:xfrm>
            <a:off x="1658803" y="5571541"/>
            <a:ext cx="3027912" cy="419757"/>
            <a:chOff x="1387262" y="5422206"/>
            <a:chExt cx="3027912" cy="419757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3DD12AE6-5400-7451-27BF-BFFCD2BBE21B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ACEE24F3-4AED-1773-3E15-11D9642FA9B2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24" name="Rectangle 7">
                  <a:extLst>
                    <a:ext uri="{FF2B5EF4-FFF2-40B4-BE49-F238E27FC236}">
                      <a16:creationId xmlns:a16="http://schemas.microsoft.com/office/drawing/2014/main" id="{4BC4031F-349E-368A-1D2E-9F30063E91DE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26B8C434-38C8-9913-12C4-94852CD7213E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E6A3282D-2445-DE1D-C1BE-772DF9385A59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22" name="Rectangle 7">
                  <a:extLst>
                    <a:ext uri="{FF2B5EF4-FFF2-40B4-BE49-F238E27FC236}">
                      <a16:creationId xmlns:a16="http://schemas.microsoft.com/office/drawing/2014/main" id="{EE9571E1-07C3-FCBE-08B2-27342C834236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DF389BD1-2EAC-4494-569D-8992F6F01FB8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EB40DB9A-5123-33B4-58A6-6E997C15A8F6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92D1E20B-C586-3C78-8079-878A241D5F4A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0E92CB83-56B2-2068-2FD5-42056A902E50}"/>
              </a:ext>
            </a:extLst>
          </p:cNvPr>
          <p:cNvSpPr txBox="1"/>
          <p:nvPr/>
        </p:nvSpPr>
        <p:spPr>
          <a:xfrm>
            <a:off x="1831706" y="5612142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B34FF92-0854-AE7C-F142-D0E9591BF440}"/>
              </a:ext>
            </a:extLst>
          </p:cNvPr>
          <p:cNvGrpSpPr/>
          <p:nvPr/>
        </p:nvGrpSpPr>
        <p:grpSpPr>
          <a:xfrm>
            <a:off x="5004392" y="3989972"/>
            <a:ext cx="3027912" cy="419757"/>
            <a:chOff x="1387262" y="5422206"/>
            <a:chExt cx="3027912" cy="419757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B9D1C928-4304-9103-6216-B8E388D3614D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4AE20A5F-9701-46C6-62C8-3AC6631B58D7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35" name="Rectangle 7">
                  <a:extLst>
                    <a:ext uri="{FF2B5EF4-FFF2-40B4-BE49-F238E27FC236}">
                      <a16:creationId xmlns:a16="http://schemas.microsoft.com/office/drawing/2014/main" id="{A2023F46-03D1-AECA-716C-696F710AC19B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F54B7BEB-DB9E-8D4B-6EFE-54040BD6B2AA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F92D4659-CAAC-200F-FA78-0BFD7A07D742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33" name="Rectangle 7">
                  <a:extLst>
                    <a:ext uri="{FF2B5EF4-FFF2-40B4-BE49-F238E27FC236}">
                      <a16:creationId xmlns:a16="http://schemas.microsoft.com/office/drawing/2014/main" id="{038258AB-6EA3-7C58-0C28-41CD20DA454D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507F0DEE-5C5B-4671-2477-1B349793E237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995A3AF6-B88F-7F7D-EF60-AF029786B39B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664B81B4-2239-CC67-BA6F-4210C6F2B03A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8CE03F3E-C890-074F-C719-EF5DC991E45D}"/>
              </a:ext>
            </a:extLst>
          </p:cNvPr>
          <p:cNvSpPr txBox="1"/>
          <p:nvPr/>
        </p:nvSpPr>
        <p:spPr>
          <a:xfrm>
            <a:off x="5177295" y="4030573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F955D04-EE28-4EF7-4EDD-9A84257BC6B6}"/>
              </a:ext>
            </a:extLst>
          </p:cNvPr>
          <p:cNvGrpSpPr/>
          <p:nvPr/>
        </p:nvGrpSpPr>
        <p:grpSpPr>
          <a:xfrm>
            <a:off x="7889465" y="5557050"/>
            <a:ext cx="3027912" cy="419757"/>
            <a:chOff x="1387262" y="5422206"/>
            <a:chExt cx="3027912" cy="419757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B1CFB89C-6B97-FC28-1D30-8E5D3181B43D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8269A578-0C65-AA9C-2E74-24BFC4304173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46" name="Rectangle 7">
                  <a:extLst>
                    <a:ext uri="{FF2B5EF4-FFF2-40B4-BE49-F238E27FC236}">
                      <a16:creationId xmlns:a16="http://schemas.microsoft.com/office/drawing/2014/main" id="{335E221A-EB2C-FB7A-C160-7E60E30175BC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FC3653A6-F35F-8906-A1B3-EF9BF1057062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F5BBF9C7-32C5-A246-B162-82853CBA1E25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44" name="Rectangle 7">
                  <a:extLst>
                    <a:ext uri="{FF2B5EF4-FFF2-40B4-BE49-F238E27FC236}">
                      <a16:creationId xmlns:a16="http://schemas.microsoft.com/office/drawing/2014/main" id="{2FF10C79-155E-0E1E-7E43-400123A00164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" name="Rectangle 44">
                  <a:extLst>
                    <a:ext uri="{FF2B5EF4-FFF2-40B4-BE49-F238E27FC236}">
                      <a16:creationId xmlns:a16="http://schemas.microsoft.com/office/drawing/2014/main" id="{F285BA62-0BC6-828E-95C6-526440C7D188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BA61B07F-7FF2-31D5-F4DE-41AE0E3E147D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Isosceles Triangle 40">
              <a:extLst>
                <a:ext uri="{FF2B5EF4-FFF2-40B4-BE49-F238E27FC236}">
                  <a16:creationId xmlns:a16="http://schemas.microsoft.com/office/drawing/2014/main" id="{874B2AD9-71C4-1EEB-2968-2514AB9B94CD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CBB27DE5-8DE4-30F7-0339-693B230324F3}"/>
              </a:ext>
            </a:extLst>
          </p:cNvPr>
          <p:cNvSpPr txBox="1"/>
          <p:nvPr/>
        </p:nvSpPr>
        <p:spPr>
          <a:xfrm>
            <a:off x="8062368" y="5597651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D3096D6-7135-F779-3A7E-4395591D79C3}"/>
              </a:ext>
            </a:extLst>
          </p:cNvPr>
          <p:cNvSpPr txBox="1"/>
          <p:nvPr/>
        </p:nvSpPr>
        <p:spPr>
          <a:xfrm>
            <a:off x="2061014" y="1566105"/>
            <a:ext cx="268592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E4C5858-F36E-7CE3-99AF-A11573DABA52}"/>
              </a:ext>
            </a:extLst>
          </p:cNvPr>
          <p:cNvSpPr txBox="1"/>
          <p:nvPr/>
        </p:nvSpPr>
        <p:spPr>
          <a:xfrm>
            <a:off x="5117063" y="4452415"/>
            <a:ext cx="268592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6DEFEA5-DE1A-7F4F-5F04-691F2C10CFED}"/>
              </a:ext>
            </a:extLst>
          </p:cNvPr>
          <p:cNvSpPr txBox="1"/>
          <p:nvPr/>
        </p:nvSpPr>
        <p:spPr>
          <a:xfrm>
            <a:off x="8281746" y="1593949"/>
            <a:ext cx="268592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947CCB75-36E1-F999-8533-427085FD4AC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9815" y="793471"/>
            <a:ext cx="4153633" cy="487685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6002760A-DBEE-B16B-99CD-B717BB0A5480}"/>
              </a:ext>
            </a:extLst>
          </p:cNvPr>
          <p:cNvSpPr txBox="1"/>
          <p:nvPr/>
        </p:nvSpPr>
        <p:spPr>
          <a:xfrm>
            <a:off x="4547731" y="852944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47A2718F-C984-8F8F-6320-85A454E219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36FF0FD-7729-7AD4-0F68-C391168C16D4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9D8AAA-F9FB-4897-B52A-AACE27D39A68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7369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75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25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75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7" grpId="0"/>
      <p:bldP spid="48" grpId="0"/>
      <p:bldP spid="49" grpId="0"/>
      <p:bldP spid="50" grpId="0"/>
      <p:bldP spid="51" grpId="0"/>
      <p:bldP spid="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4957D9FA-A161-E9F1-9275-47EB9CDB34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FE9058E-7D27-7B24-F9C3-1CD0D005292D}"/>
              </a:ext>
            </a:extLst>
          </p:cNvPr>
          <p:cNvSpPr txBox="1"/>
          <p:nvPr/>
        </p:nvSpPr>
        <p:spPr>
          <a:xfrm>
            <a:off x="4401669" y="1310732"/>
            <a:ext cx="36844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dirty="0">
                <a:latin typeface="Vazir" panose="020B0603030804020204" pitchFamily="34" charset="-78"/>
                <a:cs typeface="B Titr" panose="00000700000000000000" pitchFamily="2" charset="-78"/>
              </a:rPr>
              <a:t>فصل سوم</a:t>
            </a:r>
            <a:endParaRPr lang="fa-IR" sz="2800" dirty="0"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CEC5A5-7258-CB42-4A80-00A25C9CC575}"/>
              </a:ext>
            </a:extLst>
          </p:cNvPr>
          <p:cNvSpPr txBox="1"/>
          <p:nvPr/>
        </p:nvSpPr>
        <p:spPr>
          <a:xfrm>
            <a:off x="1237127" y="2851013"/>
            <a:ext cx="1001357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800" dirty="0">
                <a:latin typeface="Vazir" panose="020B0603030804020204" pitchFamily="34" charset="-78"/>
                <a:cs typeface="B Titr" panose="00000700000000000000" pitchFamily="2" charset="-78"/>
              </a:rPr>
              <a:t>احیای مکانی برای پایگاه بسیج</a:t>
            </a:r>
            <a:endParaRPr lang="fa-IR" sz="5400" dirty="0"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9D5514-47C3-88CD-C6A8-F8F7B20863E1}"/>
              </a:ext>
            </a:extLst>
          </p:cNvPr>
          <p:cNvSpPr txBox="1"/>
          <p:nvPr/>
        </p:nvSpPr>
        <p:spPr>
          <a:xfrm>
            <a:off x="1237127" y="5078235"/>
            <a:ext cx="10013577" cy="1131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144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0B6E7F4-4612-459C-6E65-578827993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B17CC8E-E988-DE56-3822-754555C627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B8A1440-2F31-BD6B-4E98-9402D66C3C0C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3E0D54-773E-DBED-DBA9-70D352229D2B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5795B0-67A9-756E-8CCB-842BF20365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9815" y="793471"/>
            <a:ext cx="4153633" cy="48768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11A629-3D26-FE76-CF09-3995E0EEBA54}"/>
              </a:ext>
            </a:extLst>
          </p:cNvPr>
          <p:cNvSpPr txBox="1"/>
          <p:nvPr/>
        </p:nvSpPr>
        <p:spPr>
          <a:xfrm>
            <a:off x="4547731" y="852944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BAB542-5BB9-9111-8C7F-56297EE93699}"/>
              </a:ext>
            </a:extLst>
          </p:cNvPr>
          <p:cNvSpPr txBox="1"/>
          <p:nvPr/>
        </p:nvSpPr>
        <p:spPr>
          <a:xfrm>
            <a:off x="7294655" y="1681544"/>
            <a:ext cx="4062194" cy="3901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3A3D9D-4F47-802A-1661-1F54ABFA51E3}"/>
              </a:ext>
            </a:extLst>
          </p:cNvPr>
          <p:cNvSpPr txBox="1"/>
          <p:nvPr/>
        </p:nvSpPr>
        <p:spPr>
          <a:xfrm>
            <a:off x="2228879" y="1681544"/>
            <a:ext cx="4062194" cy="3901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6913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40C8D43-0E5C-E134-27DE-295786ED3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2DBA7729-3D79-570B-FF0C-A1330202E3E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A4D7EB5F-084C-4F8B-337D-103E57B888C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6EF31072-E389-C0D3-1D0D-BD3DA438D7F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DFE4437A-AE05-9C90-CF05-F280E9B8914D}"/>
              </a:ext>
            </a:extLst>
          </p:cNvPr>
          <p:cNvGrpSpPr/>
          <p:nvPr/>
        </p:nvGrpSpPr>
        <p:grpSpPr>
          <a:xfrm>
            <a:off x="1889507" y="3995745"/>
            <a:ext cx="3027912" cy="419757"/>
            <a:chOff x="1387262" y="5422206"/>
            <a:chExt cx="3027912" cy="419757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F3DB5D8-3B80-C930-AE5D-68B184676716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D536A7E6-A97F-4392-9AE1-AC637318992E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22" name="Rectangle 7">
                  <a:extLst>
                    <a:ext uri="{FF2B5EF4-FFF2-40B4-BE49-F238E27FC236}">
                      <a16:creationId xmlns:a16="http://schemas.microsoft.com/office/drawing/2014/main" id="{DAD5D1DF-7CB0-E431-C253-8C79A2AA1F39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08810687-D689-A52C-D71A-4DE0B7EBEF3E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71F30D80-D91F-425B-B6C4-5CC2337F568D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20" name="Rectangle 7">
                  <a:extLst>
                    <a:ext uri="{FF2B5EF4-FFF2-40B4-BE49-F238E27FC236}">
                      <a16:creationId xmlns:a16="http://schemas.microsoft.com/office/drawing/2014/main" id="{D2DEBDDE-3088-5B4F-B742-AF6DFF3D6F83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37AE33FD-2531-669E-1E35-9CBC82937A4B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4E3B5836-956F-3945-05C4-405B4824C5FB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CA99BA92-66DA-3312-1AA5-78CDE0B69160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D9AF5C87-0B53-0E6C-9FC5-D22761A4D3BE}"/>
              </a:ext>
            </a:extLst>
          </p:cNvPr>
          <p:cNvSpPr txBox="1"/>
          <p:nvPr/>
        </p:nvSpPr>
        <p:spPr>
          <a:xfrm>
            <a:off x="2062410" y="4036346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3E09DF1-EDB6-B345-7718-9B4B0BC0DFC8}"/>
              </a:ext>
            </a:extLst>
          </p:cNvPr>
          <p:cNvGrpSpPr/>
          <p:nvPr/>
        </p:nvGrpSpPr>
        <p:grpSpPr>
          <a:xfrm>
            <a:off x="5027844" y="4822158"/>
            <a:ext cx="3027912" cy="419757"/>
            <a:chOff x="1387262" y="5422206"/>
            <a:chExt cx="3027912" cy="419757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66794773-CF17-3F7E-23A2-264574310A82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09BF9AC5-ABC6-356E-7821-331A8C515E77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33" name="Rectangle 7">
                  <a:extLst>
                    <a:ext uri="{FF2B5EF4-FFF2-40B4-BE49-F238E27FC236}">
                      <a16:creationId xmlns:a16="http://schemas.microsoft.com/office/drawing/2014/main" id="{EC489D5C-3A8D-413E-CBB1-49987B5696B4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8780951E-117C-212A-9836-77AF6BA52C92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33818CC8-BE13-8429-0E96-A45527BCCBD9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31" name="Rectangle 7">
                  <a:extLst>
                    <a:ext uri="{FF2B5EF4-FFF2-40B4-BE49-F238E27FC236}">
                      <a16:creationId xmlns:a16="http://schemas.microsoft.com/office/drawing/2014/main" id="{6CBD6DD5-D20E-3765-4BC4-A180849317F6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BB630C0F-6E26-8CD2-9761-FC42AADF9579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3E1C3E74-D89E-62BC-25B6-9BA3F78C36D4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388D4902-B40E-A5DE-B2CD-A1C3938BAF3E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FDF992FF-B7DF-AC83-20AC-66A02CD685DB}"/>
              </a:ext>
            </a:extLst>
          </p:cNvPr>
          <p:cNvSpPr txBox="1"/>
          <p:nvPr/>
        </p:nvSpPr>
        <p:spPr>
          <a:xfrm>
            <a:off x="5200747" y="4862759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EA3FFDC-26AC-69F2-7A25-96309A160D95}"/>
              </a:ext>
            </a:extLst>
          </p:cNvPr>
          <p:cNvGrpSpPr/>
          <p:nvPr/>
        </p:nvGrpSpPr>
        <p:grpSpPr>
          <a:xfrm>
            <a:off x="8510446" y="5798930"/>
            <a:ext cx="3027912" cy="419757"/>
            <a:chOff x="1387262" y="5422206"/>
            <a:chExt cx="3027912" cy="419757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EBE512AA-5F32-CD68-C3F7-552904B82240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B882943D-38A7-3E40-A713-9AF38A0F1568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44" name="Rectangle 7">
                  <a:extLst>
                    <a:ext uri="{FF2B5EF4-FFF2-40B4-BE49-F238E27FC236}">
                      <a16:creationId xmlns:a16="http://schemas.microsoft.com/office/drawing/2014/main" id="{B4730088-7A58-FF8C-F453-3CD48EF1C599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" name="Rectangle 44">
                  <a:extLst>
                    <a:ext uri="{FF2B5EF4-FFF2-40B4-BE49-F238E27FC236}">
                      <a16:creationId xmlns:a16="http://schemas.microsoft.com/office/drawing/2014/main" id="{AEE4514F-16B1-FB25-C4DB-2FC104B193BA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C6E37857-77F6-5FBA-3F70-47C45AAC8588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42" name="Rectangle 7">
                  <a:extLst>
                    <a:ext uri="{FF2B5EF4-FFF2-40B4-BE49-F238E27FC236}">
                      <a16:creationId xmlns:a16="http://schemas.microsoft.com/office/drawing/2014/main" id="{534045F9-C7CF-FB74-66CA-4AA5B09208D6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2B9EA9E5-81A8-00D1-5F7C-59F29256F617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ECCB789E-B0BF-A697-8207-6B0F94664308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Isosceles Triangle 38">
              <a:extLst>
                <a:ext uri="{FF2B5EF4-FFF2-40B4-BE49-F238E27FC236}">
                  <a16:creationId xmlns:a16="http://schemas.microsoft.com/office/drawing/2014/main" id="{6ECA9B85-1BE5-A324-4D57-B2DA5E34B5F0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6E3821E4-298B-CED8-6A97-5B5F622EDBD5}"/>
              </a:ext>
            </a:extLst>
          </p:cNvPr>
          <p:cNvSpPr txBox="1"/>
          <p:nvPr/>
        </p:nvSpPr>
        <p:spPr>
          <a:xfrm>
            <a:off x="8683349" y="5839531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47" name="Graphic 46">
            <a:extLst>
              <a:ext uri="{FF2B5EF4-FFF2-40B4-BE49-F238E27FC236}">
                <a16:creationId xmlns:a16="http://schemas.microsoft.com/office/drawing/2014/main" id="{3D2BFB8C-164C-2C42-5778-D2323C2DBF2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1C59DF39-7CFA-EDB6-1F68-AEDFF6FE08E2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A6B5679-C77A-53A0-26C5-2B3813C43DC9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24804912-F95C-6F07-F99B-35847DC4B93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9815" y="793471"/>
            <a:ext cx="4153633" cy="487685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2854270F-EDF8-FD28-11C1-2EBCD26DDAF6}"/>
              </a:ext>
            </a:extLst>
          </p:cNvPr>
          <p:cNvSpPr txBox="1"/>
          <p:nvPr/>
        </p:nvSpPr>
        <p:spPr>
          <a:xfrm>
            <a:off x="4547731" y="852944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70122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9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5" grpId="0"/>
      <p:bldP spid="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CC732C-EECA-2467-B353-664915671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13A08A12-D6B4-0B2B-ACE9-11A519CB9ED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62DEC728-EFEE-BDA4-4130-C2B8458E6544}"/>
              </a:ext>
            </a:extLst>
          </p:cNvPr>
          <p:cNvGrpSpPr/>
          <p:nvPr/>
        </p:nvGrpSpPr>
        <p:grpSpPr>
          <a:xfrm>
            <a:off x="2011053" y="5529347"/>
            <a:ext cx="3027912" cy="419757"/>
            <a:chOff x="1387262" y="5422206"/>
            <a:chExt cx="3027912" cy="419757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4671CE7C-C370-90D1-568E-72262D8514E1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3A62F2D6-25DA-E193-A5F1-BAA6E1418C58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35" name="Rectangle 7">
                  <a:extLst>
                    <a:ext uri="{FF2B5EF4-FFF2-40B4-BE49-F238E27FC236}">
                      <a16:creationId xmlns:a16="http://schemas.microsoft.com/office/drawing/2014/main" id="{6BB0DA28-CD71-430A-15D1-3D647AB852F6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E1949FA9-DF9B-312C-B319-0BEFF0EA6A06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19140B8F-3EFE-75D6-7468-4CF5901A871D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33" name="Rectangle 7">
                  <a:extLst>
                    <a:ext uri="{FF2B5EF4-FFF2-40B4-BE49-F238E27FC236}">
                      <a16:creationId xmlns:a16="http://schemas.microsoft.com/office/drawing/2014/main" id="{0A38272F-3114-2572-7105-55CBBB008375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4B5AF445-A012-B9A4-E79D-A2BB688C8B94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E23F983-2D11-AE94-337B-714F7FA1D624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498BF3E2-875F-233E-6FA3-516FECFA2018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13A852C5-A668-D26B-468E-D6971020215D}"/>
              </a:ext>
            </a:extLst>
          </p:cNvPr>
          <p:cNvSpPr txBox="1"/>
          <p:nvPr/>
        </p:nvSpPr>
        <p:spPr>
          <a:xfrm>
            <a:off x="2183956" y="5569948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4917C3AA-02EE-AC87-CD8D-23BC10FF1F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8986" y="1052739"/>
            <a:ext cx="4153633" cy="487685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2F0265AF-13FE-3348-E262-8F6410A37C95}"/>
              </a:ext>
            </a:extLst>
          </p:cNvPr>
          <p:cNvSpPr txBox="1"/>
          <p:nvPr/>
        </p:nvSpPr>
        <p:spPr>
          <a:xfrm>
            <a:off x="7496902" y="1112212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597259D-3321-2954-FC2E-354312BA682D}"/>
              </a:ext>
            </a:extLst>
          </p:cNvPr>
          <p:cNvSpPr txBox="1"/>
          <p:nvPr/>
        </p:nvSpPr>
        <p:spPr>
          <a:xfrm>
            <a:off x="7110020" y="1838157"/>
            <a:ext cx="4477500" cy="3901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pic>
        <p:nvPicPr>
          <p:cNvPr id="41" name="Graphic 40">
            <a:extLst>
              <a:ext uri="{FF2B5EF4-FFF2-40B4-BE49-F238E27FC236}">
                <a16:creationId xmlns:a16="http://schemas.microsoft.com/office/drawing/2014/main" id="{989CDE94-EFA4-4667-E211-89C374097A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F2E96136-97F6-3C79-96D7-17CBB69FE554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FE96BDB-8DF2-50DA-343A-DE5E9D0FC875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79BD49B-FFB0-3707-FCE2-D29F6CD6EEF5}"/>
              </a:ext>
            </a:extLst>
          </p:cNvPr>
          <p:cNvGrpSpPr/>
          <p:nvPr/>
        </p:nvGrpSpPr>
        <p:grpSpPr>
          <a:xfrm>
            <a:off x="2352277" y="1030987"/>
            <a:ext cx="683154" cy="672620"/>
            <a:chOff x="2352277" y="1030987"/>
            <a:chExt cx="683154" cy="67262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474F746B-757E-609E-E16A-6E54EDB91AD3}"/>
                </a:ext>
              </a:extLst>
            </p:cNvPr>
            <p:cNvGrpSpPr/>
            <p:nvPr/>
          </p:nvGrpSpPr>
          <p:grpSpPr>
            <a:xfrm>
              <a:off x="2376839" y="1037314"/>
              <a:ext cx="649438" cy="642828"/>
              <a:chOff x="5239846" y="2952402"/>
              <a:chExt cx="1160953" cy="1149136"/>
            </a:xfrm>
          </p:grpSpPr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CE90C2F7-64EF-CE40-E7BA-27C2E0334843}"/>
                  </a:ext>
                </a:extLst>
              </p:cNvPr>
              <p:cNvSpPr/>
              <p:nvPr/>
            </p:nvSpPr>
            <p:spPr>
              <a:xfrm>
                <a:off x="5239846" y="2952402"/>
                <a:ext cx="1160953" cy="1149136"/>
              </a:xfrm>
              <a:prstGeom prst="roundRect">
                <a:avLst>
                  <a:gd name="adj" fmla="val 8058"/>
                </a:avLst>
              </a:prstGeom>
              <a:solidFill>
                <a:srgbClr val="EFDB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F1259377-13D9-BEBC-54FC-F90B24DE61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93400" y="3003604"/>
                <a:ext cx="1053845" cy="1046732"/>
              </a:xfrm>
              <a:prstGeom prst="rect">
                <a:avLst/>
              </a:prstGeom>
            </p:spPr>
          </p:pic>
        </p:grp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F7E94D1C-8737-6D22-311D-1509F5C6AC69}"/>
                </a:ext>
              </a:extLst>
            </p:cNvPr>
            <p:cNvSpPr/>
            <p:nvPr/>
          </p:nvSpPr>
          <p:spPr>
            <a:xfrm>
              <a:off x="2352277" y="1030987"/>
              <a:ext cx="683154" cy="672620"/>
            </a:xfrm>
            <a:prstGeom prst="roundRect">
              <a:avLst>
                <a:gd name="adj" fmla="val 9492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7354844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  <p:bldP spid="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3CD15DA-B161-1598-989A-5BA829AF0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Graphic 37">
            <a:extLst>
              <a:ext uri="{FF2B5EF4-FFF2-40B4-BE49-F238E27FC236}">
                <a16:creationId xmlns:a16="http://schemas.microsoft.com/office/drawing/2014/main" id="{4864410F-4B4C-47E7-0DCA-1377F60EC4EB}"/>
              </a:ext>
            </a:extLst>
          </p:cNvPr>
          <p:cNvSpPr/>
          <p:nvPr/>
        </p:nvSpPr>
        <p:spPr>
          <a:xfrm>
            <a:off x="2038716" y="1503479"/>
            <a:ext cx="9369322" cy="4122505"/>
          </a:xfrm>
          <a:custGeom>
            <a:avLst/>
            <a:gdLst>
              <a:gd name="connsiteX0" fmla="*/ 3328511 w 3333750"/>
              <a:gd name="connsiteY0" fmla="*/ 594943 h 1466850"/>
              <a:gd name="connsiteX1" fmla="*/ 3178016 w 3333750"/>
              <a:gd name="connsiteY1" fmla="*/ 583513 h 1466850"/>
              <a:gd name="connsiteX2" fmla="*/ 2994184 w 3333750"/>
              <a:gd name="connsiteY2" fmla="*/ 573988 h 1466850"/>
              <a:gd name="connsiteX3" fmla="*/ 2730341 w 3333750"/>
              <a:gd name="connsiteY3" fmla="*/ 563511 h 1466850"/>
              <a:gd name="connsiteX4" fmla="*/ 2220754 w 3333750"/>
              <a:gd name="connsiteY4" fmla="*/ 544461 h 1466850"/>
              <a:gd name="connsiteX5" fmla="*/ 2032159 w 3333750"/>
              <a:gd name="connsiteY5" fmla="*/ 536841 h 1466850"/>
              <a:gd name="connsiteX6" fmla="*/ 1983581 w 3333750"/>
              <a:gd name="connsiteY6" fmla="*/ 534936 h 1466850"/>
              <a:gd name="connsiteX7" fmla="*/ 1975009 w 3333750"/>
              <a:gd name="connsiteY7" fmla="*/ 534936 h 1466850"/>
              <a:gd name="connsiteX8" fmla="*/ 1968341 w 3333750"/>
              <a:gd name="connsiteY8" fmla="*/ 534936 h 1466850"/>
              <a:gd name="connsiteX9" fmla="*/ 1955959 w 3333750"/>
              <a:gd name="connsiteY9" fmla="*/ 528268 h 1466850"/>
              <a:gd name="connsiteX10" fmla="*/ 1904524 w 3333750"/>
              <a:gd name="connsiteY10" fmla="*/ 527316 h 1466850"/>
              <a:gd name="connsiteX11" fmla="*/ 1871186 w 3333750"/>
              <a:gd name="connsiteY11" fmla="*/ 516838 h 1466850"/>
              <a:gd name="connsiteX12" fmla="*/ 1802606 w 3333750"/>
              <a:gd name="connsiteY12" fmla="*/ 513028 h 1466850"/>
              <a:gd name="connsiteX13" fmla="*/ 1779746 w 3333750"/>
              <a:gd name="connsiteY13" fmla="*/ 493026 h 1466850"/>
              <a:gd name="connsiteX14" fmla="*/ 1805464 w 3333750"/>
              <a:gd name="connsiteY14" fmla="*/ 477786 h 1466850"/>
              <a:gd name="connsiteX15" fmla="*/ 1794986 w 3333750"/>
              <a:gd name="connsiteY15" fmla="*/ 408253 h 1466850"/>
              <a:gd name="connsiteX16" fmla="*/ 1789271 w 3333750"/>
              <a:gd name="connsiteY16" fmla="*/ 371106 h 1466850"/>
              <a:gd name="connsiteX17" fmla="*/ 1783556 w 3333750"/>
              <a:gd name="connsiteY17" fmla="*/ 344436 h 1466850"/>
              <a:gd name="connsiteX18" fmla="*/ 1786414 w 3333750"/>
              <a:gd name="connsiteY18" fmla="*/ 339673 h 1466850"/>
              <a:gd name="connsiteX19" fmla="*/ 1760696 w 3333750"/>
              <a:gd name="connsiteY19" fmla="*/ 336816 h 1466850"/>
              <a:gd name="connsiteX20" fmla="*/ 1760696 w 3333750"/>
              <a:gd name="connsiteY20" fmla="*/ 307288 h 1466850"/>
              <a:gd name="connsiteX21" fmla="*/ 1737836 w 3333750"/>
              <a:gd name="connsiteY21" fmla="*/ 177748 h 1466850"/>
              <a:gd name="connsiteX22" fmla="*/ 1723549 w 3333750"/>
              <a:gd name="connsiteY22" fmla="*/ 69163 h 1466850"/>
              <a:gd name="connsiteX23" fmla="*/ 1709261 w 3333750"/>
              <a:gd name="connsiteY23" fmla="*/ 7251 h 1466850"/>
              <a:gd name="connsiteX24" fmla="*/ 1731169 w 3333750"/>
              <a:gd name="connsiteY24" fmla="*/ 227278 h 1466850"/>
              <a:gd name="connsiteX25" fmla="*/ 1734979 w 3333750"/>
              <a:gd name="connsiteY25" fmla="*/ 259663 h 1466850"/>
              <a:gd name="connsiteX26" fmla="*/ 1726406 w 3333750"/>
              <a:gd name="connsiteY26" fmla="*/ 272998 h 1466850"/>
              <a:gd name="connsiteX27" fmla="*/ 1734026 w 3333750"/>
              <a:gd name="connsiteY27" fmla="*/ 333006 h 1466850"/>
              <a:gd name="connsiteX28" fmla="*/ 1737836 w 3333750"/>
              <a:gd name="connsiteY28" fmla="*/ 365391 h 1466850"/>
              <a:gd name="connsiteX29" fmla="*/ 1733074 w 3333750"/>
              <a:gd name="connsiteY29" fmla="*/ 407301 h 1466850"/>
              <a:gd name="connsiteX30" fmla="*/ 1727359 w 3333750"/>
              <a:gd name="connsiteY30" fmla="*/ 388251 h 1466850"/>
              <a:gd name="connsiteX31" fmla="*/ 1693069 w 3333750"/>
              <a:gd name="connsiteY31" fmla="*/ 383488 h 1466850"/>
              <a:gd name="connsiteX32" fmla="*/ 1685449 w 3333750"/>
              <a:gd name="connsiteY32" fmla="*/ 365391 h 1466850"/>
              <a:gd name="connsiteX33" fmla="*/ 1677829 w 3333750"/>
              <a:gd name="connsiteY33" fmla="*/ 344436 h 1466850"/>
              <a:gd name="connsiteX34" fmla="*/ 1674971 w 3333750"/>
              <a:gd name="connsiteY34" fmla="*/ 325386 h 1466850"/>
              <a:gd name="connsiteX35" fmla="*/ 1662589 w 3333750"/>
              <a:gd name="connsiteY35" fmla="*/ 308241 h 1466850"/>
              <a:gd name="connsiteX36" fmla="*/ 1642586 w 3333750"/>
              <a:gd name="connsiteY36" fmla="*/ 332053 h 1466850"/>
              <a:gd name="connsiteX37" fmla="*/ 1520666 w 3333750"/>
              <a:gd name="connsiteY37" fmla="*/ 404443 h 1466850"/>
              <a:gd name="connsiteX38" fmla="*/ 1552099 w 3333750"/>
              <a:gd name="connsiteY38" fmla="*/ 472071 h 1466850"/>
              <a:gd name="connsiteX39" fmla="*/ 1634014 w 3333750"/>
              <a:gd name="connsiteY39" fmla="*/ 493978 h 1466850"/>
              <a:gd name="connsiteX40" fmla="*/ 1619726 w 3333750"/>
              <a:gd name="connsiteY40" fmla="*/ 522553 h 1466850"/>
              <a:gd name="connsiteX41" fmla="*/ 1535906 w 3333750"/>
              <a:gd name="connsiteY41" fmla="*/ 513028 h 1466850"/>
              <a:gd name="connsiteX42" fmla="*/ 1496854 w 3333750"/>
              <a:gd name="connsiteY42" fmla="*/ 522553 h 1466850"/>
              <a:gd name="connsiteX43" fmla="*/ 1453039 w 3333750"/>
              <a:gd name="connsiteY43" fmla="*/ 519696 h 1466850"/>
              <a:gd name="connsiteX44" fmla="*/ 1426369 w 3333750"/>
              <a:gd name="connsiteY44" fmla="*/ 528268 h 1466850"/>
              <a:gd name="connsiteX45" fmla="*/ 1368266 w 3333750"/>
              <a:gd name="connsiteY45" fmla="*/ 530173 h 1466850"/>
              <a:gd name="connsiteX46" fmla="*/ 1360646 w 3333750"/>
              <a:gd name="connsiteY46" fmla="*/ 542556 h 1466850"/>
              <a:gd name="connsiteX47" fmla="*/ 1349216 w 3333750"/>
              <a:gd name="connsiteY47" fmla="*/ 542556 h 1466850"/>
              <a:gd name="connsiteX48" fmla="*/ 1211104 w 3333750"/>
              <a:gd name="connsiteY48" fmla="*/ 547318 h 1466850"/>
              <a:gd name="connsiteX49" fmla="*/ 711994 w 3333750"/>
              <a:gd name="connsiteY49" fmla="*/ 564463 h 1466850"/>
              <a:gd name="connsiteX50" fmla="*/ 389096 w 3333750"/>
              <a:gd name="connsiteY50" fmla="*/ 575893 h 1466850"/>
              <a:gd name="connsiteX51" fmla="*/ 71914 w 3333750"/>
              <a:gd name="connsiteY51" fmla="*/ 593038 h 1466850"/>
              <a:gd name="connsiteX52" fmla="*/ 7144 w 3333750"/>
              <a:gd name="connsiteY52" fmla="*/ 601611 h 1466850"/>
              <a:gd name="connsiteX53" fmla="*/ 125254 w 3333750"/>
              <a:gd name="connsiteY53" fmla="*/ 596848 h 1466850"/>
              <a:gd name="connsiteX54" fmla="*/ 342424 w 3333750"/>
              <a:gd name="connsiteY54" fmla="*/ 589228 h 1466850"/>
              <a:gd name="connsiteX55" fmla="*/ 711994 w 3333750"/>
              <a:gd name="connsiteY55" fmla="*/ 573036 h 1466850"/>
              <a:gd name="connsiteX56" fmla="*/ 1357789 w 3333750"/>
              <a:gd name="connsiteY56" fmla="*/ 564463 h 1466850"/>
              <a:gd name="connsiteX57" fmla="*/ 1355884 w 3333750"/>
              <a:gd name="connsiteY57" fmla="*/ 552081 h 1466850"/>
              <a:gd name="connsiteX58" fmla="*/ 1440656 w 3333750"/>
              <a:gd name="connsiteY58" fmla="*/ 551128 h 1466850"/>
              <a:gd name="connsiteX59" fmla="*/ 1467326 w 3333750"/>
              <a:gd name="connsiteY59" fmla="*/ 557796 h 1466850"/>
              <a:gd name="connsiteX60" fmla="*/ 1507331 w 3333750"/>
              <a:gd name="connsiteY60" fmla="*/ 555891 h 1466850"/>
              <a:gd name="connsiteX61" fmla="*/ 1537811 w 3333750"/>
              <a:gd name="connsiteY61" fmla="*/ 564463 h 1466850"/>
              <a:gd name="connsiteX62" fmla="*/ 1555909 w 3333750"/>
              <a:gd name="connsiteY62" fmla="*/ 573036 h 1466850"/>
              <a:gd name="connsiteX63" fmla="*/ 1581626 w 3333750"/>
              <a:gd name="connsiteY63" fmla="*/ 573988 h 1466850"/>
              <a:gd name="connsiteX64" fmla="*/ 1577816 w 3333750"/>
              <a:gd name="connsiteY64" fmla="*/ 655903 h 1466850"/>
              <a:gd name="connsiteX65" fmla="*/ 1534001 w 3333750"/>
              <a:gd name="connsiteY65" fmla="*/ 655903 h 1466850"/>
              <a:gd name="connsiteX66" fmla="*/ 1516856 w 3333750"/>
              <a:gd name="connsiteY66" fmla="*/ 653998 h 1466850"/>
              <a:gd name="connsiteX67" fmla="*/ 1502569 w 3333750"/>
              <a:gd name="connsiteY67" fmla="*/ 653046 h 1466850"/>
              <a:gd name="connsiteX68" fmla="*/ 1497806 w 3333750"/>
              <a:gd name="connsiteY68" fmla="*/ 646378 h 1466850"/>
              <a:gd name="connsiteX69" fmla="*/ 1480661 w 3333750"/>
              <a:gd name="connsiteY69" fmla="*/ 647331 h 1466850"/>
              <a:gd name="connsiteX70" fmla="*/ 1466374 w 3333750"/>
              <a:gd name="connsiteY70" fmla="*/ 652093 h 1466850"/>
              <a:gd name="connsiteX71" fmla="*/ 1427321 w 3333750"/>
              <a:gd name="connsiteY71" fmla="*/ 653046 h 1466850"/>
              <a:gd name="connsiteX72" fmla="*/ 1393031 w 3333750"/>
              <a:gd name="connsiteY72" fmla="*/ 660666 h 1466850"/>
              <a:gd name="connsiteX73" fmla="*/ 1380649 w 3333750"/>
              <a:gd name="connsiteY73" fmla="*/ 671143 h 1466850"/>
              <a:gd name="connsiteX74" fmla="*/ 1329214 w 3333750"/>
              <a:gd name="connsiteY74" fmla="*/ 700671 h 1466850"/>
              <a:gd name="connsiteX75" fmla="*/ 1328261 w 3333750"/>
              <a:gd name="connsiteY75" fmla="*/ 798778 h 1466850"/>
              <a:gd name="connsiteX76" fmla="*/ 1330166 w 3333750"/>
              <a:gd name="connsiteY76" fmla="*/ 802588 h 1466850"/>
              <a:gd name="connsiteX77" fmla="*/ 1098709 w 3333750"/>
              <a:gd name="connsiteY77" fmla="*/ 820686 h 1466850"/>
              <a:gd name="connsiteX78" fmla="*/ 1012031 w 3333750"/>
              <a:gd name="connsiteY78" fmla="*/ 827353 h 1466850"/>
              <a:gd name="connsiteX79" fmla="*/ 1008221 w 3333750"/>
              <a:gd name="connsiteY79" fmla="*/ 843546 h 1466850"/>
              <a:gd name="connsiteX80" fmla="*/ 1014889 w 3333750"/>
              <a:gd name="connsiteY80" fmla="*/ 860691 h 1466850"/>
              <a:gd name="connsiteX81" fmla="*/ 1005364 w 3333750"/>
              <a:gd name="connsiteY81" fmla="*/ 902601 h 1466850"/>
              <a:gd name="connsiteX82" fmla="*/ 1007269 w 3333750"/>
              <a:gd name="connsiteY82" fmla="*/ 937843 h 1466850"/>
              <a:gd name="connsiteX83" fmla="*/ 1021556 w 3333750"/>
              <a:gd name="connsiteY83" fmla="*/ 937843 h 1466850"/>
              <a:gd name="connsiteX84" fmla="*/ 992981 w 3333750"/>
              <a:gd name="connsiteY84" fmla="*/ 954036 h 1466850"/>
              <a:gd name="connsiteX85" fmla="*/ 988219 w 3333750"/>
              <a:gd name="connsiteY85" fmla="*/ 967371 h 1466850"/>
              <a:gd name="connsiteX86" fmla="*/ 975836 w 3333750"/>
              <a:gd name="connsiteY86" fmla="*/ 985468 h 1466850"/>
              <a:gd name="connsiteX87" fmla="*/ 967264 w 3333750"/>
              <a:gd name="connsiteY87" fmla="*/ 1007376 h 1466850"/>
              <a:gd name="connsiteX88" fmla="*/ 925354 w 3333750"/>
              <a:gd name="connsiteY88" fmla="*/ 1011186 h 1466850"/>
              <a:gd name="connsiteX89" fmla="*/ 947261 w 3333750"/>
              <a:gd name="connsiteY89" fmla="*/ 1018806 h 1466850"/>
              <a:gd name="connsiteX90" fmla="*/ 966311 w 3333750"/>
              <a:gd name="connsiteY90" fmla="*/ 1019758 h 1466850"/>
              <a:gd name="connsiteX91" fmla="*/ 972979 w 3333750"/>
              <a:gd name="connsiteY91" fmla="*/ 1031188 h 1466850"/>
              <a:gd name="connsiteX92" fmla="*/ 1049179 w 3333750"/>
              <a:gd name="connsiteY92" fmla="*/ 1066431 h 1466850"/>
              <a:gd name="connsiteX93" fmla="*/ 1110139 w 3333750"/>
              <a:gd name="connsiteY93" fmla="*/ 1042618 h 1466850"/>
              <a:gd name="connsiteX94" fmla="*/ 1147286 w 3333750"/>
              <a:gd name="connsiteY94" fmla="*/ 1042618 h 1466850"/>
              <a:gd name="connsiteX95" fmla="*/ 1316831 w 3333750"/>
              <a:gd name="connsiteY95" fmla="*/ 1046428 h 1466850"/>
              <a:gd name="connsiteX96" fmla="*/ 1360646 w 3333750"/>
              <a:gd name="connsiteY96" fmla="*/ 1047381 h 1466850"/>
              <a:gd name="connsiteX97" fmla="*/ 1389221 w 3333750"/>
              <a:gd name="connsiteY97" fmla="*/ 1093101 h 1466850"/>
              <a:gd name="connsiteX98" fmla="*/ 1376839 w 3333750"/>
              <a:gd name="connsiteY98" fmla="*/ 1149298 h 1466850"/>
              <a:gd name="connsiteX99" fmla="*/ 1377791 w 3333750"/>
              <a:gd name="connsiteY99" fmla="*/ 1163586 h 1466850"/>
              <a:gd name="connsiteX100" fmla="*/ 1389221 w 3333750"/>
              <a:gd name="connsiteY100" fmla="*/ 1165491 h 1466850"/>
              <a:gd name="connsiteX101" fmla="*/ 1384459 w 3333750"/>
              <a:gd name="connsiteY101" fmla="*/ 1195971 h 1466850"/>
              <a:gd name="connsiteX102" fmla="*/ 1349216 w 3333750"/>
              <a:gd name="connsiteY102" fmla="*/ 1187398 h 1466850"/>
              <a:gd name="connsiteX103" fmla="*/ 1333024 w 3333750"/>
              <a:gd name="connsiteY103" fmla="*/ 1271218 h 1466850"/>
              <a:gd name="connsiteX104" fmla="*/ 1348264 w 3333750"/>
              <a:gd name="connsiteY104" fmla="*/ 1308366 h 1466850"/>
              <a:gd name="connsiteX105" fmla="*/ 1385411 w 3333750"/>
              <a:gd name="connsiteY105" fmla="*/ 1297888 h 1466850"/>
              <a:gd name="connsiteX106" fmla="*/ 1393984 w 3333750"/>
              <a:gd name="connsiteY106" fmla="*/ 1268361 h 1466850"/>
              <a:gd name="connsiteX107" fmla="*/ 1424464 w 3333750"/>
              <a:gd name="connsiteY107" fmla="*/ 1252168 h 1466850"/>
              <a:gd name="connsiteX108" fmla="*/ 1434941 w 3333750"/>
              <a:gd name="connsiteY108" fmla="*/ 1221688 h 1466850"/>
              <a:gd name="connsiteX109" fmla="*/ 1437799 w 3333750"/>
              <a:gd name="connsiteY109" fmla="*/ 1186446 h 1466850"/>
              <a:gd name="connsiteX110" fmla="*/ 1521619 w 3333750"/>
              <a:gd name="connsiteY110" fmla="*/ 1196923 h 1466850"/>
              <a:gd name="connsiteX111" fmla="*/ 1613059 w 3333750"/>
              <a:gd name="connsiteY111" fmla="*/ 1211211 h 1466850"/>
              <a:gd name="connsiteX112" fmla="*/ 1645444 w 3333750"/>
              <a:gd name="connsiteY112" fmla="*/ 1224546 h 1466850"/>
              <a:gd name="connsiteX113" fmla="*/ 1646396 w 3333750"/>
              <a:gd name="connsiteY113" fmla="*/ 1266456 h 1466850"/>
              <a:gd name="connsiteX114" fmla="*/ 1643539 w 3333750"/>
              <a:gd name="connsiteY114" fmla="*/ 1353133 h 1466850"/>
              <a:gd name="connsiteX115" fmla="*/ 1637824 w 3333750"/>
              <a:gd name="connsiteY115" fmla="*/ 1359801 h 1466850"/>
              <a:gd name="connsiteX116" fmla="*/ 1639729 w 3333750"/>
              <a:gd name="connsiteY116" fmla="*/ 1378851 h 1466850"/>
              <a:gd name="connsiteX117" fmla="*/ 1646396 w 3333750"/>
              <a:gd name="connsiteY117" fmla="*/ 1416951 h 1466850"/>
              <a:gd name="connsiteX118" fmla="*/ 1668304 w 3333750"/>
              <a:gd name="connsiteY118" fmla="*/ 1461718 h 1466850"/>
              <a:gd name="connsiteX119" fmla="*/ 1678781 w 3333750"/>
              <a:gd name="connsiteY119" fmla="*/ 1432191 h 1466850"/>
              <a:gd name="connsiteX120" fmla="*/ 1687354 w 3333750"/>
              <a:gd name="connsiteY120" fmla="*/ 1371231 h 1466850"/>
              <a:gd name="connsiteX121" fmla="*/ 1675924 w 3333750"/>
              <a:gd name="connsiteY121" fmla="*/ 1315033 h 1466850"/>
              <a:gd name="connsiteX122" fmla="*/ 1674971 w 3333750"/>
              <a:gd name="connsiteY122" fmla="*/ 1231213 h 1466850"/>
              <a:gd name="connsiteX123" fmla="*/ 1744504 w 3333750"/>
              <a:gd name="connsiteY123" fmla="*/ 1209306 h 1466850"/>
              <a:gd name="connsiteX124" fmla="*/ 1887379 w 3333750"/>
              <a:gd name="connsiteY124" fmla="*/ 1184541 h 1466850"/>
              <a:gd name="connsiteX125" fmla="*/ 1887379 w 3333750"/>
              <a:gd name="connsiteY125" fmla="*/ 1222641 h 1466850"/>
              <a:gd name="connsiteX126" fmla="*/ 1897856 w 3333750"/>
              <a:gd name="connsiteY126" fmla="*/ 1235023 h 1466850"/>
              <a:gd name="connsiteX127" fmla="*/ 1899761 w 3333750"/>
              <a:gd name="connsiteY127" fmla="*/ 1268361 h 1466850"/>
              <a:gd name="connsiteX128" fmla="*/ 1935956 w 3333750"/>
              <a:gd name="connsiteY128" fmla="*/ 1273123 h 1466850"/>
              <a:gd name="connsiteX129" fmla="*/ 1955006 w 3333750"/>
              <a:gd name="connsiteY129" fmla="*/ 1313128 h 1466850"/>
              <a:gd name="connsiteX130" fmla="*/ 1991201 w 3333750"/>
              <a:gd name="connsiteY130" fmla="*/ 1294078 h 1466850"/>
              <a:gd name="connsiteX131" fmla="*/ 1992154 w 3333750"/>
              <a:gd name="connsiteY131" fmla="*/ 1236928 h 1466850"/>
              <a:gd name="connsiteX132" fmla="*/ 1981676 w 3333750"/>
              <a:gd name="connsiteY132" fmla="*/ 1192161 h 1466850"/>
              <a:gd name="connsiteX133" fmla="*/ 1938814 w 3333750"/>
              <a:gd name="connsiteY133" fmla="*/ 1195018 h 1466850"/>
              <a:gd name="connsiteX134" fmla="*/ 1937861 w 3333750"/>
              <a:gd name="connsiteY134" fmla="*/ 1180731 h 1466850"/>
              <a:gd name="connsiteX135" fmla="*/ 1937861 w 3333750"/>
              <a:gd name="connsiteY135" fmla="*/ 1168348 h 1466850"/>
              <a:gd name="connsiteX136" fmla="*/ 1945481 w 3333750"/>
              <a:gd name="connsiteY136" fmla="*/ 1166443 h 1466850"/>
              <a:gd name="connsiteX137" fmla="*/ 1952149 w 3333750"/>
              <a:gd name="connsiteY137" fmla="*/ 1162633 h 1466850"/>
              <a:gd name="connsiteX138" fmla="*/ 1955006 w 3333750"/>
              <a:gd name="connsiteY138" fmla="*/ 1155013 h 1466850"/>
              <a:gd name="connsiteX139" fmla="*/ 1952149 w 3333750"/>
              <a:gd name="connsiteY139" fmla="*/ 1140726 h 1466850"/>
              <a:gd name="connsiteX140" fmla="*/ 1951196 w 3333750"/>
              <a:gd name="connsiteY140" fmla="*/ 1148346 h 1466850"/>
              <a:gd name="connsiteX141" fmla="*/ 1950244 w 3333750"/>
              <a:gd name="connsiteY141" fmla="*/ 1122628 h 1466850"/>
              <a:gd name="connsiteX142" fmla="*/ 1948339 w 3333750"/>
              <a:gd name="connsiteY142" fmla="*/ 1104531 h 1466850"/>
              <a:gd name="connsiteX143" fmla="*/ 1940719 w 3333750"/>
              <a:gd name="connsiteY143" fmla="*/ 1095006 h 1466850"/>
              <a:gd name="connsiteX144" fmla="*/ 1935956 w 3333750"/>
              <a:gd name="connsiteY144" fmla="*/ 1090243 h 1466850"/>
              <a:gd name="connsiteX145" fmla="*/ 1943576 w 3333750"/>
              <a:gd name="connsiteY145" fmla="*/ 1077861 h 1466850"/>
              <a:gd name="connsiteX146" fmla="*/ 1962626 w 3333750"/>
              <a:gd name="connsiteY146" fmla="*/ 1048333 h 1466850"/>
              <a:gd name="connsiteX147" fmla="*/ 2002631 w 3333750"/>
              <a:gd name="connsiteY147" fmla="*/ 1047381 h 1466850"/>
              <a:gd name="connsiteX148" fmla="*/ 2089309 w 3333750"/>
              <a:gd name="connsiteY148" fmla="*/ 1045476 h 1466850"/>
              <a:gd name="connsiteX149" fmla="*/ 2175986 w 3333750"/>
              <a:gd name="connsiteY149" fmla="*/ 1043571 h 1466850"/>
              <a:gd name="connsiteX150" fmla="*/ 2215991 w 3333750"/>
              <a:gd name="connsiteY150" fmla="*/ 1042618 h 1466850"/>
              <a:gd name="connsiteX151" fmla="*/ 2340769 w 3333750"/>
              <a:gd name="connsiteY151" fmla="*/ 1052143 h 1466850"/>
              <a:gd name="connsiteX152" fmla="*/ 2362676 w 3333750"/>
              <a:gd name="connsiteY152" fmla="*/ 1019758 h 1466850"/>
              <a:gd name="connsiteX153" fmla="*/ 2399824 w 3333750"/>
              <a:gd name="connsiteY153" fmla="*/ 1015948 h 1466850"/>
              <a:gd name="connsiteX154" fmla="*/ 2365534 w 3333750"/>
              <a:gd name="connsiteY154" fmla="*/ 1006423 h 1466850"/>
              <a:gd name="connsiteX155" fmla="*/ 2350294 w 3333750"/>
              <a:gd name="connsiteY155" fmla="*/ 983563 h 1466850"/>
              <a:gd name="connsiteX156" fmla="*/ 2332196 w 3333750"/>
              <a:gd name="connsiteY156" fmla="*/ 953083 h 1466850"/>
              <a:gd name="connsiteX157" fmla="*/ 2305526 w 3333750"/>
              <a:gd name="connsiteY157" fmla="*/ 938796 h 1466850"/>
              <a:gd name="connsiteX158" fmla="*/ 2322671 w 3333750"/>
              <a:gd name="connsiteY158" fmla="*/ 912126 h 1466850"/>
              <a:gd name="connsiteX159" fmla="*/ 2310289 w 3333750"/>
              <a:gd name="connsiteY159" fmla="*/ 862596 h 1466850"/>
              <a:gd name="connsiteX160" fmla="*/ 2321719 w 3333750"/>
              <a:gd name="connsiteY160" fmla="*/ 847356 h 1466850"/>
              <a:gd name="connsiteX161" fmla="*/ 2315051 w 3333750"/>
              <a:gd name="connsiteY161" fmla="*/ 827353 h 1466850"/>
              <a:gd name="connsiteX162" fmla="*/ 2189321 w 3333750"/>
              <a:gd name="connsiteY162" fmla="*/ 817828 h 1466850"/>
              <a:gd name="connsiteX163" fmla="*/ 2105501 w 3333750"/>
              <a:gd name="connsiteY163" fmla="*/ 810208 h 1466850"/>
              <a:gd name="connsiteX164" fmla="*/ 1999774 w 3333750"/>
              <a:gd name="connsiteY164" fmla="*/ 801636 h 1466850"/>
              <a:gd name="connsiteX165" fmla="*/ 2018824 w 3333750"/>
              <a:gd name="connsiteY165" fmla="*/ 738771 h 1466850"/>
              <a:gd name="connsiteX166" fmla="*/ 2021681 w 3333750"/>
              <a:gd name="connsiteY166" fmla="*/ 679716 h 1466850"/>
              <a:gd name="connsiteX167" fmla="*/ 1962626 w 3333750"/>
              <a:gd name="connsiteY167" fmla="*/ 674953 h 1466850"/>
              <a:gd name="connsiteX168" fmla="*/ 1942624 w 3333750"/>
              <a:gd name="connsiteY168" fmla="*/ 666381 h 1466850"/>
              <a:gd name="connsiteX169" fmla="*/ 1924526 w 3333750"/>
              <a:gd name="connsiteY169" fmla="*/ 657808 h 1466850"/>
              <a:gd name="connsiteX170" fmla="*/ 1887379 w 3333750"/>
              <a:gd name="connsiteY170" fmla="*/ 652093 h 1466850"/>
              <a:gd name="connsiteX171" fmla="*/ 1815941 w 3333750"/>
              <a:gd name="connsiteY171" fmla="*/ 654951 h 1466850"/>
              <a:gd name="connsiteX172" fmla="*/ 1796891 w 3333750"/>
              <a:gd name="connsiteY172" fmla="*/ 639711 h 1466850"/>
              <a:gd name="connsiteX173" fmla="*/ 1789271 w 3333750"/>
              <a:gd name="connsiteY173" fmla="*/ 577798 h 1466850"/>
              <a:gd name="connsiteX174" fmla="*/ 1803559 w 3333750"/>
              <a:gd name="connsiteY174" fmla="*/ 555891 h 1466850"/>
              <a:gd name="connsiteX175" fmla="*/ 1833086 w 3333750"/>
              <a:gd name="connsiteY175" fmla="*/ 555891 h 1466850"/>
              <a:gd name="connsiteX176" fmla="*/ 1874044 w 3333750"/>
              <a:gd name="connsiteY176" fmla="*/ 556843 h 1466850"/>
              <a:gd name="connsiteX177" fmla="*/ 1876901 w 3333750"/>
              <a:gd name="connsiteY177" fmla="*/ 550176 h 1466850"/>
              <a:gd name="connsiteX178" fmla="*/ 1886426 w 3333750"/>
              <a:gd name="connsiteY178" fmla="*/ 550176 h 1466850"/>
              <a:gd name="connsiteX179" fmla="*/ 1908334 w 3333750"/>
              <a:gd name="connsiteY179" fmla="*/ 549223 h 1466850"/>
              <a:gd name="connsiteX180" fmla="*/ 1946434 w 3333750"/>
              <a:gd name="connsiteY180" fmla="*/ 549223 h 1466850"/>
              <a:gd name="connsiteX181" fmla="*/ 1973104 w 3333750"/>
              <a:gd name="connsiteY181" fmla="*/ 550176 h 1466850"/>
              <a:gd name="connsiteX182" fmla="*/ 1978819 w 3333750"/>
              <a:gd name="connsiteY182" fmla="*/ 559701 h 1466850"/>
              <a:gd name="connsiteX183" fmla="*/ 2013109 w 3333750"/>
              <a:gd name="connsiteY183" fmla="*/ 560653 h 1466850"/>
              <a:gd name="connsiteX184" fmla="*/ 2075021 w 3333750"/>
              <a:gd name="connsiteY184" fmla="*/ 561606 h 1466850"/>
              <a:gd name="connsiteX185" fmla="*/ 2116931 w 3333750"/>
              <a:gd name="connsiteY185" fmla="*/ 562558 h 1466850"/>
              <a:gd name="connsiteX186" fmla="*/ 2355056 w 3333750"/>
              <a:gd name="connsiteY186" fmla="*/ 565416 h 1466850"/>
              <a:gd name="connsiteX187" fmla="*/ 2607469 w 3333750"/>
              <a:gd name="connsiteY187" fmla="*/ 571131 h 1466850"/>
              <a:gd name="connsiteX188" fmla="*/ 3336131 w 3333750"/>
              <a:gd name="connsiteY188" fmla="*/ 596848 h 1466850"/>
              <a:gd name="connsiteX189" fmla="*/ 3336131 w 3333750"/>
              <a:gd name="connsiteY189" fmla="*/ 594943 h 1466850"/>
              <a:gd name="connsiteX190" fmla="*/ 3328511 w 3333750"/>
              <a:gd name="connsiteY190" fmla="*/ 594943 h 1466850"/>
              <a:gd name="connsiteX191" fmla="*/ 1124426 w 3333750"/>
              <a:gd name="connsiteY191" fmla="*/ 984516 h 1466850"/>
              <a:gd name="connsiteX192" fmla="*/ 1096804 w 3333750"/>
              <a:gd name="connsiteY192" fmla="*/ 940701 h 1466850"/>
              <a:gd name="connsiteX193" fmla="*/ 1075849 w 3333750"/>
              <a:gd name="connsiteY193" fmla="*/ 928318 h 1466850"/>
              <a:gd name="connsiteX194" fmla="*/ 1075849 w 3333750"/>
              <a:gd name="connsiteY194" fmla="*/ 917841 h 1466850"/>
              <a:gd name="connsiteX195" fmla="*/ 1076801 w 3333750"/>
              <a:gd name="connsiteY195" fmla="*/ 874026 h 1466850"/>
              <a:gd name="connsiteX196" fmla="*/ 1088231 w 3333750"/>
              <a:gd name="connsiteY196" fmla="*/ 857833 h 1466850"/>
              <a:gd name="connsiteX197" fmla="*/ 1144429 w 3333750"/>
              <a:gd name="connsiteY197" fmla="*/ 853071 h 1466850"/>
              <a:gd name="connsiteX198" fmla="*/ 1202531 w 3333750"/>
              <a:gd name="connsiteY198" fmla="*/ 848308 h 1466850"/>
              <a:gd name="connsiteX199" fmla="*/ 1193959 w 3333750"/>
              <a:gd name="connsiteY199" fmla="*/ 895933 h 1466850"/>
              <a:gd name="connsiteX200" fmla="*/ 1205389 w 3333750"/>
              <a:gd name="connsiteY200" fmla="*/ 938796 h 1466850"/>
              <a:gd name="connsiteX201" fmla="*/ 1183481 w 3333750"/>
              <a:gd name="connsiteY201" fmla="*/ 952131 h 1466850"/>
              <a:gd name="connsiteX202" fmla="*/ 1178719 w 3333750"/>
              <a:gd name="connsiteY202" fmla="*/ 974038 h 1466850"/>
              <a:gd name="connsiteX203" fmla="*/ 1203484 w 3333750"/>
              <a:gd name="connsiteY203" fmla="*/ 973086 h 1466850"/>
              <a:gd name="connsiteX204" fmla="*/ 1210151 w 3333750"/>
              <a:gd name="connsiteY204" fmla="*/ 959751 h 1466850"/>
              <a:gd name="connsiteX205" fmla="*/ 1245394 w 3333750"/>
              <a:gd name="connsiteY205" fmla="*/ 957846 h 1466850"/>
              <a:gd name="connsiteX206" fmla="*/ 1266349 w 3333750"/>
              <a:gd name="connsiteY206" fmla="*/ 964513 h 1466850"/>
              <a:gd name="connsiteX207" fmla="*/ 1256824 w 3333750"/>
              <a:gd name="connsiteY207" fmla="*/ 964513 h 1466850"/>
              <a:gd name="connsiteX208" fmla="*/ 1253966 w 3333750"/>
              <a:gd name="connsiteY208" fmla="*/ 973086 h 1466850"/>
              <a:gd name="connsiteX209" fmla="*/ 1277779 w 3333750"/>
              <a:gd name="connsiteY209" fmla="*/ 958798 h 1466850"/>
              <a:gd name="connsiteX210" fmla="*/ 1255871 w 3333750"/>
              <a:gd name="connsiteY210" fmla="*/ 935938 h 1466850"/>
              <a:gd name="connsiteX211" fmla="*/ 1260634 w 3333750"/>
              <a:gd name="connsiteY211" fmla="*/ 899743 h 1466850"/>
              <a:gd name="connsiteX212" fmla="*/ 1318736 w 3333750"/>
              <a:gd name="connsiteY212" fmla="*/ 981658 h 1466850"/>
              <a:gd name="connsiteX213" fmla="*/ 1124426 w 3333750"/>
              <a:gd name="connsiteY213" fmla="*/ 984516 h 1466850"/>
              <a:gd name="connsiteX214" fmla="*/ 1202531 w 3333750"/>
              <a:gd name="connsiteY214" fmla="*/ 961656 h 1466850"/>
              <a:gd name="connsiteX215" fmla="*/ 1195864 w 3333750"/>
              <a:gd name="connsiteY215" fmla="*/ 962608 h 1466850"/>
              <a:gd name="connsiteX216" fmla="*/ 1202531 w 3333750"/>
              <a:gd name="connsiteY216" fmla="*/ 961656 h 1466850"/>
              <a:gd name="connsiteX217" fmla="*/ 1373029 w 3333750"/>
              <a:gd name="connsiteY217" fmla="*/ 980706 h 1466850"/>
              <a:gd name="connsiteX218" fmla="*/ 1339691 w 3333750"/>
              <a:gd name="connsiteY218" fmla="*/ 968323 h 1466850"/>
              <a:gd name="connsiteX219" fmla="*/ 1322546 w 3333750"/>
              <a:gd name="connsiteY219" fmla="*/ 939748 h 1466850"/>
              <a:gd name="connsiteX220" fmla="*/ 1271111 w 3333750"/>
              <a:gd name="connsiteY220" fmla="*/ 865453 h 1466850"/>
              <a:gd name="connsiteX221" fmla="*/ 1259681 w 3333750"/>
              <a:gd name="connsiteY221" fmla="*/ 841641 h 1466850"/>
              <a:gd name="connsiteX222" fmla="*/ 1307306 w 3333750"/>
              <a:gd name="connsiteY222" fmla="*/ 836878 h 1466850"/>
              <a:gd name="connsiteX223" fmla="*/ 1395889 w 3333750"/>
              <a:gd name="connsiteY223" fmla="*/ 841641 h 1466850"/>
              <a:gd name="connsiteX224" fmla="*/ 1373029 w 3333750"/>
              <a:gd name="connsiteY224" fmla="*/ 980706 h 1466850"/>
              <a:gd name="connsiteX225" fmla="*/ 1387316 w 3333750"/>
              <a:gd name="connsiteY225" fmla="*/ 980706 h 1466850"/>
              <a:gd name="connsiteX226" fmla="*/ 1387316 w 3333750"/>
              <a:gd name="connsiteY226" fmla="*/ 980706 h 1466850"/>
              <a:gd name="connsiteX227" fmla="*/ 1387316 w 3333750"/>
              <a:gd name="connsiteY227" fmla="*/ 980706 h 1466850"/>
              <a:gd name="connsiteX228" fmla="*/ 1395889 w 3333750"/>
              <a:gd name="connsiteY228" fmla="*/ 1231213 h 1466850"/>
              <a:gd name="connsiteX229" fmla="*/ 1387316 w 3333750"/>
              <a:gd name="connsiteY229" fmla="*/ 1222641 h 1466850"/>
              <a:gd name="connsiteX230" fmla="*/ 1395889 w 3333750"/>
              <a:gd name="connsiteY230" fmla="*/ 1231213 h 1466850"/>
              <a:gd name="connsiteX231" fmla="*/ 1404461 w 3333750"/>
              <a:gd name="connsiteY231" fmla="*/ 849261 h 1466850"/>
              <a:gd name="connsiteX232" fmla="*/ 1392079 w 3333750"/>
              <a:gd name="connsiteY232" fmla="*/ 910221 h 1466850"/>
              <a:gd name="connsiteX233" fmla="*/ 1378744 w 3333750"/>
              <a:gd name="connsiteY233" fmla="*/ 956893 h 1466850"/>
              <a:gd name="connsiteX234" fmla="*/ 1404461 w 3333750"/>
              <a:gd name="connsiteY234" fmla="*/ 849261 h 1466850"/>
              <a:gd name="connsiteX235" fmla="*/ 1414939 w 3333750"/>
              <a:gd name="connsiteY235" fmla="*/ 810208 h 1466850"/>
              <a:gd name="connsiteX236" fmla="*/ 1392079 w 3333750"/>
              <a:gd name="connsiteY236" fmla="*/ 808303 h 1466850"/>
              <a:gd name="connsiteX237" fmla="*/ 1414939 w 3333750"/>
              <a:gd name="connsiteY237" fmla="*/ 810208 h 1466850"/>
              <a:gd name="connsiteX238" fmla="*/ 1414939 w 3333750"/>
              <a:gd name="connsiteY238" fmla="*/ 810208 h 1466850"/>
              <a:gd name="connsiteX239" fmla="*/ 1578769 w 3333750"/>
              <a:gd name="connsiteY239" fmla="*/ 516838 h 1466850"/>
              <a:gd name="connsiteX240" fmla="*/ 1604486 w 3333750"/>
              <a:gd name="connsiteY240" fmla="*/ 521601 h 1466850"/>
              <a:gd name="connsiteX241" fmla="*/ 1578769 w 3333750"/>
              <a:gd name="connsiteY241" fmla="*/ 516838 h 1466850"/>
              <a:gd name="connsiteX242" fmla="*/ 1557814 w 3333750"/>
              <a:gd name="connsiteY242" fmla="*/ 514933 h 1466850"/>
              <a:gd name="connsiteX243" fmla="*/ 1564481 w 3333750"/>
              <a:gd name="connsiteY243" fmla="*/ 521601 h 1466850"/>
              <a:gd name="connsiteX244" fmla="*/ 1538764 w 3333750"/>
              <a:gd name="connsiteY244" fmla="*/ 521601 h 1466850"/>
              <a:gd name="connsiteX245" fmla="*/ 1557814 w 3333750"/>
              <a:gd name="connsiteY245" fmla="*/ 514933 h 1466850"/>
              <a:gd name="connsiteX246" fmla="*/ 1522571 w 3333750"/>
              <a:gd name="connsiteY246" fmla="*/ 518743 h 1466850"/>
              <a:gd name="connsiteX247" fmla="*/ 1548289 w 3333750"/>
              <a:gd name="connsiteY247" fmla="*/ 512076 h 1466850"/>
              <a:gd name="connsiteX248" fmla="*/ 1522571 w 3333750"/>
              <a:gd name="connsiteY248" fmla="*/ 518743 h 1466850"/>
              <a:gd name="connsiteX249" fmla="*/ 1559719 w 3333750"/>
              <a:gd name="connsiteY249" fmla="*/ 569226 h 1466850"/>
              <a:gd name="connsiteX250" fmla="*/ 1521619 w 3333750"/>
              <a:gd name="connsiteY250" fmla="*/ 551128 h 1466850"/>
              <a:gd name="connsiteX251" fmla="*/ 1563529 w 3333750"/>
              <a:gd name="connsiteY251" fmla="*/ 551128 h 1466850"/>
              <a:gd name="connsiteX252" fmla="*/ 1573054 w 3333750"/>
              <a:gd name="connsiteY252" fmla="*/ 556843 h 1466850"/>
              <a:gd name="connsiteX253" fmla="*/ 1580674 w 3333750"/>
              <a:gd name="connsiteY253" fmla="*/ 570178 h 1466850"/>
              <a:gd name="connsiteX254" fmla="*/ 1559719 w 3333750"/>
              <a:gd name="connsiteY254" fmla="*/ 569226 h 1466850"/>
              <a:gd name="connsiteX255" fmla="*/ 1592104 w 3333750"/>
              <a:gd name="connsiteY255" fmla="*/ 553033 h 1466850"/>
              <a:gd name="connsiteX256" fmla="*/ 1618774 w 3333750"/>
              <a:gd name="connsiteY256" fmla="*/ 563511 h 1466850"/>
              <a:gd name="connsiteX257" fmla="*/ 1590199 w 3333750"/>
              <a:gd name="connsiteY257" fmla="*/ 570178 h 1466850"/>
              <a:gd name="connsiteX258" fmla="*/ 1592104 w 3333750"/>
              <a:gd name="connsiteY258" fmla="*/ 553033 h 1466850"/>
              <a:gd name="connsiteX259" fmla="*/ 1612106 w 3333750"/>
              <a:gd name="connsiteY259" fmla="*/ 635901 h 1466850"/>
              <a:gd name="connsiteX260" fmla="*/ 1592104 w 3333750"/>
              <a:gd name="connsiteY260" fmla="*/ 639711 h 1466850"/>
              <a:gd name="connsiteX261" fmla="*/ 1592104 w 3333750"/>
              <a:gd name="connsiteY261" fmla="*/ 575893 h 1466850"/>
              <a:gd name="connsiteX262" fmla="*/ 1608296 w 3333750"/>
              <a:gd name="connsiteY262" fmla="*/ 573988 h 1466850"/>
              <a:gd name="connsiteX263" fmla="*/ 1620679 w 3333750"/>
              <a:gd name="connsiteY263" fmla="*/ 583513 h 1466850"/>
              <a:gd name="connsiteX264" fmla="*/ 1626394 w 3333750"/>
              <a:gd name="connsiteY264" fmla="*/ 633043 h 1466850"/>
              <a:gd name="connsiteX265" fmla="*/ 1612106 w 3333750"/>
              <a:gd name="connsiteY265" fmla="*/ 635901 h 1466850"/>
              <a:gd name="connsiteX266" fmla="*/ 1935004 w 3333750"/>
              <a:gd name="connsiteY266" fmla="*/ 1231213 h 1466850"/>
              <a:gd name="connsiteX267" fmla="*/ 1935004 w 3333750"/>
              <a:gd name="connsiteY267" fmla="*/ 1231213 h 1466850"/>
              <a:gd name="connsiteX268" fmla="*/ 1935004 w 3333750"/>
              <a:gd name="connsiteY268" fmla="*/ 1231213 h 1466850"/>
              <a:gd name="connsiteX269" fmla="*/ 1946434 w 3333750"/>
              <a:gd name="connsiteY269" fmla="*/ 980706 h 1466850"/>
              <a:gd name="connsiteX270" fmla="*/ 1935004 w 3333750"/>
              <a:gd name="connsiteY270" fmla="*/ 962608 h 1466850"/>
              <a:gd name="connsiteX271" fmla="*/ 1947386 w 3333750"/>
              <a:gd name="connsiteY271" fmla="*/ 962608 h 1466850"/>
              <a:gd name="connsiteX272" fmla="*/ 1946434 w 3333750"/>
              <a:gd name="connsiteY272" fmla="*/ 980706 h 1466850"/>
              <a:gd name="connsiteX273" fmla="*/ 2073116 w 3333750"/>
              <a:gd name="connsiteY273" fmla="*/ 934986 h 1466850"/>
              <a:gd name="connsiteX274" fmla="*/ 2051209 w 3333750"/>
              <a:gd name="connsiteY274" fmla="*/ 954988 h 1466850"/>
              <a:gd name="connsiteX275" fmla="*/ 2073116 w 3333750"/>
              <a:gd name="connsiteY275" fmla="*/ 972133 h 1466850"/>
              <a:gd name="connsiteX276" fmla="*/ 2060734 w 3333750"/>
              <a:gd name="connsiteY276" fmla="*/ 963561 h 1466850"/>
              <a:gd name="connsiteX277" fmla="*/ 2070259 w 3333750"/>
              <a:gd name="connsiteY277" fmla="*/ 963561 h 1466850"/>
              <a:gd name="connsiteX278" fmla="*/ 2077879 w 3333750"/>
              <a:gd name="connsiteY278" fmla="*/ 956893 h 1466850"/>
              <a:gd name="connsiteX279" fmla="*/ 2121694 w 3333750"/>
              <a:gd name="connsiteY279" fmla="*/ 963561 h 1466850"/>
              <a:gd name="connsiteX280" fmla="*/ 2133124 w 3333750"/>
              <a:gd name="connsiteY280" fmla="*/ 972133 h 1466850"/>
              <a:gd name="connsiteX281" fmla="*/ 2146459 w 3333750"/>
              <a:gd name="connsiteY281" fmla="*/ 956893 h 1466850"/>
              <a:gd name="connsiteX282" fmla="*/ 2118836 w 3333750"/>
              <a:gd name="connsiteY282" fmla="*/ 937843 h 1466850"/>
              <a:gd name="connsiteX283" fmla="*/ 2133124 w 3333750"/>
              <a:gd name="connsiteY283" fmla="*/ 934986 h 1466850"/>
              <a:gd name="connsiteX284" fmla="*/ 2133124 w 3333750"/>
              <a:gd name="connsiteY284" fmla="*/ 898791 h 1466850"/>
              <a:gd name="connsiteX285" fmla="*/ 2124551 w 3333750"/>
              <a:gd name="connsiteY285" fmla="*/ 848308 h 1466850"/>
              <a:gd name="connsiteX286" fmla="*/ 2218849 w 3333750"/>
              <a:gd name="connsiteY286" fmla="*/ 855928 h 1466850"/>
              <a:gd name="connsiteX287" fmla="*/ 2245519 w 3333750"/>
              <a:gd name="connsiteY287" fmla="*/ 858786 h 1466850"/>
              <a:gd name="connsiteX288" fmla="*/ 2247424 w 3333750"/>
              <a:gd name="connsiteY288" fmla="*/ 876883 h 1466850"/>
              <a:gd name="connsiteX289" fmla="*/ 2252186 w 3333750"/>
              <a:gd name="connsiteY289" fmla="*/ 934986 h 1466850"/>
              <a:gd name="connsiteX290" fmla="*/ 2208371 w 3333750"/>
              <a:gd name="connsiteY290" fmla="*/ 954988 h 1466850"/>
              <a:gd name="connsiteX291" fmla="*/ 2195989 w 3333750"/>
              <a:gd name="connsiteY291" fmla="*/ 984516 h 1466850"/>
              <a:gd name="connsiteX292" fmla="*/ 2138839 w 3333750"/>
              <a:gd name="connsiteY292" fmla="*/ 983563 h 1466850"/>
              <a:gd name="connsiteX293" fmla="*/ 2006441 w 3333750"/>
              <a:gd name="connsiteY293" fmla="*/ 981658 h 1466850"/>
              <a:gd name="connsiteX294" fmla="*/ 2066449 w 3333750"/>
              <a:gd name="connsiteY294" fmla="*/ 894028 h 1466850"/>
              <a:gd name="connsiteX295" fmla="*/ 2073116 w 3333750"/>
              <a:gd name="connsiteY295" fmla="*/ 934986 h 1466850"/>
              <a:gd name="connsiteX296" fmla="*/ 2123599 w 3333750"/>
              <a:gd name="connsiteY296" fmla="*/ 959751 h 1466850"/>
              <a:gd name="connsiteX297" fmla="*/ 2126456 w 3333750"/>
              <a:gd name="connsiteY297" fmla="*/ 968323 h 1466850"/>
              <a:gd name="connsiteX298" fmla="*/ 2123599 w 3333750"/>
              <a:gd name="connsiteY298" fmla="*/ 959751 h 1466850"/>
              <a:gd name="connsiteX299" fmla="*/ 1960721 w 3333750"/>
              <a:gd name="connsiteY299" fmla="*/ 838783 h 1466850"/>
              <a:gd name="connsiteX300" fmla="*/ 1955959 w 3333750"/>
              <a:gd name="connsiteY300" fmla="*/ 832116 h 1466850"/>
              <a:gd name="connsiteX301" fmla="*/ 2066449 w 3333750"/>
              <a:gd name="connsiteY301" fmla="*/ 841641 h 1466850"/>
              <a:gd name="connsiteX302" fmla="*/ 1992154 w 3333750"/>
              <a:gd name="connsiteY302" fmla="*/ 953083 h 1466850"/>
              <a:gd name="connsiteX303" fmla="*/ 1964531 w 3333750"/>
              <a:gd name="connsiteY303" fmla="*/ 981658 h 1466850"/>
              <a:gd name="connsiteX304" fmla="*/ 1950244 w 3333750"/>
              <a:gd name="connsiteY304" fmla="*/ 959751 h 1466850"/>
              <a:gd name="connsiteX305" fmla="*/ 1930241 w 3333750"/>
              <a:gd name="connsiteY305" fmla="*/ 842593 h 1466850"/>
              <a:gd name="connsiteX306" fmla="*/ 1960721 w 3333750"/>
              <a:gd name="connsiteY306" fmla="*/ 838783 h 1466850"/>
              <a:gd name="connsiteX307" fmla="*/ 1924526 w 3333750"/>
              <a:gd name="connsiteY307" fmla="*/ 846403 h 1466850"/>
              <a:gd name="connsiteX308" fmla="*/ 1946434 w 3333750"/>
              <a:gd name="connsiteY308" fmla="*/ 956893 h 1466850"/>
              <a:gd name="connsiteX309" fmla="*/ 1933099 w 3333750"/>
              <a:gd name="connsiteY309" fmla="*/ 940701 h 1466850"/>
              <a:gd name="connsiteX310" fmla="*/ 1930241 w 3333750"/>
              <a:gd name="connsiteY310" fmla="*/ 912126 h 1466850"/>
              <a:gd name="connsiteX311" fmla="*/ 1924526 w 3333750"/>
              <a:gd name="connsiteY311" fmla="*/ 846403 h 1466850"/>
              <a:gd name="connsiteX312" fmla="*/ 1779746 w 3333750"/>
              <a:gd name="connsiteY312" fmla="*/ 420636 h 1466850"/>
              <a:gd name="connsiteX313" fmla="*/ 1782604 w 3333750"/>
              <a:gd name="connsiteY313" fmla="*/ 456831 h 1466850"/>
              <a:gd name="connsiteX314" fmla="*/ 1773079 w 3333750"/>
              <a:gd name="connsiteY314" fmla="*/ 420636 h 1466850"/>
              <a:gd name="connsiteX315" fmla="*/ 1779746 w 3333750"/>
              <a:gd name="connsiteY315" fmla="*/ 420636 h 1466850"/>
              <a:gd name="connsiteX316" fmla="*/ 1776889 w 3333750"/>
              <a:gd name="connsiteY316" fmla="*/ 399681 h 1466850"/>
              <a:gd name="connsiteX317" fmla="*/ 1775936 w 3333750"/>
              <a:gd name="connsiteY317" fmla="*/ 392061 h 1466850"/>
              <a:gd name="connsiteX318" fmla="*/ 1776889 w 3333750"/>
              <a:gd name="connsiteY318" fmla="*/ 399681 h 1466850"/>
              <a:gd name="connsiteX319" fmla="*/ 1776889 w 3333750"/>
              <a:gd name="connsiteY319" fmla="*/ 382536 h 1466850"/>
              <a:gd name="connsiteX320" fmla="*/ 1775936 w 3333750"/>
              <a:gd name="connsiteY320" fmla="*/ 387298 h 1466850"/>
              <a:gd name="connsiteX321" fmla="*/ 1771174 w 3333750"/>
              <a:gd name="connsiteY321" fmla="*/ 384441 h 1466850"/>
              <a:gd name="connsiteX322" fmla="*/ 1776889 w 3333750"/>
              <a:gd name="connsiteY322" fmla="*/ 382536 h 1466850"/>
              <a:gd name="connsiteX323" fmla="*/ 1774031 w 3333750"/>
              <a:gd name="connsiteY323" fmla="*/ 361581 h 1466850"/>
              <a:gd name="connsiteX324" fmla="*/ 1773079 w 3333750"/>
              <a:gd name="connsiteY324" fmla="*/ 366343 h 1466850"/>
              <a:gd name="connsiteX325" fmla="*/ 1766411 w 3333750"/>
              <a:gd name="connsiteY325" fmla="*/ 364438 h 1466850"/>
              <a:gd name="connsiteX326" fmla="*/ 1774031 w 3333750"/>
              <a:gd name="connsiteY326" fmla="*/ 361581 h 1466850"/>
              <a:gd name="connsiteX327" fmla="*/ 1762601 w 3333750"/>
              <a:gd name="connsiteY327" fmla="*/ 559701 h 1466850"/>
              <a:gd name="connsiteX328" fmla="*/ 1772126 w 3333750"/>
              <a:gd name="connsiteY328" fmla="*/ 566368 h 1466850"/>
              <a:gd name="connsiteX329" fmla="*/ 1746409 w 3333750"/>
              <a:gd name="connsiteY329" fmla="*/ 569226 h 1466850"/>
              <a:gd name="connsiteX330" fmla="*/ 1762601 w 3333750"/>
              <a:gd name="connsiteY330" fmla="*/ 559701 h 1466850"/>
              <a:gd name="connsiteX331" fmla="*/ 1683544 w 3333750"/>
              <a:gd name="connsiteY331" fmla="*/ 497788 h 1466850"/>
              <a:gd name="connsiteX332" fmla="*/ 1682591 w 3333750"/>
              <a:gd name="connsiteY332" fmla="*/ 464451 h 1466850"/>
              <a:gd name="connsiteX333" fmla="*/ 1710214 w 3333750"/>
              <a:gd name="connsiteY333" fmla="*/ 443496 h 1466850"/>
              <a:gd name="connsiteX334" fmla="*/ 1729264 w 3333750"/>
              <a:gd name="connsiteY334" fmla="*/ 440638 h 1466850"/>
              <a:gd name="connsiteX335" fmla="*/ 1734979 w 3333750"/>
              <a:gd name="connsiteY335" fmla="*/ 424446 h 1466850"/>
              <a:gd name="connsiteX336" fmla="*/ 1750219 w 3333750"/>
              <a:gd name="connsiteY336" fmla="*/ 455878 h 1466850"/>
              <a:gd name="connsiteX337" fmla="*/ 1753076 w 3333750"/>
              <a:gd name="connsiteY337" fmla="*/ 482548 h 1466850"/>
              <a:gd name="connsiteX338" fmla="*/ 1738789 w 3333750"/>
              <a:gd name="connsiteY338" fmla="*/ 511123 h 1466850"/>
              <a:gd name="connsiteX339" fmla="*/ 1721644 w 3333750"/>
              <a:gd name="connsiteY339" fmla="*/ 516838 h 1466850"/>
              <a:gd name="connsiteX340" fmla="*/ 1716881 w 3333750"/>
              <a:gd name="connsiteY340" fmla="*/ 513981 h 1466850"/>
              <a:gd name="connsiteX341" fmla="*/ 1711166 w 3333750"/>
              <a:gd name="connsiteY341" fmla="*/ 509218 h 1466850"/>
              <a:gd name="connsiteX342" fmla="*/ 1702594 w 3333750"/>
              <a:gd name="connsiteY342" fmla="*/ 508266 h 1466850"/>
              <a:gd name="connsiteX343" fmla="*/ 1683544 w 3333750"/>
              <a:gd name="connsiteY343" fmla="*/ 497788 h 1466850"/>
              <a:gd name="connsiteX344" fmla="*/ 1737836 w 3333750"/>
              <a:gd name="connsiteY344" fmla="*/ 608278 h 1466850"/>
              <a:gd name="connsiteX345" fmla="*/ 1737836 w 3333750"/>
              <a:gd name="connsiteY345" fmla="*/ 634948 h 1466850"/>
              <a:gd name="connsiteX346" fmla="*/ 1724501 w 3333750"/>
              <a:gd name="connsiteY346" fmla="*/ 646378 h 1466850"/>
              <a:gd name="connsiteX347" fmla="*/ 1711166 w 3333750"/>
              <a:gd name="connsiteY347" fmla="*/ 637806 h 1466850"/>
              <a:gd name="connsiteX348" fmla="*/ 1734979 w 3333750"/>
              <a:gd name="connsiteY348" fmla="*/ 633996 h 1466850"/>
              <a:gd name="connsiteX349" fmla="*/ 1714024 w 3333750"/>
              <a:gd name="connsiteY349" fmla="*/ 624471 h 1466850"/>
              <a:gd name="connsiteX350" fmla="*/ 1725454 w 3333750"/>
              <a:gd name="connsiteY350" fmla="*/ 617803 h 1466850"/>
              <a:gd name="connsiteX351" fmla="*/ 1725454 w 3333750"/>
              <a:gd name="connsiteY351" fmla="*/ 607326 h 1466850"/>
              <a:gd name="connsiteX352" fmla="*/ 1716881 w 3333750"/>
              <a:gd name="connsiteY352" fmla="*/ 604468 h 1466850"/>
              <a:gd name="connsiteX353" fmla="*/ 1721644 w 3333750"/>
              <a:gd name="connsiteY353" fmla="*/ 576846 h 1466850"/>
              <a:gd name="connsiteX354" fmla="*/ 1737836 w 3333750"/>
              <a:gd name="connsiteY354" fmla="*/ 572083 h 1466850"/>
              <a:gd name="connsiteX355" fmla="*/ 1737836 w 3333750"/>
              <a:gd name="connsiteY355" fmla="*/ 608278 h 1466850"/>
              <a:gd name="connsiteX356" fmla="*/ 1737836 w 3333750"/>
              <a:gd name="connsiteY356" fmla="*/ 567321 h 1466850"/>
              <a:gd name="connsiteX357" fmla="*/ 1702594 w 3333750"/>
              <a:gd name="connsiteY357" fmla="*/ 554938 h 1466850"/>
              <a:gd name="connsiteX358" fmla="*/ 1719739 w 3333750"/>
              <a:gd name="connsiteY358" fmla="*/ 553986 h 1466850"/>
              <a:gd name="connsiteX359" fmla="*/ 1737836 w 3333750"/>
              <a:gd name="connsiteY359" fmla="*/ 567321 h 1466850"/>
              <a:gd name="connsiteX360" fmla="*/ 1732121 w 3333750"/>
              <a:gd name="connsiteY360" fmla="*/ 518743 h 1466850"/>
              <a:gd name="connsiteX361" fmla="*/ 1727359 w 3333750"/>
              <a:gd name="connsiteY361" fmla="*/ 518743 h 1466850"/>
              <a:gd name="connsiteX362" fmla="*/ 1755934 w 3333750"/>
              <a:gd name="connsiteY362" fmla="*/ 516838 h 1466850"/>
              <a:gd name="connsiteX363" fmla="*/ 1732121 w 3333750"/>
              <a:gd name="connsiteY363" fmla="*/ 518743 h 1466850"/>
              <a:gd name="connsiteX364" fmla="*/ 1751171 w 3333750"/>
              <a:gd name="connsiteY364" fmla="*/ 655903 h 1466850"/>
              <a:gd name="connsiteX365" fmla="*/ 1746409 w 3333750"/>
              <a:gd name="connsiteY365" fmla="*/ 602563 h 1466850"/>
              <a:gd name="connsiteX366" fmla="*/ 1747361 w 3333750"/>
              <a:gd name="connsiteY366" fmla="*/ 575893 h 1466850"/>
              <a:gd name="connsiteX367" fmla="*/ 1773079 w 3333750"/>
              <a:gd name="connsiteY367" fmla="*/ 569226 h 1466850"/>
              <a:gd name="connsiteX368" fmla="*/ 1785461 w 3333750"/>
              <a:gd name="connsiteY368" fmla="*/ 657808 h 1466850"/>
              <a:gd name="connsiteX369" fmla="*/ 1751171 w 3333750"/>
              <a:gd name="connsiteY369" fmla="*/ 655903 h 1466850"/>
              <a:gd name="connsiteX370" fmla="*/ 1797844 w 3333750"/>
              <a:gd name="connsiteY370" fmla="*/ 554938 h 1466850"/>
              <a:gd name="connsiteX371" fmla="*/ 1786414 w 3333750"/>
              <a:gd name="connsiteY371" fmla="*/ 559701 h 1466850"/>
              <a:gd name="connsiteX372" fmla="*/ 1797844 w 3333750"/>
              <a:gd name="connsiteY372" fmla="*/ 554938 h 1466850"/>
              <a:gd name="connsiteX373" fmla="*/ 1803559 w 3333750"/>
              <a:gd name="connsiteY373" fmla="*/ 522553 h 1466850"/>
              <a:gd name="connsiteX374" fmla="*/ 1781651 w 3333750"/>
              <a:gd name="connsiteY374" fmla="*/ 513028 h 1466850"/>
              <a:gd name="connsiteX375" fmla="*/ 1803559 w 3333750"/>
              <a:gd name="connsiteY375" fmla="*/ 522553 h 146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</a:cxnLst>
            <a:rect l="l" t="t" r="r" b="b"/>
            <a:pathLst>
              <a:path w="3333750" h="1466850">
                <a:moveTo>
                  <a:pt x="3328511" y="594943"/>
                </a:moveTo>
                <a:cubicBezTo>
                  <a:pt x="3278981" y="594943"/>
                  <a:pt x="3227546" y="586371"/>
                  <a:pt x="3178016" y="583513"/>
                </a:cubicBezTo>
                <a:cubicBezTo>
                  <a:pt x="3117056" y="579703"/>
                  <a:pt x="3056096" y="576846"/>
                  <a:pt x="2994184" y="573988"/>
                </a:cubicBezTo>
                <a:cubicBezTo>
                  <a:pt x="2906554" y="570178"/>
                  <a:pt x="2817971" y="567321"/>
                  <a:pt x="2730341" y="563511"/>
                </a:cubicBezTo>
                <a:cubicBezTo>
                  <a:pt x="2560796" y="556843"/>
                  <a:pt x="2391251" y="550176"/>
                  <a:pt x="2220754" y="544461"/>
                </a:cubicBezTo>
                <a:cubicBezTo>
                  <a:pt x="2157889" y="541603"/>
                  <a:pt x="2095024" y="539698"/>
                  <a:pt x="2032159" y="536841"/>
                </a:cubicBezTo>
                <a:cubicBezTo>
                  <a:pt x="2015966" y="535888"/>
                  <a:pt x="1999774" y="535888"/>
                  <a:pt x="1983581" y="534936"/>
                </a:cubicBezTo>
                <a:cubicBezTo>
                  <a:pt x="1980724" y="534936"/>
                  <a:pt x="1977866" y="534936"/>
                  <a:pt x="1975009" y="534936"/>
                </a:cubicBezTo>
                <a:cubicBezTo>
                  <a:pt x="1973104" y="534936"/>
                  <a:pt x="1971199" y="534936"/>
                  <a:pt x="1968341" y="534936"/>
                </a:cubicBezTo>
                <a:cubicBezTo>
                  <a:pt x="1958816" y="534936"/>
                  <a:pt x="1965484" y="529221"/>
                  <a:pt x="1955959" y="528268"/>
                </a:cubicBezTo>
                <a:cubicBezTo>
                  <a:pt x="1938814" y="528268"/>
                  <a:pt x="1921669" y="527316"/>
                  <a:pt x="1904524" y="527316"/>
                </a:cubicBezTo>
                <a:cubicBezTo>
                  <a:pt x="1894046" y="527316"/>
                  <a:pt x="1869281" y="533031"/>
                  <a:pt x="1871186" y="516838"/>
                </a:cubicBezTo>
                <a:cubicBezTo>
                  <a:pt x="1846421" y="522553"/>
                  <a:pt x="1825466" y="523506"/>
                  <a:pt x="1802606" y="513028"/>
                </a:cubicBezTo>
                <a:cubicBezTo>
                  <a:pt x="1787366" y="506361"/>
                  <a:pt x="1779746" y="509218"/>
                  <a:pt x="1779746" y="493026"/>
                </a:cubicBezTo>
                <a:cubicBezTo>
                  <a:pt x="1779746" y="476833"/>
                  <a:pt x="1790224" y="480643"/>
                  <a:pt x="1805464" y="477786"/>
                </a:cubicBezTo>
                <a:cubicBezTo>
                  <a:pt x="1798796" y="455878"/>
                  <a:pt x="1794034" y="432066"/>
                  <a:pt x="1794986" y="408253"/>
                </a:cubicBezTo>
                <a:cubicBezTo>
                  <a:pt x="1795939" y="396823"/>
                  <a:pt x="1790224" y="384441"/>
                  <a:pt x="1789271" y="371106"/>
                </a:cubicBezTo>
                <a:cubicBezTo>
                  <a:pt x="1788319" y="360628"/>
                  <a:pt x="1794034" y="348246"/>
                  <a:pt x="1783556" y="344436"/>
                </a:cubicBezTo>
                <a:cubicBezTo>
                  <a:pt x="1784509" y="342531"/>
                  <a:pt x="1785461" y="340626"/>
                  <a:pt x="1786414" y="339673"/>
                </a:cubicBezTo>
                <a:cubicBezTo>
                  <a:pt x="1775936" y="339673"/>
                  <a:pt x="1766411" y="343483"/>
                  <a:pt x="1760696" y="336816"/>
                </a:cubicBezTo>
                <a:cubicBezTo>
                  <a:pt x="1755934" y="330148"/>
                  <a:pt x="1756886" y="313956"/>
                  <a:pt x="1760696" y="307288"/>
                </a:cubicBezTo>
                <a:cubicBezTo>
                  <a:pt x="1748314" y="306336"/>
                  <a:pt x="1740694" y="197751"/>
                  <a:pt x="1737836" y="177748"/>
                </a:cubicBezTo>
                <a:cubicBezTo>
                  <a:pt x="1733074" y="141553"/>
                  <a:pt x="1728311" y="105358"/>
                  <a:pt x="1723549" y="69163"/>
                </a:cubicBezTo>
                <a:cubicBezTo>
                  <a:pt x="1722596" y="59638"/>
                  <a:pt x="1721644" y="4393"/>
                  <a:pt x="1709261" y="7251"/>
                </a:cubicBezTo>
                <a:cubicBezTo>
                  <a:pt x="1716881" y="80593"/>
                  <a:pt x="1722596" y="153936"/>
                  <a:pt x="1731169" y="227278"/>
                </a:cubicBezTo>
                <a:cubicBezTo>
                  <a:pt x="1732121" y="237756"/>
                  <a:pt x="1734026" y="249186"/>
                  <a:pt x="1734979" y="259663"/>
                </a:cubicBezTo>
                <a:cubicBezTo>
                  <a:pt x="1735931" y="269188"/>
                  <a:pt x="1726406" y="260616"/>
                  <a:pt x="1726406" y="272998"/>
                </a:cubicBezTo>
                <a:cubicBezTo>
                  <a:pt x="1726406" y="293001"/>
                  <a:pt x="1731169" y="313003"/>
                  <a:pt x="1734026" y="333006"/>
                </a:cubicBezTo>
                <a:cubicBezTo>
                  <a:pt x="1735931" y="343483"/>
                  <a:pt x="1737836" y="354913"/>
                  <a:pt x="1737836" y="365391"/>
                </a:cubicBezTo>
                <a:cubicBezTo>
                  <a:pt x="1737836" y="375868"/>
                  <a:pt x="1749266" y="408253"/>
                  <a:pt x="1733074" y="407301"/>
                </a:cubicBezTo>
                <a:cubicBezTo>
                  <a:pt x="1732121" y="401586"/>
                  <a:pt x="1733074" y="389203"/>
                  <a:pt x="1727359" y="388251"/>
                </a:cubicBezTo>
                <a:cubicBezTo>
                  <a:pt x="1715929" y="386346"/>
                  <a:pt x="1704499" y="384441"/>
                  <a:pt x="1693069" y="383488"/>
                </a:cubicBezTo>
                <a:cubicBezTo>
                  <a:pt x="1683544" y="382536"/>
                  <a:pt x="1686401" y="373963"/>
                  <a:pt x="1685449" y="365391"/>
                </a:cubicBezTo>
                <a:cubicBezTo>
                  <a:pt x="1684496" y="357771"/>
                  <a:pt x="1677829" y="351103"/>
                  <a:pt x="1677829" y="344436"/>
                </a:cubicBezTo>
                <a:cubicBezTo>
                  <a:pt x="1677829" y="341578"/>
                  <a:pt x="1674971" y="331101"/>
                  <a:pt x="1674971" y="325386"/>
                </a:cubicBezTo>
                <a:cubicBezTo>
                  <a:pt x="1674971" y="321576"/>
                  <a:pt x="1666399" y="314908"/>
                  <a:pt x="1662589" y="308241"/>
                </a:cubicBezTo>
                <a:cubicBezTo>
                  <a:pt x="1654969" y="293953"/>
                  <a:pt x="1641634" y="325386"/>
                  <a:pt x="1642586" y="332053"/>
                </a:cubicBezTo>
                <a:cubicBezTo>
                  <a:pt x="1588294" y="329196"/>
                  <a:pt x="1539716" y="350151"/>
                  <a:pt x="1520666" y="404443"/>
                </a:cubicBezTo>
                <a:cubicBezTo>
                  <a:pt x="1512094" y="429208"/>
                  <a:pt x="1533049" y="456831"/>
                  <a:pt x="1552099" y="472071"/>
                </a:cubicBezTo>
                <a:cubicBezTo>
                  <a:pt x="1574959" y="490168"/>
                  <a:pt x="1605439" y="495883"/>
                  <a:pt x="1634014" y="493978"/>
                </a:cubicBezTo>
                <a:cubicBezTo>
                  <a:pt x="1634966" y="511123"/>
                  <a:pt x="1617821" y="508266"/>
                  <a:pt x="1619726" y="522553"/>
                </a:cubicBezTo>
                <a:cubicBezTo>
                  <a:pt x="1594009" y="517791"/>
                  <a:pt x="1560671" y="509218"/>
                  <a:pt x="1535906" y="513028"/>
                </a:cubicBezTo>
                <a:cubicBezTo>
                  <a:pt x="1522571" y="514933"/>
                  <a:pt x="1512094" y="522553"/>
                  <a:pt x="1496854" y="522553"/>
                </a:cubicBezTo>
                <a:cubicBezTo>
                  <a:pt x="1481614" y="522553"/>
                  <a:pt x="1468279" y="522553"/>
                  <a:pt x="1453039" y="519696"/>
                </a:cubicBezTo>
                <a:cubicBezTo>
                  <a:pt x="1454944" y="533031"/>
                  <a:pt x="1433989" y="528268"/>
                  <a:pt x="1426369" y="528268"/>
                </a:cubicBezTo>
                <a:cubicBezTo>
                  <a:pt x="1407319" y="529221"/>
                  <a:pt x="1387316" y="529221"/>
                  <a:pt x="1368266" y="530173"/>
                </a:cubicBezTo>
                <a:cubicBezTo>
                  <a:pt x="1360646" y="530173"/>
                  <a:pt x="1365409" y="542556"/>
                  <a:pt x="1360646" y="542556"/>
                </a:cubicBezTo>
                <a:cubicBezTo>
                  <a:pt x="1356836" y="542556"/>
                  <a:pt x="1353026" y="542556"/>
                  <a:pt x="1349216" y="542556"/>
                </a:cubicBezTo>
                <a:cubicBezTo>
                  <a:pt x="1303496" y="544461"/>
                  <a:pt x="1256824" y="545413"/>
                  <a:pt x="1211104" y="547318"/>
                </a:cubicBezTo>
                <a:cubicBezTo>
                  <a:pt x="1044416" y="553033"/>
                  <a:pt x="878681" y="558748"/>
                  <a:pt x="711994" y="564463"/>
                </a:cubicBezTo>
                <a:cubicBezTo>
                  <a:pt x="604361" y="568273"/>
                  <a:pt x="496729" y="572083"/>
                  <a:pt x="389096" y="575893"/>
                </a:cubicBezTo>
                <a:cubicBezTo>
                  <a:pt x="283369" y="579703"/>
                  <a:pt x="178594" y="593038"/>
                  <a:pt x="71914" y="593038"/>
                </a:cubicBezTo>
                <a:cubicBezTo>
                  <a:pt x="50959" y="593038"/>
                  <a:pt x="28099" y="598753"/>
                  <a:pt x="7144" y="601611"/>
                </a:cubicBezTo>
                <a:cubicBezTo>
                  <a:pt x="46196" y="605421"/>
                  <a:pt x="85249" y="598753"/>
                  <a:pt x="125254" y="596848"/>
                </a:cubicBezTo>
                <a:cubicBezTo>
                  <a:pt x="197644" y="593991"/>
                  <a:pt x="270034" y="592086"/>
                  <a:pt x="342424" y="589228"/>
                </a:cubicBezTo>
                <a:cubicBezTo>
                  <a:pt x="466249" y="581608"/>
                  <a:pt x="589121" y="576846"/>
                  <a:pt x="711994" y="573036"/>
                </a:cubicBezTo>
                <a:cubicBezTo>
                  <a:pt x="927259" y="565416"/>
                  <a:pt x="1142524" y="575893"/>
                  <a:pt x="1357789" y="564463"/>
                </a:cubicBezTo>
                <a:cubicBezTo>
                  <a:pt x="1356836" y="560653"/>
                  <a:pt x="1356836" y="555891"/>
                  <a:pt x="1355884" y="552081"/>
                </a:cubicBezTo>
                <a:cubicBezTo>
                  <a:pt x="1383506" y="552081"/>
                  <a:pt x="1412081" y="551128"/>
                  <a:pt x="1440656" y="551128"/>
                </a:cubicBezTo>
                <a:cubicBezTo>
                  <a:pt x="1455896" y="551128"/>
                  <a:pt x="1453039" y="556843"/>
                  <a:pt x="1467326" y="557796"/>
                </a:cubicBezTo>
                <a:cubicBezTo>
                  <a:pt x="1480661" y="558748"/>
                  <a:pt x="1493996" y="554938"/>
                  <a:pt x="1507331" y="555891"/>
                </a:cubicBezTo>
                <a:cubicBezTo>
                  <a:pt x="1517809" y="555891"/>
                  <a:pt x="1528286" y="559701"/>
                  <a:pt x="1537811" y="564463"/>
                </a:cubicBezTo>
                <a:cubicBezTo>
                  <a:pt x="1542574" y="567321"/>
                  <a:pt x="1550194" y="573036"/>
                  <a:pt x="1555909" y="573036"/>
                </a:cubicBezTo>
                <a:cubicBezTo>
                  <a:pt x="1560671" y="573036"/>
                  <a:pt x="1578769" y="571131"/>
                  <a:pt x="1581626" y="573988"/>
                </a:cubicBezTo>
                <a:cubicBezTo>
                  <a:pt x="1586389" y="578751"/>
                  <a:pt x="1582579" y="655903"/>
                  <a:pt x="1577816" y="655903"/>
                </a:cubicBezTo>
                <a:cubicBezTo>
                  <a:pt x="1563529" y="655903"/>
                  <a:pt x="1548289" y="656856"/>
                  <a:pt x="1534001" y="655903"/>
                </a:cubicBezTo>
                <a:cubicBezTo>
                  <a:pt x="1528286" y="655903"/>
                  <a:pt x="1522571" y="653998"/>
                  <a:pt x="1516856" y="653998"/>
                </a:cubicBezTo>
                <a:cubicBezTo>
                  <a:pt x="1512094" y="653998"/>
                  <a:pt x="1507331" y="653046"/>
                  <a:pt x="1502569" y="653046"/>
                </a:cubicBezTo>
                <a:cubicBezTo>
                  <a:pt x="1495901" y="653046"/>
                  <a:pt x="1501616" y="647331"/>
                  <a:pt x="1497806" y="646378"/>
                </a:cubicBezTo>
                <a:cubicBezTo>
                  <a:pt x="1493996" y="645426"/>
                  <a:pt x="1482566" y="643521"/>
                  <a:pt x="1480661" y="647331"/>
                </a:cubicBezTo>
                <a:cubicBezTo>
                  <a:pt x="1475899" y="653998"/>
                  <a:pt x="1473994" y="652093"/>
                  <a:pt x="1466374" y="652093"/>
                </a:cubicBezTo>
                <a:cubicBezTo>
                  <a:pt x="1453039" y="652093"/>
                  <a:pt x="1439704" y="653046"/>
                  <a:pt x="1427321" y="653046"/>
                </a:cubicBezTo>
                <a:cubicBezTo>
                  <a:pt x="1417796" y="653046"/>
                  <a:pt x="1393031" y="649236"/>
                  <a:pt x="1393031" y="660666"/>
                </a:cubicBezTo>
                <a:cubicBezTo>
                  <a:pt x="1393031" y="664476"/>
                  <a:pt x="1383506" y="669238"/>
                  <a:pt x="1380649" y="671143"/>
                </a:cubicBezTo>
                <a:cubicBezTo>
                  <a:pt x="1362551" y="678763"/>
                  <a:pt x="1344454" y="688288"/>
                  <a:pt x="1329214" y="700671"/>
                </a:cubicBezTo>
                <a:cubicBezTo>
                  <a:pt x="1289209" y="733056"/>
                  <a:pt x="1310164" y="761631"/>
                  <a:pt x="1328261" y="798778"/>
                </a:cubicBezTo>
                <a:cubicBezTo>
                  <a:pt x="1329214" y="799731"/>
                  <a:pt x="1329214" y="801636"/>
                  <a:pt x="1330166" y="802588"/>
                </a:cubicBezTo>
                <a:cubicBezTo>
                  <a:pt x="1253014" y="808303"/>
                  <a:pt x="1175861" y="814971"/>
                  <a:pt x="1098709" y="820686"/>
                </a:cubicBezTo>
                <a:cubicBezTo>
                  <a:pt x="1070134" y="822591"/>
                  <a:pt x="1040606" y="825448"/>
                  <a:pt x="1012031" y="827353"/>
                </a:cubicBezTo>
                <a:cubicBezTo>
                  <a:pt x="1010126" y="827353"/>
                  <a:pt x="1008221" y="842593"/>
                  <a:pt x="1008221" y="843546"/>
                </a:cubicBezTo>
                <a:cubicBezTo>
                  <a:pt x="1004411" y="861643"/>
                  <a:pt x="1011079" y="849261"/>
                  <a:pt x="1014889" y="860691"/>
                </a:cubicBezTo>
                <a:cubicBezTo>
                  <a:pt x="1017746" y="870216"/>
                  <a:pt x="1006316" y="890218"/>
                  <a:pt x="1005364" y="902601"/>
                </a:cubicBezTo>
                <a:cubicBezTo>
                  <a:pt x="1004411" y="914031"/>
                  <a:pt x="1005364" y="926413"/>
                  <a:pt x="1007269" y="937843"/>
                </a:cubicBezTo>
                <a:cubicBezTo>
                  <a:pt x="1009174" y="939748"/>
                  <a:pt x="1018699" y="937843"/>
                  <a:pt x="1021556" y="937843"/>
                </a:cubicBezTo>
                <a:cubicBezTo>
                  <a:pt x="1013936" y="945463"/>
                  <a:pt x="999649" y="946416"/>
                  <a:pt x="992981" y="954036"/>
                </a:cubicBezTo>
                <a:cubicBezTo>
                  <a:pt x="992029" y="954988"/>
                  <a:pt x="990124" y="964513"/>
                  <a:pt x="988219" y="967371"/>
                </a:cubicBezTo>
                <a:cubicBezTo>
                  <a:pt x="984409" y="973086"/>
                  <a:pt x="980599" y="979753"/>
                  <a:pt x="975836" y="985468"/>
                </a:cubicBezTo>
                <a:cubicBezTo>
                  <a:pt x="972026" y="991183"/>
                  <a:pt x="974884" y="1006423"/>
                  <a:pt x="967264" y="1007376"/>
                </a:cubicBezTo>
                <a:cubicBezTo>
                  <a:pt x="952976" y="1008328"/>
                  <a:pt x="939641" y="1010233"/>
                  <a:pt x="925354" y="1011186"/>
                </a:cubicBezTo>
                <a:cubicBezTo>
                  <a:pt x="926306" y="1021663"/>
                  <a:pt x="938689" y="1018806"/>
                  <a:pt x="947261" y="1018806"/>
                </a:cubicBezTo>
                <a:cubicBezTo>
                  <a:pt x="953929" y="1018806"/>
                  <a:pt x="959644" y="1019758"/>
                  <a:pt x="966311" y="1019758"/>
                </a:cubicBezTo>
                <a:cubicBezTo>
                  <a:pt x="974884" y="1020711"/>
                  <a:pt x="972026" y="1022616"/>
                  <a:pt x="972979" y="1031188"/>
                </a:cubicBezTo>
                <a:cubicBezTo>
                  <a:pt x="979646" y="1064526"/>
                  <a:pt x="1020604" y="1071193"/>
                  <a:pt x="1049179" y="1066431"/>
                </a:cubicBezTo>
                <a:cubicBezTo>
                  <a:pt x="1074896" y="1061668"/>
                  <a:pt x="1087279" y="1056906"/>
                  <a:pt x="1110139" y="1042618"/>
                </a:cubicBezTo>
                <a:cubicBezTo>
                  <a:pt x="1117759" y="1037856"/>
                  <a:pt x="1138714" y="1042618"/>
                  <a:pt x="1147286" y="1042618"/>
                </a:cubicBezTo>
                <a:cubicBezTo>
                  <a:pt x="1203484" y="1043571"/>
                  <a:pt x="1260634" y="1044523"/>
                  <a:pt x="1316831" y="1046428"/>
                </a:cubicBezTo>
                <a:cubicBezTo>
                  <a:pt x="1331119" y="1046428"/>
                  <a:pt x="1346359" y="1047381"/>
                  <a:pt x="1360646" y="1047381"/>
                </a:cubicBezTo>
                <a:cubicBezTo>
                  <a:pt x="1367314" y="1047381"/>
                  <a:pt x="1387316" y="1083576"/>
                  <a:pt x="1389221" y="1093101"/>
                </a:cubicBezTo>
                <a:cubicBezTo>
                  <a:pt x="1368266" y="1096911"/>
                  <a:pt x="1374934" y="1134058"/>
                  <a:pt x="1376839" y="1149298"/>
                </a:cubicBezTo>
                <a:cubicBezTo>
                  <a:pt x="1376839" y="1154061"/>
                  <a:pt x="1377791" y="1158823"/>
                  <a:pt x="1377791" y="1163586"/>
                </a:cubicBezTo>
                <a:cubicBezTo>
                  <a:pt x="1377791" y="1166443"/>
                  <a:pt x="1388269" y="1163586"/>
                  <a:pt x="1389221" y="1165491"/>
                </a:cubicBezTo>
                <a:cubicBezTo>
                  <a:pt x="1394936" y="1174063"/>
                  <a:pt x="1384459" y="1187398"/>
                  <a:pt x="1384459" y="1195971"/>
                </a:cubicBezTo>
                <a:cubicBezTo>
                  <a:pt x="1378744" y="1189303"/>
                  <a:pt x="1356836" y="1184541"/>
                  <a:pt x="1349216" y="1187398"/>
                </a:cubicBezTo>
                <a:cubicBezTo>
                  <a:pt x="1332071" y="1195018"/>
                  <a:pt x="1333024" y="1254073"/>
                  <a:pt x="1333024" y="1271218"/>
                </a:cubicBezTo>
                <a:cubicBezTo>
                  <a:pt x="1333024" y="1285506"/>
                  <a:pt x="1333024" y="1302651"/>
                  <a:pt x="1348264" y="1308366"/>
                </a:cubicBezTo>
                <a:cubicBezTo>
                  <a:pt x="1359694" y="1313128"/>
                  <a:pt x="1379696" y="1310271"/>
                  <a:pt x="1385411" y="1297888"/>
                </a:cubicBezTo>
                <a:cubicBezTo>
                  <a:pt x="1391126" y="1286458"/>
                  <a:pt x="1377791" y="1268361"/>
                  <a:pt x="1393984" y="1268361"/>
                </a:cubicBezTo>
                <a:cubicBezTo>
                  <a:pt x="1411129" y="1268361"/>
                  <a:pt x="1428274" y="1274076"/>
                  <a:pt x="1424464" y="1252168"/>
                </a:cubicBezTo>
                <a:cubicBezTo>
                  <a:pt x="1423511" y="1245501"/>
                  <a:pt x="1428274" y="1221688"/>
                  <a:pt x="1434941" y="1221688"/>
                </a:cubicBezTo>
                <a:cubicBezTo>
                  <a:pt x="1440656" y="1221688"/>
                  <a:pt x="1433989" y="1192161"/>
                  <a:pt x="1437799" y="1186446"/>
                </a:cubicBezTo>
                <a:cubicBezTo>
                  <a:pt x="1445419" y="1174063"/>
                  <a:pt x="1510189" y="1194066"/>
                  <a:pt x="1521619" y="1196923"/>
                </a:cubicBezTo>
                <a:cubicBezTo>
                  <a:pt x="1552099" y="1204543"/>
                  <a:pt x="1581626" y="1208353"/>
                  <a:pt x="1613059" y="1211211"/>
                </a:cubicBezTo>
                <a:cubicBezTo>
                  <a:pt x="1621631" y="1212163"/>
                  <a:pt x="1640681" y="1216926"/>
                  <a:pt x="1645444" y="1224546"/>
                </a:cubicBezTo>
                <a:cubicBezTo>
                  <a:pt x="1650206" y="1232166"/>
                  <a:pt x="1645444" y="1256931"/>
                  <a:pt x="1646396" y="1266456"/>
                </a:cubicBezTo>
                <a:cubicBezTo>
                  <a:pt x="1646396" y="1295983"/>
                  <a:pt x="1648301" y="1323606"/>
                  <a:pt x="1643539" y="1353133"/>
                </a:cubicBezTo>
                <a:cubicBezTo>
                  <a:pt x="1642586" y="1356943"/>
                  <a:pt x="1638776" y="1354086"/>
                  <a:pt x="1637824" y="1359801"/>
                </a:cubicBezTo>
                <a:cubicBezTo>
                  <a:pt x="1636871" y="1365516"/>
                  <a:pt x="1638776" y="1373136"/>
                  <a:pt x="1639729" y="1378851"/>
                </a:cubicBezTo>
                <a:cubicBezTo>
                  <a:pt x="1640681" y="1392186"/>
                  <a:pt x="1644491" y="1404568"/>
                  <a:pt x="1646396" y="1416951"/>
                </a:cubicBezTo>
                <a:cubicBezTo>
                  <a:pt x="1648301" y="1428381"/>
                  <a:pt x="1645444" y="1474101"/>
                  <a:pt x="1668304" y="1461718"/>
                </a:cubicBezTo>
                <a:cubicBezTo>
                  <a:pt x="1684496" y="1453146"/>
                  <a:pt x="1671161" y="1446478"/>
                  <a:pt x="1678781" y="1432191"/>
                </a:cubicBezTo>
                <a:cubicBezTo>
                  <a:pt x="1687354" y="1416951"/>
                  <a:pt x="1688306" y="1387423"/>
                  <a:pt x="1687354" y="1371231"/>
                </a:cubicBezTo>
                <a:cubicBezTo>
                  <a:pt x="1685449" y="1351228"/>
                  <a:pt x="1675924" y="1337893"/>
                  <a:pt x="1675924" y="1315033"/>
                </a:cubicBezTo>
                <a:cubicBezTo>
                  <a:pt x="1675924" y="1287411"/>
                  <a:pt x="1674971" y="1258836"/>
                  <a:pt x="1674971" y="1231213"/>
                </a:cubicBezTo>
                <a:cubicBezTo>
                  <a:pt x="1674971" y="1211211"/>
                  <a:pt x="1731169" y="1210258"/>
                  <a:pt x="1744504" y="1209306"/>
                </a:cubicBezTo>
                <a:cubicBezTo>
                  <a:pt x="1793081" y="1204543"/>
                  <a:pt x="1837849" y="1185493"/>
                  <a:pt x="1887379" y="1184541"/>
                </a:cubicBezTo>
                <a:cubicBezTo>
                  <a:pt x="1887379" y="1195971"/>
                  <a:pt x="1883569" y="1213116"/>
                  <a:pt x="1887379" y="1222641"/>
                </a:cubicBezTo>
                <a:cubicBezTo>
                  <a:pt x="1888331" y="1224546"/>
                  <a:pt x="1897856" y="1227403"/>
                  <a:pt x="1897856" y="1235023"/>
                </a:cubicBezTo>
                <a:cubicBezTo>
                  <a:pt x="1898809" y="1246453"/>
                  <a:pt x="1898809" y="1256931"/>
                  <a:pt x="1899761" y="1268361"/>
                </a:cubicBezTo>
                <a:cubicBezTo>
                  <a:pt x="1899761" y="1275028"/>
                  <a:pt x="1935956" y="1261693"/>
                  <a:pt x="1935956" y="1273123"/>
                </a:cubicBezTo>
                <a:cubicBezTo>
                  <a:pt x="1935956" y="1285506"/>
                  <a:pt x="1935956" y="1313128"/>
                  <a:pt x="1955006" y="1313128"/>
                </a:cubicBezTo>
                <a:cubicBezTo>
                  <a:pt x="1969294" y="1313128"/>
                  <a:pt x="1990249" y="1313128"/>
                  <a:pt x="1991201" y="1294078"/>
                </a:cubicBezTo>
                <a:cubicBezTo>
                  <a:pt x="1992154" y="1275028"/>
                  <a:pt x="1992154" y="1255978"/>
                  <a:pt x="1992154" y="1236928"/>
                </a:cubicBezTo>
                <a:cubicBezTo>
                  <a:pt x="1992154" y="1222641"/>
                  <a:pt x="1994059" y="1201686"/>
                  <a:pt x="1981676" y="1192161"/>
                </a:cubicBezTo>
                <a:cubicBezTo>
                  <a:pt x="1967389" y="1181683"/>
                  <a:pt x="1951196" y="1194066"/>
                  <a:pt x="1938814" y="1195018"/>
                </a:cubicBezTo>
                <a:cubicBezTo>
                  <a:pt x="1938814" y="1190256"/>
                  <a:pt x="1937861" y="1185493"/>
                  <a:pt x="1937861" y="1180731"/>
                </a:cubicBezTo>
                <a:cubicBezTo>
                  <a:pt x="1937861" y="1176921"/>
                  <a:pt x="1937861" y="1172158"/>
                  <a:pt x="1937861" y="1168348"/>
                </a:cubicBezTo>
                <a:cubicBezTo>
                  <a:pt x="1937861" y="1163586"/>
                  <a:pt x="1943576" y="1168348"/>
                  <a:pt x="1945481" y="1166443"/>
                </a:cubicBezTo>
                <a:cubicBezTo>
                  <a:pt x="1948339" y="1163586"/>
                  <a:pt x="1952149" y="1168348"/>
                  <a:pt x="1952149" y="1162633"/>
                </a:cubicBezTo>
                <a:cubicBezTo>
                  <a:pt x="1952149" y="1157871"/>
                  <a:pt x="1950244" y="1155966"/>
                  <a:pt x="1955006" y="1155013"/>
                </a:cubicBezTo>
                <a:cubicBezTo>
                  <a:pt x="1963579" y="1153108"/>
                  <a:pt x="1960721" y="1139773"/>
                  <a:pt x="1952149" y="1140726"/>
                </a:cubicBezTo>
                <a:cubicBezTo>
                  <a:pt x="1952149" y="1142631"/>
                  <a:pt x="1951196" y="1145488"/>
                  <a:pt x="1951196" y="1148346"/>
                </a:cubicBezTo>
                <a:cubicBezTo>
                  <a:pt x="1951196" y="1139773"/>
                  <a:pt x="1951196" y="1131201"/>
                  <a:pt x="1950244" y="1122628"/>
                </a:cubicBezTo>
                <a:cubicBezTo>
                  <a:pt x="1949291" y="1116913"/>
                  <a:pt x="1949291" y="1110246"/>
                  <a:pt x="1948339" y="1104531"/>
                </a:cubicBezTo>
                <a:cubicBezTo>
                  <a:pt x="1947386" y="1094053"/>
                  <a:pt x="1944529" y="1100721"/>
                  <a:pt x="1940719" y="1095006"/>
                </a:cubicBezTo>
                <a:cubicBezTo>
                  <a:pt x="1938814" y="1092148"/>
                  <a:pt x="1936909" y="1097863"/>
                  <a:pt x="1935956" y="1090243"/>
                </a:cubicBezTo>
                <a:cubicBezTo>
                  <a:pt x="1935956" y="1088338"/>
                  <a:pt x="1942624" y="1079766"/>
                  <a:pt x="1943576" y="1077861"/>
                </a:cubicBezTo>
                <a:cubicBezTo>
                  <a:pt x="1948339" y="1071193"/>
                  <a:pt x="1955959" y="1052143"/>
                  <a:pt x="1962626" y="1048333"/>
                </a:cubicBezTo>
                <a:cubicBezTo>
                  <a:pt x="1971199" y="1043571"/>
                  <a:pt x="1993106" y="1047381"/>
                  <a:pt x="2002631" y="1047381"/>
                </a:cubicBezTo>
                <a:cubicBezTo>
                  <a:pt x="2031206" y="1046428"/>
                  <a:pt x="2060734" y="1046428"/>
                  <a:pt x="2089309" y="1045476"/>
                </a:cubicBezTo>
                <a:cubicBezTo>
                  <a:pt x="2117884" y="1044523"/>
                  <a:pt x="2147411" y="1044523"/>
                  <a:pt x="2175986" y="1043571"/>
                </a:cubicBezTo>
                <a:cubicBezTo>
                  <a:pt x="2187416" y="1043571"/>
                  <a:pt x="2204561" y="1039761"/>
                  <a:pt x="2215991" y="1042618"/>
                </a:cubicBezTo>
                <a:cubicBezTo>
                  <a:pt x="2245519" y="1065478"/>
                  <a:pt x="2312194" y="1088338"/>
                  <a:pt x="2340769" y="1052143"/>
                </a:cubicBezTo>
                <a:cubicBezTo>
                  <a:pt x="2350294" y="1039761"/>
                  <a:pt x="2346484" y="1021663"/>
                  <a:pt x="2362676" y="1019758"/>
                </a:cubicBezTo>
                <a:cubicBezTo>
                  <a:pt x="2375059" y="1018806"/>
                  <a:pt x="2387441" y="1017853"/>
                  <a:pt x="2399824" y="1015948"/>
                </a:cubicBezTo>
                <a:cubicBezTo>
                  <a:pt x="2387441" y="1010233"/>
                  <a:pt x="2378869" y="1008328"/>
                  <a:pt x="2365534" y="1006423"/>
                </a:cubicBezTo>
                <a:cubicBezTo>
                  <a:pt x="2345531" y="1003566"/>
                  <a:pt x="2359819" y="997851"/>
                  <a:pt x="2350294" y="983563"/>
                </a:cubicBezTo>
                <a:cubicBezTo>
                  <a:pt x="2344579" y="974991"/>
                  <a:pt x="2338864" y="958798"/>
                  <a:pt x="2332196" y="953083"/>
                </a:cubicBezTo>
                <a:cubicBezTo>
                  <a:pt x="2324576" y="946416"/>
                  <a:pt x="2312194" y="946416"/>
                  <a:pt x="2305526" y="938796"/>
                </a:cubicBezTo>
                <a:cubicBezTo>
                  <a:pt x="2325529" y="938796"/>
                  <a:pt x="2322671" y="933081"/>
                  <a:pt x="2322671" y="912126"/>
                </a:cubicBezTo>
                <a:cubicBezTo>
                  <a:pt x="2322671" y="894981"/>
                  <a:pt x="2319814" y="876883"/>
                  <a:pt x="2310289" y="862596"/>
                </a:cubicBezTo>
                <a:cubicBezTo>
                  <a:pt x="2312194" y="855928"/>
                  <a:pt x="2324576" y="857833"/>
                  <a:pt x="2321719" y="847356"/>
                </a:cubicBezTo>
                <a:cubicBezTo>
                  <a:pt x="2320766" y="843546"/>
                  <a:pt x="2317909" y="827353"/>
                  <a:pt x="2315051" y="827353"/>
                </a:cubicBezTo>
                <a:cubicBezTo>
                  <a:pt x="2273141" y="824496"/>
                  <a:pt x="2231231" y="820686"/>
                  <a:pt x="2189321" y="817828"/>
                </a:cubicBezTo>
                <a:cubicBezTo>
                  <a:pt x="2161699" y="815923"/>
                  <a:pt x="2134076" y="810208"/>
                  <a:pt x="2105501" y="810208"/>
                </a:cubicBezTo>
                <a:cubicBezTo>
                  <a:pt x="2071211" y="810208"/>
                  <a:pt x="2034064" y="797826"/>
                  <a:pt x="1999774" y="801636"/>
                </a:cubicBezTo>
                <a:cubicBezTo>
                  <a:pt x="2008346" y="782586"/>
                  <a:pt x="2021681" y="760678"/>
                  <a:pt x="2018824" y="738771"/>
                </a:cubicBezTo>
                <a:cubicBezTo>
                  <a:pt x="2015966" y="719721"/>
                  <a:pt x="2035016" y="699718"/>
                  <a:pt x="2021681" y="679716"/>
                </a:cubicBezTo>
                <a:cubicBezTo>
                  <a:pt x="2009299" y="661618"/>
                  <a:pt x="1978819" y="670191"/>
                  <a:pt x="1962626" y="674953"/>
                </a:cubicBezTo>
                <a:cubicBezTo>
                  <a:pt x="1952149" y="677811"/>
                  <a:pt x="1947386" y="675906"/>
                  <a:pt x="1942624" y="666381"/>
                </a:cubicBezTo>
                <a:cubicBezTo>
                  <a:pt x="1940719" y="661618"/>
                  <a:pt x="1929289" y="659713"/>
                  <a:pt x="1924526" y="657808"/>
                </a:cubicBezTo>
                <a:cubicBezTo>
                  <a:pt x="1913096" y="653046"/>
                  <a:pt x="1899761" y="653046"/>
                  <a:pt x="1887379" y="652093"/>
                </a:cubicBezTo>
                <a:cubicBezTo>
                  <a:pt x="1861661" y="650188"/>
                  <a:pt x="1837849" y="653998"/>
                  <a:pt x="1815941" y="654951"/>
                </a:cubicBezTo>
                <a:cubicBezTo>
                  <a:pt x="1797844" y="655903"/>
                  <a:pt x="1798796" y="657808"/>
                  <a:pt x="1796891" y="639711"/>
                </a:cubicBezTo>
                <a:cubicBezTo>
                  <a:pt x="1794034" y="618756"/>
                  <a:pt x="1792129" y="598753"/>
                  <a:pt x="1789271" y="577798"/>
                </a:cubicBezTo>
                <a:cubicBezTo>
                  <a:pt x="1787366" y="563511"/>
                  <a:pt x="1785461" y="558748"/>
                  <a:pt x="1803559" y="555891"/>
                </a:cubicBezTo>
                <a:cubicBezTo>
                  <a:pt x="1810226" y="554938"/>
                  <a:pt x="1824514" y="555891"/>
                  <a:pt x="1833086" y="555891"/>
                </a:cubicBezTo>
                <a:cubicBezTo>
                  <a:pt x="1848326" y="555891"/>
                  <a:pt x="1859756" y="556843"/>
                  <a:pt x="1874044" y="556843"/>
                </a:cubicBezTo>
                <a:cubicBezTo>
                  <a:pt x="1878806" y="556843"/>
                  <a:pt x="1874044" y="551128"/>
                  <a:pt x="1876901" y="550176"/>
                </a:cubicBezTo>
                <a:cubicBezTo>
                  <a:pt x="1879759" y="549223"/>
                  <a:pt x="1883569" y="550176"/>
                  <a:pt x="1886426" y="550176"/>
                </a:cubicBezTo>
                <a:cubicBezTo>
                  <a:pt x="1894046" y="550176"/>
                  <a:pt x="1900714" y="550176"/>
                  <a:pt x="1908334" y="549223"/>
                </a:cubicBezTo>
                <a:cubicBezTo>
                  <a:pt x="1920716" y="548271"/>
                  <a:pt x="1933099" y="549223"/>
                  <a:pt x="1946434" y="549223"/>
                </a:cubicBezTo>
                <a:cubicBezTo>
                  <a:pt x="1955006" y="549223"/>
                  <a:pt x="1963579" y="549223"/>
                  <a:pt x="1973104" y="550176"/>
                </a:cubicBezTo>
                <a:cubicBezTo>
                  <a:pt x="1982629" y="550176"/>
                  <a:pt x="1973104" y="556843"/>
                  <a:pt x="1978819" y="559701"/>
                </a:cubicBezTo>
                <a:cubicBezTo>
                  <a:pt x="1985486" y="563511"/>
                  <a:pt x="2005489" y="559701"/>
                  <a:pt x="2013109" y="560653"/>
                </a:cubicBezTo>
                <a:cubicBezTo>
                  <a:pt x="2034064" y="560653"/>
                  <a:pt x="2054066" y="561606"/>
                  <a:pt x="2075021" y="561606"/>
                </a:cubicBezTo>
                <a:cubicBezTo>
                  <a:pt x="2089309" y="561606"/>
                  <a:pt x="2102644" y="561606"/>
                  <a:pt x="2116931" y="562558"/>
                </a:cubicBezTo>
                <a:cubicBezTo>
                  <a:pt x="2195989" y="563511"/>
                  <a:pt x="2275999" y="564463"/>
                  <a:pt x="2355056" y="565416"/>
                </a:cubicBezTo>
                <a:cubicBezTo>
                  <a:pt x="2438876" y="566368"/>
                  <a:pt x="2522696" y="568273"/>
                  <a:pt x="2607469" y="571131"/>
                </a:cubicBezTo>
                <a:cubicBezTo>
                  <a:pt x="2850356" y="579703"/>
                  <a:pt x="3093244" y="588276"/>
                  <a:pt x="3336131" y="596848"/>
                </a:cubicBezTo>
                <a:cubicBezTo>
                  <a:pt x="3336131" y="595896"/>
                  <a:pt x="3336131" y="595896"/>
                  <a:pt x="3336131" y="594943"/>
                </a:cubicBezTo>
                <a:cubicBezTo>
                  <a:pt x="3332321" y="594943"/>
                  <a:pt x="3330416" y="594943"/>
                  <a:pt x="3328511" y="594943"/>
                </a:cubicBezTo>
                <a:close/>
                <a:moveTo>
                  <a:pt x="1124426" y="984516"/>
                </a:moveTo>
                <a:cubicBezTo>
                  <a:pt x="1123474" y="965466"/>
                  <a:pt x="1113949" y="949273"/>
                  <a:pt x="1096804" y="940701"/>
                </a:cubicBezTo>
                <a:cubicBezTo>
                  <a:pt x="1087279" y="935938"/>
                  <a:pt x="1079659" y="936891"/>
                  <a:pt x="1075849" y="928318"/>
                </a:cubicBezTo>
                <a:cubicBezTo>
                  <a:pt x="1074896" y="925461"/>
                  <a:pt x="1075849" y="919746"/>
                  <a:pt x="1075849" y="917841"/>
                </a:cubicBezTo>
                <a:cubicBezTo>
                  <a:pt x="1075849" y="903553"/>
                  <a:pt x="1076801" y="888313"/>
                  <a:pt x="1076801" y="874026"/>
                </a:cubicBezTo>
                <a:cubicBezTo>
                  <a:pt x="1076801" y="858786"/>
                  <a:pt x="1074896" y="860691"/>
                  <a:pt x="1088231" y="857833"/>
                </a:cubicBezTo>
                <a:cubicBezTo>
                  <a:pt x="1105376" y="854976"/>
                  <a:pt x="1127284" y="853071"/>
                  <a:pt x="1144429" y="853071"/>
                </a:cubicBezTo>
                <a:cubicBezTo>
                  <a:pt x="1163479" y="853071"/>
                  <a:pt x="1182529" y="847356"/>
                  <a:pt x="1202531" y="848308"/>
                </a:cubicBezTo>
                <a:cubicBezTo>
                  <a:pt x="1199674" y="863548"/>
                  <a:pt x="1193959" y="879741"/>
                  <a:pt x="1193959" y="895933"/>
                </a:cubicBezTo>
                <a:cubicBezTo>
                  <a:pt x="1193959" y="908316"/>
                  <a:pt x="1185386" y="944511"/>
                  <a:pt x="1205389" y="938796"/>
                </a:cubicBezTo>
                <a:cubicBezTo>
                  <a:pt x="1198721" y="944511"/>
                  <a:pt x="1191101" y="948321"/>
                  <a:pt x="1183481" y="952131"/>
                </a:cubicBezTo>
                <a:cubicBezTo>
                  <a:pt x="1174909" y="955941"/>
                  <a:pt x="1178719" y="964513"/>
                  <a:pt x="1178719" y="974038"/>
                </a:cubicBezTo>
                <a:cubicBezTo>
                  <a:pt x="1187291" y="974038"/>
                  <a:pt x="1194911" y="973086"/>
                  <a:pt x="1203484" y="973086"/>
                </a:cubicBezTo>
                <a:cubicBezTo>
                  <a:pt x="1213009" y="973086"/>
                  <a:pt x="1201579" y="960703"/>
                  <a:pt x="1210151" y="959751"/>
                </a:cubicBezTo>
                <a:cubicBezTo>
                  <a:pt x="1221581" y="958798"/>
                  <a:pt x="1233964" y="958798"/>
                  <a:pt x="1245394" y="957846"/>
                </a:cubicBezTo>
                <a:cubicBezTo>
                  <a:pt x="1253966" y="957846"/>
                  <a:pt x="1256824" y="966418"/>
                  <a:pt x="1266349" y="964513"/>
                </a:cubicBezTo>
                <a:cubicBezTo>
                  <a:pt x="1264444" y="973086"/>
                  <a:pt x="1259681" y="972133"/>
                  <a:pt x="1256824" y="964513"/>
                </a:cubicBezTo>
                <a:cubicBezTo>
                  <a:pt x="1255871" y="966418"/>
                  <a:pt x="1253966" y="970228"/>
                  <a:pt x="1253966" y="973086"/>
                </a:cubicBezTo>
                <a:cubicBezTo>
                  <a:pt x="1264444" y="972133"/>
                  <a:pt x="1277779" y="972133"/>
                  <a:pt x="1277779" y="958798"/>
                </a:cubicBezTo>
                <a:cubicBezTo>
                  <a:pt x="1277779" y="942606"/>
                  <a:pt x="1266349" y="946416"/>
                  <a:pt x="1255871" y="935938"/>
                </a:cubicBezTo>
                <a:cubicBezTo>
                  <a:pt x="1265396" y="930223"/>
                  <a:pt x="1260634" y="910221"/>
                  <a:pt x="1260634" y="899743"/>
                </a:cubicBezTo>
                <a:cubicBezTo>
                  <a:pt x="1279684" y="927366"/>
                  <a:pt x="1299686" y="954988"/>
                  <a:pt x="1318736" y="981658"/>
                </a:cubicBezTo>
                <a:cubicBezTo>
                  <a:pt x="1253014" y="981658"/>
                  <a:pt x="1188244" y="983563"/>
                  <a:pt x="1124426" y="984516"/>
                </a:cubicBezTo>
                <a:close/>
                <a:moveTo>
                  <a:pt x="1202531" y="961656"/>
                </a:moveTo>
                <a:cubicBezTo>
                  <a:pt x="1202531" y="969276"/>
                  <a:pt x="1198721" y="970228"/>
                  <a:pt x="1195864" y="962608"/>
                </a:cubicBezTo>
                <a:cubicBezTo>
                  <a:pt x="1197769" y="962608"/>
                  <a:pt x="1199674" y="962608"/>
                  <a:pt x="1202531" y="961656"/>
                </a:cubicBezTo>
                <a:close/>
                <a:moveTo>
                  <a:pt x="1373029" y="980706"/>
                </a:moveTo>
                <a:cubicBezTo>
                  <a:pt x="1353979" y="980706"/>
                  <a:pt x="1350169" y="983563"/>
                  <a:pt x="1339691" y="968323"/>
                </a:cubicBezTo>
                <a:cubicBezTo>
                  <a:pt x="1333976" y="958798"/>
                  <a:pt x="1329214" y="948321"/>
                  <a:pt x="1322546" y="939748"/>
                </a:cubicBezTo>
                <a:cubicBezTo>
                  <a:pt x="1305401" y="914983"/>
                  <a:pt x="1287304" y="889266"/>
                  <a:pt x="1271111" y="865453"/>
                </a:cubicBezTo>
                <a:cubicBezTo>
                  <a:pt x="1269206" y="862596"/>
                  <a:pt x="1254919" y="842593"/>
                  <a:pt x="1259681" y="841641"/>
                </a:cubicBezTo>
                <a:cubicBezTo>
                  <a:pt x="1275874" y="839736"/>
                  <a:pt x="1291114" y="838783"/>
                  <a:pt x="1307306" y="836878"/>
                </a:cubicBezTo>
                <a:cubicBezTo>
                  <a:pt x="1339691" y="834021"/>
                  <a:pt x="1364456" y="829258"/>
                  <a:pt x="1395889" y="841641"/>
                </a:cubicBezTo>
                <a:cubicBezTo>
                  <a:pt x="1369219" y="879741"/>
                  <a:pt x="1374934" y="935938"/>
                  <a:pt x="1373029" y="980706"/>
                </a:cubicBezTo>
                <a:close/>
                <a:moveTo>
                  <a:pt x="1387316" y="980706"/>
                </a:moveTo>
                <a:cubicBezTo>
                  <a:pt x="1371124" y="985468"/>
                  <a:pt x="1387316" y="938796"/>
                  <a:pt x="1387316" y="980706"/>
                </a:cubicBezTo>
                <a:lnTo>
                  <a:pt x="1387316" y="980706"/>
                </a:lnTo>
                <a:close/>
                <a:moveTo>
                  <a:pt x="1395889" y="1231213"/>
                </a:moveTo>
                <a:cubicBezTo>
                  <a:pt x="1391126" y="1232166"/>
                  <a:pt x="1381601" y="1229308"/>
                  <a:pt x="1387316" y="1222641"/>
                </a:cubicBezTo>
                <a:cubicBezTo>
                  <a:pt x="1393031" y="1216926"/>
                  <a:pt x="1396841" y="1226451"/>
                  <a:pt x="1395889" y="1231213"/>
                </a:cubicBezTo>
                <a:close/>
                <a:moveTo>
                  <a:pt x="1404461" y="849261"/>
                </a:moveTo>
                <a:cubicBezTo>
                  <a:pt x="1400651" y="869263"/>
                  <a:pt x="1395889" y="890218"/>
                  <a:pt x="1392079" y="910221"/>
                </a:cubicBezTo>
                <a:cubicBezTo>
                  <a:pt x="1390174" y="921651"/>
                  <a:pt x="1396841" y="961656"/>
                  <a:pt x="1378744" y="956893"/>
                </a:cubicBezTo>
                <a:cubicBezTo>
                  <a:pt x="1380649" y="940701"/>
                  <a:pt x="1387316" y="836878"/>
                  <a:pt x="1404461" y="849261"/>
                </a:cubicBezTo>
                <a:close/>
                <a:moveTo>
                  <a:pt x="1414939" y="810208"/>
                </a:moveTo>
                <a:lnTo>
                  <a:pt x="1392079" y="808303"/>
                </a:lnTo>
                <a:lnTo>
                  <a:pt x="1414939" y="810208"/>
                </a:lnTo>
                <a:lnTo>
                  <a:pt x="1414939" y="810208"/>
                </a:lnTo>
                <a:close/>
                <a:moveTo>
                  <a:pt x="1578769" y="516838"/>
                </a:moveTo>
                <a:cubicBezTo>
                  <a:pt x="1586389" y="516838"/>
                  <a:pt x="1598771" y="515886"/>
                  <a:pt x="1604486" y="521601"/>
                </a:cubicBezTo>
                <a:cubicBezTo>
                  <a:pt x="1597819" y="521601"/>
                  <a:pt x="1577816" y="526363"/>
                  <a:pt x="1578769" y="516838"/>
                </a:cubicBezTo>
                <a:close/>
                <a:moveTo>
                  <a:pt x="1557814" y="514933"/>
                </a:moveTo>
                <a:cubicBezTo>
                  <a:pt x="1563529" y="513981"/>
                  <a:pt x="1569244" y="521601"/>
                  <a:pt x="1564481" y="521601"/>
                </a:cubicBezTo>
                <a:cubicBezTo>
                  <a:pt x="1555909" y="521601"/>
                  <a:pt x="1547336" y="521601"/>
                  <a:pt x="1538764" y="521601"/>
                </a:cubicBezTo>
                <a:cubicBezTo>
                  <a:pt x="1545431" y="518743"/>
                  <a:pt x="1551146" y="514933"/>
                  <a:pt x="1557814" y="514933"/>
                </a:cubicBezTo>
                <a:close/>
                <a:moveTo>
                  <a:pt x="1522571" y="518743"/>
                </a:moveTo>
                <a:lnTo>
                  <a:pt x="1548289" y="512076"/>
                </a:lnTo>
                <a:cubicBezTo>
                  <a:pt x="1540669" y="514933"/>
                  <a:pt x="1524476" y="524458"/>
                  <a:pt x="1522571" y="518743"/>
                </a:cubicBezTo>
                <a:close/>
                <a:moveTo>
                  <a:pt x="1559719" y="569226"/>
                </a:moveTo>
                <a:cubicBezTo>
                  <a:pt x="1547336" y="563511"/>
                  <a:pt x="1534001" y="557796"/>
                  <a:pt x="1521619" y="551128"/>
                </a:cubicBezTo>
                <a:cubicBezTo>
                  <a:pt x="1535906" y="551128"/>
                  <a:pt x="1549241" y="551128"/>
                  <a:pt x="1563529" y="551128"/>
                </a:cubicBezTo>
                <a:cubicBezTo>
                  <a:pt x="1569244" y="551128"/>
                  <a:pt x="1564481" y="555891"/>
                  <a:pt x="1573054" y="556843"/>
                </a:cubicBezTo>
                <a:cubicBezTo>
                  <a:pt x="1580674" y="557796"/>
                  <a:pt x="1581626" y="561606"/>
                  <a:pt x="1580674" y="570178"/>
                </a:cubicBezTo>
                <a:cubicBezTo>
                  <a:pt x="1574006" y="570178"/>
                  <a:pt x="1567339" y="569226"/>
                  <a:pt x="1559719" y="569226"/>
                </a:cubicBezTo>
                <a:close/>
                <a:moveTo>
                  <a:pt x="1592104" y="553033"/>
                </a:moveTo>
                <a:cubicBezTo>
                  <a:pt x="1600676" y="551128"/>
                  <a:pt x="1620679" y="548271"/>
                  <a:pt x="1618774" y="563511"/>
                </a:cubicBezTo>
                <a:cubicBezTo>
                  <a:pt x="1617821" y="573988"/>
                  <a:pt x="1599724" y="569226"/>
                  <a:pt x="1590199" y="570178"/>
                </a:cubicBezTo>
                <a:cubicBezTo>
                  <a:pt x="1590199" y="564463"/>
                  <a:pt x="1591151" y="558748"/>
                  <a:pt x="1592104" y="553033"/>
                </a:cubicBezTo>
                <a:close/>
                <a:moveTo>
                  <a:pt x="1612106" y="635901"/>
                </a:moveTo>
                <a:cubicBezTo>
                  <a:pt x="1615916" y="651141"/>
                  <a:pt x="1592104" y="653046"/>
                  <a:pt x="1592104" y="639711"/>
                </a:cubicBezTo>
                <a:cubicBezTo>
                  <a:pt x="1592104" y="618756"/>
                  <a:pt x="1592104" y="596848"/>
                  <a:pt x="1592104" y="575893"/>
                </a:cubicBezTo>
                <a:cubicBezTo>
                  <a:pt x="1592104" y="572083"/>
                  <a:pt x="1605439" y="573988"/>
                  <a:pt x="1608296" y="573988"/>
                </a:cubicBezTo>
                <a:cubicBezTo>
                  <a:pt x="1619726" y="573988"/>
                  <a:pt x="1619726" y="572083"/>
                  <a:pt x="1620679" y="583513"/>
                </a:cubicBezTo>
                <a:cubicBezTo>
                  <a:pt x="1622584" y="599706"/>
                  <a:pt x="1621631" y="617803"/>
                  <a:pt x="1626394" y="633043"/>
                </a:cubicBezTo>
                <a:cubicBezTo>
                  <a:pt x="1621631" y="633996"/>
                  <a:pt x="1616869" y="634948"/>
                  <a:pt x="1612106" y="635901"/>
                </a:cubicBezTo>
                <a:close/>
                <a:moveTo>
                  <a:pt x="1935004" y="1231213"/>
                </a:moveTo>
                <a:cubicBezTo>
                  <a:pt x="1916906" y="1235023"/>
                  <a:pt x="1940719" y="1211211"/>
                  <a:pt x="1935004" y="1231213"/>
                </a:cubicBezTo>
                <a:lnTo>
                  <a:pt x="1935004" y="1231213"/>
                </a:lnTo>
                <a:close/>
                <a:moveTo>
                  <a:pt x="1946434" y="980706"/>
                </a:moveTo>
                <a:cubicBezTo>
                  <a:pt x="1933099" y="984516"/>
                  <a:pt x="1935956" y="972133"/>
                  <a:pt x="1935004" y="962608"/>
                </a:cubicBezTo>
                <a:cubicBezTo>
                  <a:pt x="1938814" y="961656"/>
                  <a:pt x="1943576" y="961656"/>
                  <a:pt x="1947386" y="962608"/>
                </a:cubicBezTo>
                <a:cubicBezTo>
                  <a:pt x="1947386" y="969276"/>
                  <a:pt x="1947386" y="974991"/>
                  <a:pt x="1946434" y="980706"/>
                </a:cubicBezTo>
                <a:close/>
                <a:moveTo>
                  <a:pt x="2073116" y="934986"/>
                </a:moveTo>
                <a:cubicBezTo>
                  <a:pt x="2063591" y="944511"/>
                  <a:pt x="2051209" y="939748"/>
                  <a:pt x="2051209" y="954988"/>
                </a:cubicBezTo>
                <a:cubicBezTo>
                  <a:pt x="2051209" y="971181"/>
                  <a:pt x="2056924" y="973086"/>
                  <a:pt x="2073116" y="972133"/>
                </a:cubicBezTo>
                <a:cubicBezTo>
                  <a:pt x="2070259" y="970228"/>
                  <a:pt x="2055019" y="969276"/>
                  <a:pt x="2060734" y="963561"/>
                </a:cubicBezTo>
                <a:cubicBezTo>
                  <a:pt x="2061686" y="962608"/>
                  <a:pt x="2068354" y="963561"/>
                  <a:pt x="2070259" y="963561"/>
                </a:cubicBezTo>
                <a:cubicBezTo>
                  <a:pt x="2078831" y="963561"/>
                  <a:pt x="2074069" y="957846"/>
                  <a:pt x="2077879" y="956893"/>
                </a:cubicBezTo>
                <a:cubicBezTo>
                  <a:pt x="2087404" y="954988"/>
                  <a:pt x="2119789" y="954988"/>
                  <a:pt x="2121694" y="963561"/>
                </a:cubicBezTo>
                <a:cubicBezTo>
                  <a:pt x="2123599" y="973086"/>
                  <a:pt x="2123599" y="973086"/>
                  <a:pt x="2133124" y="972133"/>
                </a:cubicBezTo>
                <a:cubicBezTo>
                  <a:pt x="2147411" y="971181"/>
                  <a:pt x="2146459" y="972133"/>
                  <a:pt x="2146459" y="956893"/>
                </a:cubicBezTo>
                <a:cubicBezTo>
                  <a:pt x="2146459" y="949273"/>
                  <a:pt x="2126456" y="941653"/>
                  <a:pt x="2118836" y="937843"/>
                </a:cubicBezTo>
                <a:cubicBezTo>
                  <a:pt x="2123599" y="937843"/>
                  <a:pt x="2133124" y="940701"/>
                  <a:pt x="2133124" y="934986"/>
                </a:cubicBezTo>
                <a:cubicBezTo>
                  <a:pt x="2133124" y="922603"/>
                  <a:pt x="2133124" y="910221"/>
                  <a:pt x="2133124" y="898791"/>
                </a:cubicBezTo>
                <a:cubicBezTo>
                  <a:pt x="2133124" y="881646"/>
                  <a:pt x="2128361" y="864501"/>
                  <a:pt x="2124551" y="848308"/>
                </a:cubicBezTo>
                <a:cubicBezTo>
                  <a:pt x="2155031" y="847356"/>
                  <a:pt x="2188369" y="852118"/>
                  <a:pt x="2218849" y="855928"/>
                </a:cubicBezTo>
                <a:cubicBezTo>
                  <a:pt x="2227421" y="856881"/>
                  <a:pt x="2235994" y="857833"/>
                  <a:pt x="2245519" y="858786"/>
                </a:cubicBezTo>
                <a:cubicBezTo>
                  <a:pt x="2249329" y="858786"/>
                  <a:pt x="2247424" y="873073"/>
                  <a:pt x="2247424" y="876883"/>
                </a:cubicBezTo>
                <a:cubicBezTo>
                  <a:pt x="2247424" y="887361"/>
                  <a:pt x="2241709" y="933081"/>
                  <a:pt x="2252186" y="934986"/>
                </a:cubicBezTo>
                <a:cubicBezTo>
                  <a:pt x="2235994" y="935938"/>
                  <a:pt x="2218849" y="941653"/>
                  <a:pt x="2208371" y="954988"/>
                </a:cubicBezTo>
                <a:cubicBezTo>
                  <a:pt x="2205514" y="959751"/>
                  <a:pt x="2197894" y="984516"/>
                  <a:pt x="2195989" y="984516"/>
                </a:cubicBezTo>
                <a:cubicBezTo>
                  <a:pt x="2176939" y="984516"/>
                  <a:pt x="2157889" y="983563"/>
                  <a:pt x="2138839" y="983563"/>
                </a:cubicBezTo>
                <a:cubicBezTo>
                  <a:pt x="2095024" y="982611"/>
                  <a:pt x="2051209" y="981658"/>
                  <a:pt x="2006441" y="981658"/>
                </a:cubicBezTo>
                <a:cubicBezTo>
                  <a:pt x="2026444" y="952131"/>
                  <a:pt x="2046446" y="923556"/>
                  <a:pt x="2066449" y="894028"/>
                </a:cubicBezTo>
                <a:cubicBezTo>
                  <a:pt x="2067401" y="903553"/>
                  <a:pt x="2062639" y="931176"/>
                  <a:pt x="2073116" y="934986"/>
                </a:cubicBezTo>
                <a:close/>
                <a:moveTo>
                  <a:pt x="2123599" y="959751"/>
                </a:moveTo>
                <a:cubicBezTo>
                  <a:pt x="2126456" y="962608"/>
                  <a:pt x="2129314" y="962608"/>
                  <a:pt x="2126456" y="968323"/>
                </a:cubicBezTo>
                <a:cubicBezTo>
                  <a:pt x="2126456" y="965466"/>
                  <a:pt x="2124551" y="962608"/>
                  <a:pt x="2123599" y="959751"/>
                </a:cubicBezTo>
                <a:close/>
                <a:moveTo>
                  <a:pt x="1960721" y="838783"/>
                </a:moveTo>
                <a:cubicBezTo>
                  <a:pt x="1958816" y="836878"/>
                  <a:pt x="1957864" y="834973"/>
                  <a:pt x="1955959" y="832116"/>
                </a:cubicBezTo>
                <a:cubicBezTo>
                  <a:pt x="1992154" y="834973"/>
                  <a:pt x="2031206" y="841641"/>
                  <a:pt x="2066449" y="841641"/>
                </a:cubicBezTo>
                <a:cubicBezTo>
                  <a:pt x="2044541" y="879741"/>
                  <a:pt x="2015966" y="914983"/>
                  <a:pt x="1992154" y="953083"/>
                </a:cubicBezTo>
                <a:cubicBezTo>
                  <a:pt x="1984534" y="965466"/>
                  <a:pt x="1980724" y="981658"/>
                  <a:pt x="1964531" y="981658"/>
                </a:cubicBezTo>
                <a:cubicBezTo>
                  <a:pt x="1944529" y="981658"/>
                  <a:pt x="1950244" y="977848"/>
                  <a:pt x="1950244" y="959751"/>
                </a:cubicBezTo>
                <a:cubicBezTo>
                  <a:pt x="1949291" y="922603"/>
                  <a:pt x="1952149" y="874978"/>
                  <a:pt x="1930241" y="842593"/>
                </a:cubicBezTo>
                <a:cubicBezTo>
                  <a:pt x="1940719" y="840688"/>
                  <a:pt x="1950244" y="839736"/>
                  <a:pt x="1960721" y="838783"/>
                </a:cubicBezTo>
                <a:close/>
                <a:moveTo>
                  <a:pt x="1924526" y="846403"/>
                </a:moveTo>
                <a:cubicBezTo>
                  <a:pt x="1947386" y="854023"/>
                  <a:pt x="1944529" y="938796"/>
                  <a:pt x="1946434" y="956893"/>
                </a:cubicBezTo>
                <a:cubicBezTo>
                  <a:pt x="1931194" y="958798"/>
                  <a:pt x="1934051" y="954036"/>
                  <a:pt x="1933099" y="940701"/>
                </a:cubicBezTo>
                <a:cubicBezTo>
                  <a:pt x="1933099" y="931176"/>
                  <a:pt x="1932146" y="921651"/>
                  <a:pt x="1930241" y="912126"/>
                </a:cubicBezTo>
                <a:cubicBezTo>
                  <a:pt x="1928336" y="901648"/>
                  <a:pt x="1911191" y="846403"/>
                  <a:pt x="1924526" y="846403"/>
                </a:cubicBezTo>
                <a:close/>
                <a:moveTo>
                  <a:pt x="1779746" y="420636"/>
                </a:moveTo>
                <a:cubicBezTo>
                  <a:pt x="1780699" y="425398"/>
                  <a:pt x="1785461" y="456831"/>
                  <a:pt x="1782604" y="456831"/>
                </a:cubicBezTo>
                <a:cubicBezTo>
                  <a:pt x="1767364" y="456831"/>
                  <a:pt x="1777841" y="431113"/>
                  <a:pt x="1773079" y="420636"/>
                </a:cubicBezTo>
                <a:cubicBezTo>
                  <a:pt x="1775936" y="420636"/>
                  <a:pt x="1777841" y="420636"/>
                  <a:pt x="1779746" y="420636"/>
                </a:cubicBezTo>
                <a:close/>
                <a:moveTo>
                  <a:pt x="1776889" y="399681"/>
                </a:moveTo>
                <a:cubicBezTo>
                  <a:pt x="1774031" y="397776"/>
                  <a:pt x="1772126" y="397776"/>
                  <a:pt x="1775936" y="392061"/>
                </a:cubicBezTo>
                <a:cubicBezTo>
                  <a:pt x="1780699" y="393013"/>
                  <a:pt x="1777841" y="394918"/>
                  <a:pt x="1776889" y="399681"/>
                </a:cubicBezTo>
                <a:close/>
                <a:moveTo>
                  <a:pt x="1776889" y="382536"/>
                </a:moveTo>
                <a:cubicBezTo>
                  <a:pt x="1776889" y="384441"/>
                  <a:pt x="1775936" y="385393"/>
                  <a:pt x="1775936" y="387298"/>
                </a:cubicBezTo>
                <a:cubicBezTo>
                  <a:pt x="1774031" y="386346"/>
                  <a:pt x="1772126" y="385393"/>
                  <a:pt x="1771174" y="384441"/>
                </a:cubicBezTo>
                <a:cubicBezTo>
                  <a:pt x="1773079" y="379678"/>
                  <a:pt x="1774031" y="381583"/>
                  <a:pt x="1776889" y="382536"/>
                </a:cubicBezTo>
                <a:close/>
                <a:moveTo>
                  <a:pt x="1774031" y="361581"/>
                </a:moveTo>
                <a:cubicBezTo>
                  <a:pt x="1774031" y="363486"/>
                  <a:pt x="1773079" y="365391"/>
                  <a:pt x="1773079" y="366343"/>
                </a:cubicBezTo>
                <a:cubicBezTo>
                  <a:pt x="1771174" y="365391"/>
                  <a:pt x="1769269" y="365391"/>
                  <a:pt x="1766411" y="364438"/>
                </a:cubicBezTo>
                <a:cubicBezTo>
                  <a:pt x="1768316" y="363486"/>
                  <a:pt x="1771174" y="362533"/>
                  <a:pt x="1774031" y="361581"/>
                </a:cubicBezTo>
                <a:close/>
                <a:moveTo>
                  <a:pt x="1762601" y="559701"/>
                </a:moveTo>
                <a:cubicBezTo>
                  <a:pt x="1765459" y="561606"/>
                  <a:pt x="1769269" y="564463"/>
                  <a:pt x="1772126" y="566368"/>
                </a:cubicBezTo>
                <a:cubicBezTo>
                  <a:pt x="1763554" y="567321"/>
                  <a:pt x="1754981" y="568273"/>
                  <a:pt x="1746409" y="569226"/>
                </a:cubicBezTo>
                <a:cubicBezTo>
                  <a:pt x="1743551" y="555891"/>
                  <a:pt x="1754029" y="559701"/>
                  <a:pt x="1762601" y="559701"/>
                </a:cubicBezTo>
                <a:close/>
                <a:moveTo>
                  <a:pt x="1683544" y="497788"/>
                </a:moveTo>
                <a:cubicBezTo>
                  <a:pt x="1682591" y="487311"/>
                  <a:pt x="1680686" y="474928"/>
                  <a:pt x="1682591" y="464451"/>
                </a:cubicBezTo>
                <a:cubicBezTo>
                  <a:pt x="1687354" y="443496"/>
                  <a:pt x="1689259" y="446353"/>
                  <a:pt x="1710214" y="443496"/>
                </a:cubicBezTo>
                <a:cubicBezTo>
                  <a:pt x="1714024" y="442543"/>
                  <a:pt x="1726406" y="443496"/>
                  <a:pt x="1729264" y="440638"/>
                </a:cubicBezTo>
                <a:cubicBezTo>
                  <a:pt x="1733074" y="436828"/>
                  <a:pt x="1728311" y="424446"/>
                  <a:pt x="1734979" y="424446"/>
                </a:cubicBezTo>
                <a:cubicBezTo>
                  <a:pt x="1754981" y="424446"/>
                  <a:pt x="1749266" y="439686"/>
                  <a:pt x="1750219" y="455878"/>
                </a:cubicBezTo>
                <a:cubicBezTo>
                  <a:pt x="1751171" y="465403"/>
                  <a:pt x="1751171" y="473023"/>
                  <a:pt x="1753076" y="482548"/>
                </a:cubicBezTo>
                <a:cubicBezTo>
                  <a:pt x="1756886" y="501598"/>
                  <a:pt x="1756886" y="508266"/>
                  <a:pt x="1738789" y="511123"/>
                </a:cubicBezTo>
                <a:cubicBezTo>
                  <a:pt x="1734979" y="512076"/>
                  <a:pt x="1724501" y="516838"/>
                  <a:pt x="1721644" y="516838"/>
                </a:cubicBezTo>
                <a:cubicBezTo>
                  <a:pt x="1717834" y="516838"/>
                  <a:pt x="1717834" y="513981"/>
                  <a:pt x="1716881" y="513981"/>
                </a:cubicBezTo>
                <a:cubicBezTo>
                  <a:pt x="1714024" y="513028"/>
                  <a:pt x="1715929" y="509218"/>
                  <a:pt x="1711166" y="509218"/>
                </a:cubicBezTo>
                <a:cubicBezTo>
                  <a:pt x="1708309" y="509218"/>
                  <a:pt x="1705451" y="510171"/>
                  <a:pt x="1702594" y="508266"/>
                </a:cubicBezTo>
                <a:cubicBezTo>
                  <a:pt x="1696879" y="504456"/>
                  <a:pt x="1690211" y="501598"/>
                  <a:pt x="1683544" y="497788"/>
                </a:cubicBezTo>
                <a:close/>
                <a:moveTo>
                  <a:pt x="1737836" y="608278"/>
                </a:moveTo>
                <a:cubicBezTo>
                  <a:pt x="1737836" y="616851"/>
                  <a:pt x="1737836" y="626376"/>
                  <a:pt x="1737836" y="634948"/>
                </a:cubicBezTo>
                <a:cubicBezTo>
                  <a:pt x="1737836" y="648283"/>
                  <a:pt x="1737836" y="646378"/>
                  <a:pt x="1724501" y="646378"/>
                </a:cubicBezTo>
                <a:cubicBezTo>
                  <a:pt x="1713071" y="646378"/>
                  <a:pt x="1711166" y="649236"/>
                  <a:pt x="1711166" y="637806"/>
                </a:cubicBezTo>
                <a:cubicBezTo>
                  <a:pt x="1711166" y="633043"/>
                  <a:pt x="1730216" y="633996"/>
                  <a:pt x="1734979" y="633996"/>
                </a:cubicBezTo>
                <a:cubicBezTo>
                  <a:pt x="1727359" y="632091"/>
                  <a:pt x="1715929" y="633043"/>
                  <a:pt x="1714024" y="624471"/>
                </a:cubicBezTo>
                <a:cubicBezTo>
                  <a:pt x="1721644" y="625423"/>
                  <a:pt x="1725454" y="624471"/>
                  <a:pt x="1725454" y="617803"/>
                </a:cubicBezTo>
                <a:cubicBezTo>
                  <a:pt x="1725454" y="614946"/>
                  <a:pt x="1726406" y="610183"/>
                  <a:pt x="1725454" y="607326"/>
                </a:cubicBezTo>
                <a:cubicBezTo>
                  <a:pt x="1724501" y="605421"/>
                  <a:pt x="1716881" y="607326"/>
                  <a:pt x="1716881" y="604468"/>
                </a:cubicBezTo>
                <a:cubicBezTo>
                  <a:pt x="1718786" y="594943"/>
                  <a:pt x="1719739" y="586371"/>
                  <a:pt x="1721644" y="576846"/>
                </a:cubicBezTo>
                <a:cubicBezTo>
                  <a:pt x="1722596" y="570178"/>
                  <a:pt x="1732121" y="573036"/>
                  <a:pt x="1737836" y="572083"/>
                </a:cubicBezTo>
                <a:cubicBezTo>
                  <a:pt x="1737836" y="584466"/>
                  <a:pt x="1737836" y="596848"/>
                  <a:pt x="1737836" y="608278"/>
                </a:cubicBezTo>
                <a:close/>
                <a:moveTo>
                  <a:pt x="1737836" y="567321"/>
                </a:moveTo>
                <a:cubicBezTo>
                  <a:pt x="1721644" y="569226"/>
                  <a:pt x="1717834" y="561606"/>
                  <a:pt x="1702594" y="554938"/>
                </a:cubicBezTo>
                <a:cubicBezTo>
                  <a:pt x="1708309" y="553986"/>
                  <a:pt x="1714024" y="553986"/>
                  <a:pt x="1719739" y="553986"/>
                </a:cubicBezTo>
                <a:cubicBezTo>
                  <a:pt x="1735931" y="553033"/>
                  <a:pt x="1737836" y="550176"/>
                  <a:pt x="1737836" y="567321"/>
                </a:cubicBezTo>
                <a:close/>
                <a:moveTo>
                  <a:pt x="1732121" y="518743"/>
                </a:moveTo>
                <a:lnTo>
                  <a:pt x="1727359" y="518743"/>
                </a:lnTo>
                <a:cubicBezTo>
                  <a:pt x="1736884" y="517791"/>
                  <a:pt x="1746409" y="517791"/>
                  <a:pt x="1755934" y="516838"/>
                </a:cubicBezTo>
                <a:cubicBezTo>
                  <a:pt x="1748314" y="519696"/>
                  <a:pt x="1740694" y="518743"/>
                  <a:pt x="1732121" y="518743"/>
                </a:cubicBezTo>
                <a:close/>
                <a:moveTo>
                  <a:pt x="1751171" y="655903"/>
                </a:moveTo>
                <a:cubicBezTo>
                  <a:pt x="1738789" y="656856"/>
                  <a:pt x="1745456" y="611136"/>
                  <a:pt x="1746409" y="602563"/>
                </a:cubicBezTo>
                <a:cubicBezTo>
                  <a:pt x="1746409" y="593991"/>
                  <a:pt x="1746409" y="584466"/>
                  <a:pt x="1747361" y="575893"/>
                </a:cubicBezTo>
                <a:cubicBezTo>
                  <a:pt x="1747361" y="573988"/>
                  <a:pt x="1769269" y="570178"/>
                  <a:pt x="1773079" y="569226"/>
                </a:cubicBezTo>
                <a:cubicBezTo>
                  <a:pt x="1776889" y="598753"/>
                  <a:pt x="1781651" y="628281"/>
                  <a:pt x="1785461" y="657808"/>
                </a:cubicBezTo>
                <a:cubicBezTo>
                  <a:pt x="1774031" y="656856"/>
                  <a:pt x="1762601" y="656856"/>
                  <a:pt x="1751171" y="655903"/>
                </a:cubicBezTo>
                <a:close/>
                <a:moveTo>
                  <a:pt x="1797844" y="554938"/>
                </a:moveTo>
                <a:cubicBezTo>
                  <a:pt x="1794986" y="556843"/>
                  <a:pt x="1790224" y="557796"/>
                  <a:pt x="1786414" y="559701"/>
                </a:cubicBezTo>
                <a:cubicBezTo>
                  <a:pt x="1784509" y="551128"/>
                  <a:pt x="1793081" y="552081"/>
                  <a:pt x="1797844" y="554938"/>
                </a:cubicBezTo>
                <a:close/>
                <a:moveTo>
                  <a:pt x="1803559" y="522553"/>
                </a:moveTo>
                <a:cubicBezTo>
                  <a:pt x="1797844" y="523506"/>
                  <a:pt x="1777841" y="522553"/>
                  <a:pt x="1781651" y="513028"/>
                </a:cubicBezTo>
                <a:cubicBezTo>
                  <a:pt x="1784509" y="506361"/>
                  <a:pt x="1806416" y="514933"/>
                  <a:pt x="1803559" y="522553"/>
                </a:cubicBezTo>
                <a:close/>
              </a:path>
            </a:pathLst>
          </a:custGeom>
          <a:solidFill>
            <a:srgbClr val="78CFD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B97A57-12D6-7058-2811-8C41E250BF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9815" y="793471"/>
            <a:ext cx="4153633" cy="487685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56F2E175-CC45-8719-A520-FE2BAA45F4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2E6F18A-D5B9-1DCF-6714-39BB47A92160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2A0944-1293-178B-566A-B26128AA047D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2ACE42-6A50-37AF-493A-33CAD1639F32}"/>
              </a:ext>
            </a:extLst>
          </p:cNvPr>
          <p:cNvSpPr txBox="1"/>
          <p:nvPr/>
        </p:nvSpPr>
        <p:spPr>
          <a:xfrm>
            <a:off x="4547731" y="852944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12E7CF-11BC-8F4C-9693-BFF5CBE9B1E1}"/>
              </a:ext>
            </a:extLst>
          </p:cNvPr>
          <p:cNvSpPr txBox="1"/>
          <p:nvPr/>
        </p:nvSpPr>
        <p:spPr>
          <a:xfrm>
            <a:off x="2094082" y="3281924"/>
            <a:ext cx="236840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justLow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EAB9A9-DAB4-BFF4-3689-7DC7C0B58B21}"/>
              </a:ext>
            </a:extLst>
          </p:cNvPr>
          <p:cNvSpPr txBox="1"/>
          <p:nvPr/>
        </p:nvSpPr>
        <p:spPr>
          <a:xfrm>
            <a:off x="3625832" y="1767929"/>
            <a:ext cx="236840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justLow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FEF2B0-D964-4384-053A-718D10706CA6}"/>
              </a:ext>
            </a:extLst>
          </p:cNvPr>
          <p:cNvSpPr txBox="1"/>
          <p:nvPr/>
        </p:nvSpPr>
        <p:spPr>
          <a:xfrm>
            <a:off x="7121243" y="1767928"/>
            <a:ext cx="236840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justLow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109616-7B11-8CF1-C1A6-4F817BA3105C}"/>
              </a:ext>
            </a:extLst>
          </p:cNvPr>
          <p:cNvSpPr txBox="1"/>
          <p:nvPr/>
        </p:nvSpPr>
        <p:spPr>
          <a:xfrm>
            <a:off x="8828473" y="3316795"/>
            <a:ext cx="236840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justLow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6302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4957D9FA-A161-E9F1-9275-47EB9CDB34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FE9058E-7D27-7B24-F9C3-1CD0D005292D}"/>
              </a:ext>
            </a:extLst>
          </p:cNvPr>
          <p:cNvSpPr txBox="1"/>
          <p:nvPr/>
        </p:nvSpPr>
        <p:spPr>
          <a:xfrm>
            <a:off x="4401669" y="1310732"/>
            <a:ext cx="36844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dirty="0">
                <a:latin typeface="Vazir" panose="020B0603030804020204" pitchFamily="34" charset="-78"/>
                <a:cs typeface="B Titr" panose="00000700000000000000" pitchFamily="2" charset="-78"/>
              </a:rPr>
              <a:t>فصل اول</a:t>
            </a:r>
            <a:endParaRPr lang="fa-IR" sz="2800" dirty="0"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CEC5A5-7258-CB42-4A80-00A25C9CC575}"/>
              </a:ext>
            </a:extLst>
          </p:cNvPr>
          <p:cNvSpPr txBox="1"/>
          <p:nvPr/>
        </p:nvSpPr>
        <p:spPr>
          <a:xfrm>
            <a:off x="1237127" y="2851013"/>
            <a:ext cx="1001357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800" dirty="0">
                <a:latin typeface="Vazir" panose="020B0603030804020204" pitchFamily="34" charset="-78"/>
                <a:cs typeface="B Titr" panose="00000700000000000000" pitchFamily="2" charset="-78"/>
              </a:rPr>
              <a:t>دیدار و جلسات با پایگاه های بسیج</a:t>
            </a:r>
            <a:endParaRPr lang="fa-IR" sz="5400" dirty="0"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44F1A4-FF3E-2702-939C-A512926DA3F1}"/>
              </a:ext>
            </a:extLst>
          </p:cNvPr>
          <p:cNvSpPr txBox="1"/>
          <p:nvPr/>
        </p:nvSpPr>
        <p:spPr>
          <a:xfrm>
            <a:off x="1237127" y="5078235"/>
            <a:ext cx="10013577" cy="1131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64515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B1AD87-F711-5F86-98AE-211F63F88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77B32F64-E5E7-F616-7A54-0E6D27E57A4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A39FDD4B-247B-D56E-32D9-85CC51BA2EE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5348AF6A-BF54-C77F-5009-69381F04DF3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0FE30C61-978A-6681-766C-C5193C9B2CA5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488BB65A-03CE-CF53-B06D-1D1F2791D1F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426244DA-03DE-C533-A762-3EB2A00A9646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93E3373-9746-E35D-FBDF-3B5377E7E16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9815" y="793471"/>
            <a:ext cx="4153633" cy="48768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CB552EE-F338-777A-FF33-C047019586D4}"/>
              </a:ext>
            </a:extLst>
          </p:cNvPr>
          <p:cNvSpPr txBox="1"/>
          <p:nvPr/>
        </p:nvSpPr>
        <p:spPr>
          <a:xfrm>
            <a:off x="4547731" y="852944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F08BAC06-871B-F3D1-96C6-9F82E6E7AB3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E80C5F2-D4F1-C241-FD9A-16E77B7A8907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EF47EB0-024E-4B26-0683-89E1021F3FF5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4247383-5A07-ED46-CF72-B513CA977D16}"/>
              </a:ext>
            </a:extLst>
          </p:cNvPr>
          <p:cNvGrpSpPr/>
          <p:nvPr/>
        </p:nvGrpSpPr>
        <p:grpSpPr>
          <a:xfrm>
            <a:off x="8708126" y="3371148"/>
            <a:ext cx="2328511" cy="419757"/>
            <a:chOff x="8959710" y="2927068"/>
            <a:chExt cx="2328511" cy="419757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332746CA-8BC2-98E7-015D-E8B4AA72EF44}"/>
                </a:ext>
              </a:extLst>
            </p:cNvPr>
            <p:cNvGrpSpPr/>
            <p:nvPr userDrawn="1"/>
          </p:nvGrpSpPr>
          <p:grpSpPr>
            <a:xfrm>
              <a:off x="8959710" y="2927068"/>
              <a:ext cx="2019449" cy="419757"/>
              <a:chOff x="8341028" y="178159"/>
              <a:chExt cx="1869519" cy="388593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2E918209-6027-3B55-29CD-982FD518969D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1869519" cy="388593"/>
                <a:chOff x="8414693" y="179879"/>
                <a:chExt cx="1869519" cy="388593"/>
              </a:xfrm>
              <a:solidFill>
                <a:srgbClr val="78CFD6"/>
              </a:solidFill>
            </p:grpSpPr>
            <p:sp>
              <p:nvSpPr>
                <p:cNvPr id="45" name="Rectangle 7">
                  <a:extLst>
                    <a:ext uri="{FF2B5EF4-FFF2-40B4-BE49-F238E27FC236}">
                      <a16:creationId xmlns:a16="http://schemas.microsoft.com/office/drawing/2014/main" id="{61142CBE-5702-3437-C2B0-2CE4273C0793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7B953CA8-52CF-2E1B-D6D4-AFD2E062E906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349137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A71EFEE3-43F2-5867-FE4D-089C346FBCF9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1613750" cy="388593"/>
                <a:chOff x="8439794" y="179879"/>
                <a:chExt cx="1613750" cy="388593"/>
              </a:xfrm>
            </p:grpSpPr>
            <p:sp>
              <p:nvSpPr>
                <p:cNvPr id="43" name="Rectangle 7">
                  <a:extLst>
                    <a:ext uri="{FF2B5EF4-FFF2-40B4-BE49-F238E27FC236}">
                      <a16:creationId xmlns:a16="http://schemas.microsoft.com/office/drawing/2014/main" id="{B8713094-1583-334B-13E7-636141B2CA5E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6EE9CAF4-0C03-177C-0D97-756F4B5587FB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127659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9581979F-B625-23CB-76F3-6A53D336F3EA}"/>
                </a:ext>
              </a:extLst>
            </p:cNvPr>
            <p:cNvSpPr/>
            <p:nvPr userDrawn="1"/>
          </p:nvSpPr>
          <p:spPr>
            <a:xfrm>
              <a:off x="10693987" y="2927068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Isosceles Triangle 39">
              <a:extLst>
                <a:ext uri="{FF2B5EF4-FFF2-40B4-BE49-F238E27FC236}">
                  <a16:creationId xmlns:a16="http://schemas.microsoft.com/office/drawing/2014/main" id="{B1D0C063-B6CF-A363-5048-A1A1D8751CE4}"/>
                </a:ext>
              </a:extLst>
            </p:cNvPr>
            <p:cNvSpPr/>
            <p:nvPr userDrawn="1"/>
          </p:nvSpPr>
          <p:spPr>
            <a:xfrm rot="16200000">
              <a:off x="11098936" y="3075868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067093FF-D1A7-BD20-DAE6-E978E0F8A55E}"/>
              </a:ext>
            </a:extLst>
          </p:cNvPr>
          <p:cNvSpPr txBox="1"/>
          <p:nvPr/>
        </p:nvSpPr>
        <p:spPr>
          <a:xfrm>
            <a:off x="8491866" y="3411988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890A1BAF-14FD-372A-6DFA-EC54398C0575}"/>
              </a:ext>
            </a:extLst>
          </p:cNvPr>
          <p:cNvGrpSpPr/>
          <p:nvPr/>
        </p:nvGrpSpPr>
        <p:grpSpPr>
          <a:xfrm>
            <a:off x="5310677" y="3363729"/>
            <a:ext cx="2328511" cy="419757"/>
            <a:chOff x="8959710" y="2927068"/>
            <a:chExt cx="2328511" cy="419757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53FE2927-5910-FDD4-79BF-3203582BA84C}"/>
                </a:ext>
              </a:extLst>
            </p:cNvPr>
            <p:cNvGrpSpPr/>
            <p:nvPr userDrawn="1"/>
          </p:nvGrpSpPr>
          <p:grpSpPr>
            <a:xfrm>
              <a:off x="8959710" y="2927068"/>
              <a:ext cx="2019449" cy="419757"/>
              <a:chOff x="8341028" y="178159"/>
              <a:chExt cx="1869519" cy="388593"/>
            </a:xfrm>
          </p:grpSpPr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6FBC7261-A2DF-CAC6-9BA7-307DED82E4EA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1869519" cy="388593"/>
                <a:chOff x="8414693" y="179879"/>
                <a:chExt cx="1869519" cy="388593"/>
              </a:xfrm>
              <a:solidFill>
                <a:srgbClr val="78CFD6"/>
              </a:solidFill>
            </p:grpSpPr>
            <p:sp>
              <p:nvSpPr>
                <p:cNvPr id="56" name="Rectangle 7">
                  <a:extLst>
                    <a:ext uri="{FF2B5EF4-FFF2-40B4-BE49-F238E27FC236}">
                      <a16:creationId xmlns:a16="http://schemas.microsoft.com/office/drawing/2014/main" id="{AA839058-2623-6543-C964-68545810A2EA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DF7A15F0-7389-4AA6-7B50-166213D9B971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349137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7A5FE47F-E89A-126A-C793-0AF9852C1F51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1613750" cy="388593"/>
                <a:chOff x="8439794" y="179879"/>
                <a:chExt cx="1613750" cy="388593"/>
              </a:xfrm>
            </p:grpSpPr>
            <p:sp>
              <p:nvSpPr>
                <p:cNvPr id="54" name="Rectangle 7">
                  <a:extLst>
                    <a:ext uri="{FF2B5EF4-FFF2-40B4-BE49-F238E27FC236}">
                      <a16:creationId xmlns:a16="http://schemas.microsoft.com/office/drawing/2014/main" id="{6D5E955B-F54E-DC6C-DD69-18747A21BE08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C87744CB-2F59-FC0A-6336-1CDBCE95E456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127659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2D50F582-5325-C780-EBE0-34D8D8B7A381}"/>
                </a:ext>
              </a:extLst>
            </p:cNvPr>
            <p:cNvSpPr/>
            <p:nvPr userDrawn="1"/>
          </p:nvSpPr>
          <p:spPr>
            <a:xfrm>
              <a:off x="10693987" y="2927068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Isosceles Triangle 50">
              <a:extLst>
                <a:ext uri="{FF2B5EF4-FFF2-40B4-BE49-F238E27FC236}">
                  <a16:creationId xmlns:a16="http://schemas.microsoft.com/office/drawing/2014/main" id="{F7967FD7-041C-C487-DDC6-DD1BDACBA2E4}"/>
                </a:ext>
              </a:extLst>
            </p:cNvPr>
            <p:cNvSpPr/>
            <p:nvPr userDrawn="1"/>
          </p:nvSpPr>
          <p:spPr>
            <a:xfrm rot="16200000">
              <a:off x="11098936" y="3075868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2B8D7A71-0994-8F63-A983-C33CE0AB4D50}"/>
              </a:ext>
            </a:extLst>
          </p:cNvPr>
          <p:cNvSpPr txBox="1"/>
          <p:nvPr/>
        </p:nvSpPr>
        <p:spPr>
          <a:xfrm>
            <a:off x="5094417" y="3404569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3D9324B0-8532-D252-40B8-7536581FE428}"/>
              </a:ext>
            </a:extLst>
          </p:cNvPr>
          <p:cNvGrpSpPr/>
          <p:nvPr/>
        </p:nvGrpSpPr>
        <p:grpSpPr>
          <a:xfrm>
            <a:off x="1913228" y="3371148"/>
            <a:ext cx="2328511" cy="419757"/>
            <a:chOff x="8959710" y="2927068"/>
            <a:chExt cx="2328511" cy="419757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C8C3A48C-AA2F-6900-7FF7-51C695892058}"/>
                </a:ext>
              </a:extLst>
            </p:cNvPr>
            <p:cNvGrpSpPr/>
            <p:nvPr userDrawn="1"/>
          </p:nvGrpSpPr>
          <p:grpSpPr>
            <a:xfrm>
              <a:off x="8959710" y="2927068"/>
              <a:ext cx="2019449" cy="419757"/>
              <a:chOff x="8341028" y="178159"/>
              <a:chExt cx="1869519" cy="388593"/>
            </a:xfrm>
          </p:grpSpPr>
          <p:grpSp>
            <p:nvGrpSpPr>
              <p:cNvPr id="63" name="Group 62">
                <a:extLst>
                  <a:ext uri="{FF2B5EF4-FFF2-40B4-BE49-F238E27FC236}">
                    <a16:creationId xmlns:a16="http://schemas.microsoft.com/office/drawing/2014/main" id="{4C77E3DF-D868-2FEE-88C0-FCBDA6747F6B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1869519" cy="388593"/>
                <a:chOff x="8414693" y="179879"/>
                <a:chExt cx="1869519" cy="388593"/>
              </a:xfrm>
              <a:solidFill>
                <a:srgbClr val="78CFD6"/>
              </a:solidFill>
            </p:grpSpPr>
            <p:sp>
              <p:nvSpPr>
                <p:cNvPr id="67" name="Rectangle 7">
                  <a:extLst>
                    <a:ext uri="{FF2B5EF4-FFF2-40B4-BE49-F238E27FC236}">
                      <a16:creationId xmlns:a16="http://schemas.microsoft.com/office/drawing/2014/main" id="{84707B21-B14C-1C14-E07B-8B8A4666ACB9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8" name="Rectangle 67">
                  <a:extLst>
                    <a:ext uri="{FF2B5EF4-FFF2-40B4-BE49-F238E27FC236}">
                      <a16:creationId xmlns:a16="http://schemas.microsoft.com/office/drawing/2014/main" id="{E2578C9C-C993-AB37-6A35-5D65BFF4A50F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349137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B1DB1D5D-C652-1CF9-5EB0-7CB28710155F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1613750" cy="388593"/>
                <a:chOff x="8439794" y="179879"/>
                <a:chExt cx="1613750" cy="388593"/>
              </a:xfrm>
            </p:grpSpPr>
            <p:sp>
              <p:nvSpPr>
                <p:cNvPr id="65" name="Rectangle 7">
                  <a:extLst>
                    <a:ext uri="{FF2B5EF4-FFF2-40B4-BE49-F238E27FC236}">
                      <a16:creationId xmlns:a16="http://schemas.microsoft.com/office/drawing/2014/main" id="{A0B25176-0A26-4293-8D16-5B3D3BE700A7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6" name="Rectangle 65">
                  <a:extLst>
                    <a:ext uri="{FF2B5EF4-FFF2-40B4-BE49-F238E27FC236}">
                      <a16:creationId xmlns:a16="http://schemas.microsoft.com/office/drawing/2014/main" id="{39B77FBF-D24C-B2B9-046D-9A0BD4DB566F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127659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E0A3860A-174F-1C61-D852-172DA94932A6}"/>
                </a:ext>
              </a:extLst>
            </p:cNvPr>
            <p:cNvSpPr/>
            <p:nvPr userDrawn="1"/>
          </p:nvSpPr>
          <p:spPr>
            <a:xfrm>
              <a:off x="10693987" y="2927068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Isosceles Triangle 61">
              <a:extLst>
                <a:ext uri="{FF2B5EF4-FFF2-40B4-BE49-F238E27FC236}">
                  <a16:creationId xmlns:a16="http://schemas.microsoft.com/office/drawing/2014/main" id="{F0ABFC75-B36F-3E11-0E13-D0835850AD3D}"/>
                </a:ext>
              </a:extLst>
            </p:cNvPr>
            <p:cNvSpPr/>
            <p:nvPr userDrawn="1"/>
          </p:nvSpPr>
          <p:spPr>
            <a:xfrm rot="16200000">
              <a:off x="11098936" y="3075868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4C737899-890D-F7E6-4916-8DB91734F17F}"/>
              </a:ext>
            </a:extLst>
          </p:cNvPr>
          <p:cNvSpPr txBox="1"/>
          <p:nvPr/>
        </p:nvSpPr>
        <p:spPr>
          <a:xfrm>
            <a:off x="1696968" y="3411988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2D9995E9-8859-E913-B609-61F5FE03BBBE}"/>
              </a:ext>
            </a:extLst>
          </p:cNvPr>
          <p:cNvGrpSpPr/>
          <p:nvPr/>
        </p:nvGrpSpPr>
        <p:grpSpPr>
          <a:xfrm>
            <a:off x="1867992" y="5738783"/>
            <a:ext cx="2328511" cy="419757"/>
            <a:chOff x="8959710" y="2927068"/>
            <a:chExt cx="2328511" cy="419757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2F2C6CC6-1390-EEE6-4B03-CD763BD1F373}"/>
                </a:ext>
              </a:extLst>
            </p:cNvPr>
            <p:cNvGrpSpPr/>
            <p:nvPr userDrawn="1"/>
          </p:nvGrpSpPr>
          <p:grpSpPr>
            <a:xfrm>
              <a:off x="8959710" y="2927068"/>
              <a:ext cx="2019449" cy="419757"/>
              <a:chOff x="8341028" y="178159"/>
              <a:chExt cx="1869519" cy="388593"/>
            </a:xfrm>
          </p:grpSpPr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D30F7799-D19B-2B32-1118-E2F4481B9043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1869519" cy="388593"/>
                <a:chOff x="8414693" y="179879"/>
                <a:chExt cx="1869519" cy="388593"/>
              </a:xfrm>
              <a:solidFill>
                <a:srgbClr val="78CFD6"/>
              </a:solidFill>
            </p:grpSpPr>
            <p:sp>
              <p:nvSpPr>
                <p:cNvPr id="78" name="Rectangle 7">
                  <a:extLst>
                    <a:ext uri="{FF2B5EF4-FFF2-40B4-BE49-F238E27FC236}">
                      <a16:creationId xmlns:a16="http://schemas.microsoft.com/office/drawing/2014/main" id="{3FCDC5B3-219D-4FE9-7EE1-E732BDEC2822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>
                  <a:extLst>
                    <a:ext uri="{FF2B5EF4-FFF2-40B4-BE49-F238E27FC236}">
                      <a16:creationId xmlns:a16="http://schemas.microsoft.com/office/drawing/2014/main" id="{BEF61C0F-FED4-42CA-9977-DA05D4B107FB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349137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5" name="Group 74">
                <a:extLst>
                  <a:ext uri="{FF2B5EF4-FFF2-40B4-BE49-F238E27FC236}">
                    <a16:creationId xmlns:a16="http://schemas.microsoft.com/office/drawing/2014/main" id="{2C5519BF-7C21-9531-30AF-E1BC92CCD475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1613750" cy="388593"/>
                <a:chOff x="8439794" y="179879"/>
                <a:chExt cx="1613750" cy="388593"/>
              </a:xfrm>
            </p:grpSpPr>
            <p:sp>
              <p:nvSpPr>
                <p:cNvPr id="76" name="Rectangle 7">
                  <a:extLst>
                    <a:ext uri="{FF2B5EF4-FFF2-40B4-BE49-F238E27FC236}">
                      <a16:creationId xmlns:a16="http://schemas.microsoft.com/office/drawing/2014/main" id="{C6B7398C-8FB6-71A2-B2F2-A69DB2C0E7F2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7" name="Rectangle 76">
                  <a:extLst>
                    <a:ext uri="{FF2B5EF4-FFF2-40B4-BE49-F238E27FC236}">
                      <a16:creationId xmlns:a16="http://schemas.microsoft.com/office/drawing/2014/main" id="{C254278E-419C-7817-4804-4FD8D7DFC130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127659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92FA795F-3FB5-167F-4BE8-70F0FD4763FB}"/>
                </a:ext>
              </a:extLst>
            </p:cNvPr>
            <p:cNvSpPr/>
            <p:nvPr userDrawn="1"/>
          </p:nvSpPr>
          <p:spPr>
            <a:xfrm>
              <a:off x="10693987" y="2927068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Isosceles Triangle 72">
              <a:extLst>
                <a:ext uri="{FF2B5EF4-FFF2-40B4-BE49-F238E27FC236}">
                  <a16:creationId xmlns:a16="http://schemas.microsoft.com/office/drawing/2014/main" id="{5234AA2E-0596-DD04-843A-8C2654C5F9E4}"/>
                </a:ext>
              </a:extLst>
            </p:cNvPr>
            <p:cNvSpPr/>
            <p:nvPr userDrawn="1"/>
          </p:nvSpPr>
          <p:spPr>
            <a:xfrm rot="16200000">
              <a:off x="11098936" y="3075868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0" name="TextBox 79">
            <a:extLst>
              <a:ext uri="{FF2B5EF4-FFF2-40B4-BE49-F238E27FC236}">
                <a16:creationId xmlns:a16="http://schemas.microsoft.com/office/drawing/2014/main" id="{BE7A2049-AEDF-43EC-EDB3-448943206D6C}"/>
              </a:ext>
            </a:extLst>
          </p:cNvPr>
          <p:cNvSpPr txBox="1"/>
          <p:nvPr/>
        </p:nvSpPr>
        <p:spPr>
          <a:xfrm>
            <a:off x="1651732" y="5779623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07812A94-1F75-9908-1DA5-7C32504035B0}"/>
              </a:ext>
            </a:extLst>
          </p:cNvPr>
          <p:cNvGrpSpPr/>
          <p:nvPr/>
        </p:nvGrpSpPr>
        <p:grpSpPr>
          <a:xfrm>
            <a:off x="5293002" y="5779146"/>
            <a:ext cx="2328511" cy="419757"/>
            <a:chOff x="8959710" y="2927068"/>
            <a:chExt cx="2328511" cy="419757"/>
          </a:xfrm>
        </p:grpSpPr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BC12A35F-44B4-0BA9-838B-E3EC21580640}"/>
                </a:ext>
              </a:extLst>
            </p:cNvPr>
            <p:cNvGrpSpPr/>
            <p:nvPr userDrawn="1"/>
          </p:nvGrpSpPr>
          <p:grpSpPr>
            <a:xfrm>
              <a:off x="8959710" y="2927068"/>
              <a:ext cx="2019449" cy="419757"/>
              <a:chOff x="8341028" y="178159"/>
              <a:chExt cx="1869519" cy="388593"/>
            </a:xfrm>
          </p:grpSpPr>
          <p:grpSp>
            <p:nvGrpSpPr>
              <p:cNvPr id="96" name="Group 95">
                <a:extLst>
                  <a:ext uri="{FF2B5EF4-FFF2-40B4-BE49-F238E27FC236}">
                    <a16:creationId xmlns:a16="http://schemas.microsoft.com/office/drawing/2014/main" id="{EF87EB4C-31D8-67BB-9879-AFF759318736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1869519" cy="388593"/>
                <a:chOff x="8414693" y="179879"/>
                <a:chExt cx="1869519" cy="388593"/>
              </a:xfrm>
              <a:solidFill>
                <a:srgbClr val="78CFD6"/>
              </a:solidFill>
            </p:grpSpPr>
            <p:sp>
              <p:nvSpPr>
                <p:cNvPr id="100" name="Rectangle 7">
                  <a:extLst>
                    <a:ext uri="{FF2B5EF4-FFF2-40B4-BE49-F238E27FC236}">
                      <a16:creationId xmlns:a16="http://schemas.microsoft.com/office/drawing/2014/main" id="{1B4A3114-BA9E-1FC7-D149-735CE3D1DA4B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1" name="Rectangle 100">
                  <a:extLst>
                    <a:ext uri="{FF2B5EF4-FFF2-40B4-BE49-F238E27FC236}">
                      <a16:creationId xmlns:a16="http://schemas.microsoft.com/office/drawing/2014/main" id="{0B35EED6-D6FA-055F-9CFA-DFD617D4719D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349137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FFBCC2D3-9221-89D6-5AFE-4D28F372BE0B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1613750" cy="388593"/>
                <a:chOff x="8439794" y="179879"/>
                <a:chExt cx="1613750" cy="388593"/>
              </a:xfrm>
            </p:grpSpPr>
            <p:sp>
              <p:nvSpPr>
                <p:cNvPr id="98" name="Rectangle 7">
                  <a:extLst>
                    <a:ext uri="{FF2B5EF4-FFF2-40B4-BE49-F238E27FC236}">
                      <a16:creationId xmlns:a16="http://schemas.microsoft.com/office/drawing/2014/main" id="{B7E32363-B846-FB0E-15A1-66AF273A3E7B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9" name="Rectangle 98">
                  <a:extLst>
                    <a:ext uri="{FF2B5EF4-FFF2-40B4-BE49-F238E27FC236}">
                      <a16:creationId xmlns:a16="http://schemas.microsoft.com/office/drawing/2014/main" id="{12621A8D-4E23-5034-EB63-17D57D8EFEC7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127659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616D2A1A-3003-18EF-6972-7B10481DC8C3}"/>
                </a:ext>
              </a:extLst>
            </p:cNvPr>
            <p:cNvSpPr/>
            <p:nvPr userDrawn="1"/>
          </p:nvSpPr>
          <p:spPr>
            <a:xfrm>
              <a:off x="10693987" y="2927068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Isosceles Triangle 94">
              <a:extLst>
                <a:ext uri="{FF2B5EF4-FFF2-40B4-BE49-F238E27FC236}">
                  <a16:creationId xmlns:a16="http://schemas.microsoft.com/office/drawing/2014/main" id="{DBC9108F-36B4-191D-C627-80A18FEBB4EF}"/>
                </a:ext>
              </a:extLst>
            </p:cNvPr>
            <p:cNvSpPr/>
            <p:nvPr userDrawn="1"/>
          </p:nvSpPr>
          <p:spPr>
            <a:xfrm rot="16200000">
              <a:off x="11098936" y="3075868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5FDBFF5E-8FC5-045A-4B75-3D9C373BD9B9}"/>
              </a:ext>
            </a:extLst>
          </p:cNvPr>
          <p:cNvSpPr txBox="1"/>
          <p:nvPr/>
        </p:nvSpPr>
        <p:spPr>
          <a:xfrm>
            <a:off x="5076742" y="5819986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F45CDE12-D54A-D424-C855-53EA416A1594}"/>
              </a:ext>
            </a:extLst>
          </p:cNvPr>
          <p:cNvGrpSpPr/>
          <p:nvPr/>
        </p:nvGrpSpPr>
        <p:grpSpPr>
          <a:xfrm>
            <a:off x="8765616" y="5779146"/>
            <a:ext cx="2328511" cy="419757"/>
            <a:chOff x="8959710" y="2927068"/>
            <a:chExt cx="2328511" cy="419757"/>
          </a:xfrm>
        </p:grpSpPr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83B00EF0-DF5A-F9D7-8A0C-3F84AD779D6B}"/>
                </a:ext>
              </a:extLst>
            </p:cNvPr>
            <p:cNvGrpSpPr/>
            <p:nvPr userDrawn="1"/>
          </p:nvGrpSpPr>
          <p:grpSpPr>
            <a:xfrm>
              <a:off x="8959710" y="2927068"/>
              <a:ext cx="2019449" cy="419757"/>
              <a:chOff x="8341028" y="178159"/>
              <a:chExt cx="1869519" cy="388593"/>
            </a:xfrm>
          </p:grpSpPr>
          <p:grpSp>
            <p:nvGrpSpPr>
              <p:cNvPr id="107" name="Group 106">
                <a:extLst>
                  <a:ext uri="{FF2B5EF4-FFF2-40B4-BE49-F238E27FC236}">
                    <a16:creationId xmlns:a16="http://schemas.microsoft.com/office/drawing/2014/main" id="{42B64B24-A9BA-77F7-4CC0-2B294B13C499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1869519" cy="388593"/>
                <a:chOff x="8414693" y="179879"/>
                <a:chExt cx="1869519" cy="388593"/>
              </a:xfrm>
              <a:solidFill>
                <a:srgbClr val="78CFD6"/>
              </a:solidFill>
            </p:grpSpPr>
            <p:sp>
              <p:nvSpPr>
                <p:cNvPr id="111" name="Rectangle 7">
                  <a:extLst>
                    <a:ext uri="{FF2B5EF4-FFF2-40B4-BE49-F238E27FC236}">
                      <a16:creationId xmlns:a16="http://schemas.microsoft.com/office/drawing/2014/main" id="{AED43B3F-03AE-3FFC-5B37-2584A559E793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>
                  <a:extLst>
                    <a:ext uri="{FF2B5EF4-FFF2-40B4-BE49-F238E27FC236}">
                      <a16:creationId xmlns:a16="http://schemas.microsoft.com/office/drawing/2014/main" id="{6ACC98BD-74D6-0EFA-C521-4F4BC296D857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349137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8" name="Group 107">
                <a:extLst>
                  <a:ext uri="{FF2B5EF4-FFF2-40B4-BE49-F238E27FC236}">
                    <a16:creationId xmlns:a16="http://schemas.microsoft.com/office/drawing/2014/main" id="{3CF8D300-AA27-F109-A37B-DF82D644FDFC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1613750" cy="388593"/>
                <a:chOff x="8439794" y="179879"/>
                <a:chExt cx="1613750" cy="388593"/>
              </a:xfrm>
            </p:grpSpPr>
            <p:sp>
              <p:nvSpPr>
                <p:cNvPr id="109" name="Rectangle 7">
                  <a:extLst>
                    <a:ext uri="{FF2B5EF4-FFF2-40B4-BE49-F238E27FC236}">
                      <a16:creationId xmlns:a16="http://schemas.microsoft.com/office/drawing/2014/main" id="{84901E69-76AB-166F-1E26-B637E178C91A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" name="Rectangle 109">
                  <a:extLst>
                    <a:ext uri="{FF2B5EF4-FFF2-40B4-BE49-F238E27FC236}">
                      <a16:creationId xmlns:a16="http://schemas.microsoft.com/office/drawing/2014/main" id="{71B76493-2C05-884A-4335-59E6C1D95DC4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127659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F3312D24-F73E-601B-343A-97D318317B33}"/>
                </a:ext>
              </a:extLst>
            </p:cNvPr>
            <p:cNvSpPr/>
            <p:nvPr userDrawn="1"/>
          </p:nvSpPr>
          <p:spPr>
            <a:xfrm>
              <a:off x="10693987" y="2927068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Isosceles Triangle 105">
              <a:extLst>
                <a:ext uri="{FF2B5EF4-FFF2-40B4-BE49-F238E27FC236}">
                  <a16:creationId xmlns:a16="http://schemas.microsoft.com/office/drawing/2014/main" id="{69C349E6-1908-D965-A4B8-1D0E28DA9E69}"/>
                </a:ext>
              </a:extLst>
            </p:cNvPr>
            <p:cNvSpPr/>
            <p:nvPr userDrawn="1"/>
          </p:nvSpPr>
          <p:spPr>
            <a:xfrm rot="16200000">
              <a:off x="11098936" y="3075868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3" name="TextBox 112">
            <a:extLst>
              <a:ext uri="{FF2B5EF4-FFF2-40B4-BE49-F238E27FC236}">
                <a16:creationId xmlns:a16="http://schemas.microsoft.com/office/drawing/2014/main" id="{25353DB3-DC35-BBF5-4CA9-FB6C02B4EF83}"/>
              </a:ext>
            </a:extLst>
          </p:cNvPr>
          <p:cNvSpPr txBox="1"/>
          <p:nvPr/>
        </p:nvSpPr>
        <p:spPr>
          <a:xfrm>
            <a:off x="8549356" y="5819986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128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750"/>
                            </p:stCondLst>
                            <p:childTnLst>
                              <p:par>
                                <p:cTn id="5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250"/>
                            </p:stCondLst>
                            <p:childTnLst>
                              <p:par>
                                <p:cTn id="6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5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750"/>
                            </p:stCondLst>
                            <p:childTnLst>
                              <p:par>
                                <p:cTn id="7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3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50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250"/>
                            </p:stCondLst>
                            <p:childTnLst>
                              <p:par>
                                <p:cTn id="7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1" dur="7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00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750"/>
                            </p:stCondLst>
                            <p:childTnLst>
                              <p:par>
                                <p:cTn id="8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9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3500"/>
                            </p:stCondLst>
                            <p:childTnLst>
                              <p:par>
                                <p:cTn id="9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4250"/>
                            </p:stCondLst>
                            <p:childTnLst>
                              <p:par>
                                <p:cTn id="9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97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7" grpId="0"/>
      <p:bldP spid="58" grpId="0"/>
      <p:bldP spid="69" grpId="0"/>
      <p:bldP spid="80" grpId="0"/>
      <p:bldP spid="102" grpId="0"/>
      <p:bldP spid="1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4957D9FA-A161-E9F1-9275-47EB9CDB34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FE9058E-7D27-7B24-F9C3-1CD0D005292D}"/>
              </a:ext>
            </a:extLst>
          </p:cNvPr>
          <p:cNvSpPr txBox="1"/>
          <p:nvPr/>
        </p:nvSpPr>
        <p:spPr>
          <a:xfrm>
            <a:off x="4401669" y="1310732"/>
            <a:ext cx="36844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dirty="0">
                <a:latin typeface="Vazir" panose="020B0603030804020204" pitchFamily="34" charset="-78"/>
                <a:cs typeface="B Titr" panose="00000700000000000000" pitchFamily="2" charset="-78"/>
              </a:rPr>
              <a:t>فصل چهارم</a:t>
            </a:r>
            <a:endParaRPr lang="fa-IR" sz="2800" dirty="0"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CEC5A5-7258-CB42-4A80-00A25C9CC575}"/>
              </a:ext>
            </a:extLst>
          </p:cNvPr>
          <p:cNvSpPr txBox="1"/>
          <p:nvPr/>
        </p:nvSpPr>
        <p:spPr>
          <a:xfrm>
            <a:off x="1237127" y="2851013"/>
            <a:ext cx="1001357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800" dirty="0">
                <a:latin typeface="Vazir" panose="020B0603030804020204" pitchFamily="34" charset="-78"/>
                <a:cs typeface="B Titr" panose="00000700000000000000" pitchFamily="2" charset="-78"/>
              </a:rPr>
              <a:t>برگزاری میدان تیر</a:t>
            </a:r>
            <a:endParaRPr lang="fa-IR" sz="5400" dirty="0"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79E784-0181-1096-8846-0A2FF1B70473}"/>
              </a:ext>
            </a:extLst>
          </p:cNvPr>
          <p:cNvSpPr txBox="1"/>
          <p:nvPr/>
        </p:nvSpPr>
        <p:spPr>
          <a:xfrm>
            <a:off x="1237127" y="5078235"/>
            <a:ext cx="10013577" cy="1131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1698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0B6E7F4-4612-459C-6E65-578827993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B17CC8E-E988-DE56-3822-754555C627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B8A1440-2F31-BD6B-4E98-9402D66C3C0C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3E0D54-773E-DBED-DBA9-70D352229D2B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B5BC47-B239-4550-2990-C191188402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9815" y="793471"/>
            <a:ext cx="4153633" cy="48768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D922365-73F6-97F2-C255-EC1574B85CD6}"/>
              </a:ext>
            </a:extLst>
          </p:cNvPr>
          <p:cNvSpPr txBox="1"/>
          <p:nvPr/>
        </p:nvSpPr>
        <p:spPr>
          <a:xfrm>
            <a:off x="4547731" y="852944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21257F-7CB9-3D5A-8820-E0FDD85FBE9C}"/>
              </a:ext>
            </a:extLst>
          </p:cNvPr>
          <p:cNvSpPr txBox="1"/>
          <p:nvPr/>
        </p:nvSpPr>
        <p:spPr>
          <a:xfrm>
            <a:off x="2191000" y="1304588"/>
            <a:ext cx="9064753" cy="48359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214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6C56F5-EF23-EBC4-E3BE-64C3C957A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12" name="Graphic 2">
            <a:extLst>
              <a:ext uri="{FF2B5EF4-FFF2-40B4-BE49-F238E27FC236}">
                <a16:creationId xmlns:a16="http://schemas.microsoft.com/office/drawing/2014/main" id="{E493B72F-4FBE-E1C3-489E-A5B9B90CF438}"/>
              </a:ext>
            </a:extLst>
          </p:cNvPr>
          <p:cNvSpPr/>
          <p:nvPr/>
        </p:nvSpPr>
        <p:spPr>
          <a:xfrm>
            <a:off x="8022378" y="1161875"/>
            <a:ext cx="2379829" cy="1585229"/>
          </a:xfrm>
          <a:custGeom>
            <a:avLst/>
            <a:gdLst>
              <a:gd name="connsiteX0" fmla="*/ 2372252 w 2379829"/>
              <a:gd name="connsiteY0" fmla="*/ 959510 h 1585229"/>
              <a:gd name="connsiteX1" fmla="*/ 2372252 w 2379829"/>
              <a:gd name="connsiteY1" fmla="*/ 951932 h 1585229"/>
              <a:gd name="connsiteX2" fmla="*/ 2368643 w 2379829"/>
              <a:gd name="connsiteY2" fmla="*/ 940746 h 1585229"/>
              <a:gd name="connsiteX3" fmla="*/ 2365035 w 2379829"/>
              <a:gd name="connsiteY3" fmla="*/ 931363 h 1585229"/>
              <a:gd name="connsiteX4" fmla="*/ 2359622 w 2379829"/>
              <a:gd name="connsiteY4" fmla="*/ 921981 h 1585229"/>
              <a:gd name="connsiteX5" fmla="*/ 2354209 w 2379829"/>
              <a:gd name="connsiteY5" fmla="*/ 914403 h 1585229"/>
              <a:gd name="connsiteX6" fmla="*/ 2346631 w 2379829"/>
              <a:gd name="connsiteY6" fmla="*/ 906825 h 1585229"/>
              <a:gd name="connsiteX7" fmla="*/ 2337249 w 2379829"/>
              <a:gd name="connsiteY7" fmla="*/ 901412 h 1585229"/>
              <a:gd name="connsiteX8" fmla="*/ 2327867 w 2379829"/>
              <a:gd name="connsiteY8" fmla="*/ 896000 h 1585229"/>
              <a:gd name="connsiteX9" fmla="*/ 2316680 w 2379829"/>
              <a:gd name="connsiteY9" fmla="*/ 890587 h 1585229"/>
              <a:gd name="connsiteX10" fmla="*/ 2316680 w 2379829"/>
              <a:gd name="connsiteY10" fmla="*/ 866410 h 1585229"/>
              <a:gd name="connsiteX11" fmla="*/ 2316680 w 2379829"/>
              <a:gd name="connsiteY11" fmla="*/ 858832 h 1585229"/>
              <a:gd name="connsiteX12" fmla="*/ 2309103 w 2379829"/>
              <a:gd name="connsiteY12" fmla="*/ 780887 h 1585229"/>
              <a:gd name="connsiteX13" fmla="*/ 2309103 w 2379829"/>
              <a:gd name="connsiteY13" fmla="*/ 29590 h 1585229"/>
              <a:gd name="connsiteX14" fmla="*/ 2316680 w 2379829"/>
              <a:gd name="connsiteY14" fmla="*/ 7217 h 1585229"/>
              <a:gd name="connsiteX15" fmla="*/ 2314876 w 2379829"/>
              <a:gd name="connsiteY15" fmla="*/ 3609 h 1585229"/>
              <a:gd name="connsiteX16" fmla="*/ 2311268 w 2379829"/>
              <a:gd name="connsiteY16" fmla="*/ 1804 h 1585229"/>
              <a:gd name="connsiteX17" fmla="*/ 2309463 w 2379829"/>
              <a:gd name="connsiteY17" fmla="*/ 1804 h 1585229"/>
              <a:gd name="connsiteX18" fmla="*/ 2305855 w 2379829"/>
              <a:gd name="connsiteY18" fmla="*/ 0 h 1585229"/>
              <a:gd name="connsiteX19" fmla="*/ 2304051 w 2379829"/>
              <a:gd name="connsiteY19" fmla="*/ 1804 h 1585229"/>
              <a:gd name="connsiteX20" fmla="*/ 2300442 w 2379829"/>
              <a:gd name="connsiteY20" fmla="*/ 1804 h 1585229"/>
              <a:gd name="connsiteX21" fmla="*/ 2297916 w 2379829"/>
              <a:gd name="connsiteY21" fmla="*/ 3609 h 1585229"/>
              <a:gd name="connsiteX22" fmla="*/ 2294308 w 2379829"/>
              <a:gd name="connsiteY22" fmla="*/ 7217 h 1585229"/>
              <a:gd name="connsiteX23" fmla="*/ 2301886 w 2379829"/>
              <a:gd name="connsiteY23" fmla="*/ 29590 h 1585229"/>
              <a:gd name="connsiteX24" fmla="*/ 2301886 w 2379829"/>
              <a:gd name="connsiteY24" fmla="*/ 780526 h 1585229"/>
              <a:gd name="connsiteX25" fmla="*/ 2294308 w 2379829"/>
              <a:gd name="connsiteY25" fmla="*/ 858471 h 1585229"/>
              <a:gd name="connsiteX26" fmla="*/ 2301886 w 2379829"/>
              <a:gd name="connsiteY26" fmla="*/ 866049 h 1585229"/>
              <a:gd name="connsiteX27" fmla="*/ 2301886 w 2379829"/>
              <a:gd name="connsiteY27" fmla="*/ 885535 h 1585229"/>
              <a:gd name="connsiteX28" fmla="*/ 1719829 w 2379829"/>
              <a:gd name="connsiteY28" fmla="*/ 695726 h 1585229"/>
              <a:gd name="connsiteX29" fmla="*/ 1719829 w 2379829"/>
              <a:gd name="connsiteY29" fmla="*/ 695004 h 1585229"/>
              <a:gd name="connsiteX30" fmla="*/ 1626728 w 2379829"/>
              <a:gd name="connsiteY30" fmla="*/ 665414 h 1585229"/>
              <a:gd name="connsiteX31" fmla="*/ 1487439 w 2379829"/>
              <a:gd name="connsiteY31" fmla="*/ 665414 h 1585229"/>
              <a:gd name="connsiteX32" fmla="*/ 1472644 w 2379829"/>
              <a:gd name="connsiteY32" fmla="*/ 648815 h 1585229"/>
              <a:gd name="connsiteX33" fmla="*/ 1139937 w 2379829"/>
              <a:gd name="connsiteY33" fmla="*/ 648815 h 1585229"/>
              <a:gd name="connsiteX34" fmla="*/ 1139937 w 2379829"/>
              <a:gd name="connsiteY34" fmla="*/ 611647 h 1585229"/>
              <a:gd name="connsiteX35" fmla="*/ 1054414 w 2379829"/>
              <a:gd name="connsiteY35" fmla="*/ 611647 h 1585229"/>
              <a:gd name="connsiteX36" fmla="*/ 1054414 w 2379829"/>
              <a:gd name="connsiteY36" fmla="*/ 572675 h 1585229"/>
              <a:gd name="connsiteX37" fmla="*/ 1054414 w 2379829"/>
              <a:gd name="connsiteY37" fmla="*/ 565097 h 1585229"/>
              <a:gd name="connsiteX38" fmla="*/ 1054414 w 2379829"/>
              <a:gd name="connsiteY38" fmla="*/ 555715 h 1585229"/>
              <a:gd name="connsiteX39" fmla="*/ 1054414 w 2379829"/>
              <a:gd name="connsiteY39" fmla="*/ 533342 h 1585229"/>
              <a:gd name="connsiteX40" fmla="*/ 1054414 w 2379829"/>
              <a:gd name="connsiteY40" fmla="*/ 525764 h 1585229"/>
              <a:gd name="connsiteX41" fmla="*/ 1043950 w 2379829"/>
              <a:gd name="connsiteY41" fmla="*/ 525764 h 1585229"/>
              <a:gd name="connsiteX42" fmla="*/ 1045032 w 2379829"/>
              <a:gd name="connsiteY42" fmla="*/ 523959 h 1585229"/>
              <a:gd name="connsiteX43" fmla="*/ 1046836 w 2379829"/>
              <a:gd name="connsiteY43" fmla="*/ 518547 h 1585229"/>
              <a:gd name="connsiteX44" fmla="*/ 1046836 w 2379829"/>
              <a:gd name="connsiteY44" fmla="*/ 509165 h 1585229"/>
              <a:gd name="connsiteX45" fmla="*/ 1232676 w 2379829"/>
              <a:gd name="connsiteY45" fmla="*/ 509165 h 1585229"/>
              <a:gd name="connsiteX46" fmla="*/ 1240254 w 2379829"/>
              <a:gd name="connsiteY46" fmla="*/ 509165 h 1585229"/>
              <a:gd name="connsiteX47" fmla="*/ 1247832 w 2379829"/>
              <a:gd name="connsiteY47" fmla="*/ 509165 h 1585229"/>
              <a:gd name="connsiteX48" fmla="*/ 1247832 w 2379829"/>
              <a:gd name="connsiteY48" fmla="*/ 447819 h 1585229"/>
              <a:gd name="connsiteX49" fmla="*/ 1233037 w 2379829"/>
              <a:gd name="connsiteY49" fmla="*/ 447819 h 1585229"/>
              <a:gd name="connsiteX50" fmla="*/ 1233037 w 2379829"/>
              <a:gd name="connsiteY50" fmla="*/ 455397 h 1585229"/>
              <a:gd name="connsiteX51" fmla="*/ 1108542 w 2379829"/>
              <a:gd name="connsiteY51" fmla="*/ 455397 h 1585229"/>
              <a:gd name="connsiteX52" fmla="*/ 1108542 w 2379829"/>
              <a:gd name="connsiteY52" fmla="*/ 447819 h 1585229"/>
              <a:gd name="connsiteX53" fmla="*/ 1117925 w 2379829"/>
              <a:gd name="connsiteY53" fmla="*/ 447819 h 1585229"/>
              <a:gd name="connsiteX54" fmla="*/ 1117925 w 2379829"/>
              <a:gd name="connsiteY54" fmla="*/ 440241 h 1585229"/>
              <a:gd name="connsiteX55" fmla="*/ 1132720 w 2379829"/>
              <a:gd name="connsiteY55" fmla="*/ 440241 h 1585229"/>
              <a:gd name="connsiteX56" fmla="*/ 1132720 w 2379829"/>
              <a:gd name="connsiteY56" fmla="*/ 433024 h 1585229"/>
              <a:gd name="connsiteX57" fmla="*/ 1140298 w 2379829"/>
              <a:gd name="connsiteY57" fmla="*/ 433024 h 1585229"/>
              <a:gd name="connsiteX58" fmla="*/ 1140298 w 2379829"/>
              <a:gd name="connsiteY58" fmla="*/ 440602 h 1585229"/>
              <a:gd name="connsiteX59" fmla="*/ 1155093 w 2379829"/>
              <a:gd name="connsiteY59" fmla="*/ 440602 h 1585229"/>
              <a:gd name="connsiteX60" fmla="*/ 1164475 w 2379829"/>
              <a:gd name="connsiteY60" fmla="*/ 435189 h 1585229"/>
              <a:gd name="connsiteX61" fmla="*/ 1172053 w 2379829"/>
              <a:gd name="connsiteY61" fmla="*/ 431581 h 1585229"/>
              <a:gd name="connsiteX62" fmla="*/ 1173857 w 2379829"/>
              <a:gd name="connsiteY62" fmla="*/ 427972 h 1585229"/>
              <a:gd name="connsiteX63" fmla="*/ 1173857 w 2379829"/>
              <a:gd name="connsiteY63" fmla="*/ 424364 h 1585229"/>
              <a:gd name="connsiteX64" fmla="*/ 1170248 w 2379829"/>
              <a:gd name="connsiteY64" fmla="*/ 420755 h 1585229"/>
              <a:gd name="connsiteX65" fmla="*/ 1166640 w 2379829"/>
              <a:gd name="connsiteY65" fmla="*/ 415343 h 1585229"/>
              <a:gd name="connsiteX66" fmla="*/ 1161227 w 2379829"/>
              <a:gd name="connsiteY66" fmla="*/ 409930 h 1585229"/>
              <a:gd name="connsiteX67" fmla="*/ 1155814 w 2379829"/>
              <a:gd name="connsiteY67" fmla="*/ 402352 h 1585229"/>
              <a:gd name="connsiteX68" fmla="*/ 1141019 w 2379829"/>
              <a:gd name="connsiteY68" fmla="*/ 402352 h 1585229"/>
              <a:gd name="connsiteX69" fmla="*/ 1141019 w 2379829"/>
              <a:gd name="connsiteY69" fmla="*/ 409930 h 1585229"/>
              <a:gd name="connsiteX70" fmla="*/ 1133441 w 2379829"/>
              <a:gd name="connsiteY70" fmla="*/ 409930 h 1585229"/>
              <a:gd name="connsiteX71" fmla="*/ 1118646 w 2379829"/>
              <a:gd name="connsiteY71" fmla="*/ 409930 h 1585229"/>
              <a:gd name="connsiteX72" fmla="*/ 1086891 w 2379829"/>
              <a:gd name="connsiteY72" fmla="*/ 409930 h 1585229"/>
              <a:gd name="connsiteX73" fmla="*/ 1086891 w 2379829"/>
              <a:gd name="connsiteY73" fmla="*/ 402352 h 1585229"/>
              <a:gd name="connsiteX74" fmla="*/ 1101686 w 2379829"/>
              <a:gd name="connsiteY74" fmla="*/ 402352 h 1585229"/>
              <a:gd name="connsiteX75" fmla="*/ 1118285 w 2379829"/>
              <a:gd name="connsiteY75" fmla="*/ 402352 h 1585229"/>
              <a:gd name="connsiteX76" fmla="*/ 1121894 w 2379829"/>
              <a:gd name="connsiteY76" fmla="*/ 402352 h 1585229"/>
              <a:gd name="connsiteX77" fmla="*/ 1121894 w 2379829"/>
              <a:gd name="connsiteY77" fmla="*/ 396939 h 1585229"/>
              <a:gd name="connsiteX78" fmla="*/ 1120090 w 2379829"/>
              <a:gd name="connsiteY78" fmla="*/ 395135 h 1585229"/>
              <a:gd name="connsiteX79" fmla="*/ 1123698 w 2379829"/>
              <a:gd name="connsiteY79" fmla="*/ 395135 h 1585229"/>
              <a:gd name="connsiteX80" fmla="*/ 1140298 w 2379829"/>
              <a:gd name="connsiteY80" fmla="*/ 395135 h 1585229"/>
              <a:gd name="connsiteX81" fmla="*/ 1155093 w 2379829"/>
              <a:gd name="connsiteY81" fmla="*/ 395135 h 1585229"/>
              <a:gd name="connsiteX82" fmla="*/ 1164475 w 2379829"/>
              <a:gd name="connsiteY82" fmla="*/ 391526 h 1585229"/>
              <a:gd name="connsiteX83" fmla="*/ 1169888 w 2379829"/>
              <a:gd name="connsiteY83" fmla="*/ 389722 h 1585229"/>
              <a:gd name="connsiteX84" fmla="*/ 1171692 w 2379829"/>
              <a:gd name="connsiteY84" fmla="*/ 386113 h 1585229"/>
              <a:gd name="connsiteX85" fmla="*/ 1169888 w 2379829"/>
              <a:gd name="connsiteY85" fmla="*/ 384309 h 1585229"/>
              <a:gd name="connsiteX86" fmla="*/ 1168083 w 2379829"/>
              <a:gd name="connsiteY86" fmla="*/ 380701 h 1585229"/>
              <a:gd name="connsiteX87" fmla="*/ 1162671 w 2379829"/>
              <a:gd name="connsiteY87" fmla="*/ 378896 h 1585229"/>
              <a:gd name="connsiteX88" fmla="*/ 1159062 w 2379829"/>
              <a:gd name="connsiteY88" fmla="*/ 375288 h 1585229"/>
              <a:gd name="connsiteX89" fmla="*/ 1155453 w 2379829"/>
              <a:gd name="connsiteY89" fmla="*/ 371679 h 1585229"/>
              <a:gd name="connsiteX90" fmla="*/ 1140658 w 2379829"/>
              <a:gd name="connsiteY90" fmla="*/ 371679 h 1585229"/>
              <a:gd name="connsiteX91" fmla="*/ 1124059 w 2379829"/>
              <a:gd name="connsiteY91" fmla="*/ 371679 h 1585229"/>
              <a:gd name="connsiteX92" fmla="*/ 1118646 w 2379829"/>
              <a:gd name="connsiteY92" fmla="*/ 371679 h 1585229"/>
              <a:gd name="connsiteX93" fmla="*/ 1118646 w 2379829"/>
              <a:gd name="connsiteY93" fmla="*/ 364101 h 1585229"/>
              <a:gd name="connsiteX94" fmla="*/ 1016525 w 2379829"/>
              <a:gd name="connsiteY94" fmla="*/ 364101 h 1585229"/>
              <a:gd name="connsiteX95" fmla="*/ 1008947 w 2379829"/>
              <a:gd name="connsiteY95" fmla="*/ 364101 h 1585229"/>
              <a:gd name="connsiteX96" fmla="*/ 1008947 w 2379829"/>
              <a:gd name="connsiteY96" fmla="*/ 356523 h 1585229"/>
              <a:gd name="connsiteX97" fmla="*/ 1001369 w 2379829"/>
              <a:gd name="connsiteY97" fmla="*/ 356523 h 1585229"/>
              <a:gd name="connsiteX98" fmla="*/ 1001369 w 2379829"/>
              <a:gd name="connsiteY98" fmla="*/ 364101 h 1585229"/>
              <a:gd name="connsiteX99" fmla="*/ 977913 w 2379829"/>
              <a:gd name="connsiteY99" fmla="*/ 364101 h 1585229"/>
              <a:gd name="connsiteX100" fmla="*/ 961314 w 2379829"/>
              <a:gd name="connsiteY100" fmla="*/ 364101 h 1585229"/>
              <a:gd name="connsiteX101" fmla="*/ 953736 w 2379829"/>
              <a:gd name="connsiteY101" fmla="*/ 364101 h 1585229"/>
              <a:gd name="connsiteX102" fmla="*/ 946158 w 2379829"/>
              <a:gd name="connsiteY102" fmla="*/ 364101 h 1585229"/>
              <a:gd name="connsiteX103" fmla="*/ 946158 w 2379829"/>
              <a:gd name="connsiteY103" fmla="*/ 395856 h 1585229"/>
              <a:gd name="connsiteX104" fmla="*/ 953736 w 2379829"/>
              <a:gd name="connsiteY104" fmla="*/ 395856 h 1585229"/>
              <a:gd name="connsiteX105" fmla="*/ 953736 w 2379829"/>
              <a:gd name="connsiteY105" fmla="*/ 403434 h 1585229"/>
              <a:gd name="connsiteX106" fmla="*/ 953736 w 2379829"/>
              <a:gd name="connsiteY106" fmla="*/ 411012 h 1585229"/>
              <a:gd name="connsiteX107" fmla="*/ 946158 w 2379829"/>
              <a:gd name="connsiteY107" fmla="*/ 411012 h 1585229"/>
              <a:gd name="connsiteX108" fmla="*/ 921981 w 2379829"/>
              <a:gd name="connsiteY108" fmla="*/ 411012 h 1585229"/>
              <a:gd name="connsiteX109" fmla="*/ 921981 w 2379829"/>
              <a:gd name="connsiteY109" fmla="*/ 418590 h 1585229"/>
              <a:gd name="connsiteX110" fmla="*/ 899608 w 2379829"/>
              <a:gd name="connsiteY110" fmla="*/ 418590 h 1585229"/>
              <a:gd name="connsiteX111" fmla="*/ 899608 w 2379829"/>
              <a:gd name="connsiteY111" fmla="*/ 435189 h 1585229"/>
              <a:gd name="connsiteX112" fmla="*/ 899608 w 2379829"/>
              <a:gd name="connsiteY112" fmla="*/ 442767 h 1585229"/>
              <a:gd name="connsiteX113" fmla="*/ 899608 w 2379829"/>
              <a:gd name="connsiteY113" fmla="*/ 450345 h 1585229"/>
              <a:gd name="connsiteX114" fmla="*/ 921981 w 2379829"/>
              <a:gd name="connsiteY114" fmla="*/ 450345 h 1585229"/>
              <a:gd name="connsiteX115" fmla="*/ 921981 w 2379829"/>
              <a:gd name="connsiteY115" fmla="*/ 457923 h 1585229"/>
              <a:gd name="connsiteX116" fmla="*/ 814086 w 2379829"/>
              <a:gd name="connsiteY116" fmla="*/ 457923 h 1585229"/>
              <a:gd name="connsiteX117" fmla="*/ 814086 w 2379829"/>
              <a:gd name="connsiteY117" fmla="*/ 450345 h 1585229"/>
              <a:gd name="connsiteX118" fmla="*/ 806508 w 2379829"/>
              <a:gd name="connsiteY118" fmla="*/ 450345 h 1585229"/>
              <a:gd name="connsiteX119" fmla="*/ 782331 w 2379829"/>
              <a:gd name="connsiteY119" fmla="*/ 457923 h 1585229"/>
              <a:gd name="connsiteX120" fmla="*/ 613451 w 2379829"/>
              <a:gd name="connsiteY120" fmla="*/ 457923 h 1585229"/>
              <a:gd name="connsiteX121" fmla="*/ 604069 w 2379829"/>
              <a:gd name="connsiteY121" fmla="*/ 457923 h 1585229"/>
              <a:gd name="connsiteX122" fmla="*/ 604069 w 2379829"/>
              <a:gd name="connsiteY122" fmla="*/ 504473 h 1585229"/>
              <a:gd name="connsiteX123" fmla="*/ 613451 w 2379829"/>
              <a:gd name="connsiteY123" fmla="*/ 504473 h 1585229"/>
              <a:gd name="connsiteX124" fmla="*/ 782692 w 2379829"/>
              <a:gd name="connsiteY124" fmla="*/ 504473 h 1585229"/>
              <a:gd name="connsiteX125" fmla="*/ 806869 w 2379829"/>
              <a:gd name="connsiteY125" fmla="*/ 512051 h 1585229"/>
              <a:gd name="connsiteX126" fmla="*/ 814447 w 2379829"/>
              <a:gd name="connsiteY126" fmla="*/ 512051 h 1585229"/>
              <a:gd name="connsiteX127" fmla="*/ 892391 w 2379829"/>
              <a:gd name="connsiteY127" fmla="*/ 512051 h 1585229"/>
              <a:gd name="connsiteX128" fmla="*/ 1003895 w 2379829"/>
              <a:gd name="connsiteY128" fmla="*/ 512051 h 1585229"/>
              <a:gd name="connsiteX129" fmla="*/ 1001369 w 2379829"/>
              <a:gd name="connsiteY129" fmla="*/ 518186 h 1585229"/>
              <a:gd name="connsiteX130" fmla="*/ 1000286 w 2379829"/>
              <a:gd name="connsiteY130" fmla="*/ 519268 h 1585229"/>
              <a:gd name="connsiteX131" fmla="*/ 992708 w 2379829"/>
              <a:gd name="connsiteY131" fmla="*/ 521073 h 1585229"/>
              <a:gd name="connsiteX132" fmla="*/ 987296 w 2379829"/>
              <a:gd name="connsiteY132" fmla="*/ 522877 h 1585229"/>
              <a:gd name="connsiteX133" fmla="*/ 983687 w 2379829"/>
              <a:gd name="connsiteY133" fmla="*/ 526485 h 1585229"/>
              <a:gd name="connsiteX134" fmla="*/ 982965 w 2379829"/>
              <a:gd name="connsiteY134" fmla="*/ 528290 h 1585229"/>
              <a:gd name="connsiteX135" fmla="*/ 977913 w 2379829"/>
              <a:gd name="connsiteY135" fmla="*/ 528290 h 1585229"/>
              <a:gd name="connsiteX136" fmla="*/ 977913 w 2379829"/>
              <a:gd name="connsiteY136" fmla="*/ 535868 h 1585229"/>
              <a:gd name="connsiteX137" fmla="*/ 977913 w 2379829"/>
              <a:gd name="connsiteY137" fmla="*/ 558241 h 1585229"/>
              <a:gd name="connsiteX138" fmla="*/ 977913 w 2379829"/>
              <a:gd name="connsiteY138" fmla="*/ 567623 h 1585229"/>
              <a:gd name="connsiteX139" fmla="*/ 977913 w 2379829"/>
              <a:gd name="connsiteY139" fmla="*/ 575201 h 1585229"/>
              <a:gd name="connsiteX140" fmla="*/ 977913 w 2379829"/>
              <a:gd name="connsiteY140" fmla="*/ 614173 h 1585229"/>
              <a:gd name="connsiteX141" fmla="*/ 953736 w 2379829"/>
              <a:gd name="connsiteY141" fmla="*/ 614173 h 1585229"/>
              <a:gd name="connsiteX142" fmla="*/ 953736 w 2379829"/>
              <a:gd name="connsiteY142" fmla="*/ 597574 h 1585229"/>
              <a:gd name="connsiteX143" fmla="*/ 953736 w 2379829"/>
              <a:gd name="connsiteY143" fmla="*/ 589996 h 1585229"/>
              <a:gd name="connsiteX144" fmla="*/ 946158 w 2379829"/>
              <a:gd name="connsiteY144" fmla="*/ 589996 h 1585229"/>
              <a:gd name="connsiteX145" fmla="*/ 946158 w 2379829"/>
              <a:gd name="connsiteY145" fmla="*/ 582418 h 1585229"/>
              <a:gd name="connsiteX146" fmla="*/ 938580 w 2379829"/>
              <a:gd name="connsiteY146" fmla="*/ 582418 h 1585229"/>
              <a:gd name="connsiteX147" fmla="*/ 938580 w 2379829"/>
              <a:gd name="connsiteY147" fmla="*/ 567623 h 1585229"/>
              <a:gd name="connsiteX148" fmla="*/ 921981 w 2379829"/>
              <a:gd name="connsiteY148" fmla="*/ 567623 h 1585229"/>
              <a:gd name="connsiteX149" fmla="*/ 921981 w 2379829"/>
              <a:gd name="connsiteY149" fmla="*/ 582418 h 1585229"/>
              <a:gd name="connsiteX150" fmla="*/ 907186 w 2379829"/>
              <a:gd name="connsiteY150" fmla="*/ 582418 h 1585229"/>
              <a:gd name="connsiteX151" fmla="*/ 907186 w 2379829"/>
              <a:gd name="connsiteY151" fmla="*/ 589996 h 1585229"/>
              <a:gd name="connsiteX152" fmla="*/ 875431 w 2379829"/>
              <a:gd name="connsiteY152" fmla="*/ 589996 h 1585229"/>
              <a:gd name="connsiteX153" fmla="*/ 875431 w 2379829"/>
              <a:gd name="connsiteY153" fmla="*/ 582418 h 1585229"/>
              <a:gd name="connsiteX154" fmla="*/ 853058 w 2379829"/>
              <a:gd name="connsiteY154" fmla="*/ 582418 h 1585229"/>
              <a:gd name="connsiteX155" fmla="*/ 853058 w 2379829"/>
              <a:gd name="connsiteY155" fmla="*/ 589996 h 1585229"/>
              <a:gd name="connsiteX156" fmla="*/ 828881 w 2379829"/>
              <a:gd name="connsiteY156" fmla="*/ 589996 h 1585229"/>
              <a:gd name="connsiteX157" fmla="*/ 828881 w 2379829"/>
              <a:gd name="connsiteY157" fmla="*/ 597574 h 1585229"/>
              <a:gd name="connsiteX158" fmla="*/ 828881 w 2379829"/>
              <a:gd name="connsiteY158" fmla="*/ 651341 h 1585229"/>
              <a:gd name="connsiteX159" fmla="*/ 806508 w 2379829"/>
              <a:gd name="connsiteY159" fmla="*/ 651341 h 1585229"/>
              <a:gd name="connsiteX160" fmla="*/ 806508 w 2379829"/>
              <a:gd name="connsiteY160" fmla="*/ 667940 h 1585229"/>
              <a:gd name="connsiteX161" fmla="*/ 752741 w 2379829"/>
              <a:gd name="connsiteY161" fmla="*/ 667940 h 1585229"/>
              <a:gd name="connsiteX162" fmla="*/ 713769 w 2379829"/>
              <a:gd name="connsiteY162" fmla="*/ 667940 h 1585229"/>
              <a:gd name="connsiteX163" fmla="*/ 704386 w 2379829"/>
              <a:gd name="connsiteY163" fmla="*/ 669744 h 1585229"/>
              <a:gd name="connsiteX164" fmla="*/ 698974 w 2379829"/>
              <a:gd name="connsiteY164" fmla="*/ 673353 h 1585229"/>
              <a:gd name="connsiteX165" fmla="*/ 693561 w 2379829"/>
              <a:gd name="connsiteY165" fmla="*/ 676961 h 1585229"/>
              <a:gd name="connsiteX166" fmla="*/ 689952 w 2379829"/>
              <a:gd name="connsiteY166" fmla="*/ 682374 h 1585229"/>
              <a:gd name="connsiteX167" fmla="*/ 686344 w 2379829"/>
              <a:gd name="connsiteY167" fmla="*/ 687787 h 1585229"/>
              <a:gd name="connsiteX168" fmla="*/ 684539 w 2379829"/>
              <a:gd name="connsiteY168" fmla="*/ 693200 h 1585229"/>
              <a:gd name="connsiteX169" fmla="*/ 682735 w 2379829"/>
              <a:gd name="connsiteY169" fmla="*/ 702582 h 1585229"/>
              <a:gd name="connsiteX170" fmla="*/ 682735 w 2379829"/>
              <a:gd name="connsiteY170" fmla="*/ 713769 h 1585229"/>
              <a:gd name="connsiteX171" fmla="*/ 667579 w 2379829"/>
              <a:gd name="connsiteY171" fmla="*/ 806508 h 1585229"/>
              <a:gd name="connsiteX172" fmla="*/ 665775 w 2379829"/>
              <a:gd name="connsiteY172" fmla="*/ 803260 h 1585229"/>
              <a:gd name="connsiteX173" fmla="*/ 662166 w 2379829"/>
              <a:gd name="connsiteY173" fmla="*/ 799652 h 1585229"/>
              <a:gd name="connsiteX174" fmla="*/ 660362 w 2379829"/>
              <a:gd name="connsiteY174" fmla="*/ 799652 h 1585229"/>
              <a:gd name="connsiteX175" fmla="*/ 656754 w 2379829"/>
              <a:gd name="connsiteY175" fmla="*/ 799652 h 1585229"/>
              <a:gd name="connsiteX176" fmla="*/ 653145 w 2379829"/>
              <a:gd name="connsiteY176" fmla="*/ 803260 h 1585229"/>
              <a:gd name="connsiteX177" fmla="*/ 651341 w 2379829"/>
              <a:gd name="connsiteY177" fmla="*/ 806869 h 1585229"/>
              <a:gd name="connsiteX178" fmla="*/ 649537 w 2379829"/>
              <a:gd name="connsiteY178" fmla="*/ 814447 h 1585229"/>
              <a:gd name="connsiteX179" fmla="*/ 647732 w 2379829"/>
              <a:gd name="connsiteY179" fmla="*/ 822025 h 1585229"/>
              <a:gd name="connsiteX180" fmla="*/ 645928 w 2379829"/>
              <a:gd name="connsiteY180" fmla="*/ 831407 h 1585229"/>
              <a:gd name="connsiteX181" fmla="*/ 644124 w 2379829"/>
              <a:gd name="connsiteY181" fmla="*/ 842593 h 1585229"/>
              <a:gd name="connsiteX182" fmla="*/ 644124 w 2379829"/>
              <a:gd name="connsiteY182" fmla="*/ 861358 h 1585229"/>
              <a:gd name="connsiteX183" fmla="*/ 645928 w 2379829"/>
              <a:gd name="connsiteY183" fmla="*/ 870740 h 1585229"/>
              <a:gd name="connsiteX184" fmla="*/ 647732 w 2379829"/>
              <a:gd name="connsiteY184" fmla="*/ 878318 h 1585229"/>
              <a:gd name="connsiteX185" fmla="*/ 649537 w 2379829"/>
              <a:gd name="connsiteY185" fmla="*/ 885896 h 1585229"/>
              <a:gd name="connsiteX186" fmla="*/ 651341 w 2379829"/>
              <a:gd name="connsiteY186" fmla="*/ 891309 h 1585229"/>
              <a:gd name="connsiteX187" fmla="*/ 651341 w 2379829"/>
              <a:gd name="connsiteY187" fmla="*/ 908990 h 1585229"/>
              <a:gd name="connsiteX188" fmla="*/ 649537 w 2379829"/>
              <a:gd name="connsiteY188" fmla="*/ 920538 h 1585229"/>
              <a:gd name="connsiteX189" fmla="*/ 636546 w 2379829"/>
              <a:gd name="connsiteY189" fmla="*/ 954458 h 1585229"/>
              <a:gd name="connsiteX190" fmla="*/ 628968 w 2379829"/>
              <a:gd name="connsiteY190" fmla="*/ 954458 h 1585229"/>
              <a:gd name="connsiteX191" fmla="*/ 628968 w 2379829"/>
              <a:gd name="connsiteY191" fmla="*/ 956623 h 1585229"/>
              <a:gd name="connsiteX192" fmla="*/ 595409 w 2379829"/>
              <a:gd name="connsiteY192" fmla="*/ 958427 h 1585229"/>
              <a:gd name="connsiteX193" fmla="*/ 522877 w 2379829"/>
              <a:gd name="connsiteY193" fmla="*/ 960232 h 1585229"/>
              <a:gd name="connsiteX194" fmla="*/ 450345 w 2379829"/>
              <a:gd name="connsiteY194" fmla="*/ 965644 h 1585229"/>
              <a:gd name="connsiteX195" fmla="*/ 377814 w 2379829"/>
              <a:gd name="connsiteY195" fmla="*/ 971057 h 1585229"/>
              <a:gd name="connsiteX196" fmla="*/ 305282 w 2379829"/>
              <a:gd name="connsiteY196" fmla="*/ 978635 h 1585229"/>
              <a:gd name="connsiteX197" fmla="*/ 234555 w 2379829"/>
              <a:gd name="connsiteY197" fmla="*/ 988017 h 1585229"/>
              <a:gd name="connsiteX198" fmla="*/ 163828 w 2379829"/>
              <a:gd name="connsiteY198" fmla="*/ 1001008 h 1585229"/>
              <a:gd name="connsiteX199" fmla="*/ 93100 w 2379829"/>
              <a:gd name="connsiteY199" fmla="*/ 1015803 h 1585229"/>
              <a:gd name="connsiteX200" fmla="*/ 87687 w 2379829"/>
              <a:gd name="connsiteY200" fmla="*/ 1015803 h 1585229"/>
              <a:gd name="connsiteX201" fmla="*/ 84079 w 2379829"/>
              <a:gd name="connsiteY201" fmla="*/ 1017607 h 1585229"/>
              <a:gd name="connsiteX202" fmla="*/ 78666 w 2379829"/>
              <a:gd name="connsiteY202" fmla="*/ 1019412 h 1585229"/>
              <a:gd name="connsiteX203" fmla="*/ 75058 w 2379829"/>
              <a:gd name="connsiteY203" fmla="*/ 1021216 h 1585229"/>
              <a:gd name="connsiteX204" fmla="*/ 73253 w 2379829"/>
              <a:gd name="connsiteY204" fmla="*/ 1023020 h 1585229"/>
              <a:gd name="connsiteX205" fmla="*/ 69645 w 2379829"/>
              <a:gd name="connsiteY205" fmla="*/ 1026629 h 1585229"/>
              <a:gd name="connsiteX206" fmla="*/ 66036 w 2379829"/>
              <a:gd name="connsiteY206" fmla="*/ 1028433 h 1585229"/>
              <a:gd name="connsiteX207" fmla="*/ 64232 w 2379829"/>
              <a:gd name="connsiteY207" fmla="*/ 1032041 h 1585229"/>
              <a:gd name="connsiteX208" fmla="*/ 64232 w 2379829"/>
              <a:gd name="connsiteY208" fmla="*/ 1108182 h 1585229"/>
              <a:gd name="connsiteX209" fmla="*/ 56654 w 2379829"/>
              <a:gd name="connsiteY209" fmla="*/ 1108182 h 1585229"/>
              <a:gd name="connsiteX210" fmla="*/ 56654 w 2379829"/>
              <a:gd name="connsiteY210" fmla="*/ 1122977 h 1585229"/>
              <a:gd name="connsiteX211" fmla="*/ 71449 w 2379829"/>
              <a:gd name="connsiteY211" fmla="*/ 1122977 h 1585229"/>
              <a:gd name="connsiteX212" fmla="*/ 71449 w 2379829"/>
              <a:gd name="connsiteY212" fmla="*/ 1154732 h 1585229"/>
              <a:gd name="connsiteX213" fmla="*/ 63871 w 2379829"/>
              <a:gd name="connsiteY213" fmla="*/ 1147154 h 1585229"/>
              <a:gd name="connsiteX214" fmla="*/ 39694 w 2379829"/>
              <a:gd name="connsiteY214" fmla="*/ 1147154 h 1585229"/>
              <a:gd name="connsiteX215" fmla="*/ 7578 w 2379829"/>
              <a:gd name="connsiteY215" fmla="*/ 1147154 h 1585229"/>
              <a:gd name="connsiteX216" fmla="*/ 7578 w 2379829"/>
              <a:gd name="connsiteY216" fmla="*/ 1154732 h 1585229"/>
              <a:gd name="connsiteX217" fmla="*/ 0 w 2379829"/>
              <a:gd name="connsiteY217" fmla="*/ 1154732 h 1585229"/>
              <a:gd name="connsiteX218" fmla="*/ 0 w 2379829"/>
              <a:gd name="connsiteY218" fmla="*/ 1178909 h 1585229"/>
              <a:gd name="connsiteX219" fmla="*/ 7578 w 2379829"/>
              <a:gd name="connsiteY219" fmla="*/ 1178909 h 1585229"/>
              <a:gd name="connsiteX220" fmla="*/ 7578 w 2379829"/>
              <a:gd name="connsiteY220" fmla="*/ 1162310 h 1585229"/>
              <a:gd name="connsiteX221" fmla="*/ 16960 w 2379829"/>
              <a:gd name="connsiteY221" fmla="*/ 1162310 h 1585229"/>
              <a:gd name="connsiteX222" fmla="*/ 16960 w 2379829"/>
              <a:gd name="connsiteY222" fmla="*/ 1208860 h 1585229"/>
              <a:gd name="connsiteX223" fmla="*/ 55932 w 2379829"/>
              <a:gd name="connsiteY223" fmla="*/ 1208860 h 1585229"/>
              <a:gd name="connsiteX224" fmla="*/ 70727 w 2379829"/>
              <a:gd name="connsiteY224" fmla="*/ 1208860 h 1585229"/>
              <a:gd name="connsiteX225" fmla="*/ 117277 w 2379829"/>
              <a:gd name="connsiteY225" fmla="*/ 1208860 h 1585229"/>
              <a:gd name="connsiteX226" fmla="*/ 118360 w 2379829"/>
              <a:gd name="connsiteY226" fmla="*/ 1209581 h 1585229"/>
              <a:gd name="connsiteX227" fmla="*/ 109700 w 2379829"/>
              <a:gd name="connsiteY227" fmla="*/ 1223655 h 1585229"/>
              <a:gd name="connsiteX228" fmla="*/ 108256 w 2379829"/>
              <a:gd name="connsiteY228" fmla="*/ 1226181 h 1585229"/>
              <a:gd name="connsiteX229" fmla="*/ 106091 w 2379829"/>
              <a:gd name="connsiteY229" fmla="*/ 1227263 h 1585229"/>
              <a:gd name="connsiteX230" fmla="*/ 104287 w 2379829"/>
              <a:gd name="connsiteY230" fmla="*/ 1230872 h 1585229"/>
              <a:gd name="connsiteX231" fmla="*/ 102482 w 2379829"/>
              <a:gd name="connsiteY231" fmla="*/ 1232676 h 1585229"/>
              <a:gd name="connsiteX232" fmla="*/ 100678 w 2379829"/>
              <a:gd name="connsiteY232" fmla="*/ 1234480 h 1585229"/>
              <a:gd name="connsiteX233" fmla="*/ 100678 w 2379829"/>
              <a:gd name="connsiteY233" fmla="*/ 1238089 h 1585229"/>
              <a:gd name="connsiteX234" fmla="*/ 98874 w 2379829"/>
              <a:gd name="connsiteY234" fmla="*/ 1238089 h 1585229"/>
              <a:gd name="connsiteX235" fmla="*/ 97070 w 2379829"/>
              <a:gd name="connsiteY235" fmla="*/ 1239893 h 1585229"/>
              <a:gd name="connsiteX236" fmla="*/ 93461 w 2379829"/>
              <a:gd name="connsiteY236" fmla="*/ 1239893 h 1585229"/>
              <a:gd name="connsiteX237" fmla="*/ 98874 w 2379829"/>
              <a:gd name="connsiteY237" fmla="*/ 1242419 h 1585229"/>
              <a:gd name="connsiteX238" fmla="*/ 88048 w 2379829"/>
              <a:gd name="connsiteY238" fmla="*/ 1260462 h 1585229"/>
              <a:gd name="connsiteX239" fmla="*/ 87327 w 2379829"/>
              <a:gd name="connsiteY239" fmla="*/ 1262988 h 1585229"/>
              <a:gd name="connsiteX240" fmla="*/ 86244 w 2379829"/>
              <a:gd name="connsiteY240" fmla="*/ 1262266 h 1585229"/>
              <a:gd name="connsiteX241" fmla="*/ 86244 w 2379829"/>
              <a:gd name="connsiteY241" fmla="*/ 1265514 h 1585229"/>
              <a:gd name="connsiteX242" fmla="*/ 85522 w 2379829"/>
              <a:gd name="connsiteY242" fmla="*/ 1267318 h 1585229"/>
              <a:gd name="connsiteX243" fmla="*/ 84440 w 2379829"/>
              <a:gd name="connsiteY243" fmla="*/ 1269844 h 1585229"/>
              <a:gd name="connsiteX244" fmla="*/ 84440 w 2379829"/>
              <a:gd name="connsiteY244" fmla="*/ 1270927 h 1585229"/>
              <a:gd name="connsiteX245" fmla="*/ 83357 w 2379829"/>
              <a:gd name="connsiteY245" fmla="*/ 1274174 h 1585229"/>
              <a:gd name="connsiteX246" fmla="*/ 82635 w 2379829"/>
              <a:gd name="connsiteY246" fmla="*/ 1275257 h 1585229"/>
              <a:gd name="connsiteX247" fmla="*/ 80831 w 2379829"/>
              <a:gd name="connsiteY247" fmla="*/ 1277061 h 1585229"/>
              <a:gd name="connsiteX248" fmla="*/ 80831 w 2379829"/>
              <a:gd name="connsiteY248" fmla="*/ 1280670 h 1585229"/>
              <a:gd name="connsiteX249" fmla="*/ 79027 w 2379829"/>
              <a:gd name="connsiteY249" fmla="*/ 1282474 h 1585229"/>
              <a:gd name="connsiteX250" fmla="*/ 79027 w 2379829"/>
              <a:gd name="connsiteY250" fmla="*/ 1286082 h 1585229"/>
              <a:gd name="connsiteX251" fmla="*/ 79388 w 2379829"/>
              <a:gd name="connsiteY251" fmla="*/ 1286082 h 1585229"/>
              <a:gd name="connsiteX252" fmla="*/ 75058 w 2379829"/>
              <a:gd name="connsiteY252" fmla="*/ 1302682 h 1585229"/>
              <a:gd name="connsiteX253" fmla="*/ 74336 w 2379829"/>
              <a:gd name="connsiteY253" fmla="*/ 1310260 h 1585229"/>
              <a:gd name="connsiteX254" fmla="*/ 71088 w 2379829"/>
              <a:gd name="connsiteY254" fmla="*/ 1310260 h 1585229"/>
              <a:gd name="connsiteX255" fmla="*/ 71088 w 2379829"/>
              <a:gd name="connsiteY255" fmla="*/ 1332632 h 1585229"/>
              <a:gd name="connsiteX256" fmla="*/ 72171 w 2379829"/>
              <a:gd name="connsiteY256" fmla="*/ 1332632 h 1585229"/>
              <a:gd name="connsiteX257" fmla="*/ 71088 w 2379829"/>
              <a:gd name="connsiteY257" fmla="*/ 1347428 h 1585229"/>
              <a:gd name="connsiteX258" fmla="*/ 71810 w 2379829"/>
              <a:gd name="connsiteY258" fmla="*/ 1355005 h 1585229"/>
              <a:gd name="connsiteX259" fmla="*/ 71088 w 2379829"/>
              <a:gd name="connsiteY259" fmla="*/ 1355005 h 1585229"/>
              <a:gd name="connsiteX260" fmla="*/ 71088 w 2379829"/>
              <a:gd name="connsiteY260" fmla="*/ 1386761 h 1585229"/>
              <a:gd name="connsiteX261" fmla="*/ 73975 w 2379829"/>
              <a:gd name="connsiteY261" fmla="*/ 1385317 h 1585229"/>
              <a:gd name="connsiteX262" fmla="*/ 74697 w 2379829"/>
              <a:gd name="connsiteY262" fmla="*/ 1396143 h 1585229"/>
              <a:gd name="connsiteX263" fmla="*/ 78305 w 2379829"/>
              <a:gd name="connsiteY263" fmla="*/ 1410938 h 1585229"/>
              <a:gd name="connsiteX264" fmla="*/ 78305 w 2379829"/>
              <a:gd name="connsiteY264" fmla="*/ 1410938 h 1585229"/>
              <a:gd name="connsiteX265" fmla="*/ 78305 w 2379829"/>
              <a:gd name="connsiteY265" fmla="*/ 1422124 h 1585229"/>
              <a:gd name="connsiteX266" fmla="*/ 80110 w 2379829"/>
              <a:gd name="connsiteY266" fmla="*/ 1423929 h 1585229"/>
              <a:gd name="connsiteX267" fmla="*/ 81914 w 2379829"/>
              <a:gd name="connsiteY267" fmla="*/ 1427537 h 1585229"/>
              <a:gd name="connsiteX268" fmla="*/ 83718 w 2379829"/>
              <a:gd name="connsiteY268" fmla="*/ 1431146 h 1585229"/>
              <a:gd name="connsiteX269" fmla="*/ 84801 w 2379829"/>
              <a:gd name="connsiteY269" fmla="*/ 1432228 h 1585229"/>
              <a:gd name="connsiteX270" fmla="*/ 87687 w 2379829"/>
              <a:gd name="connsiteY270" fmla="*/ 1440528 h 1585229"/>
              <a:gd name="connsiteX271" fmla="*/ 95987 w 2379829"/>
              <a:gd name="connsiteY271" fmla="*/ 1456044 h 1585229"/>
              <a:gd name="connsiteX272" fmla="*/ 93100 w 2379829"/>
              <a:gd name="connsiteY272" fmla="*/ 1457488 h 1585229"/>
              <a:gd name="connsiteX273" fmla="*/ 93100 w 2379829"/>
              <a:gd name="connsiteY273" fmla="*/ 1459292 h 1585229"/>
              <a:gd name="connsiteX274" fmla="*/ 94905 w 2379829"/>
              <a:gd name="connsiteY274" fmla="*/ 1461096 h 1585229"/>
              <a:gd name="connsiteX275" fmla="*/ 96709 w 2379829"/>
              <a:gd name="connsiteY275" fmla="*/ 1462901 h 1585229"/>
              <a:gd name="connsiteX276" fmla="*/ 96709 w 2379829"/>
              <a:gd name="connsiteY276" fmla="*/ 1464705 h 1585229"/>
              <a:gd name="connsiteX277" fmla="*/ 98513 w 2379829"/>
              <a:gd name="connsiteY277" fmla="*/ 1468313 h 1585229"/>
              <a:gd name="connsiteX278" fmla="*/ 100317 w 2379829"/>
              <a:gd name="connsiteY278" fmla="*/ 1470118 h 1585229"/>
              <a:gd name="connsiteX279" fmla="*/ 100317 w 2379829"/>
              <a:gd name="connsiteY279" fmla="*/ 1479500 h 1585229"/>
              <a:gd name="connsiteX280" fmla="*/ 106452 w 2379829"/>
              <a:gd name="connsiteY280" fmla="*/ 1474087 h 1585229"/>
              <a:gd name="connsiteX281" fmla="*/ 109700 w 2379829"/>
              <a:gd name="connsiteY281" fmla="*/ 1479500 h 1585229"/>
              <a:gd name="connsiteX282" fmla="*/ 117999 w 2379829"/>
              <a:gd name="connsiteY282" fmla="*/ 1493573 h 1585229"/>
              <a:gd name="connsiteX283" fmla="*/ 116917 w 2379829"/>
              <a:gd name="connsiteY283" fmla="*/ 1494656 h 1585229"/>
              <a:gd name="connsiteX284" fmla="*/ 118721 w 2379829"/>
              <a:gd name="connsiteY284" fmla="*/ 1498264 h 1585229"/>
              <a:gd name="connsiteX285" fmla="*/ 120525 w 2379829"/>
              <a:gd name="connsiteY285" fmla="*/ 1500069 h 1585229"/>
              <a:gd name="connsiteX286" fmla="*/ 122329 w 2379829"/>
              <a:gd name="connsiteY286" fmla="*/ 1501873 h 1585229"/>
              <a:gd name="connsiteX287" fmla="*/ 124134 w 2379829"/>
              <a:gd name="connsiteY287" fmla="*/ 1503677 h 1585229"/>
              <a:gd name="connsiteX288" fmla="*/ 126299 w 2379829"/>
              <a:gd name="connsiteY288" fmla="*/ 1503677 h 1585229"/>
              <a:gd name="connsiteX289" fmla="*/ 129907 w 2379829"/>
              <a:gd name="connsiteY289" fmla="*/ 1507286 h 1585229"/>
              <a:gd name="connsiteX290" fmla="*/ 131712 w 2379829"/>
              <a:gd name="connsiteY290" fmla="*/ 1510894 h 1585229"/>
              <a:gd name="connsiteX291" fmla="*/ 132433 w 2379829"/>
              <a:gd name="connsiteY291" fmla="*/ 1509812 h 1585229"/>
              <a:gd name="connsiteX292" fmla="*/ 135320 w 2379829"/>
              <a:gd name="connsiteY292" fmla="*/ 1512699 h 1585229"/>
              <a:gd name="connsiteX293" fmla="*/ 147589 w 2379829"/>
              <a:gd name="connsiteY293" fmla="*/ 1523885 h 1585229"/>
              <a:gd name="connsiteX294" fmla="*/ 146507 w 2379829"/>
              <a:gd name="connsiteY294" fmla="*/ 1526050 h 1585229"/>
              <a:gd name="connsiteX295" fmla="*/ 150115 w 2379829"/>
              <a:gd name="connsiteY295" fmla="*/ 1529659 h 1585229"/>
              <a:gd name="connsiteX296" fmla="*/ 151919 w 2379829"/>
              <a:gd name="connsiteY296" fmla="*/ 1531463 h 1585229"/>
              <a:gd name="connsiteX297" fmla="*/ 153724 w 2379829"/>
              <a:gd name="connsiteY297" fmla="*/ 1531463 h 1585229"/>
              <a:gd name="connsiteX298" fmla="*/ 155528 w 2379829"/>
              <a:gd name="connsiteY298" fmla="*/ 1533267 h 1585229"/>
              <a:gd name="connsiteX299" fmla="*/ 155528 w 2379829"/>
              <a:gd name="connsiteY299" fmla="*/ 1535071 h 1585229"/>
              <a:gd name="connsiteX300" fmla="*/ 157332 w 2379829"/>
              <a:gd name="connsiteY300" fmla="*/ 1536876 h 1585229"/>
              <a:gd name="connsiteX301" fmla="*/ 159136 w 2379829"/>
              <a:gd name="connsiteY301" fmla="*/ 1538680 h 1585229"/>
              <a:gd name="connsiteX302" fmla="*/ 162745 w 2379829"/>
              <a:gd name="connsiteY302" fmla="*/ 1540484 h 1585229"/>
              <a:gd name="connsiteX303" fmla="*/ 164188 w 2379829"/>
              <a:gd name="connsiteY303" fmla="*/ 1537237 h 1585229"/>
              <a:gd name="connsiteX304" fmla="*/ 168158 w 2379829"/>
              <a:gd name="connsiteY304" fmla="*/ 1540484 h 1585229"/>
              <a:gd name="connsiteX305" fmla="*/ 186922 w 2379829"/>
              <a:gd name="connsiteY305" fmla="*/ 1553475 h 1585229"/>
              <a:gd name="connsiteX306" fmla="*/ 188366 w 2379829"/>
              <a:gd name="connsiteY306" fmla="*/ 1554197 h 1585229"/>
              <a:gd name="connsiteX307" fmla="*/ 185118 w 2379829"/>
              <a:gd name="connsiteY307" fmla="*/ 1557444 h 1585229"/>
              <a:gd name="connsiteX308" fmla="*/ 192696 w 2379829"/>
              <a:gd name="connsiteY308" fmla="*/ 1557444 h 1585229"/>
              <a:gd name="connsiteX309" fmla="*/ 194500 w 2379829"/>
              <a:gd name="connsiteY309" fmla="*/ 1559249 h 1585229"/>
              <a:gd name="connsiteX310" fmla="*/ 198109 w 2379829"/>
              <a:gd name="connsiteY310" fmla="*/ 1561053 h 1585229"/>
              <a:gd name="connsiteX311" fmla="*/ 199913 w 2379829"/>
              <a:gd name="connsiteY311" fmla="*/ 1562857 h 1585229"/>
              <a:gd name="connsiteX312" fmla="*/ 203521 w 2379829"/>
              <a:gd name="connsiteY312" fmla="*/ 1562857 h 1585229"/>
              <a:gd name="connsiteX313" fmla="*/ 205326 w 2379829"/>
              <a:gd name="connsiteY313" fmla="*/ 1564661 h 1585229"/>
              <a:gd name="connsiteX314" fmla="*/ 208934 w 2379829"/>
              <a:gd name="connsiteY314" fmla="*/ 1564661 h 1585229"/>
              <a:gd name="connsiteX315" fmla="*/ 209295 w 2379829"/>
              <a:gd name="connsiteY315" fmla="*/ 1563579 h 1585229"/>
              <a:gd name="connsiteX316" fmla="*/ 227338 w 2379829"/>
              <a:gd name="connsiteY316" fmla="*/ 1570074 h 1585229"/>
              <a:gd name="connsiteX317" fmla="*/ 231307 w 2379829"/>
              <a:gd name="connsiteY317" fmla="*/ 1571157 h 1585229"/>
              <a:gd name="connsiteX318" fmla="*/ 230946 w 2379829"/>
              <a:gd name="connsiteY318" fmla="*/ 1571879 h 1585229"/>
              <a:gd name="connsiteX319" fmla="*/ 234194 w 2379829"/>
              <a:gd name="connsiteY319" fmla="*/ 1571879 h 1585229"/>
              <a:gd name="connsiteX320" fmla="*/ 234916 w 2379829"/>
              <a:gd name="connsiteY320" fmla="*/ 1572239 h 1585229"/>
              <a:gd name="connsiteX321" fmla="*/ 236720 w 2379829"/>
              <a:gd name="connsiteY321" fmla="*/ 1574044 h 1585229"/>
              <a:gd name="connsiteX322" fmla="*/ 240329 w 2379829"/>
              <a:gd name="connsiteY322" fmla="*/ 1574044 h 1585229"/>
              <a:gd name="connsiteX323" fmla="*/ 243937 w 2379829"/>
              <a:gd name="connsiteY323" fmla="*/ 1575848 h 1585229"/>
              <a:gd name="connsiteX324" fmla="*/ 245741 w 2379829"/>
              <a:gd name="connsiteY324" fmla="*/ 1577652 h 1585229"/>
              <a:gd name="connsiteX325" fmla="*/ 249350 w 2379829"/>
              <a:gd name="connsiteY325" fmla="*/ 1579456 h 1585229"/>
              <a:gd name="connsiteX326" fmla="*/ 254763 w 2379829"/>
              <a:gd name="connsiteY326" fmla="*/ 1579456 h 1585229"/>
              <a:gd name="connsiteX327" fmla="*/ 254763 w 2379829"/>
              <a:gd name="connsiteY327" fmla="*/ 1576930 h 1585229"/>
              <a:gd name="connsiteX328" fmla="*/ 269558 w 2379829"/>
              <a:gd name="connsiteY328" fmla="*/ 1579456 h 1585229"/>
              <a:gd name="connsiteX329" fmla="*/ 284353 w 2379829"/>
              <a:gd name="connsiteY329" fmla="*/ 1579456 h 1585229"/>
              <a:gd name="connsiteX330" fmla="*/ 310334 w 2379829"/>
              <a:gd name="connsiteY330" fmla="*/ 1579456 h 1585229"/>
              <a:gd name="connsiteX331" fmla="*/ 319716 w 2379829"/>
              <a:gd name="connsiteY331" fmla="*/ 1579456 h 1585229"/>
              <a:gd name="connsiteX332" fmla="*/ 334511 w 2379829"/>
              <a:gd name="connsiteY332" fmla="*/ 1576930 h 1585229"/>
              <a:gd name="connsiteX333" fmla="*/ 334511 w 2379829"/>
              <a:gd name="connsiteY333" fmla="*/ 1579456 h 1585229"/>
              <a:gd name="connsiteX334" fmla="*/ 345698 w 2379829"/>
              <a:gd name="connsiteY334" fmla="*/ 1579456 h 1585229"/>
              <a:gd name="connsiteX335" fmla="*/ 347502 w 2379829"/>
              <a:gd name="connsiteY335" fmla="*/ 1577652 h 1585229"/>
              <a:gd name="connsiteX336" fmla="*/ 351111 w 2379829"/>
              <a:gd name="connsiteY336" fmla="*/ 1577652 h 1585229"/>
              <a:gd name="connsiteX337" fmla="*/ 352915 w 2379829"/>
              <a:gd name="connsiteY337" fmla="*/ 1575848 h 1585229"/>
              <a:gd name="connsiteX338" fmla="*/ 356523 w 2379829"/>
              <a:gd name="connsiteY338" fmla="*/ 1572239 h 1585229"/>
              <a:gd name="connsiteX339" fmla="*/ 356523 w 2379829"/>
              <a:gd name="connsiteY339" fmla="*/ 1572239 h 1585229"/>
              <a:gd name="connsiteX340" fmla="*/ 364101 w 2379829"/>
              <a:gd name="connsiteY340" fmla="*/ 1570435 h 1585229"/>
              <a:gd name="connsiteX341" fmla="*/ 380701 w 2379829"/>
              <a:gd name="connsiteY341" fmla="*/ 1565022 h 1585229"/>
              <a:gd name="connsiteX342" fmla="*/ 382505 w 2379829"/>
              <a:gd name="connsiteY342" fmla="*/ 1565022 h 1585229"/>
              <a:gd name="connsiteX343" fmla="*/ 386113 w 2379829"/>
              <a:gd name="connsiteY343" fmla="*/ 1563218 h 1585229"/>
              <a:gd name="connsiteX344" fmla="*/ 387918 w 2379829"/>
              <a:gd name="connsiteY344" fmla="*/ 1563218 h 1585229"/>
              <a:gd name="connsiteX345" fmla="*/ 391526 w 2379829"/>
              <a:gd name="connsiteY345" fmla="*/ 1561414 h 1585229"/>
              <a:gd name="connsiteX346" fmla="*/ 392609 w 2379829"/>
              <a:gd name="connsiteY346" fmla="*/ 1560331 h 1585229"/>
              <a:gd name="connsiteX347" fmla="*/ 398022 w 2379829"/>
              <a:gd name="connsiteY347" fmla="*/ 1557805 h 1585229"/>
              <a:gd name="connsiteX348" fmla="*/ 402352 w 2379829"/>
              <a:gd name="connsiteY348" fmla="*/ 1557805 h 1585229"/>
              <a:gd name="connsiteX349" fmla="*/ 401630 w 2379829"/>
              <a:gd name="connsiteY349" fmla="*/ 1556001 h 1585229"/>
              <a:gd name="connsiteX350" fmla="*/ 405960 w 2379829"/>
              <a:gd name="connsiteY350" fmla="*/ 1553836 h 1585229"/>
              <a:gd name="connsiteX351" fmla="*/ 424725 w 2379829"/>
              <a:gd name="connsiteY351" fmla="*/ 1540845 h 1585229"/>
              <a:gd name="connsiteX352" fmla="*/ 432303 w 2379829"/>
              <a:gd name="connsiteY352" fmla="*/ 1540845 h 1585229"/>
              <a:gd name="connsiteX353" fmla="*/ 434107 w 2379829"/>
              <a:gd name="connsiteY353" fmla="*/ 1539041 h 1585229"/>
              <a:gd name="connsiteX354" fmla="*/ 437715 w 2379829"/>
              <a:gd name="connsiteY354" fmla="*/ 1537237 h 1585229"/>
              <a:gd name="connsiteX355" fmla="*/ 439520 w 2379829"/>
              <a:gd name="connsiteY355" fmla="*/ 1535432 h 1585229"/>
              <a:gd name="connsiteX356" fmla="*/ 443128 w 2379829"/>
              <a:gd name="connsiteY356" fmla="*/ 1531824 h 1585229"/>
              <a:gd name="connsiteX357" fmla="*/ 444933 w 2379829"/>
              <a:gd name="connsiteY357" fmla="*/ 1530019 h 1585229"/>
              <a:gd name="connsiteX358" fmla="*/ 448541 w 2379829"/>
              <a:gd name="connsiteY358" fmla="*/ 1526411 h 1585229"/>
              <a:gd name="connsiteX359" fmla="*/ 446376 w 2379829"/>
              <a:gd name="connsiteY359" fmla="*/ 1525328 h 1585229"/>
              <a:gd name="connsiteX360" fmla="*/ 455397 w 2379829"/>
              <a:gd name="connsiteY360" fmla="*/ 1517390 h 1585229"/>
              <a:gd name="connsiteX361" fmla="*/ 456119 w 2379829"/>
              <a:gd name="connsiteY361" fmla="*/ 1518833 h 1585229"/>
              <a:gd name="connsiteX362" fmla="*/ 459728 w 2379829"/>
              <a:gd name="connsiteY362" fmla="*/ 1515224 h 1585229"/>
              <a:gd name="connsiteX363" fmla="*/ 461532 w 2379829"/>
              <a:gd name="connsiteY363" fmla="*/ 1513420 h 1585229"/>
              <a:gd name="connsiteX364" fmla="*/ 465140 w 2379829"/>
              <a:gd name="connsiteY364" fmla="*/ 1509812 h 1585229"/>
              <a:gd name="connsiteX365" fmla="*/ 466945 w 2379829"/>
              <a:gd name="connsiteY365" fmla="*/ 1508007 h 1585229"/>
              <a:gd name="connsiteX366" fmla="*/ 468749 w 2379829"/>
              <a:gd name="connsiteY366" fmla="*/ 1504399 h 1585229"/>
              <a:gd name="connsiteX367" fmla="*/ 470553 w 2379829"/>
              <a:gd name="connsiteY367" fmla="*/ 1502595 h 1585229"/>
              <a:gd name="connsiteX368" fmla="*/ 474162 w 2379829"/>
              <a:gd name="connsiteY368" fmla="*/ 1498986 h 1585229"/>
              <a:gd name="connsiteX369" fmla="*/ 487152 w 2379829"/>
              <a:gd name="connsiteY369" fmla="*/ 1480222 h 1585229"/>
              <a:gd name="connsiteX370" fmla="*/ 490039 w 2379829"/>
              <a:gd name="connsiteY370" fmla="*/ 1475531 h 1585229"/>
              <a:gd name="connsiteX371" fmla="*/ 494730 w 2379829"/>
              <a:gd name="connsiteY371" fmla="*/ 1480222 h 1585229"/>
              <a:gd name="connsiteX372" fmla="*/ 494730 w 2379829"/>
              <a:gd name="connsiteY372" fmla="*/ 1476613 h 1585229"/>
              <a:gd name="connsiteX373" fmla="*/ 496535 w 2379829"/>
              <a:gd name="connsiteY373" fmla="*/ 1474809 h 1585229"/>
              <a:gd name="connsiteX374" fmla="*/ 496535 w 2379829"/>
              <a:gd name="connsiteY374" fmla="*/ 1471200 h 1585229"/>
              <a:gd name="connsiteX375" fmla="*/ 498339 w 2379829"/>
              <a:gd name="connsiteY375" fmla="*/ 1469396 h 1585229"/>
              <a:gd name="connsiteX376" fmla="*/ 500143 w 2379829"/>
              <a:gd name="connsiteY376" fmla="*/ 1465788 h 1585229"/>
              <a:gd name="connsiteX377" fmla="*/ 500143 w 2379829"/>
              <a:gd name="connsiteY377" fmla="*/ 1461457 h 1585229"/>
              <a:gd name="connsiteX378" fmla="*/ 501947 w 2379829"/>
              <a:gd name="connsiteY378" fmla="*/ 1457849 h 1585229"/>
              <a:gd name="connsiteX379" fmla="*/ 501947 w 2379829"/>
              <a:gd name="connsiteY379" fmla="*/ 1456044 h 1585229"/>
              <a:gd name="connsiteX380" fmla="*/ 500143 w 2379829"/>
              <a:gd name="connsiteY380" fmla="*/ 1455323 h 1585229"/>
              <a:gd name="connsiteX381" fmla="*/ 507360 w 2379829"/>
              <a:gd name="connsiteY381" fmla="*/ 1439445 h 1585229"/>
              <a:gd name="connsiteX382" fmla="*/ 509886 w 2379829"/>
              <a:gd name="connsiteY382" fmla="*/ 1431506 h 1585229"/>
              <a:gd name="connsiteX383" fmla="*/ 512773 w 2379829"/>
              <a:gd name="connsiteY383" fmla="*/ 1430063 h 1585229"/>
              <a:gd name="connsiteX384" fmla="*/ 514577 w 2379829"/>
              <a:gd name="connsiteY384" fmla="*/ 1426454 h 1585229"/>
              <a:gd name="connsiteX385" fmla="*/ 514577 w 2379829"/>
              <a:gd name="connsiteY385" fmla="*/ 1422846 h 1585229"/>
              <a:gd name="connsiteX386" fmla="*/ 516382 w 2379829"/>
              <a:gd name="connsiteY386" fmla="*/ 1421042 h 1585229"/>
              <a:gd name="connsiteX387" fmla="*/ 516382 w 2379829"/>
              <a:gd name="connsiteY387" fmla="*/ 1409855 h 1585229"/>
              <a:gd name="connsiteX388" fmla="*/ 519990 w 2379829"/>
              <a:gd name="connsiteY388" fmla="*/ 1395060 h 1585229"/>
              <a:gd name="connsiteX389" fmla="*/ 521794 w 2379829"/>
              <a:gd name="connsiteY389" fmla="*/ 1383874 h 1585229"/>
              <a:gd name="connsiteX390" fmla="*/ 525764 w 2379829"/>
              <a:gd name="connsiteY390" fmla="*/ 1385678 h 1585229"/>
              <a:gd name="connsiteX391" fmla="*/ 525764 w 2379829"/>
              <a:gd name="connsiteY391" fmla="*/ 1353923 h 1585229"/>
              <a:gd name="connsiteX392" fmla="*/ 525042 w 2379829"/>
              <a:gd name="connsiteY392" fmla="*/ 1353923 h 1585229"/>
              <a:gd name="connsiteX393" fmla="*/ 525764 w 2379829"/>
              <a:gd name="connsiteY393" fmla="*/ 1346345 h 1585229"/>
              <a:gd name="connsiteX394" fmla="*/ 524681 w 2379829"/>
              <a:gd name="connsiteY394" fmla="*/ 1331550 h 1585229"/>
              <a:gd name="connsiteX395" fmla="*/ 525764 w 2379829"/>
              <a:gd name="connsiteY395" fmla="*/ 1331550 h 1585229"/>
              <a:gd name="connsiteX396" fmla="*/ 525764 w 2379829"/>
              <a:gd name="connsiteY396" fmla="*/ 1309177 h 1585229"/>
              <a:gd name="connsiteX397" fmla="*/ 521434 w 2379829"/>
              <a:gd name="connsiteY397" fmla="*/ 1309177 h 1585229"/>
              <a:gd name="connsiteX398" fmla="*/ 520351 w 2379829"/>
              <a:gd name="connsiteY398" fmla="*/ 1301599 h 1585229"/>
              <a:gd name="connsiteX399" fmla="*/ 518547 w 2379829"/>
              <a:gd name="connsiteY399" fmla="*/ 1294021 h 1585229"/>
              <a:gd name="connsiteX400" fmla="*/ 567623 w 2379829"/>
              <a:gd name="connsiteY400" fmla="*/ 1327581 h 1585229"/>
              <a:gd name="connsiteX401" fmla="*/ 579892 w 2379829"/>
              <a:gd name="connsiteY401" fmla="*/ 1353562 h 1585229"/>
              <a:gd name="connsiteX402" fmla="*/ 667579 w 2379829"/>
              <a:gd name="connsiteY402" fmla="*/ 1353562 h 1585229"/>
              <a:gd name="connsiteX403" fmla="*/ 1541567 w 2379829"/>
              <a:gd name="connsiteY403" fmla="*/ 1353562 h 1585229"/>
              <a:gd name="connsiteX404" fmla="*/ 1666061 w 2379829"/>
              <a:gd name="connsiteY404" fmla="*/ 1299795 h 1585229"/>
              <a:gd name="connsiteX405" fmla="*/ 1681578 w 2379829"/>
              <a:gd name="connsiteY405" fmla="*/ 1260823 h 1585229"/>
              <a:gd name="connsiteX406" fmla="*/ 1744367 w 2379829"/>
              <a:gd name="connsiteY406" fmla="*/ 1260823 h 1585229"/>
              <a:gd name="connsiteX407" fmla="*/ 1746893 w 2379829"/>
              <a:gd name="connsiteY407" fmla="*/ 1260823 h 1585229"/>
              <a:gd name="connsiteX408" fmla="*/ 1746171 w 2379829"/>
              <a:gd name="connsiteY408" fmla="*/ 1262266 h 1585229"/>
              <a:gd name="connsiteX409" fmla="*/ 1744006 w 2379829"/>
              <a:gd name="connsiteY409" fmla="*/ 1260823 h 1585229"/>
              <a:gd name="connsiteX410" fmla="*/ 1744006 w 2379829"/>
              <a:gd name="connsiteY410" fmla="*/ 1264431 h 1585229"/>
              <a:gd name="connsiteX411" fmla="*/ 1742201 w 2379829"/>
              <a:gd name="connsiteY411" fmla="*/ 1268040 h 1585229"/>
              <a:gd name="connsiteX412" fmla="*/ 1742201 w 2379829"/>
              <a:gd name="connsiteY412" fmla="*/ 1269844 h 1585229"/>
              <a:gd name="connsiteX413" fmla="*/ 1740397 w 2379829"/>
              <a:gd name="connsiteY413" fmla="*/ 1273453 h 1585229"/>
              <a:gd name="connsiteX414" fmla="*/ 1738593 w 2379829"/>
              <a:gd name="connsiteY414" fmla="*/ 1275257 h 1585229"/>
              <a:gd name="connsiteX415" fmla="*/ 1738593 w 2379829"/>
              <a:gd name="connsiteY415" fmla="*/ 1278865 h 1585229"/>
              <a:gd name="connsiteX416" fmla="*/ 1736789 w 2379829"/>
              <a:gd name="connsiteY416" fmla="*/ 1280670 h 1585229"/>
              <a:gd name="connsiteX417" fmla="*/ 1736789 w 2379829"/>
              <a:gd name="connsiteY417" fmla="*/ 1284278 h 1585229"/>
              <a:gd name="connsiteX418" fmla="*/ 1738593 w 2379829"/>
              <a:gd name="connsiteY418" fmla="*/ 1285000 h 1585229"/>
              <a:gd name="connsiteX419" fmla="*/ 1733180 w 2379829"/>
              <a:gd name="connsiteY419" fmla="*/ 1306651 h 1585229"/>
              <a:gd name="connsiteX420" fmla="*/ 1732098 w 2379829"/>
              <a:gd name="connsiteY420" fmla="*/ 1309899 h 1585229"/>
              <a:gd name="connsiteX421" fmla="*/ 1728850 w 2379829"/>
              <a:gd name="connsiteY421" fmla="*/ 1308816 h 1585229"/>
              <a:gd name="connsiteX422" fmla="*/ 1728850 w 2379829"/>
              <a:gd name="connsiteY422" fmla="*/ 1329385 h 1585229"/>
              <a:gd name="connsiteX423" fmla="*/ 1728850 w 2379829"/>
              <a:gd name="connsiteY423" fmla="*/ 1338767 h 1585229"/>
              <a:gd name="connsiteX424" fmla="*/ 1728850 w 2379829"/>
              <a:gd name="connsiteY424" fmla="*/ 1362944 h 1585229"/>
              <a:gd name="connsiteX425" fmla="*/ 1728850 w 2379829"/>
              <a:gd name="connsiteY425" fmla="*/ 1377739 h 1585229"/>
              <a:gd name="connsiteX426" fmla="*/ 1728850 w 2379829"/>
              <a:gd name="connsiteY426" fmla="*/ 1385317 h 1585229"/>
              <a:gd name="connsiteX427" fmla="*/ 1729932 w 2379829"/>
              <a:gd name="connsiteY427" fmla="*/ 1384596 h 1585229"/>
              <a:gd name="connsiteX428" fmla="*/ 1732458 w 2379829"/>
              <a:gd name="connsiteY428" fmla="*/ 1400112 h 1585229"/>
              <a:gd name="connsiteX429" fmla="*/ 1736067 w 2379829"/>
              <a:gd name="connsiteY429" fmla="*/ 1414907 h 1585229"/>
              <a:gd name="connsiteX430" fmla="*/ 1736067 w 2379829"/>
              <a:gd name="connsiteY430" fmla="*/ 1427898 h 1585229"/>
              <a:gd name="connsiteX431" fmla="*/ 1737871 w 2379829"/>
              <a:gd name="connsiteY431" fmla="*/ 1429702 h 1585229"/>
              <a:gd name="connsiteX432" fmla="*/ 1739675 w 2379829"/>
              <a:gd name="connsiteY432" fmla="*/ 1433311 h 1585229"/>
              <a:gd name="connsiteX433" fmla="*/ 1741480 w 2379829"/>
              <a:gd name="connsiteY433" fmla="*/ 1436919 h 1585229"/>
              <a:gd name="connsiteX434" fmla="*/ 1743284 w 2379829"/>
              <a:gd name="connsiteY434" fmla="*/ 1438724 h 1585229"/>
              <a:gd name="connsiteX435" fmla="*/ 1743645 w 2379829"/>
              <a:gd name="connsiteY435" fmla="*/ 1438363 h 1585229"/>
              <a:gd name="connsiteX436" fmla="*/ 1745088 w 2379829"/>
              <a:gd name="connsiteY436" fmla="*/ 1442332 h 1585229"/>
              <a:gd name="connsiteX437" fmla="*/ 1750862 w 2379829"/>
              <a:gd name="connsiteY437" fmla="*/ 1455323 h 1585229"/>
              <a:gd name="connsiteX438" fmla="*/ 1750501 w 2379829"/>
              <a:gd name="connsiteY438" fmla="*/ 1455323 h 1585229"/>
              <a:gd name="connsiteX439" fmla="*/ 1750501 w 2379829"/>
              <a:gd name="connsiteY439" fmla="*/ 1457127 h 1585229"/>
              <a:gd name="connsiteX440" fmla="*/ 1752305 w 2379829"/>
              <a:gd name="connsiteY440" fmla="*/ 1460736 h 1585229"/>
              <a:gd name="connsiteX441" fmla="*/ 1754110 w 2379829"/>
              <a:gd name="connsiteY441" fmla="*/ 1462540 h 1585229"/>
              <a:gd name="connsiteX442" fmla="*/ 1755914 w 2379829"/>
              <a:gd name="connsiteY442" fmla="*/ 1466148 h 1585229"/>
              <a:gd name="connsiteX443" fmla="*/ 1757718 w 2379829"/>
              <a:gd name="connsiteY443" fmla="*/ 1467953 h 1585229"/>
              <a:gd name="connsiteX444" fmla="*/ 1759522 w 2379829"/>
              <a:gd name="connsiteY444" fmla="*/ 1471561 h 1585229"/>
              <a:gd name="connsiteX445" fmla="*/ 1760966 w 2379829"/>
              <a:gd name="connsiteY445" fmla="*/ 1472283 h 1585229"/>
              <a:gd name="connsiteX446" fmla="*/ 1767100 w 2379829"/>
              <a:gd name="connsiteY446" fmla="*/ 1480943 h 1585229"/>
              <a:gd name="connsiteX447" fmla="*/ 1774678 w 2379829"/>
              <a:gd name="connsiteY447" fmla="*/ 1492130 h 1585229"/>
              <a:gd name="connsiteX448" fmla="*/ 1774317 w 2379829"/>
              <a:gd name="connsiteY448" fmla="*/ 1492130 h 1585229"/>
              <a:gd name="connsiteX449" fmla="*/ 1776122 w 2379829"/>
              <a:gd name="connsiteY449" fmla="*/ 1495738 h 1585229"/>
              <a:gd name="connsiteX450" fmla="*/ 1777926 w 2379829"/>
              <a:gd name="connsiteY450" fmla="*/ 1499347 h 1585229"/>
              <a:gd name="connsiteX451" fmla="*/ 1779730 w 2379829"/>
              <a:gd name="connsiteY451" fmla="*/ 1501151 h 1585229"/>
              <a:gd name="connsiteX452" fmla="*/ 1781535 w 2379829"/>
              <a:gd name="connsiteY452" fmla="*/ 1504760 h 1585229"/>
              <a:gd name="connsiteX453" fmla="*/ 1783339 w 2379829"/>
              <a:gd name="connsiteY453" fmla="*/ 1506564 h 1585229"/>
              <a:gd name="connsiteX454" fmla="*/ 1785143 w 2379829"/>
              <a:gd name="connsiteY454" fmla="*/ 1510173 h 1585229"/>
              <a:gd name="connsiteX455" fmla="*/ 1786947 w 2379829"/>
              <a:gd name="connsiteY455" fmla="*/ 1511977 h 1585229"/>
              <a:gd name="connsiteX456" fmla="*/ 1788752 w 2379829"/>
              <a:gd name="connsiteY456" fmla="*/ 1515585 h 1585229"/>
              <a:gd name="connsiteX457" fmla="*/ 1791638 w 2379829"/>
              <a:gd name="connsiteY457" fmla="*/ 1512699 h 1585229"/>
              <a:gd name="connsiteX458" fmla="*/ 1794164 w 2379829"/>
              <a:gd name="connsiteY458" fmla="*/ 1515585 h 1585229"/>
              <a:gd name="connsiteX459" fmla="*/ 1808959 w 2379829"/>
              <a:gd name="connsiteY459" fmla="*/ 1530380 h 1585229"/>
              <a:gd name="connsiteX460" fmla="*/ 1810403 w 2379829"/>
              <a:gd name="connsiteY460" fmla="*/ 1531463 h 1585229"/>
              <a:gd name="connsiteX461" fmla="*/ 1810764 w 2379829"/>
              <a:gd name="connsiteY461" fmla="*/ 1532185 h 1585229"/>
              <a:gd name="connsiteX462" fmla="*/ 1812568 w 2379829"/>
              <a:gd name="connsiteY462" fmla="*/ 1533989 h 1585229"/>
              <a:gd name="connsiteX463" fmla="*/ 1814372 w 2379829"/>
              <a:gd name="connsiteY463" fmla="*/ 1535793 h 1585229"/>
              <a:gd name="connsiteX464" fmla="*/ 1817981 w 2379829"/>
              <a:gd name="connsiteY464" fmla="*/ 1537597 h 1585229"/>
              <a:gd name="connsiteX465" fmla="*/ 1827363 w 2379829"/>
              <a:gd name="connsiteY465" fmla="*/ 1545175 h 1585229"/>
              <a:gd name="connsiteX466" fmla="*/ 1842519 w 2379829"/>
              <a:gd name="connsiteY466" fmla="*/ 1554197 h 1585229"/>
              <a:gd name="connsiteX467" fmla="*/ 1842158 w 2379829"/>
              <a:gd name="connsiteY467" fmla="*/ 1554557 h 1585229"/>
              <a:gd name="connsiteX468" fmla="*/ 1845766 w 2379829"/>
              <a:gd name="connsiteY468" fmla="*/ 1556362 h 1585229"/>
              <a:gd name="connsiteX469" fmla="*/ 1847571 w 2379829"/>
              <a:gd name="connsiteY469" fmla="*/ 1558166 h 1585229"/>
              <a:gd name="connsiteX470" fmla="*/ 1851179 w 2379829"/>
              <a:gd name="connsiteY470" fmla="*/ 1559970 h 1585229"/>
              <a:gd name="connsiteX471" fmla="*/ 1854788 w 2379829"/>
              <a:gd name="connsiteY471" fmla="*/ 1561775 h 1585229"/>
              <a:gd name="connsiteX472" fmla="*/ 1858396 w 2379829"/>
              <a:gd name="connsiteY472" fmla="*/ 1563579 h 1585229"/>
              <a:gd name="connsiteX473" fmla="*/ 1862005 w 2379829"/>
              <a:gd name="connsiteY473" fmla="*/ 1565383 h 1585229"/>
              <a:gd name="connsiteX474" fmla="*/ 1867418 w 2379829"/>
              <a:gd name="connsiteY474" fmla="*/ 1567187 h 1585229"/>
              <a:gd name="connsiteX475" fmla="*/ 1872830 w 2379829"/>
              <a:gd name="connsiteY475" fmla="*/ 1568992 h 1585229"/>
              <a:gd name="connsiteX476" fmla="*/ 1872830 w 2379829"/>
              <a:gd name="connsiteY476" fmla="*/ 1568270 h 1585229"/>
              <a:gd name="connsiteX477" fmla="*/ 1887625 w 2379829"/>
              <a:gd name="connsiteY477" fmla="*/ 1574404 h 1585229"/>
              <a:gd name="connsiteX478" fmla="*/ 1909998 w 2379829"/>
              <a:gd name="connsiteY478" fmla="*/ 1579817 h 1585229"/>
              <a:gd name="connsiteX479" fmla="*/ 1932371 w 2379829"/>
              <a:gd name="connsiteY479" fmla="*/ 1583426 h 1585229"/>
              <a:gd name="connsiteX480" fmla="*/ 1941753 w 2379829"/>
              <a:gd name="connsiteY480" fmla="*/ 1584148 h 1585229"/>
              <a:gd name="connsiteX481" fmla="*/ 1941753 w 2379829"/>
              <a:gd name="connsiteY481" fmla="*/ 1585230 h 1585229"/>
              <a:gd name="connsiteX482" fmla="*/ 1965931 w 2379829"/>
              <a:gd name="connsiteY482" fmla="*/ 1585230 h 1585229"/>
              <a:gd name="connsiteX483" fmla="*/ 1965931 w 2379829"/>
              <a:gd name="connsiteY483" fmla="*/ 1584508 h 1585229"/>
              <a:gd name="connsiteX484" fmla="*/ 1980726 w 2379829"/>
              <a:gd name="connsiteY484" fmla="*/ 1583426 h 1585229"/>
              <a:gd name="connsiteX485" fmla="*/ 2003099 w 2379829"/>
              <a:gd name="connsiteY485" fmla="*/ 1579817 h 1585229"/>
              <a:gd name="connsiteX486" fmla="*/ 2025471 w 2379829"/>
              <a:gd name="connsiteY486" fmla="*/ 1574404 h 1585229"/>
              <a:gd name="connsiteX487" fmla="*/ 2046040 w 2379829"/>
              <a:gd name="connsiteY487" fmla="*/ 1565022 h 1585229"/>
              <a:gd name="connsiteX488" fmla="*/ 2064805 w 2379829"/>
              <a:gd name="connsiteY488" fmla="*/ 1555640 h 1585229"/>
              <a:gd name="connsiteX489" fmla="*/ 2081404 w 2379829"/>
              <a:gd name="connsiteY489" fmla="*/ 1545897 h 1585229"/>
              <a:gd name="connsiteX490" fmla="*/ 2081765 w 2379829"/>
              <a:gd name="connsiteY490" fmla="*/ 1546619 h 1585229"/>
              <a:gd name="connsiteX491" fmla="*/ 2083569 w 2379829"/>
              <a:gd name="connsiteY491" fmla="*/ 1544815 h 1585229"/>
              <a:gd name="connsiteX492" fmla="*/ 2086095 w 2379829"/>
              <a:gd name="connsiteY492" fmla="*/ 1542649 h 1585229"/>
              <a:gd name="connsiteX493" fmla="*/ 2089343 w 2379829"/>
              <a:gd name="connsiteY493" fmla="*/ 1541206 h 1585229"/>
              <a:gd name="connsiteX494" fmla="*/ 2091147 w 2379829"/>
              <a:gd name="connsiteY494" fmla="*/ 1539402 h 1585229"/>
              <a:gd name="connsiteX495" fmla="*/ 2094755 w 2379829"/>
              <a:gd name="connsiteY495" fmla="*/ 1537597 h 1585229"/>
              <a:gd name="connsiteX496" fmla="*/ 2096560 w 2379829"/>
              <a:gd name="connsiteY496" fmla="*/ 1537597 h 1585229"/>
              <a:gd name="connsiteX497" fmla="*/ 2100168 w 2379829"/>
              <a:gd name="connsiteY497" fmla="*/ 1535793 h 1585229"/>
              <a:gd name="connsiteX498" fmla="*/ 2101973 w 2379829"/>
              <a:gd name="connsiteY498" fmla="*/ 1533989 h 1585229"/>
              <a:gd name="connsiteX499" fmla="*/ 2105581 w 2379829"/>
              <a:gd name="connsiteY499" fmla="*/ 1530380 h 1585229"/>
              <a:gd name="connsiteX500" fmla="*/ 2103055 w 2379829"/>
              <a:gd name="connsiteY500" fmla="*/ 1527854 h 1585229"/>
              <a:gd name="connsiteX501" fmla="*/ 2116767 w 2379829"/>
              <a:gd name="connsiteY501" fmla="*/ 1515585 h 1585229"/>
              <a:gd name="connsiteX502" fmla="*/ 2122541 w 2379829"/>
              <a:gd name="connsiteY502" fmla="*/ 1508729 h 1585229"/>
              <a:gd name="connsiteX503" fmla="*/ 2123985 w 2379829"/>
              <a:gd name="connsiteY503" fmla="*/ 1508007 h 1585229"/>
              <a:gd name="connsiteX504" fmla="*/ 2125789 w 2379829"/>
              <a:gd name="connsiteY504" fmla="*/ 1506203 h 1585229"/>
              <a:gd name="connsiteX505" fmla="*/ 2127593 w 2379829"/>
              <a:gd name="connsiteY505" fmla="*/ 1504399 h 1585229"/>
              <a:gd name="connsiteX506" fmla="*/ 2127593 w 2379829"/>
              <a:gd name="connsiteY506" fmla="*/ 1502955 h 1585229"/>
              <a:gd name="connsiteX507" fmla="*/ 2131202 w 2379829"/>
              <a:gd name="connsiteY507" fmla="*/ 1498625 h 1585229"/>
              <a:gd name="connsiteX508" fmla="*/ 2144192 w 2379829"/>
              <a:gd name="connsiteY508" fmla="*/ 1479861 h 1585229"/>
              <a:gd name="connsiteX509" fmla="*/ 2147801 w 2379829"/>
              <a:gd name="connsiteY509" fmla="*/ 1474087 h 1585229"/>
              <a:gd name="connsiteX510" fmla="*/ 2151770 w 2379829"/>
              <a:gd name="connsiteY510" fmla="*/ 1476252 h 1585229"/>
              <a:gd name="connsiteX511" fmla="*/ 2151770 w 2379829"/>
              <a:gd name="connsiteY511" fmla="*/ 1472644 h 1585229"/>
              <a:gd name="connsiteX512" fmla="*/ 2153575 w 2379829"/>
              <a:gd name="connsiteY512" fmla="*/ 1470840 h 1585229"/>
              <a:gd name="connsiteX513" fmla="*/ 2153575 w 2379829"/>
              <a:gd name="connsiteY513" fmla="*/ 1467231 h 1585229"/>
              <a:gd name="connsiteX514" fmla="*/ 2155379 w 2379829"/>
              <a:gd name="connsiteY514" fmla="*/ 1465427 h 1585229"/>
              <a:gd name="connsiteX515" fmla="*/ 2157183 w 2379829"/>
              <a:gd name="connsiteY515" fmla="*/ 1461818 h 1585229"/>
              <a:gd name="connsiteX516" fmla="*/ 2157183 w 2379829"/>
              <a:gd name="connsiteY516" fmla="*/ 1461457 h 1585229"/>
              <a:gd name="connsiteX517" fmla="*/ 2158987 w 2379829"/>
              <a:gd name="connsiteY517" fmla="*/ 1457849 h 1585229"/>
              <a:gd name="connsiteX518" fmla="*/ 2158987 w 2379829"/>
              <a:gd name="connsiteY518" fmla="*/ 1456044 h 1585229"/>
              <a:gd name="connsiteX519" fmla="*/ 2158627 w 2379829"/>
              <a:gd name="connsiteY519" fmla="*/ 1456044 h 1585229"/>
              <a:gd name="connsiteX520" fmla="*/ 2164400 w 2379829"/>
              <a:gd name="connsiteY520" fmla="*/ 1443054 h 1585229"/>
              <a:gd name="connsiteX521" fmla="*/ 2165844 w 2379829"/>
              <a:gd name="connsiteY521" fmla="*/ 1439084 h 1585229"/>
              <a:gd name="connsiteX522" fmla="*/ 2166204 w 2379829"/>
              <a:gd name="connsiteY522" fmla="*/ 1439445 h 1585229"/>
              <a:gd name="connsiteX523" fmla="*/ 2168009 w 2379829"/>
              <a:gd name="connsiteY523" fmla="*/ 1437641 h 1585229"/>
              <a:gd name="connsiteX524" fmla="*/ 2169813 w 2379829"/>
              <a:gd name="connsiteY524" fmla="*/ 1434032 h 1585229"/>
              <a:gd name="connsiteX525" fmla="*/ 2171617 w 2379829"/>
              <a:gd name="connsiteY525" fmla="*/ 1432228 h 1585229"/>
              <a:gd name="connsiteX526" fmla="*/ 2173422 w 2379829"/>
              <a:gd name="connsiteY526" fmla="*/ 1428620 h 1585229"/>
              <a:gd name="connsiteX527" fmla="*/ 2173422 w 2379829"/>
              <a:gd name="connsiteY527" fmla="*/ 1417433 h 1585229"/>
              <a:gd name="connsiteX528" fmla="*/ 2173061 w 2379829"/>
              <a:gd name="connsiteY528" fmla="*/ 1417072 h 1585229"/>
              <a:gd name="connsiteX529" fmla="*/ 2177030 w 2379829"/>
              <a:gd name="connsiteY529" fmla="*/ 1400473 h 1585229"/>
              <a:gd name="connsiteX530" fmla="*/ 2179556 w 2379829"/>
              <a:gd name="connsiteY530" fmla="*/ 1385678 h 1585229"/>
              <a:gd name="connsiteX531" fmla="*/ 2180639 w 2379829"/>
              <a:gd name="connsiteY531" fmla="*/ 1385678 h 1585229"/>
              <a:gd name="connsiteX532" fmla="*/ 2180639 w 2379829"/>
              <a:gd name="connsiteY532" fmla="*/ 1378100 h 1585229"/>
              <a:gd name="connsiteX533" fmla="*/ 2180639 w 2379829"/>
              <a:gd name="connsiteY533" fmla="*/ 1363305 h 1585229"/>
              <a:gd name="connsiteX534" fmla="*/ 2180639 w 2379829"/>
              <a:gd name="connsiteY534" fmla="*/ 1338767 h 1585229"/>
              <a:gd name="connsiteX535" fmla="*/ 2180639 w 2379829"/>
              <a:gd name="connsiteY535" fmla="*/ 1329385 h 1585229"/>
              <a:gd name="connsiteX536" fmla="*/ 2180639 w 2379829"/>
              <a:gd name="connsiteY536" fmla="*/ 1308816 h 1585229"/>
              <a:gd name="connsiteX537" fmla="*/ 2177391 w 2379829"/>
              <a:gd name="connsiteY537" fmla="*/ 1310260 h 1585229"/>
              <a:gd name="connsiteX538" fmla="*/ 2176669 w 2379829"/>
              <a:gd name="connsiteY538" fmla="*/ 1306651 h 1585229"/>
              <a:gd name="connsiteX539" fmla="*/ 2171256 w 2379829"/>
              <a:gd name="connsiteY539" fmla="*/ 1285000 h 1585229"/>
              <a:gd name="connsiteX540" fmla="*/ 2173061 w 2379829"/>
              <a:gd name="connsiteY540" fmla="*/ 1284278 h 1585229"/>
              <a:gd name="connsiteX541" fmla="*/ 2173061 w 2379829"/>
              <a:gd name="connsiteY541" fmla="*/ 1278865 h 1585229"/>
              <a:gd name="connsiteX542" fmla="*/ 2171256 w 2379829"/>
              <a:gd name="connsiteY542" fmla="*/ 1275257 h 1585229"/>
              <a:gd name="connsiteX543" fmla="*/ 2169452 w 2379829"/>
              <a:gd name="connsiteY543" fmla="*/ 1273453 h 1585229"/>
              <a:gd name="connsiteX544" fmla="*/ 2167648 w 2379829"/>
              <a:gd name="connsiteY544" fmla="*/ 1269844 h 1585229"/>
              <a:gd name="connsiteX545" fmla="*/ 2167648 w 2379829"/>
              <a:gd name="connsiteY545" fmla="*/ 1268040 h 1585229"/>
              <a:gd name="connsiteX546" fmla="*/ 2165844 w 2379829"/>
              <a:gd name="connsiteY546" fmla="*/ 1264431 h 1585229"/>
              <a:gd name="connsiteX547" fmla="*/ 2165844 w 2379829"/>
              <a:gd name="connsiteY547" fmla="*/ 1260823 h 1585229"/>
              <a:gd name="connsiteX548" fmla="*/ 2163678 w 2379829"/>
              <a:gd name="connsiteY548" fmla="*/ 1262266 h 1585229"/>
              <a:gd name="connsiteX549" fmla="*/ 2161513 w 2379829"/>
              <a:gd name="connsiteY549" fmla="*/ 1248554 h 1585229"/>
              <a:gd name="connsiteX550" fmla="*/ 2184608 w 2379829"/>
              <a:gd name="connsiteY550" fmla="*/ 1252884 h 1585229"/>
              <a:gd name="connsiteX551" fmla="*/ 2340858 w 2379829"/>
              <a:gd name="connsiteY551" fmla="*/ 1252884 h 1585229"/>
              <a:gd name="connsiteX552" fmla="*/ 2355653 w 2379829"/>
              <a:gd name="connsiteY552" fmla="*/ 1252884 h 1585229"/>
              <a:gd name="connsiteX553" fmla="*/ 2372252 w 2379829"/>
              <a:gd name="connsiteY553" fmla="*/ 1245306 h 1585229"/>
              <a:gd name="connsiteX554" fmla="*/ 2372252 w 2379829"/>
              <a:gd name="connsiteY554" fmla="*/ 1191539 h 1585229"/>
              <a:gd name="connsiteX555" fmla="*/ 2372252 w 2379829"/>
              <a:gd name="connsiteY555" fmla="*/ 990904 h 1585229"/>
              <a:gd name="connsiteX556" fmla="*/ 2379830 w 2379829"/>
              <a:gd name="connsiteY556" fmla="*/ 990904 h 1585229"/>
              <a:gd name="connsiteX557" fmla="*/ 2379830 w 2379829"/>
              <a:gd name="connsiteY557" fmla="*/ 959149 h 1585229"/>
              <a:gd name="connsiteX558" fmla="*/ 2372252 w 2379829"/>
              <a:gd name="connsiteY558" fmla="*/ 959149 h 1585229"/>
              <a:gd name="connsiteX559" fmla="*/ 1032402 w 2379829"/>
              <a:gd name="connsiteY559" fmla="*/ 962757 h 1585229"/>
              <a:gd name="connsiteX560" fmla="*/ 768257 w 2379829"/>
              <a:gd name="connsiteY560" fmla="*/ 962757 h 1585229"/>
              <a:gd name="connsiteX561" fmla="*/ 768257 w 2379829"/>
              <a:gd name="connsiteY561" fmla="*/ 752741 h 1585229"/>
              <a:gd name="connsiteX562" fmla="*/ 1032402 w 2379829"/>
              <a:gd name="connsiteY562" fmla="*/ 752741 h 1585229"/>
              <a:gd name="connsiteX563" fmla="*/ 1032402 w 2379829"/>
              <a:gd name="connsiteY563" fmla="*/ 962757 h 1585229"/>
              <a:gd name="connsiteX564" fmla="*/ 1493934 w 2379829"/>
              <a:gd name="connsiteY564" fmla="*/ 962757 h 1585229"/>
              <a:gd name="connsiteX565" fmla="*/ 1239171 w 2379829"/>
              <a:gd name="connsiteY565" fmla="*/ 962757 h 1585229"/>
              <a:gd name="connsiteX566" fmla="*/ 1239171 w 2379829"/>
              <a:gd name="connsiteY566" fmla="*/ 752741 h 1585229"/>
              <a:gd name="connsiteX567" fmla="*/ 1493934 w 2379829"/>
              <a:gd name="connsiteY567" fmla="*/ 752741 h 1585229"/>
              <a:gd name="connsiteX568" fmla="*/ 1493934 w 2379829"/>
              <a:gd name="connsiteY568" fmla="*/ 962757 h 1585229"/>
              <a:gd name="connsiteX569" fmla="*/ 2177030 w 2379829"/>
              <a:gd name="connsiteY569" fmla="*/ 1191900 h 1585229"/>
              <a:gd name="connsiteX570" fmla="*/ 2113881 w 2379829"/>
              <a:gd name="connsiteY570" fmla="*/ 1183239 h 1585229"/>
              <a:gd name="connsiteX571" fmla="*/ 2102694 w 2379829"/>
              <a:gd name="connsiteY571" fmla="*/ 1173496 h 1585229"/>
              <a:gd name="connsiteX572" fmla="*/ 2099086 w 2379829"/>
              <a:gd name="connsiteY572" fmla="*/ 1170609 h 1585229"/>
              <a:gd name="connsiteX573" fmla="*/ 2184608 w 2379829"/>
              <a:gd name="connsiteY573" fmla="*/ 1184683 h 1585229"/>
              <a:gd name="connsiteX574" fmla="*/ 2251005 w 2379829"/>
              <a:gd name="connsiteY574" fmla="*/ 1184683 h 1585229"/>
              <a:gd name="connsiteX575" fmla="*/ 2255335 w 2379829"/>
              <a:gd name="connsiteY575" fmla="*/ 1192260 h 1585229"/>
              <a:gd name="connsiteX576" fmla="*/ 2177030 w 2379829"/>
              <a:gd name="connsiteY576" fmla="*/ 1192260 h 1585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</a:cxnLst>
            <a:rect l="l" t="t" r="r" b="b"/>
            <a:pathLst>
              <a:path w="2379829" h="1585229">
                <a:moveTo>
                  <a:pt x="2372252" y="959510"/>
                </a:moveTo>
                <a:lnTo>
                  <a:pt x="2372252" y="951932"/>
                </a:lnTo>
                <a:lnTo>
                  <a:pt x="2368643" y="940746"/>
                </a:lnTo>
                <a:lnTo>
                  <a:pt x="2365035" y="931363"/>
                </a:lnTo>
                <a:lnTo>
                  <a:pt x="2359622" y="921981"/>
                </a:lnTo>
                <a:lnTo>
                  <a:pt x="2354209" y="914403"/>
                </a:lnTo>
                <a:lnTo>
                  <a:pt x="2346631" y="906825"/>
                </a:lnTo>
                <a:lnTo>
                  <a:pt x="2337249" y="901412"/>
                </a:lnTo>
                <a:lnTo>
                  <a:pt x="2327867" y="896000"/>
                </a:lnTo>
                <a:lnTo>
                  <a:pt x="2316680" y="890587"/>
                </a:lnTo>
                <a:lnTo>
                  <a:pt x="2316680" y="866410"/>
                </a:lnTo>
                <a:lnTo>
                  <a:pt x="2316680" y="858832"/>
                </a:lnTo>
                <a:lnTo>
                  <a:pt x="2309103" y="780887"/>
                </a:lnTo>
                <a:lnTo>
                  <a:pt x="2309103" y="29590"/>
                </a:lnTo>
                <a:lnTo>
                  <a:pt x="2316680" y="7217"/>
                </a:lnTo>
                <a:lnTo>
                  <a:pt x="2314876" y="3609"/>
                </a:lnTo>
                <a:lnTo>
                  <a:pt x="2311268" y="1804"/>
                </a:lnTo>
                <a:lnTo>
                  <a:pt x="2309463" y="1804"/>
                </a:lnTo>
                <a:lnTo>
                  <a:pt x="2305855" y="0"/>
                </a:lnTo>
                <a:lnTo>
                  <a:pt x="2304051" y="1804"/>
                </a:lnTo>
                <a:lnTo>
                  <a:pt x="2300442" y="1804"/>
                </a:lnTo>
                <a:lnTo>
                  <a:pt x="2297916" y="3609"/>
                </a:lnTo>
                <a:lnTo>
                  <a:pt x="2294308" y="7217"/>
                </a:lnTo>
                <a:lnTo>
                  <a:pt x="2301886" y="29590"/>
                </a:lnTo>
                <a:lnTo>
                  <a:pt x="2301886" y="780526"/>
                </a:lnTo>
                <a:lnTo>
                  <a:pt x="2294308" y="858471"/>
                </a:lnTo>
                <a:lnTo>
                  <a:pt x="2301886" y="866049"/>
                </a:lnTo>
                <a:lnTo>
                  <a:pt x="2301886" y="885535"/>
                </a:lnTo>
                <a:lnTo>
                  <a:pt x="1719829" y="695726"/>
                </a:lnTo>
                <a:lnTo>
                  <a:pt x="1719829" y="695004"/>
                </a:lnTo>
                <a:lnTo>
                  <a:pt x="1626728" y="665414"/>
                </a:lnTo>
                <a:lnTo>
                  <a:pt x="1487439" y="665414"/>
                </a:lnTo>
                <a:lnTo>
                  <a:pt x="1472644" y="648815"/>
                </a:lnTo>
                <a:lnTo>
                  <a:pt x="1139937" y="648815"/>
                </a:lnTo>
                <a:lnTo>
                  <a:pt x="1139937" y="611647"/>
                </a:lnTo>
                <a:lnTo>
                  <a:pt x="1054414" y="611647"/>
                </a:lnTo>
                <a:lnTo>
                  <a:pt x="1054414" y="572675"/>
                </a:lnTo>
                <a:lnTo>
                  <a:pt x="1054414" y="565097"/>
                </a:lnTo>
                <a:lnTo>
                  <a:pt x="1054414" y="555715"/>
                </a:lnTo>
                <a:lnTo>
                  <a:pt x="1054414" y="533342"/>
                </a:lnTo>
                <a:lnTo>
                  <a:pt x="1054414" y="525764"/>
                </a:lnTo>
                <a:lnTo>
                  <a:pt x="1043950" y="525764"/>
                </a:lnTo>
                <a:lnTo>
                  <a:pt x="1045032" y="523959"/>
                </a:lnTo>
                <a:lnTo>
                  <a:pt x="1046836" y="518547"/>
                </a:lnTo>
                <a:lnTo>
                  <a:pt x="1046836" y="509165"/>
                </a:lnTo>
                <a:lnTo>
                  <a:pt x="1232676" y="509165"/>
                </a:lnTo>
                <a:lnTo>
                  <a:pt x="1240254" y="509165"/>
                </a:lnTo>
                <a:lnTo>
                  <a:pt x="1247832" y="509165"/>
                </a:lnTo>
                <a:lnTo>
                  <a:pt x="1247832" y="447819"/>
                </a:lnTo>
                <a:lnTo>
                  <a:pt x="1233037" y="447819"/>
                </a:lnTo>
                <a:lnTo>
                  <a:pt x="1233037" y="455397"/>
                </a:lnTo>
                <a:lnTo>
                  <a:pt x="1108542" y="455397"/>
                </a:lnTo>
                <a:lnTo>
                  <a:pt x="1108542" y="447819"/>
                </a:lnTo>
                <a:lnTo>
                  <a:pt x="1117925" y="447819"/>
                </a:lnTo>
                <a:lnTo>
                  <a:pt x="1117925" y="440241"/>
                </a:lnTo>
                <a:lnTo>
                  <a:pt x="1132720" y="440241"/>
                </a:lnTo>
                <a:lnTo>
                  <a:pt x="1132720" y="433024"/>
                </a:lnTo>
                <a:lnTo>
                  <a:pt x="1140298" y="433024"/>
                </a:lnTo>
                <a:lnTo>
                  <a:pt x="1140298" y="440602"/>
                </a:lnTo>
                <a:lnTo>
                  <a:pt x="1155093" y="440602"/>
                </a:lnTo>
                <a:lnTo>
                  <a:pt x="1164475" y="435189"/>
                </a:lnTo>
                <a:lnTo>
                  <a:pt x="1172053" y="431581"/>
                </a:lnTo>
                <a:lnTo>
                  <a:pt x="1173857" y="427972"/>
                </a:lnTo>
                <a:lnTo>
                  <a:pt x="1173857" y="424364"/>
                </a:lnTo>
                <a:lnTo>
                  <a:pt x="1170248" y="420755"/>
                </a:lnTo>
                <a:lnTo>
                  <a:pt x="1166640" y="415343"/>
                </a:lnTo>
                <a:lnTo>
                  <a:pt x="1161227" y="409930"/>
                </a:lnTo>
                <a:lnTo>
                  <a:pt x="1155814" y="402352"/>
                </a:lnTo>
                <a:lnTo>
                  <a:pt x="1141019" y="402352"/>
                </a:lnTo>
                <a:lnTo>
                  <a:pt x="1141019" y="409930"/>
                </a:lnTo>
                <a:lnTo>
                  <a:pt x="1133441" y="409930"/>
                </a:lnTo>
                <a:lnTo>
                  <a:pt x="1118646" y="409930"/>
                </a:lnTo>
                <a:lnTo>
                  <a:pt x="1086891" y="409930"/>
                </a:lnTo>
                <a:lnTo>
                  <a:pt x="1086891" y="402352"/>
                </a:lnTo>
                <a:lnTo>
                  <a:pt x="1101686" y="402352"/>
                </a:lnTo>
                <a:lnTo>
                  <a:pt x="1118285" y="402352"/>
                </a:lnTo>
                <a:lnTo>
                  <a:pt x="1121894" y="402352"/>
                </a:lnTo>
                <a:lnTo>
                  <a:pt x="1121894" y="396939"/>
                </a:lnTo>
                <a:lnTo>
                  <a:pt x="1120090" y="395135"/>
                </a:lnTo>
                <a:lnTo>
                  <a:pt x="1123698" y="395135"/>
                </a:lnTo>
                <a:lnTo>
                  <a:pt x="1140298" y="395135"/>
                </a:lnTo>
                <a:lnTo>
                  <a:pt x="1155093" y="395135"/>
                </a:lnTo>
                <a:lnTo>
                  <a:pt x="1164475" y="391526"/>
                </a:lnTo>
                <a:lnTo>
                  <a:pt x="1169888" y="389722"/>
                </a:lnTo>
                <a:lnTo>
                  <a:pt x="1171692" y="386113"/>
                </a:lnTo>
                <a:lnTo>
                  <a:pt x="1169888" y="384309"/>
                </a:lnTo>
                <a:lnTo>
                  <a:pt x="1168083" y="380701"/>
                </a:lnTo>
                <a:lnTo>
                  <a:pt x="1162671" y="378896"/>
                </a:lnTo>
                <a:lnTo>
                  <a:pt x="1159062" y="375288"/>
                </a:lnTo>
                <a:lnTo>
                  <a:pt x="1155453" y="371679"/>
                </a:lnTo>
                <a:lnTo>
                  <a:pt x="1140658" y="371679"/>
                </a:lnTo>
                <a:lnTo>
                  <a:pt x="1124059" y="371679"/>
                </a:lnTo>
                <a:lnTo>
                  <a:pt x="1118646" y="371679"/>
                </a:lnTo>
                <a:lnTo>
                  <a:pt x="1118646" y="364101"/>
                </a:lnTo>
                <a:lnTo>
                  <a:pt x="1016525" y="364101"/>
                </a:lnTo>
                <a:lnTo>
                  <a:pt x="1008947" y="364101"/>
                </a:lnTo>
                <a:lnTo>
                  <a:pt x="1008947" y="356523"/>
                </a:lnTo>
                <a:lnTo>
                  <a:pt x="1001369" y="356523"/>
                </a:lnTo>
                <a:lnTo>
                  <a:pt x="1001369" y="364101"/>
                </a:lnTo>
                <a:lnTo>
                  <a:pt x="977913" y="364101"/>
                </a:lnTo>
                <a:lnTo>
                  <a:pt x="961314" y="364101"/>
                </a:lnTo>
                <a:lnTo>
                  <a:pt x="953736" y="364101"/>
                </a:lnTo>
                <a:lnTo>
                  <a:pt x="946158" y="364101"/>
                </a:lnTo>
                <a:lnTo>
                  <a:pt x="946158" y="395856"/>
                </a:lnTo>
                <a:lnTo>
                  <a:pt x="953736" y="395856"/>
                </a:lnTo>
                <a:lnTo>
                  <a:pt x="953736" y="403434"/>
                </a:lnTo>
                <a:lnTo>
                  <a:pt x="953736" y="411012"/>
                </a:lnTo>
                <a:lnTo>
                  <a:pt x="946158" y="411012"/>
                </a:lnTo>
                <a:lnTo>
                  <a:pt x="921981" y="411012"/>
                </a:lnTo>
                <a:lnTo>
                  <a:pt x="921981" y="418590"/>
                </a:lnTo>
                <a:lnTo>
                  <a:pt x="899608" y="418590"/>
                </a:lnTo>
                <a:lnTo>
                  <a:pt x="899608" y="435189"/>
                </a:lnTo>
                <a:lnTo>
                  <a:pt x="899608" y="442767"/>
                </a:lnTo>
                <a:lnTo>
                  <a:pt x="899608" y="450345"/>
                </a:lnTo>
                <a:lnTo>
                  <a:pt x="921981" y="450345"/>
                </a:lnTo>
                <a:lnTo>
                  <a:pt x="921981" y="457923"/>
                </a:lnTo>
                <a:lnTo>
                  <a:pt x="814086" y="457923"/>
                </a:lnTo>
                <a:lnTo>
                  <a:pt x="814086" y="450345"/>
                </a:lnTo>
                <a:lnTo>
                  <a:pt x="806508" y="450345"/>
                </a:lnTo>
                <a:lnTo>
                  <a:pt x="782331" y="457923"/>
                </a:lnTo>
                <a:lnTo>
                  <a:pt x="613451" y="457923"/>
                </a:lnTo>
                <a:lnTo>
                  <a:pt x="604069" y="457923"/>
                </a:lnTo>
                <a:lnTo>
                  <a:pt x="604069" y="504473"/>
                </a:lnTo>
                <a:lnTo>
                  <a:pt x="613451" y="504473"/>
                </a:lnTo>
                <a:lnTo>
                  <a:pt x="782692" y="504473"/>
                </a:lnTo>
                <a:lnTo>
                  <a:pt x="806869" y="512051"/>
                </a:lnTo>
                <a:lnTo>
                  <a:pt x="814447" y="512051"/>
                </a:lnTo>
                <a:lnTo>
                  <a:pt x="892391" y="512051"/>
                </a:lnTo>
                <a:lnTo>
                  <a:pt x="1003895" y="512051"/>
                </a:lnTo>
                <a:lnTo>
                  <a:pt x="1001369" y="518186"/>
                </a:lnTo>
                <a:lnTo>
                  <a:pt x="1000286" y="519268"/>
                </a:lnTo>
                <a:lnTo>
                  <a:pt x="992708" y="521073"/>
                </a:lnTo>
                <a:lnTo>
                  <a:pt x="987296" y="522877"/>
                </a:lnTo>
                <a:lnTo>
                  <a:pt x="983687" y="526485"/>
                </a:lnTo>
                <a:lnTo>
                  <a:pt x="982965" y="528290"/>
                </a:lnTo>
                <a:lnTo>
                  <a:pt x="977913" y="528290"/>
                </a:lnTo>
                <a:lnTo>
                  <a:pt x="977913" y="535868"/>
                </a:lnTo>
                <a:lnTo>
                  <a:pt x="977913" y="558241"/>
                </a:lnTo>
                <a:lnTo>
                  <a:pt x="977913" y="567623"/>
                </a:lnTo>
                <a:lnTo>
                  <a:pt x="977913" y="575201"/>
                </a:lnTo>
                <a:lnTo>
                  <a:pt x="977913" y="614173"/>
                </a:lnTo>
                <a:lnTo>
                  <a:pt x="953736" y="614173"/>
                </a:lnTo>
                <a:lnTo>
                  <a:pt x="953736" y="597574"/>
                </a:lnTo>
                <a:lnTo>
                  <a:pt x="953736" y="589996"/>
                </a:lnTo>
                <a:lnTo>
                  <a:pt x="946158" y="589996"/>
                </a:lnTo>
                <a:lnTo>
                  <a:pt x="946158" y="582418"/>
                </a:lnTo>
                <a:lnTo>
                  <a:pt x="938580" y="582418"/>
                </a:lnTo>
                <a:lnTo>
                  <a:pt x="938580" y="567623"/>
                </a:lnTo>
                <a:lnTo>
                  <a:pt x="921981" y="567623"/>
                </a:lnTo>
                <a:lnTo>
                  <a:pt x="921981" y="582418"/>
                </a:lnTo>
                <a:lnTo>
                  <a:pt x="907186" y="582418"/>
                </a:lnTo>
                <a:lnTo>
                  <a:pt x="907186" y="589996"/>
                </a:lnTo>
                <a:lnTo>
                  <a:pt x="875431" y="589996"/>
                </a:lnTo>
                <a:lnTo>
                  <a:pt x="875431" y="582418"/>
                </a:lnTo>
                <a:lnTo>
                  <a:pt x="853058" y="582418"/>
                </a:lnTo>
                <a:lnTo>
                  <a:pt x="853058" y="589996"/>
                </a:lnTo>
                <a:lnTo>
                  <a:pt x="828881" y="589996"/>
                </a:lnTo>
                <a:lnTo>
                  <a:pt x="828881" y="597574"/>
                </a:lnTo>
                <a:lnTo>
                  <a:pt x="828881" y="651341"/>
                </a:lnTo>
                <a:lnTo>
                  <a:pt x="806508" y="651341"/>
                </a:lnTo>
                <a:lnTo>
                  <a:pt x="806508" y="667940"/>
                </a:lnTo>
                <a:lnTo>
                  <a:pt x="752741" y="667940"/>
                </a:lnTo>
                <a:lnTo>
                  <a:pt x="713769" y="667940"/>
                </a:lnTo>
                <a:lnTo>
                  <a:pt x="704386" y="669744"/>
                </a:lnTo>
                <a:lnTo>
                  <a:pt x="698974" y="673353"/>
                </a:lnTo>
                <a:lnTo>
                  <a:pt x="693561" y="676961"/>
                </a:lnTo>
                <a:lnTo>
                  <a:pt x="689952" y="682374"/>
                </a:lnTo>
                <a:lnTo>
                  <a:pt x="686344" y="687787"/>
                </a:lnTo>
                <a:lnTo>
                  <a:pt x="684539" y="693200"/>
                </a:lnTo>
                <a:lnTo>
                  <a:pt x="682735" y="702582"/>
                </a:lnTo>
                <a:lnTo>
                  <a:pt x="682735" y="713769"/>
                </a:lnTo>
                <a:lnTo>
                  <a:pt x="667579" y="806508"/>
                </a:lnTo>
                <a:lnTo>
                  <a:pt x="665775" y="803260"/>
                </a:lnTo>
                <a:lnTo>
                  <a:pt x="662166" y="799652"/>
                </a:lnTo>
                <a:lnTo>
                  <a:pt x="660362" y="799652"/>
                </a:lnTo>
                <a:lnTo>
                  <a:pt x="656754" y="799652"/>
                </a:lnTo>
                <a:lnTo>
                  <a:pt x="653145" y="803260"/>
                </a:lnTo>
                <a:lnTo>
                  <a:pt x="651341" y="806869"/>
                </a:lnTo>
                <a:lnTo>
                  <a:pt x="649537" y="814447"/>
                </a:lnTo>
                <a:lnTo>
                  <a:pt x="647732" y="822025"/>
                </a:lnTo>
                <a:lnTo>
                  <a:pt x="645928" y="831407"/>
                </a:lnTo>
                <a:lnTo>
                  <a:pt x="644124" y="842593"/>
                </a:lnTo>
                <a:lnTo>
                  <a:pt x="644124" y="861358"/>
                </a:lnTo>
                <a:lnTo>
                  <a:pt x="645928" y="870740"/>
                </a:lnTo>
                <a:lnTo>
                  <a:pt x="647732" y="878318"/>
                </a:lnTo>
                <a:lnTo>
                  <a:pt x="649537" y="885896"/>
                </a:lnTo>
                <a:lnTo>
                  <a:pt x="651341" y="891309"/>
                </a:lnTo>
                <a:lnTo>
                  <a:pt x="651341" y="908990"/>
                </a:lnTo>
                <a:lnTo>
                  <a:pt x="649537" y="920538"/>
                </a:lnTo>
                <a:lnTo>
                  <a:pt x="636546" y="954458"/>
                </a:lnTo>
                <a:lnTo>
                  <a:pt x="628968" y="954458"/>
                </a:lnTo>
                <a:lnTo>
                  <a:pt x="628968" y="956623"/>
                </a:lnTo>
                <a:lnTo>
                  <a:pt x="595409" y="958427"/>
                </a:lnTo>
                <a:lnTo>
                  <a:pt x="522877" y="960232"/>
                </a:lnTo>
                <a:lnTo>
                  <a:pt x="450345" y="965644"/>
                </a:lnTo>
                <a:lnTo>
                  <a:pt x="377814" y="971057"/>
                </a:lnTo>
                <a:lnTo>
                  <a:pt x="305282" y="978635"/>
                </a:lnTo>
                <a:lnTo>
                  <a:pt x="234555" y="988017"/>
                </a:lnTo>
                <a:lnTo>
                  <a:pt x="163828" y="1001008"/>
                </a:lnTo>
                <a:lnTo>
                  <a:pt x="93100" y="1015803"/>
                </a:lnTo>
                <a:lnTo>
                  <a:pt x="87687" y="1015803"/>
                </a:lnTo>
                <a:lnTo>
                  <a:pt x="84079" y="1017607"/>
                </a:lnTo>
                <a:lnTo>
                  <a:pt x="78666" y="1019412"/>
                </a:lnTo>
                <a:lnTo>
                  <a:pt x="75058" y="1021216"/>
                </a:lnTo>
                <a:lnTo>
                  <a:pt x="73253" y="1023020"/>
                </a:lnTo>
                <a:lnTo>
                  <a:pt x="69645" y="1026629"/>
                </a:lnTo>
                <a:lnTo>
                  <a:pt x="66036" y="1028433"/>
                </a:lnTo>
                <a:lnTo>
                  <a:pt x="64232" y="1032041"/>
                </a:lnTo>
                <a:lnTo>
                  <a:pt x="64232" y="1108182"/>
                </a:lnTo>
                <a:lnTo>
                  <a:pt x="56654" y="1108182"/>
                </a:lnTo>
                <a:lnTo>
                  <a:pt x="56654" y="1122977"/>
                </a:lnTo>
                <a:lnTo>
                  <a:pt x="71449" y="1122977"/>
                </a:lnTo>
                <a:lnTo>
                  <a:pt x="71449" y="1154732"/>
                </a:lnTo>
                <a:lnTo>
                  <a:pt x="63871" y="1147154"/>
                </a:lnTo>
                <a:lnTo>
                  <a:pt x="39694" y="1147154"/>
                </a:lnTo>
                <a:lnTo>
                  <a:pt x="7578" y="1147154"/>
                </a:lnTo>
                <a:lnTo>
                  <a:pt x="7578" y="1154732"/>
                </a:lnTo>
                <a:lnTo>
                  <a:pt x="0" y="1154732"/>
                </a:lnTo>
                <a:lnTo>
                  <a:pt x="0" y="1178909"/>
                </a:lnTo>
                <a:lnTo>
                  <a:pt x="7578" y="1178909"/>
                </a:lnTo>
                <a:lnTo>
                  <a:pt x="7578" y="1162310"/>
                </a:lnTo>
                <a:lnTo>
                  <a:pt x="16960" y="1162310"/>
                </a:lnTo>
                <a:lnTo>
                  <a:pt x="16960" y="1208860"/>
                </a:lnTo>
                <a:lnTo>
                  <a:pt x="55932" y="1208860"/>
                </a:lnTo>
                <a:lnTo>
                  <a:pt x="70727" y="1208860"/>
                </a:lnTo>
                <a:lnTo>
                  <a:pt x="117277" y="1208860"/>
                </a:lnTo>
                <a:lnTo>
                  <a:pt x="118360" y="1209581"/>
                </a:lnTo>
                <a:lnTo>
                  <a:pt x="109700" y="1223655"/>
                </a:lnTo>
                <a:lnTo>
                  <a:pt x="108256" y="1226181"/>
                </a:lnTo>
                <a:lnTo>
                  <a:pt x="106091" y="1227263"/>
                </a:lnTo>
                <a:lnTo>
                  <a:pt x="104287" y="1230872"/>
                </a:lnTo>
                <a:lnTo>
                  <a:pt x="102482" y="1232676"/>
                </a:lnTo>
                <a:lnTo>
                  <a:pt x="100678" y="1234480"/>
                </a:lnTo>
                <a:lnTo>
                  <a:pt x="100678" y="1238089"/>
                </a:lnTo>
                <a:lnTo>
                  <a:pt x="98874" y="1238089"/>
                </a:lnTo>
                <a:lnTo>
                  <a:pt x="97070" y="1239893"/>
                </a:lnTo>
                <a:lnTo>
                  <a:pt x="93461" y="1239893"/>
                </a:lnTo>
                <a:lnTo>
                  <a:pt x="98874" y="1242419"/>
                </a:lnTo>
                <a:lnTo>
                  <a:pt x="88048" y="1260462"/>
                </a:lnTo>
                <a:lnTo>
                  <a:pt x="87327" y="1262988"/>
                </a:lnTo>
                <a:lnTo>
                  <a:pt x="86244" y="1262266"/>
                </a:lnTo>
                <a:lnTo>
                  <a:pt x="86244" y="1265514"/>
                </a:lnTo>
                <a:lnTo>
                  <a:pt x="85522" y="1267318"/>
                </a:lnTo>
                <a:lnTo>
                  <a:pt x="84440" y="1269844"/>
                </a:lnTo>
                <a:lnTo>
                  <a:pt x="84440" y="1270927"/>
                </a:lnTo>
                <a:lnTo>
                  <a:pt x="83357" y="1274174"/>
                </a:lnTo>
                <a:lnTo>
                  <a:pt x="82635" y="1275257"/>
                </a:lnTo>
                <a:lnTo>
                  <a:pt x="80831" y="1277061"/>
                </a:lnTo>
                <a:lnTo>
                  <a:pt x="80831" y="1280670"/>
                </a:lnTo>
                <a:lnTo>
                  <a:pt x="79027" y="1282474"/>
                </a:lnTo>
                <a:lnTo>
                  <a:pt x="79027" y="1286082"/>
                </a:lnTo>
                <a:lnTo>
                  <a:pt x="79388" y="1286082"/>
                </a:lnTo>
                <a:lnTo>
                  <a:pt x="75058" y="1302682"/>
                </a:lnTo>
                <a:lnTo>
                  <a:pt x="74336" y="1310260"/>
                </a:lnTo>
                <a:lnTo>
                  <a:pt x="71088" y="1310260"/>
                </a:lnTo>
                <a:lnTo>
                  <a:pt x="71088" y="1332632"/>
                </a:lnTo>
                <a:lnTo>
                  <a:pt x="72171" y="1332632"/>
                </a:lnTo>
                <a:lnTo>
                  <a:pt x="71088" y="1347428"/>
                </a:lnTo>
                <a:lnTo>
                  <a:pt x="71810" y="1355005"/>
                </a:lnTo>
                <a:lnTo>
                  <a:pt x="71088" y="1355005"/>
                </a:lnTo>
                <a:lnTo>
                  <a:pt x="71088" y="1386761"/>
                </a:lnTo>
                <a:lnTo>
                  <a:pt x="73975" y="1385317"/>
                </a:lnTo>
                <a:lnTo>
                  <a:pt x="74697" y="1396143"/>
                </a:lnTo>
                <a:lnTo>
                  <a:pt x="78305" y="1410938"/>
                </a:lnTo>
                <a:lnTo>
                  <a:pt x="78305" y="1410938"/>
                </a:lnTo>
                <a:lnTo>
                  <a:pt x="78305" y="1422124"/>
                </a:lnTo>
                <a:lnTo>
                  <a:pt x="80110" y="1423929"/>
                </a:lnTo>
                <a:lnTo>
                  <a:pt x="81914" y="1427537"/>
                </a:lnTo>
                <a:lnTo>
                  <a:pt x="83718" y="1431146"/>
                </a:lnTo>
                <a:lnTo>
                  <a:pt x="84801" y="1432228"/>
                </a:lnTo>
                <a:lnTo>
                  <a:pt x="87687" y="1440528"/>
                </a:lnTo>
                <a:lnTo>
                  <a:pt x="95987" y="1456044"/>
                </a:lnTo>
                <a:lnTo>
                  <a:pt x="93100" y="1457488"/>
                </a:lnTo>
                <a:lnTo>
                  <a:pt x="93100" y="1459292"/>
                </a:lnTo>
                <a:lnTo>
                  <a:pt x="94905" y="1461096"/>
                </a:lnTo>
                <a:lnTo>
                  <a:pt x="96709" y="1462901"/>
                </a:lnTo>
                <a:lnTo>
                  <a:pt x="96709" y="1464705"/>
                </a:lnTo>
                <a:lnTo>
                  <a:pt x="98513" y="1468313"/>
                </a:lnTo>
                <a:lnTo>
                  <a:pt x="100317" y="1470118"/>
                </a:lnTo>
                <a:lnTo>
                  <a:pt x="100317" y="1479500"/>
                </a:lnTo>
                <a:lnTo>
                  <a:pt x="106452" y="1474087"/>
                </a:lnTo>
                <a:lnTo>
                  <a:pt x="109700" y="1479500"/>
                </a:lnTo>
                <a:lnTo>
                  <a:pt x="117999" y="1493573"/>
                </a:lnTo>
                <a:lnTo>
                  <a:pt x="116917" y="1494656"/>
                </a:lnTo>
                <a:lnTo>
                  <a:pt x="118721" y="1498264"/>
                </a:lnTo>
                <a:lnTo>
                  <a:pt x="120525" y="1500069"/>
                </a:lnTo>
                <a:lnTo>
                  <a:pt x="122329" y="1501873"/>
                </a:lnTo>
                <a:lnTo>
                  <a:pt x="124134" y="1503677"/>
                </a:lnTo>
                <a:lnTo>
                  <a:pt x="126299" y="1503677"/>
                </a:lnTo>
                <a:lnTo>
                  <a:pt x="129907" y="1507286"/>
                </a:lnTo>
                <a:lnTo>
                  <a:pt x="131712" y="1510894"/>
                </a:lnTo>
                <a:lnTo>
                  <a:pt x="132433" y="1509812"/>
                </a:lnTo>
                <a:lnTo>
                  <a:pt x="135320" y="1512699"/>
                </a:lnTo>
                <a:lnTo>
                  <a:pt x="147589" y="1523885"/>
                </a:lnTo>
                <a:lnTo>
                  <a:pt x="146507" y="1526050"/>
                </a:lnTo>
                <a:lnTo>
                  <a:pt x="150115" y="1529659"/>
                </a:lnTo>
                <a:lnTo>
                  <a:pt x="151919" y="1531463"/>
                </a:lnTo>
                <a:lnTo>
                  <a:pt x="153724" y="1531463"/>
                </a:lnTo>
                <a:lnTo>
                  <a:pt x="155528" y="1533267"/>
                </a:lnTo>
                <a:lnTo>
                  <a:pt x="155528" y="1535071"/>
                </a:lnTo>
                <a:lnTo>
                  <a:pt x="157332" y="1536876"/>
                </a:lnTo>
                <a:lnTo>
                  <a:pt x="159136" y="1538680"/>
                </a:lnTo>
                <a:lnTo>
                  <a:pt x="162745" y="1540484"/>
                </a:lnTo>
                <a:lnTo>
                  <a:pt x="164188" y="1537237"/>
                </a:lnTo>
                <a:lnTo>
                  <a:pt x="168158" y="1540484"/>
                </a:lnTo>
                <a:lnTo>
                  <a:pt x="186922" y="1553475"/>
                </a:lnTo>
                <a:lnTo>
                  <a:pt x="188366" y="1554197"/>
                </a:lnTo>
                <a:lnTo>
                  <a:pt x="185118" y="1557444"/>
                </a:lnTo>
                <a:lnTo>
                  <a:pt x="192696" y="1557444"/>
                </a:lnTo>
                <a:lnTo>
                  <a:pt x="194500" y="1559249"/>
                </a:lnTo>
                <a:lnTo>
                  <a:pt x="198109" y="1561053"/>
                </a:lnTo>
                <a:lnTo>
                  <a:pt x="199913" y="1562857"/>
                </a:lnTo>
                <a:lnTo>
                  <a:pt x="203521" y="1562857"/>
                </a:lnTo>
                <a:lnTo>
                  <a:pt x="205326" y="1564661"/>
                </a:lnTo>
                <a:lnTo>
                  <a:pt x="208934" y="1564661"/>
                </a:lnTo>
                <a:lnTo>
                  <a:pt x="209295" y="1563579"/>
                </a:lnTo>
                <a:lnTo>
                  <a:pt x="227338" y="1570074"/>
                </a:lnTo>
                <a:lnTo>
                  <a:pt x="231307" y="1571157"/>
                </a:lnTo>
                <a:lnTo>
                  <a:pt x="230946" y="1571879"/>
                </a:lnTo>
                <a:lnTo>
                  <a:pt x="234194" y="1571879"/>
                </a:lnTo>
                <a:lnTo>
                  <a:pt x="234916" y="1572239"/>
                </a:lnTo>
                <a:lnTo>
                  <a:pt x="236720" y="1574044"/>
                </a:lnTo>
                <a:lnTo>
                  <a:pt x="240329" y="1574044"/>
                </a:lnTo>
                <a:lnTo>
                  <a:pt x="243937" y="1575848"/>
                </a:lnTo>
                <a:lnTo>
                  <a:pt x="245741" y="1577652"/>
                </a:lnTo>
                <a:lnTo>
                  <a:pt x="249350" y="1579456"/>
                </a:lnTo>
                <a:lnTo>
                  <a:pt x="254763" y="1579456"/>
                </a:lnTo>
                <a:lnTo>
                  <a:pt x="254763" y="1576930"/>
                </a:lnTo>
                <a:lnTo>
                  <a:pt x="269558" y="1579456"/>
                </a:lnTo>
                <a:lnTo>
                  <a:pt x="284353" y="1579456"/>
                </a:lnTo>
                <a:lnTo>
                  <a:pt x="310334" y="1579456"/>
                </a:lnTo>
                <a:lnTo>
                  <a:pt x="319716" y="1579456"/>
                </a:lnTo>
                <a:lnTo>
                  <a:pt x="334511" y="1576930"/>
                </a:lnTo>
                <a:lnTo>
                  <a:pt x="334511" y="1579456"/>
                </a:lnTo>
                <a:lnTo>
                  <a:pt x="345698" y="1579456"/>
                </a:lnTo>
                <a:lnTo>
                  <a:pt x="347502" y="1577652"/>
                </a:lnTo>
                <a:lnTo>
                  <a:pt x="351111" y="1577652"/>
                </a:lnTo>
                <a:lnTo>
                  <a:pt x="352915" y="1575848"/>
                </a:lnTo>
                <a:lnTo>
                  <a:pt x="356523" y="1572239"/>
                </a:lnTo>
                <a:lnTo>
                  <a:pt x="356523" y="1572239"/>
                </a:lnTo>
                <a:lnTo>
                  <a:pt x="364101" y="1570435"/>
                </a:lnTo>
                <a:lnTo>
                  <a:pt x="380701" y="1565022"/>
                </a:lnTo>
                <a:lnTo>
                  <a:pt x="382505" y="1565022"/>
                </a:lnTo>
                <a:lnTo>
                  <a:pt x="386113" y="1563218"/>
                </a:lnTo>
                <a:lnTo>
                  <a:pt x="387918" y="1563218"/>
                </a:lnTo>
                <a:lnTo>
                  <a:pt x="391526" y="1561414"/>
                </a:lnTo>
                <a:lnTo>
                  <a:pt x="392609" y="1560331"/>
                </a:lnTo>
                <a:lnTo>
                  <a:pt x="398022" y="1557805"/>
                </a:lnTo>
                <a:lnTo>
                  <a:pt x="402352" y="1557805"/>
                </a:lnTo>
                <a:lnTo>
                  <a:pt x="401630" y="1556001"/>
                </a:lnTo>
                <a:lnTo>
                  <a:pt x="405960" y="1553836"/>
                </a:lnTo>
                <a:lnTo>
                  <a:pt x="424725" y="1540845"/>
                </a:lnTo>
                <a:lnTo>
                  <a:pt x="432303" y="1540845"/>
                </a:lnTo>
                <a:lnTo>
                  <a:pt x="434107" y="1539041"/>
                </a:lnTo>
                <a:lnTo>
                  <a:pt x="437715" y="1537237"/>
                </a:lnTo>
                <a:lnTo>
                  <a:pt x="439520" y="1535432"/>
                </a:lnTo>
                <a:lnTo>
                  <a:pt x="443128" y="1531824"/>
                </a:lnTo>
                <a:lnTo>
                  <a:pt x="444933" y="1530019"/>
                </a:lnTo>
                <a:lnTo>
                  <a:pt x="448541" y="1526411"/>
                </a:lnTo>
                <a:lnTo>
                  <a:pt x="446376" y="1525328"/>
                </a:lnTo>
                <a:lnTo>
                  <a:pt x="455397" y="1517390"/>
                </a:lnTo>
                <a:lnTo>
                  <a:pt x="456119" y="1518833"/>
                </a:lnTo>
                <a:lnTo>
                  <a:pt x="459728" y="1515224"/>
                </a:lnTo>
                <a:lnTo>
                  <a:pt x="461532" y="1513420"/>
                </a:lnTo>
                <a:lnTo>
                  <a:pt x="465140" y="1509812"/>
                </a:lnTo>
                <a:lnTo>
                  <a:pt x="466945" y="1508007"/>
                </a:lnTo>
                <a:lnTo>
                  <a:pt x="468749" y="1504399"/>
                </a:lnTo>
                <a:lnTo>
                  <a:pt x="470553" y="1502595"/>
                </a:lnTo>
                <a:lnTo>
                  <a:pt x="474162" y="1498986"/>
                </a:lnTo>
                <a:lnTo>
                  <a:pt x="487152" y="1480222"/>
                </a:lnTo>
                <a:lnTo>
                  <a:pt x="490039" y="1475531"/>
                </a:lnTo>
                <a:lnTo>
                  <a:pt x="494730" y="1480222"/>
                </a:lnTo>
                <a:lnTo>
                  <a:pt x="494730" y="1476613"/>
                </a:lnTo>
                <a:lnTo>
                  <a:pt x="496535" y="1474809"/>
                </a:lnTo>
                <a:lnTo>
                  <a:pt x="496535" y="1471200"/>
                </a:lnTo>
                <a:lnTo>
                  <a:pt x="498339" y="1469396"/>
                </a:lnTo>
                <a:lnTo>
                  <a:pt x="500143" y="1465788"/>
                </a:lnTo>
                <a:lnTo>
                  <a:pt x="500143" y="1461457"/>
                </a:lnTo>
                <a:lnTo>
                  <a:pt x="501947" y="1457849"/>
                </a:lnTo>
                <a:lnTo>
                  <a:pt x="501947" y="1456044"/>
                </a:lnTo>
                <a:lnTo>
                  <a:pt x="500143" y="1455323"/>
                </a:lnTo>
                <a:lnTo>
                  <a:pt x="507360" y="1439445"/>
                </a:lnTo>
                <a:lnTo>
                  <a:pt x="509886" y="1431506"/>
                </a:lnTo>
                <a:lnTo>
                  <a:pt x="512773" y="1430063"/>
                </a:lnTo>
                <a:lnTo>
                  <a:pt x="514577" y="1426454"/>
                </a:lnTo>
                <a:lnTo>
                  <a:pt x="514577" y="1422846"/>
                </a:lnTo>
                <a:lnTo>
                  <a:pt x="516382" y="1421042"/>
                </a:lnTo>
                <a:lnTo>
                  <a:pt x="516382" y="1409855"/>
                </a:lnTo>
                <a:lnTo>
                  <a:pt x="519990" y="1395060"/>
                </a:lnTo>
                <a:lnTo>
                  <a:pt x="521794" y="1383874"/>
                </a:lnTo>
                <a:lnTo>
                  <a:pt x="525764" y="1385678"/>
                </a:lnTo>
                <a:lnTo>
                  <a:pt x="525764" y="1353923"/>
                </a:lnTo>
                <a:lnTo>
                  <a:pt x="525042" y="1353923"/>
                </a:lnTo>
                <a:lnTo>
                  <a:pt x="525764" y="1346345"/>
                </a:lnTo>
                <a:lnTo>
                  <a:pt x="524681" y="1331550"/>
                </a:lnTo>
                <a:lnTo>
                  <a:pt x="525764" y="1331550"/>
                </a:lnTo>
                <a:lnTo>
                  <a:pt x="525764" y="1309177"/>
                </a:lnTo>
                <a:lnTo>
                  <a:pt x="521434" y="1309177"/>
                </a:lnTo>
                <a:lnTo>
                  <a:pt x="520351" y="1301599"/>
                </a:lnTo>
                <a:lnTo>
                  <a:pt x="518547" y="1294021"/>
                </a:lnTo>
                <a:lnTo>
                  <a:pt x="567623" y="1327581"/>
                </a:lnTo>
                <a:lnTo>
                  <a:pt x="579892" y="1353562"/>
                </a:lnTo>
                <a:lnTo>
                  <a:pt x="667579" y="1353562"/>
                </a:lnTo>
                <a:lnTo>
                  <a:pt x="1541567" y="1353562"/>
                </a:lnTo>
                <a:lnTo>
                  <a:pt x="1666061" y="1299795"/>
                </a:lnTo>
                <a:lnTo>
                  <a:pt x="1681578" y="1260823"/>
                </a:lnTo>
                <a:lnTo>
                  <a:pt x="1744367" y="1260823"/>
                </a:lnTo>
                <a:lnTo>
                  <a:pt x="1746893" y="1260823"/>
                </a:lnTo>
                <a:lnTo>
                  <a:pt x="1746171" y="1262266"/>
                </a:lnTo>
                <a:lnTo>
                  <a:pt x="1744006" y="1260823"/>
                </a:lnTo>
                <a:lnTo>
                  <a:pt x="1744006" y="1264431"/>
                </a:lnTo>
                <a:lnTo>
                  <a:pt x="1742201" y="1268040"/>
                </a:lnTo>
                <a:lnTo>
                  <a:pt x="1742201" y="1269844"/>
                </a:lnTo>
                <a:lnTo>
                  <a:pt x="1740397" y="1273453"/>
                </a:lnTo>
                <a:lnTo>
                  <a:pt x="1738593" y="1275257"/>
                </a:lnTo>
                <a:lnTo>
                  <a:pt x="1738593" y="1278865"/>
                </a:lnTo>
                <a:lnTo>
                  <a:pt x="1736789" y="1280670"/>
                </a:lnTo>
                <a:lnTo>
                  <a:pt x="1736789" y="1284278"/>
                </a:lnTo>
                <a:lnTo>
                  <a:pt x="1738593" y="1285000"/>
                </a:lnTo>
                <a:lnTo>
                  <a:pt x="1733180" y="1306651"/>
                </a:lnTo>
                <a:lnTo>
                  <a:pt x="1732098" y="1309899"/>
                </a:lnTo>
                <a:lnTo>
                  <a:pt x="1728850" y="1308816"/>
                </a:lnTo>
                <a:lnTo>
                  <a:pt x="1728850" y="1329385"/>
                </a:lnTo>
                <a:lnTo>
                  <a:pt x="1728850" y="1338767"/>
                </a:lnTo>
                <a:lnTo>
                  <a:pt x="1728850" y="1362944"/>
                </a:lnTo>
                <a:lnTo>
                  <a:pt x="1728850" y="1377739"/>
                </a:lnTo>
                <a:lnTo>
                  <a:pt x="1728850" y="1385317"/>
                </a:lnTo>
                <a:lnTo>
                  <a:pt x="1729932" y="1384596"/>
                </a:lnTo>
                <a:lnTo>
                  <a:pt x="1732458" y="1400112"/>
                </a:lnTo>
                <a:lnTo>
                  <a:pt x="1736067" y="1414907"/>
                </a:lnTo>
                <a:lnTo>
                  <a:pt x="1736067" y="1427898"/>
                </a:lnTo>
                <a:lnTo>
                  <a:pt x="1737871" y="1429702"/>
                </a:lnTo>
                <a:lnTo>
                  <a:pt x="1739675" y="1433311"/>
                </a:lnTo>
                <a:lnTo>
                  <a:pt x="1741480" y="1436919"/>
                </a:lnTo>
                <a:lnTo>
                  <a:pt x="1743284" y="1438724"/>
                </a:lnTo>
                <a:lnTo>
                  <a:pt x="1743645" y="1438363"/>
                </a:lnTo>
                <a:lnTo>
                  <a:pt x="1745088" y="1442332"/>
                </a:lnTo>
                <a:lnTo>
                  <a:pt x="1750862" y="1455323"/>
                </a:lnTo>
                <a:lnTo>
                  <a:pt x="1750501" y="1455323"/>
                </a:lnTo>
                <a:lnTo>
                  <a:pt x="1750501" y="1457127"/>
                </a:lnTo>
                <a:lnTo>
                  <a:pt x="1752305" y="1460736"/>
                </a:lnTo>
                <a:lnTo>
                  <a:pt x="1754110" y="1462540"/>
                </a:lnTo>
                <a:lnTo>
                  <a:pt x="1755914" y="1466148"/>
                </a:lnTo>
                <a:lnTo>
                  <a:pt x="1757718" y="1467953"/>
                </a:lnTo>
                <a:lnTo>
                  <a:pt x="1759522" y="1471561"/>
                </a:lnTo>
                <a:lnTo>
                  <a:pt x="1760966" y="1472283"/>
                </a:lnTo>
                <a:lnTo>
                  <a:pt x="1767100" y="1480943"/>
                </a:lnTo>
                <a:lnTo>
                  <a:pt x="1774678" y="1492130"/>
                </a:lnTo>
                <a:lnTo>
                  <a:pt x="1774317" y="1492130"/>
                </a:lnTo>
                <a:lnTo>
                  <a:pt x="1776122" y="1495738"/>
                </a:lnTo>
                <a:lnTo>
                  <a:pt x="1777926" y="1499347"/>
                </a:lnTo>
                <a:lnTo>
                  <a:pt x="1779730" y="1501151"/>
                </a:lnTo>
                <a:lnTo>
                  <a:pt x="1781535" y="1504760"/>
                </a:lnTo>
                <a:lnTo>
                  <a:pt x="1783339" y="1506564"/>
                </a:lnTo>
                <a:lnTo>
                  <a:pt x="1785143" y="1510173"/>
                </a:lnTo>
                <a:lnTo>
                  <a:pt x="1786947" y="1511977"/>
                </a:lnTo>
                <a:lnTo>
                  <a:pt x="1788752" y="1515585"/>
                </a:lnTo>
                <a:lnTo>
                  <a:pt x="1791638" y="1512699"/>
                </a:lnTo>
                <a:lnTo>
                  <a:pt x="1794164" y="1515585"/>
                </a:lnTo>
                <a:lnTo>
                  <a:pt x="1808959" y="1530380"/>
                </a:lnTo>
                <a:lnTo>
                  <a:pt x="1810403" y="1531463"/>
                </a:lnTo>
                <a:lnTo>
                  <a:pt x="1810764" y="1532185"/>
                </a:lnTo>
                <a:lnTo>
                  <a:pt x="1812568" y="1533989"/>
                </a:lnTo>
                <a:lnTo>
                  <a:pt x="1814372" y="1535793"/>
                </a:lnTo>
                <a:lnTo>
                  <a:pt x="1817981" y="1537597"/>
                </a:lnTo>
                <a:lnTo>
                  <a:pt x="1827363" y="1545175"/>
                </a:lnTo>
                <a:lnTo>
                  <a:pt x="1842519" y="1554197"/>
                </a:lnTo>
                <a:lnTo>
                  <a:pt x="1842158" y="1554557"/>
                </a:lnTo>
                <a:lnTo>
                  <a:pt x="1845766" y="1556362"/>
                </a:lnTo>
                <a:lnTo>
                  <a:pt x="1847571" y="1558166"/>
                </a:lnTo>
                <a:lnTo>
                  <a:pt x="1851179" y="1559970"/>
                </a:lnTo>
                <a:lnTo>
                  <a:pt x="1854788" y="1561775"/>
                </a:lnTo>
                <a:lnTo>
                  <a:pt x="1858396" y="1563579"/>
                </a:lnTo>
                <a:lnTo>
                  <a:pt x="1862005" y="1565383"/>
                </a:lnTo>
                <a:lnTo>
                  <a:pt x="1867418" y="1567187"/>
                </a:lnTo>
                <a:lnTo>
                  <a:pt x="1872830" y="1568992"/>
                </a:lnTo>
                <a:lnTo>
                  <a:pt x="1872830" y="1568270"/>
                </a:lnTo>
                <a:lnTo>
                  <a:pt x="1887625" y="1574404"/>
                </a:lnTo>
                <a:lnTo>
                  <a:pt x="1909998" y="1579817"/>
                </a:lnTo>
                <a:lnTo>
                  <a:pt x="1932371" y="1583426"/>
                </a:lnTo>
                <a:lnTo>
                  <a:pt x="1941753" y="1584148"/>
                </a:lnTo>
                <a:lnTo>
                  <a:pt x="1941753" y="1585230"/>
                </a:lnTo>
                <a:lnTo>
                  <a:pt x="1965931" y="1585230"/>
                </a:lnTo>
                <a:lnTo>
                  <a:pt x="1965931" y="1584508"/>
                </a:lnTo>
                <a:lnTo>
                  <a:pt x="1980726" y="1583426"/>
                </a:lnTo>
                <a:lnTo>
                  <a:pt x="2003099" y="1579817"/>
                </a:lnTo>
                <a:lnTo>
                  <a:pt x="2025471" y="1574404"/>
                </a:lnTo>
                <a:lnTo>
                  <a:pt x="2046040" y="1565022"/>
                </a:lnTo>
                <a:lnTo>
                  <a:pt x="2064805" y="1555640"/>
                </a:lnTo>
                <a:lnTo>
                  <a:pt x="2081404" y="1545897"/>
                </a:lnTo>
                <a:lnTo>
                  <a:pt x="2081765" y="1546619"/>
                </a:lnTo>
                <a:lnTo>
                  <a:pt x="2083569" y="1544815"/>
                </a:lnTo>
                <a:lnTo>
                  <a:pt x="2086095" y="1542649"/>
                </a:lnTo>
                <a:lnTo>
                  <a:pt x="2089343" y="1541206"/>
                </a:lnTo>
                <a:lnTo>
                  <a:pt x="2091147" y="1539402"/>
                </a:lnTo>
                <a:lnTo>
                  <a:pt x="2094755" y="1537597"/>
                </a:lnTo>
                <a:lnTo>
                  <a:pt x="2096560" y="1537597"/>
                </a:lnTo>
                <a:lnTo>
                  <a:pt x="2100168" y="1535793"/>
                </a:lnTo>
                <a:lnTo>
                  <a:pt x="2101973" y="1533989"/>
                </a:lnTo>
                <a:lnTo>
                  <a:pt x="2105581" y="1530380"/>
                </a:lnTo>
                <a:lnTo>
                  <a:pt x="2103055" y="1527854"/>
                </a:lnTo>
                <a:lnTo>
                  <a:pt x="2116767" y="1515585"/>
                </a:lnTo>
                <a:lnTo>
                  <a:pt x="2122541" y="1508729"/>
                </a:lnTo>
                <a:lnTo>
                  <a:pt x="2123985" y="1508007"/>
                </a:lnTo>
                <a:lnTo>
                  <a:pt x="2125789" y="1506203"/>
                </a:lnTo>
                <a:lnTo>
                  <a:pt x="2127593" y="1504399"/>
                </a:lnTo>
                <a:lnTo>
                  <a:pt x="2127593" y="1502955"/>
                </a:lnTo>
                <a:lnTo>
                  <a:pt x="2131202" y="1498625"/>
                </a:lnTo>
                <a:lnTo>
                  <a:pt x="2144192" y="1479861"/>
                </a:lnTo>
                <a:lnTo>
                  <a:pt x="2147801" y="1474087"/>
                </a:lnTo>
                <a:lnTo>
                  <a:pt x="2151770" y="1476252"/>
                </a:lnTo>
                <a:lnTo>
                  <a:pt x="2151770" y="1472644"/>
                </a:lnTo>
                <a:lnTo>
                  <a:pt x="2153575" y="1470840"/>
                </a:lnTo>
                <a:lnTo>
                  <a:pt x="2153575" y="1467231"/>
                </a:lnTo>
                <a:lnTo>
                  <a:pt x="2155379" y="1465427"/>
                </a:lnTo>
                <a:lnTo>
                  <a:pt x="2157183" y="1461818"/>
                </a:lnTo>
                <a:lnTo>
                  <a:pt x="2157183" y="1461457"/>
                </a:lnTo>
                <a:lnTo>
                  <a:pt x="2158987" y="1457849"/>
                </a:lnTo>
                <a:lnTo>
                  <a:pt x="2158987" y="1456044"/>
                </a:lnTo>
                <a:lnTo>
                  <a:pt x="2158627" y="1456044"/>
                </a:lnTo>
                <a:lnTo>
                  <a:pt x="2164400" y="1443054"/>
                </a:lnTo>
                <a:lnTo>
                  <a:pt x="2165844" y="1439084"/>
                </a:lnTo>
                <a:lnTo>
                  <a:pt x="2166204" y="1439445"/>
                </a:lnTo>
                <a:lnTo>
                  <a:pt x="2168009" y="1437641"/>
                </a:lnTo>
                <a:lnTo>
                  <a:pt x="2169813" y="1434032"/>
                </a:lnTo>
                <a:lnTo>
                  <a:pt x="2171617" y="1432228"/>
                </a:lnTo>
                <a:lnTo>
                  <a:pt x="2173422" y="1428620"/>
                </a:lnTo>
                <a:lnTo>
                  <a:pt x="2173422" y="1417433"/>
                </a:lnTo>
                <a:lnTo>
                  <a:pt x="2173061" y="1417072"/>
                </a:lnTo>
                <a:lnTo>
                  <a:pt x="2177030" y="1400473"/>
                </a:lnTo>
                <a:lnTo>
                  <a:pt x="2179556" y="1385678"/>
                </a:lnTo>
                <a:lnTo>
                  <a:pt x="2180639" y="1385678"/>
                </a:lnTo>
                <a:lnTo>
                  <a:pt x="2180639" y="1378100"/>
                </a:lnTo>
                <a:lnTo>
                  <a:pt x="2180639" y="1363305"/>
                </a:lnTo>
                <a:lnTo>
                  <a:pt x="2180639" y="1338767"/>
                </a:lnTo>
                <a:lnTo>
                  <a:pt x="2180639" y="1329385"/>
                </a:lnTo>
                <a:lnTo>
                  <a:pt x="2180639" y="1308816"/>
                </a:lnTo>
                <a:lnTo>
                  <a:pt x="2177391" y="1310260"/>
                </a:lnTo>
                <a:lnTo>
                  <a:pt x="2176669" y="1306651"/>
                </a:lnTo>
                <a:lnTo>
                  <a:pt x="2171256" y="1285000"/>
                </a:lnTo>
                <a:lnTo>
                  <a:pt x="2173061" y="1284278"/>
                </a:lnTo>
                <a:lnTo>
                  <a:pt x="2173061" y="1278865"/>
                </a:lnTo>
                <a:lnTo>
                  <a:pt x="2171256" y="1275257"/>
                </a:lnTo>
                <a:lnTo>
                  <a:pt x="2169452" y="1273453"/>
                </a:lnTo>
                <a:lnTo>
                  <a:pt x="2167648" y="1269844"/>
                </a:lnTo>
                <a:lnTo>
                  <a:pt x="2167648" y="1268040"/>
                </a:lnTo>
                <a:lnTo>
                  <a:pt x="2165844" y="1264431"/>
                </a:lnTo>
                <a:lnTo>
                  <a:pt x="2165844" y="1260823"/>
                </a:lnTo>
                <a:lnTo>
                  <a:pt x="2163678" y="1262266"/>
                </a:lnTo>
                <a:lnTo>
                  <a:pt x="2161513" y="1248554"/>
                </a:lnTo>
                <a:lnTo>
                  <a:pt x="2184608" y="1252884"/>
                </a:lnTo>
                <a:lnTo>
                  <a:pt x="2340858" y="1252884"/>
                </a:lnTo>
                <a:lnTo>
                  <a:pt x="2355653" y="1252884"/>
                </a:lnTo>
                <a:lnTo>
                  <a:pt x="2372252" y="1245306"/>
                </a:lnTo>
                <a:lnTo>
                  <a:pt x="2372252" y="1191539"/>
                </a:lnTo>
                <a:lnTo>
                  <a:pt x="2372252" y="990904"/>
                </a:lnTo>
                <a:lnTo>
                  <a:pt x="2379830" y="990904"/>
                </a:lnTo>
                <a:lnTo>
                  <a:pt x="2379830" y="959149"/>
                </a:lnTo>
                <a:lnTo>
                  <a:pt x="2372252" y="959149"/>
                </a:lnTo>
                <a:close/>
                <a:moveTo>
                  <a:pt x="1032402" y="962757"/>
                </a:moveTo>
                <a:lnTo>
                  <a:pt x="768257" y="962757"/>
                </a:lnTo>
                <a:lnTo>
                  <a:pt x="768257" y="752741"/>
                </a:lnTo>
                <a:lnTo>
                  <a:pt x="1032402" y="752741"/>
                </a:lnTo>
                <a:lnTo>
                  <a:pt x="1032402" y="962757"/>
                </a:lnTo>
                <a:close/>
                <a:moveTo>
                  <a:pt x="1493934" y="962757"/>
                </a:moveTo>
                <a:lnTo>
                  <a:pt x="1239171" y="962757"/>
                </a:lnTo>
                <a:lnTo>
                  <a:pt x="1239171" y="752741"/>
                </a:lnTo>
                <a:lnTo>
                  <a:pt x="1493934" y="752741"/>
                </a:lnTo>
                <a:lnTo>
                  <a:pt x="1493934" y="962757"/>
                </a:lnTo>
                <a:close/>
                <a:moveTo>
                  <a:pt x="2177030" y="1191900"/>
                </a:moveTo>
                <a:lnTo>
                  <a:pt x="2113881" y="1183239"/>
                </a:lnTo>
                <a:lnTo>
                  <a:pt x="2102694" y="1173496"/>
                </a:lnTo>
                <a:lnTo>
                  <a:pt x="2099086" y="1170609"/>
                </a:lnTo>
                <a:lnTo>
                  <a:pt x="2184608" y="1184683"/>
                </a:lnTo>
                <a:lnTo>
                  <a:pt x="2251005" y="1184683"/>
                </a:lnTo>
                <a:lnTo>
                  <a:pt x="2255335" y="1192260"/>
                </a:lnTo>
                <a:lnTo>
                  <a:pt x="2177030" y="1192260"/>
                </a:lnTo>
                <a:close/>
              </a:path>
            </a:pathLst>
          </a:custGeom>
          <a:solidFill>
            <a:srgbClr val="78CFD6"/>
          </a:solidFill>
          <a:ln w="36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9418F9FE-44E0-8C47-C717-A5C6649D58EE}"/>
              </a:ext>
            </a:extLst>
          </p:cNvPr>
          <p:cNvSpPr/>
          <p:nvPr/>
        </p:nvSpPr>
        <p:spPr>
          <a:xfrm>
            <a:off x="3087398" y="1636519"/>
            <a:ext cx="2879515" cy="677764"/>
          </a:xfrm>
          <a:custGeom>
            <a:avLst/>
            <a:gdLst>
              <a:gd name="connsiteX0" fmla="*/ 2507456 w 7000875"/>
              <a:gd name="connsiteY0" fmla="*/ 8096 h 1647825"/>
              <a:gd name="connsiteX1" fmla="*/ 2508409 w 7000875"/>
              <a:gd name="connsiteY1" fmla="*/ 48101 h 1647825"/>
              <a:gd name="connsiteX2" fmla="*/ 2507456 w 7000875"/>
              <a:gd name="connsiteY2" fmla="*/ 109061 h 1647825"/>
              <a:gd name="connsiteX3" fmla="*/ 2524601 w 7000875"/>
              <a:gd name="connsiteY3" fmla="*/ 123349 h 1647825"/>
              <a:gd name="connsiteX4" fmla="*/ 2570321 w 7000875"/>
              <a:gd name="connsiteY4" fmla="*/ 124301 h 1647825"/>
              <a:gd name="connsiteX5" fmla="*/ 2578894 w 7000875"/>
              <a:gd name="connsiteY5" fmla="*/ 122396 h 1647825"/>
              <a:gd name="connsiteX6" fmla="*/ 2636044 w 7000875"/>
              <a:gd name="connsiteY6" fmla="*/ 108109 h 1647825"/>
              <a:gd name="connsiteX7" fmla="*/ 2688431 w 7000875"/>
              <a:gd name="connsiteY7" fmla="*/ 108109 h 1647825"/>
              <a:gd name="connsiteX8" fmla="*/ 2710339 w 7000875"/>
              <a:gd name="connsiteY8" fmla="*/ 125254 h 1647825"/>
              <a:gd name="connsiteX9" fmla="*/ 2856071 w 7000875"/>
              <a:gd name="connsiteY9" fmla="*/ 98584 h 1647825"/>
              <a:gd name="connsiteX10" fmla="*/ 2963704 w 7000875"/>
              <a:gd name="connsiteY10" fmla="*/ 72866 h 1647825"/>
              <a:gd name="connsiteX11" fmla="*/ 3050381 w 7000875"/>
              <a:gd name="connsiteY11" fmla="*/ 69056 h 1647825"/>
              <a:gd name="connsiteX12" fmla="*/ 3246596 w 7000875"/>
              <a:gd name="connsiteY12" fmla="*/ 62389 h 1647825"/>
              <a:gd name="connsiteX13" fmla="*/ 3444716 w 7000875"/>
              <a:gd name="connsiteY13" fmla="*/ 63341 h 1647825"/>
              <a:gd name="connsiteX14" fmla="*/ 3466624 w 7000875"/>
              <a:gd name="connsiteY14" fmla="*/ 63341 h 1647825"/>
              <a:gd name="connsiteX15" fmla="*/ 3466624 w 7000875"/>
              <a:gd name="connsiteY15" fmla="*/ 376714 h 1647825"/>
              <a:gd name="connsiteX16" fmla="*/ 3446621 w 7000875"/>
              <a:gd name="connsiteY16" fmla="*/ 376714 h 1647825"/>
              <a:gd name="connsiteX17" fmla="*/ 3136106 w 7000875"/>
              <a:gd name="connsiteY17" fmla="*/ 374809 h 1647825"/>
              <a:gd name="connsiteX18" fmla="*/ 2889409 w 7000875"/>
              <a:gd name="connsiteY18" fmla="*/ 344329 h 1647825"/>
              <a:gd name="connsiteX19" fmla="*/ 2771299 w 7000875"/>
              <a:gd name="connsiteY19" fmla="*/ 313849 h 1647825"/>
              <a:gd name="connsiteX20" fmla="*/ 2691289 w 7000875"/>
              <a:gd name="connsiteY20" fmla="*/ 305276 h 1647825"/>
              <a:gd name="connsiteX21" fmla="*/ 2691289 w 7000875"/>
              <a:gd name="connsiteY21" fmla="*/ 412909 h 1647825"/>
              <a:gd name="connsiteX22" fmla="*/ 2718911 w 7000875"/>
              <a:gd name="connsiteY22" fmla="*/ 411956 h 1647825"/>
              <a:gd name="connsiteX23" fmla="*/ 2752249 w 7000875"/>
              <a:gd name="connsiteY23" fmla="*/ 411956 h 1647825"/>
              <a:gd name="connsiteX24" fmla="*/ 2755106 w 7000875"/>
              <a:gd name="connsiteY24" fmla="*/ 393859 h 1647825"/>
              <a:gd name="connsiteX25" fmla="*/ 2997994 w 7000875"/>
              <a:gd name="connsiteY25" fmla="*/ 393859 h 1647825"/>
              <a:gd name="connsiteX26" fmla="*/ 2997994 w 7000875"/>
              <a:gd name="connsiteY26" fmla="*/ 435769 h 1647825"/>
              <a:gd name="connsiteX27" fmla="*/ 5793582 w 7000875"/>
              <a:gd name="connsiteY27" fmla="*/ 450056 h 1647825"/>
              <a:gd name="connsiteX28" fmla="*/ 5793582 w 7000875"/>
              <a:gd name="connsiteY28" fmla="*/ 403384 h 1647825"/>
              <a:gd name="connsiteX29" fmla="*/ 5951696 w 7000875"/>
              <a:gd name="connsiteY29" fmla="*/ 403384 h 1647825"/>
              <a:gd name="connsiteX30" fmla="*/ 5955507 w 7000875"/>
              <a:gd name="connsiteY30" fmla="*/ 387191 h 1647825"/>
              <a:gd name="connsiteX31" fmla="*/ 6993732 w 7000875"/>
              <a:gd name="connsiteY31" fmla="*/ 387191 h 1647825"/>
              <a:gd name="connsiteX32" fmla="*/ 6993732 w 7000875"/>
              <a:gd name="connsiteY32" fmla="*/ 636746 h 1647825"/>
              <a:gd name="connsiteX33" fmla="*/ 5954554 w 7000875"/>
              <a:gd name="connsiteY33" fmla="*/ 636746 h 1647825"/>
              <a:gd name="connsiteX34" fmla="*/ 5950744 w 7000875"/>
              <a:gd name="connsiteY34" fmla="*/ 618649 h 1647825"/>
              <a:gd name="connsiteX35" fmla="*/ 5942171 w 7000875"/>
              <a:gd name="connsiteY35" fmla="*/ 617696 h 1647825"/>
              <a:gd name="connsiteX36" fmla="*/ 5812632 w 7000875"/>
              <a:gd name="connsiteY36" fmla="*/ 616744 h 1647825"/>
              <a:gd name="connsiteX37" fmla="*/ 5790724 w 7000875"/>
              <a:gd name="connsiteY37" fmla="*/ 607219 h 1647825"/>
              <a:gd name="connsiteX38" fmla="*/ 5770721 w 7000875"/>
              <a:gd name="connsiteY38" fmla="*/ 604361 h 1647825"/>
              <a:gd name="connsiteX39" fmla="*/ 5048727 w 7000875"/>
              <a:gd name="connsiteY39" fmla="*/ 602456 h 1647825"/>
              <a:gd name="connsiteX40" fmla="*/ 4082891 w 7000875"/>
              <a:gd name="connsiteY40" fmla="*/ 598646 h 1647825"/>
              <a:gd name="connsiteX41" fmla="*/ 4058126 w 7000875"/>
              <a:gd name="connsiteY41" fmla="*/ 598646 h 1647825"/>
              <a:gd name="connsiteX42" fmla="*/ 4058126 w 7000875"/>
              <a:gd name="connsiteY42" fmla="*/ 618649 h 1647825"/>
              <a:gd name="connsiteX43" fmla="*/ 4056221 w 7000875"/>
              <a:gd name="connsiteY43" fmla="*/ 769144 h 1647825"/>
              <a:gd name="connsiteX44" fmla="*/ 4033361 w 7000875"/>
              <a:gd name="connsiteY44" fmla="*/ 791051 h 1647825"/>
              <a:gd name="connsiteX45" fmla="*/ 4014311 w 7000875"/>
              <a:gd name="connsiteY45" fmla="*/ 791051 h 1647825"/>
              <a:gd name="connsiteX46" fmla="*/ 4013359 w 7000875"/>
              <a:gd name="connsiteY46" fmla="*/ 795814 h 1647825"/>
              <a:gd name="connsiteX47" fmla="*/ 3958114 w 7000875"/>
              <a:gd name="connsiteY47" fmla="*/ 893921 h 1647825"/>
              <a:gd name="connsiteX48" fmla="*/ 3889534 w 7000875"/>
              <a:gd name="connsiteY48" fmla="*/ 914876 h 1647825"/>
              <a:gd name="connsiteX49" fmla="*/ 3880009 w 7000875"/>
              <a:gd name="connsiteY49" fmla="*/ 924401 h 1647825"/>
              <a:gd name="connsiteX50" fmla="*/ 3831431 w 7000875"/>
              <a:gd name="connsiteY50" fmla="*/ 979646 h 1647825"/>
              <a:gd name="connsiteX51" fmla="*/ 3820001 w 7000875"/>
              <a:gd name="connsiteY51" fmla="*/ 985361 h 1647825"/>
              <a:gd name="connsiteX52" fmla="*/ 3789521 w 7000875"/>
              <a:gd name="connsiteY52" fmla="*/ 1034891 h 1647825"/>
              <a:gd name="connsiteX53" fmla="*/ 3788569 w 7000875"/>
              <a:gd name="connsiteY53" fmla="*/ 1283494 h 1647825"/>
              <a:gd name="connsiteX54" fmla="*/ 3781901 w 7000875"/>
              <a:gd name="connsiteY54" fmla="*/ 1448276 h 1647825"/>
              <a:gd name="connsiteX55" fmla="*/ 3800951 w 7000875"/>
              <a:gd name="connsiteY55" fmla="*/ 1600676 h 1647825"/>
              <a:gd name="connsiteX56" fmla="*/ 3789521 w 7000875"/>
              <a:gd name="connsiteY56" fmla="*/ 1634966 h 1647825"/>
              <a:gd name="connsiteX57" fmla="*/ 3733324 w 7000875"/>
              <a:gd name="connsiteY57" fmla="*/ 1637824 h 1647825"/>
              <a:gd name="connsiteX58" fmla="*/ 3717131 w 7000875"/>
              <a:gd name="connsiteY58" fmla="*/ 1602581 h 1647825"/>
              <a:gd name="connsiteX59" fmla="*/ 3723799 w 7000875"/>
              <a:gd name="connsiteY59" fmla="*/ 1572101 h 1647825"/>
              <a:gd name="connsiteX60" fmla="*/ 3739039 w 7000875"/>
              <a:gd name="connsiteY60" fmla="*/ 1333976 h 1647825"/>
              <a:gd name="connsiteX61" fmla="*/ 3739039 w 7000875"/>
              <a:gd name="connsiteY61" fmla="*/ 1033939 h 1647825"/>
              <a:gd name="connsiteX62" fmla="*/ 3739039 w 7000875"/>
              <a:gd name="connsiteY62" fmla="*/ 1012031 h 1647825"/>
              <a:gd name="connsiteX63" fmla="*/ 3690461 w 7000875"/>
              <a:gd name="connsiteY63" fmla="*/ 1012031 h 1647825"/>
              <a:gd name="connsiteX64" fmla="*/ 3663791 w 7000875"/>
              <a:gd name="connsiteY64" fmla="*/ 1000601 h 1647825"/>
              <a:gd name="connsiteX65" fmla="*/ 3652361 w 7000875"/>
              <a:gd name="connsiteY65" fmla="*/ 997744 h 1647825"/>
              <a:gd name="connsiteX66" fmla="*/ 3574256 w 7000875"/>
              <a:gd name="connsiteY66" fmla="*/ 999649 h 1647825"/>
              <a:gd name="connsiteX67" fmla="*/ 3556159 w 7000875"/>
              <a:gd name="connsiteY67" fmla="*/ 1012984 h 1647825"/>
              <a:gd name="connsiteX68" fmla="*/ 3510439 w 7000875"/>
              <a:gd name="connsiteY68" fmla="*/ 1123474 h 1647825"/>
              <a:gd name="connsiteX69" fmla="*/ 3494246 w 7000875"/>
              <a:gd name="connsiteY69" fmla="*/ 1144429 h 1647825"/>
              <a:gd name="connsiteX70" fmla="*/ 3474244 w 7000875"/>
              <a:gd name="connsiteY70" fmla="*/ 1147286 h 1647825"/>
              <a:gd name="connsiteX71" fmla="*/ 3470434 w 7000875"/>
              <a:gd name="connsiteY71" fmla="*/ 1126331 h 1647825"/>
              <a:gd name="connsiteX72" fmla="*/ 3483769 w 7000875"/>
              <a:gd name="connsiteY72" fmla="*/ 1091089 h 1647825"/>
              <a:gd name="connsiteX73" fmla="*/ 3535204 w 7000875"/>
              <a:gd name="connsiteY73" fmla="*/ 957739 h 1647825"/>
              <a:gd name="connsiteX74" fmla="*/ 3539014 w 7000875"/>
              <a:gd name="connsiteY74" fmla="*/ 947261 h 1647825"/>
              <a:gd name="connsiteX75" fmla="*/ 3594259 w 7000875"/>
              <a:gd name="connsiteY75" fmla="*/ 912971 h 1647825"/>
              <a:gd name="connsiteX76" fmla="*/ 3527584 w 7000875"/>
              <a:gd name="connsiteY76" fmla="*/ 892969 h 1647825"/>
              <a:gd name="connsiteX77" fmla="*/ 3493294 w 7000875"/>
              <a:gd name="connsiteY77" fmla="*/ 883444 h 1647825"/>
              <a:gd name="connsiteX78" fmla="*/ 3466624 w 7000875"/>
              <a:gd name="connsiteY78" fmla="*/ 789146 h 1647825"/>
              <a:gd name="connsiteX79" fmla="*/ 3448526 w 7000875"/>
              <a:gd name="connsiteY79" fmla="*/ 787241 h 1647825"/>
              <a:gd name="connsiteX80" fmla="*/ 3338989 w 7000875"/>
              <a:gd name="connsiteY80" fmla="*/ 786289 h 1647825"/>
              <a:gd name="connsiteX81" fmla="*/ 3319939 w 7000875"/>
              <a:gd name="connsiteY81" fmla="*/ 806291 h 1647825"/>
              <a:gd name="connsiteX82" fmla="*/ 3319939 w 7000875"/>
              <a:gd name="connsiteY82" fmla="*/ 858679 h 1647825"/>
              <a:gd name="connsiteX83" fmla="*/ 3304699 w 7000875"/>
              <a:gd name="connsiteY83" fmla="*/ 863441 h 1647825"/>
              <a:gd name="connsiteX84" fmla="*/ 3306604 w 7000875"/>
              <a:gd name="connsiteY84" fmla="*/ 869156 h 1647825"/>
              <a:gd name="connsiteX85" fmla="*/ 3331369 w 7000875"/>
              <a:gd name="connsiteY85" fmla="*/ 879634 h 1647825"/>
              <a:gd name="connsiteX86" fmla="*/ 3331369 w 7000875"/>
              <a:gd name="connsiteY86" fmla="*/ 942499 h 1647825"/>
              <a:gd name="connsiteX87" fmla="*/ 3300889 w 7000875"/>
              <a:gd name="connsiteY87" fmla="*/ 951071 h 1647825"/>
              <a:gd name="connsiteX88" fmla="*/ 3232309 w 7000875"/>
              <a:gd name="connsiteY88" fmla="*/ 951071 h 1647825"/>
              <a:gd name="connsiteX89" fmla="*/ 3209449 w 7000875"/>
              <a:gd name="connsiteY89" fmla="*/ 946309 h 1647825"/>
              <a:gd name="connsiteX90" fmla="*/ 3181826 w 7000875"/>
              <a:gd name="connsiteY90" fmla="*/ 912971 h 1647825"/>
              <a:gd name="connsiteX91" fmla="*/ 3204686 w 7000875"/>
              <a:gd name="connsiteY91" fmla="*/ 876776 h 1647825"/>
              <a:gd name="connsiteX92" fmla="*/ 3211354 w 7000875"/>
              <a:gd name="connsiteY92" fmla="*/ 868204 h 1647825"/>
              <a:gd name="connsiteX93" fmla="*/ 3203734 w 7000875"/>
              <a:gd name="connsiteY93" fmla="*/ 839629 h 1647825"/>
              <a:gd name="connsiteX94" fmla="*/ 3203734 w 7000875"/>
              <a:gd name="connsiteY94" fmla="*/ 789146 h 1647825"/>
              <a:gd name="connsiteX95" fmla="*/ 3180874 w 7000875"/>
              <a:gd name="connsiteY95" fmla="*/ 788194 h 1647825"/>
              <a:gd name="connsiteX96" fmla="*/ 3013234 w 7000875"/>
              <a:gd name="connsiteY96" fmla="*/ 788194 h 1647825"/>
              <a:gd name="connsiteX97" fmla="*/ 2929414 w 7000875"/>
              <a:gd name="connsiteY97" fmla="*/ 799624 h 1647825"/>
              <a:gd name="connsiteX98" fmla="*/ 2656046 w 7000875"/>
              <a:gd name="connsiteY98" fmla="*/ 878681 h 1647825"/>
              <a:gd name="connsiteX99" fmla="*/ 2638901 w 7000875"/>
              <a:gd name="connsiteY99" fmla="*/ 901541 h 1647825"/>
              <a:gd name="connsiteX100" fmla="*/ 2638901 w 7000875"/>
              <a:gd name="connsiteY100" fmla="*/ 1041559 h 1647825"/>
              <a:gd name="connsiteX101" fmla="*/ 2143601 w 7000875"/>
              <a:gd name="connsiteY101" fmla="*/ 1093946 h 1647825"/>
              <a:gd name="connsiteX102" fmla="*/ 2143601 w 7000875"/>
              <a:gd name="connsiteY102" fmla="*/ 932974 h 1647825"/>
              <a:gd name="connsiteX103" fmla="*/ 2115979 w 7000875"/>
              <a:gd name="connsiteY103" fmla="*/ 948214 h 1647825"/>
              <a:gd name="connsiteX104" fmla="*/ 2107406 w 7000875"/>
              <a:gd name="connsiteY104" fmla="*/ 1011079 h 1647825"/>
              <a:gd name="connsiteX105" fmla="*/ 2088356 w 7000875"/>
              <a:gd name="connsiteY105" fmla="*/ 1012031 h 1647825"/>
              <a:gd name="connsiteX106" fmla="*/ 2096929 w 7000875"/>
              <a:gd name="connsiteY106" fmla="*/ 927259 h 1647825"/>
              <a:gd name="connsiteX107" fmla="*/ 2076926 w 7000875"/>
              <a:gd name="connsiteY107" fmla="*/ 937736 h 1647825"/>
              <a:gd name="connsiteX108" fmla="*/ 2057876 w 7000875"/>
              <a:gd name="connsiteY108" fmla="*/ 966311 h 1647825"/>
              <a:gd name="connsiteX109" fmla="*/ 1981676 w 7000875"/>
              <a:gd name="connsiteY109" fmla="*/ 1004411 h 1647825"/>
              <a:gd name="connsiteX110" fmla="*/ 1829276 w 7000875"/>
              <a:gd name="connsiteY110" fmla="*/ 1003459 h 1647825"/>
              <a:gd name="connsiteX111" fmla="*/ 1723549 w 7000875"/>
              <a:gd name="connsiteY111" fmla="*/ 951071 h 1647825"/>
              <a:gd name="connsiteX112" fmla="*/ 1707356 w 7000875"/>
              <a:gd name="connsiteY112" fmla="*/ 948214 h 1647825"/>
              <a:gd name="connsiteX113" fmla="*/ 1692116 w 7000875"/>
              <a:gd name="connsiteY113" fmla="*/ 969169 h 1647825"/>
              <a:gd name="connsiteX114" fmla="*/ 1640681 w 7000875"/>
              <a:gd name="connsiteY114" fmla="*/ 1250156 h 1647825"/>
              <a:gd name="connsiteX115" fmla="*/ 1626394 w 7000875"/>
              <a:gd name="connsiteY115" fmla="*/ 1273016 h 1647825"/>
              <a:gd name="connsiteX116" fmla="*/ 1600676 w 7000875"/>
              <a:gd name="connsiteY116" fmla="*/ 1281589 h 1647825"/>
              <a:gd name="connsiteX117" fmla="*/ 1449229 w 7000875"/>
              <a:gd name="connsiteY117" fmla="*/ 1276826 h 1647825"/>
              <a:gd name="connsiteX118" fmla="*/ 1439704 w 7000875"/>
              <a:gd name="connsiteY118" fmla="*/ 1272064 h 1647825"/>
              <a:gd name="connsiteX119" fmla="*/ 1263491 w 7000875"/>
              <a:gd name="connsiteY119" fmla="*/ 1214914 h 1647825"/>
              <a:gd name="connsiteX120" fmla="*/ 1187291 w 7000875"/>
              <a:gd name="connsiteY120" fmla="*/ 1210151 h 1647825"/>
              <a:gd name="connsiteX121" fmla="*/ 1159669 w 7000875"/>
              <a:gd name="connsiteY121" fmla="*/ 1193959 h 1647825"/>
              <a:gd name="connsiteX122" fmla="*/ 1144429 w 7000875"/>
              <a:gd name="connsiteY122" fmla="*/ 1189196 h 1647825"/>
              <a:gd name="connsiteX123" fmla="*/ 1092994 w 7000875"/>
              <a:gd name="connsiteY123" fmla="*/ 1184434 h 1647825"/>
              <a:gd name="connsiteX124" fmla="*/ 985361 w 7000875"/>
              <a:gd name="connsiteY124" fmla="*/ 1098709 h 1647825"/>
              <a:gd name="connsiteX125" fmla="*/ 893921 w 7000875"/>
              <a:gd name="connsiteY125" fmla="*/ 1032986 h 1647825"/>
              <a:gd name="connsiteX126" fmla="*/ 832009 w 7000875"/>
              <a:gd name="connsiteY126" fmla="*/ 1015841 h 1647825"/>
              <a:gd name="connsiteX127" fmla="*/ 686276 w 7000875"/>
              <a:gd name="connsiteY127" fmla="*/ 1014889 h 1647825"/>
              <a:gd name="connsiteX128" fmla="*/ 665321 w 7000875"/>
              <a:gd name="connsiteY128" fmla="*/ 1014889 h 1647825"/>
              <a:gd name="connsiteX129" fmla="*/ 665321 w 7000875"/>
              <a:gd name="connsiteY129" fmla="*/ 1084421 h 1647825"/>
              <a:gd name="connsiteX130" fmla="*/ 734854 w 7000875"/>
              <a:gd name="connsiteY130" fmla="*/ 1097756 h 1647825"/>
              <a:gd name="connsiteX131" fmla="*/ 664369 w 7000875"/>
              <a:gd name="connsiteY131" fmla="*/ 1111091 h 1647825"/>
              <a:gd name="connsiteX132" fmla="*/ 664369 w 7000875"/>
              <a:gd name="connsiteY132" fmla="*/ 1144429 h 1647825"/>
              <a:gd name="connsiteX133" fmla="*/ 711994 w 7000875"/>
              <a:gd name="connsiteY133" fmla="*/ 1153954 h 1647825"/>
              <a:gd name="connsiteX134" fmla="*/ 662464 w 7000875"/>
              <a:gd name="connsiteY134" fmla="*/ 1171099 h 1647825"/>
              <a:gd name="connsiteX135" fmla="*/ 662464 w 7000875"/>
              <a:gd name="connsiteY135" fmla="*/ 1437799 h 1647825"/>
              <a:gd name="connsiteX136" fmla="*/ 611981 w 7000875"/>
              <a:gd name="connsiteY136" fmla="*/ 1437799 h 1647825"/>
              <a:gd name="connsiteX137" fmla="*/ 611981 w 7000875"/>
              <a:gd name="connsiteY137" fmla="*/ 1172051 h 1647825"/>
              <a:gd name="connsiteX138" fmla="*/ 550069 w 7000875"/>
              <a:gd name="connsiteY138" fmla="*/ 1159669 h 1647825"/>
              <a:gd name="connsiteX139" fmla="*/ 550069 w 7000875"/>
              <a:gd name="connsiteY139" fmla="*/ 1153001 h 1647825"/>
              <a:gd name="connsiteX140" fmla="*/ 610076 w 7000875"/>
              <a:gd name="connsiteY140" fmla="*/ 1145381 h 1647825"/>
              <a:gd name="connsiteX141" fmla="*/ 610076 w 7000875"/>
              <a:gd name="connsiteY141" fmla="*/ 1112044 h 1647825"/>
              <a:gd name="connsiteX142" fmla="*/ 525304 w 7000875"/>
              <a:gd name="connsiteY142" fmla="*/ 1098709 h 1647825"/>
              <a:gd name="connsiteX143" fmla="*/ 611029 w 7000875"/>
              <a:gd name="connsiteY143" fmla="*/ 1084421 h 1647825"/>
              <a:gd name="connsiteX144" fmla="*/ 611029 w 7000875"/>
              <a:gd name="connsiteY144" fmla="*/ 1018699 h 1647825"/>
              <a:gd name="connsiteX145" fmla="*/ 591026 w 7000875"/>
              <a:gd name="connsiteY145" fmla="*/ 1032034 h 1647825"/>
              <a:gd name="connsiteX146" fmla="*/ 590074 w 7000875"/>
              <a:gd name="connsiteY146" fmla="*/ 1048226 h 1647825"/>
              <a:gd name="connsiteX147" fmla="*/ 557689 w 7000875"/>
              <a:gd name="connsiteY147" fmla="*/ 1077754 h 1647825"/>
              <a:gd name="connsiteX148" fmla="*/ 451961 w 7000875"/>
              <a:gd name="connsiteY148" fmla="*/ 1078706 h 1647825"/>
              <a:gd name="connsiteX149" fmla="*/ 400526 w 7000875"/>
              <a:gd name="connsiteY149" fmla="*/ 1101566 h 1647825"/>
              <a:gd name="connsiteX150" fmla="*/ 396716 w 7000875"/>
              <a:gd name="connsiteY150" fmla="*/ 1116806 h 1647825"/>
              <a:gd name="connsiteX151" fmla="*/ 395764 w 7000875"/>
              <a:gd name="connsiteY151" fmla="*/ 1164431 h 1647825"/>
              <a:gd name="connsiteX152" fmla="*/ 376714 w 7000875"/>
              <a:gd name="connsiteY152" fmla="*/ 1183481 h 1647825"/>
              <a:gd name="connsiteX153" fmla="*/ 344329 w 7000875"/>
              <a:gd name="connsiteY153" fmla="*/ 1183481 h 1647825"/>
              <a:gd name="connsiteX154" fmla="*/ 310991 w 7000875"/>
              <a:gd name="connsiteY154" fmla="*/ 1193006 h 1647825"/>
              <a:gd name="connsiteX155" fmla="*/ 293846 w 7000875"/>
              <a:gd name="connsiteY155" fmla="*/ 1195864 h 1647825"/>
              <a:gd name="connsiteX156" fmla="*/ 150019 w 7000875"/>
              <a:gd name="connsiteY156" fmla="*/ 1194911 h 1647825"/>
              <a:gd name="connsiteX157" fmla="*/ 120491 w 7000875"/>
              <a:gd name="connsiteY157" fmla="*/ 1200626 h 1647825"/>
              <a:gd name="connsiteX158" fmla="*/ 33814 w 7000875"/>
              <a:gd name="connsiteY158" fmla="*/ 1228249 h 1647825"/>
              <a:gd name="connsiteX159" fmla="*/ 7144 w 7000875"/>
              <a:gd name="connsiteY159" fmla="*/ 1227296 h 1647825"/>
              <a:gd name="connsiteX160" fmla="*/ 7144 w 7000875"/>
              <a:gd name="connsiteY160" fmla="*/ 1216819 h 1647825"/>
              <a:gd name="connsiteX161" fmla="*/ 10954 w 7000875"/>
              <a:gd name="connsiteY161" fmla="*/ 1203484 h 1647825"/>
              <a:gd name="connsiteX162" fmla="*/ 20479 w 7000875"/>
              <a:gd name="connsiteY162" fmla="*/ 1078706 h 1647825"/>
              <a:gd name="connsiteX163" fmla="*/ 44291 w 7000875"/>
              <a:gd name="connsiteY163" fmla="*/ 554831 h 1647825"/>
              <a:gd name="connsiteX164" fmla="*/ 67151 w 7000875"/>
              <a:gd name="connsiteY164" fmla="*/ 500539 h 1647825"/>
              <a:gd name="connsiteX165" fmla="*/ 84296 w 7000875"/>
              <a:gd name="connsiteY165" fmla="*/ 494824 h 1647825"/>
              <a:gd name="connsiteX166" fmla="*/ 303371 w 7000875"/>
              <a:gd name="connsiteY166" fmla="*/ 503396 h 1647825"/>
              <a:gd name="connsiteX167" fmla="*/ 329089 w 7000875"/>
              <a:gd name="connsiteY167" fmla="*/ 491966 h 1647825"/>
              <a:gd name="connsiteX168" fmla="*/ 416719 w 7000875"/>
              <a:gd name="connsiteY168" fmla="*/ 455771 h 1647825"/>
              <a:gd name="connsiteX169" fmla="*/ 1001554 w 7000875"/>
              <a:gd name="connsiteY169" fmla="*/ 459581 h 1647825"/>
              <a:gd name="connsiteX170" fmla="*/ 1015841 w 7000875"/>
              <a:gd name="connsiteY170" fmla="*/ 460534 h 1647825"/>
              <a:gd name="connsiteX171" fmla="*/ 1055846 w 7000875"/>
              <a:gd name="connsiteY171" fmla="*/ 512921 h 1647825"/>
              <a:gd name="connsiteX172" fmla="*/ 1026319 w 7000875"/>
              <a:gd name="connsiteY172" fmla="*/ 514826 h 1647825"/>
              <a:gd name="connsiteX173" fmla="*/ 1026319 w 7000875"/>
              <a:gd name="connsiteY173" fmla="*/ 551974 h 1647825"/>
              <a:gd name="connsiteX174" fmla="*/ 1063466 w 7000875"/>
              <a:gd name="connsiteY174" fmla="*/ 551974 h 1647825"/>
              <a:gd name="connsiteX175" fmla="*/ 1068229 w 7000875"/>
              <a:gd name="connsiteY175" fmla="*/ 571024 h 1647825"/>
              <a:gd name="connsiteX176" fmla="*/ 1261586 w 7000875"/>
              <a:gd name="connsiteY176" fmla="*/ 571024 h 1647825"/>
              <a:gd name="connsiteX177" fmla="*/ 1278731 w 7000875"/>
              <a:gd name="connsiteY177" fmla="*/ 575786 h 1647825"/>
              <a:gd name="connsiteX178" fmla="*/ 1293971 w 7000875"/>
              <a:gd name="connsiteY178" fmla="*/ 583406 h 1647825"/>
              <a:gd name="connsiteX179" fmla="*/ 1381601 w 7000875"/>
              <a:gd name="connsiteY179" fmla="*/ 584359 h 1647825"/>
              <a:gd name="connsiteX180" fmla="*/ 1395889 w 7000875"/>
              <a:gd name="connsiteY180" fmla="*/ 588169 h 1647825"/>
              <a:gd name="connsiteX181" fmla="*/ 1414939 w 7000875"/>
              <a:gd name="connsiteY181" fmla="*/ 591026 h 1647825"/>
              <a:gd name="connsiteX182" fmla="*/ 1447324 w 7000875"/>
              <a:gd name="connsiteY182" fmla="*/ 578644 h 1647825"/>
              <a:gd name="connsiteX183" fmla="*/ 1677829 w 7000875"/>
              <a:gd name="connsiteY183" fmla="*/ 578644 h 1647825"/>
              <a:gd name="connsiteX184" fmla="*/ 1696879 w 7000875"/>
              <a:gd name="connsiteY184" fmla="*/ 585311 h 1647825"/>
              <a:gd name="connsiteX185" fmla="*/ 1713071 w 7000875"/>
              <a:gd name="connsiteY185" fmla="*/ 586264 h 1647825"/>
              <a:gd name="connsiteX186" fmla="*/ 1719739 w 7000875"/>
              <a:gd name="connsiteY186" fmla="*/ 573881 h 1647825"/>
              <a:gd name="connsiteX187" fmla="*/ 1723549 w 7000875"/>
              <a:gd name="connsiteY187" fmla="*/ 546259 h 1647825"/>
              <a:gd name="connsiteX188" fmla="*/ 1731169 w 7000875"/>
              <a:gd name="connsiteY188" fmla="*/ 516731 h 1647825"/>
              <a:gd name="connsiteX189" fmla="*/ 1699736 w 7000875"/>
              <a:gd name="connsiteY189" fmla="*/ 515779 h 1647825"/>
              <a:gd name="connsiteX190" fmla="*/ 1683544 w 7000875"/>
              <a:gd name="connsiteY190" fmla="*/ 503396 h 1647825"/>
              <a:gd name="connsiteX191" fmla="*/ 1698784 w 7000875"/>
              <a:gd name="connsiteY191" fmla="*/ 491966 h 1647825"/>
              <a:gd name="connsiteX192" fmla="*/ 1730216 w 7000875"/>
              <a:gd name="connsiteY192" fmla="*/ 491014 h 1647825"/>
              <a:gd name="connsiteX193" fmla="*/ 1730216 w 7000875"/>
              <a:gd name="connsiteY193" fmla="*/ 437674 h 1647825"/>
              <a:gd name="connsiteX194" fmla="*/ 1907381 w 7000875"/>
              <a:gd name="connsiteY194" fmla="*/ 437674 h 1647825"/>
              <a:gd name="connsiteX195" fmla="*/ 1919764 w 7000875"/>
              <a:gd name="connsiteY195" fmla="*/ 393859 h 1647825"/>
              <a:gd name="connsiteX196" fmla="*/ 1976914 w 7000875"/>
              <a:gd name="connsiteY196" fmla="*/ 393859 h 1647825"/>
              <a:gd name="connsiteX197" fmla="*/ 1979771 w 7000875"/>
              <a:gd name="connsiteY197" fmla="*/ 413861 h 1647825"/>
              <a:gd name="connsiteX198" fmla="*/ 2006441 w 7000875"/>
              <a:gd name="connsiteY198" fmla="*/ 413861 h 1647825"/>
              <a:gd name="connsiteX199" fmla="*/ 2008346 w 7000875"/>
              <a:gd name="connsiteY199" fmla="*/ 393859 h 1647825"/>
              <a:gd name="connsiteX200" fmla="*/ 2029301 w 7000875"/>
              <a:gd name="connsiteY200" fmla="*/ 393859 h 1647825"/>
              <a:gd name="connsiteX201" fmla="*/ 2031206 w 7000875"/>
              <a:gd name="connsiteY201" fmla="*/ 405289 h 1647825"/>
              <a:gd name="connsiteX202" fmla="*/ 2038826 w 7000875"/>
              <a:gd name="connsiteY202" fmla="*/ 414814 h 1647825"/>
              <a:gd name="connsiteX203" fmla="*/ 2046446 w 7000875"/>
              <a:gd name="connsiteY203" fmla="*/ 405289 h 1647825"/>
              <a:gd name="connsiteX204" fmla="*/ 2046446 w 7000875"/>
              <a:gd name="connsiteY204" fmla="*/ 302419 h 1647825"/>
              <a:gd name="connsiteX205" fmla="*/ 1950244 w 7000875"/>
              <a:gd name="connsiteY205" fmla="*/ 311944 h 1647825"/>
              <a:gd name="connsiteX206" fmla="*/ 1898809 w 7000875"/>
              <a:gd name="connsiteY206" fmla="*/ 318611 h 1647825"/>
              <a:gd name="connsiteX207" fmla="*/ 1854041 w 7000875"/>
              <a:gd name="connsiteY207" fmla="*/ 315754 h 1647825"/>
              <a:gd name="connsiteX208" fmla="*/ 1792129 w 7000875"/>
              <a:gd name="connsiteY208" fmla="*/ 321469 h 1647825"/>
              <a:gd name="connsiteX209" fmla="*/ 1570196 w 7000875"/>
              <a:gd name="connsiteY209" fmla="*/ 320516 h 1647825"/>
              <a:gd name="connsiteX210" fmla="*/ 1541621 w 7000875"/>
              <a:gd name="connsiteY210" fmla="*/ 314801 h 1647825"/>
              <a:gd name="connsiteX211" fmla="*/ 1509236 w 7000875"/>
              <a:gd name="connsiteY211" fmla="*/ 319564 h 1647825"/>
              <a:gd name="connsiteX212" fmla="*/ 1451134 w 7000875"/>
              <a:gd name="connsiteY212" fmla="*/ 300514 h 1647825"/>
              <a:gd name="connsiteX213" fmla="*/ 1452086 w 7000875"/>
              <a:gd name="connsiteY213" fmla="*/ 107156 h 1647825"/>
              <a:gd name="connsiteX214" fmla="*/ 1514951 w 7000875"/>
              <a:gd name="connsiteY214" fmla="*/ 93821 h 1647825"/>
              <a:gd name="connsiteX215" fmla="*/ 1542574 w 7000875"/>
              <a:gd name="connsiteY215" fmla="*/ 101441 h 1647825"/>
              <a:gd name="connsiteX216" fmla="*/ 1575911 w 7000875"/>
              <a:gd name="connsiteY216" fmla="*/ 94774 h 1647825"/>
              <a:gd name="connsiteX217" fmla="*/ 1872139 w 7000875"/>
              <a:gd name="connsiteY217" fmla="*/ 103346 h 1647825"/>
              <a:gd name="connsiteX218" fmla="*/ 1896904 w 7000875"/>
              <a:gd name="connsiteY218" fmla="*/ 97631 h 1647825"/>
              <a:gd name="connsiteX219" fmla="*/ 1939766 w 7000875"/>
              <a:gd name="connsiteY219" fmla="*/ 100489 h 1647825"/>
              <a:gd name="connsiteX220" fmla="*/ 1989296 w 7000875"/>
              <a:gd name="connsiteY220" fmla="*/ 120491 h 1647825"/>
              <a:gd name="connsiteX221" fmla="*/ 2076926 w 7000875"/>
              <a:gd name="connsiteY221" fmla="*/ 108109 h 1647825"/>
              <a:gd name="connsiteX222" fmla="*/ 2085499 w 7000875"/>
              <a:gd name="connsiteY222" fmla="*/ 106204 h 1647825"/>
              <a:gd name="connsiteX223" fmla="*/ 2154079 w 7000875"/>
              <a:gd name="connsiteY223" fmla="*/ 106204 h 1647825"/>
              <a:gd name="connsiteX224" fmla="*/ 2152174 w 7000875"/>
              <a:gd name="connsiteY224" fmla="*/ 110966 h 1647825"/>
              <a:gd name="connsiteX225" fmla="*/ 2171224 w 7000875"/>
              <a:gd name="connsiteY225" fmla="*/ 121444 h 1647825"/>
              <a:gd name="connsiteX226" fmla="*/ 2319814 w 7000875"/>
              <a:gd name="connsiteY226" fmla="*/ 122396 h 1647825"/>
              <a:gd name="connsiteX227" fmla="*/ 2336006 w 7000875"/>
              <a:gd name="connsiteY227" fmla="*/ 114776 h 1647825"/>
              <a:gd name="connsiteX228" fmla="*/ 2334101 w 7000875"/>
              <a:gd name="connsiteY228" fmla="*/ 44291 h 1647825"/>
              <a:gd name="connsiteX229" fmla="*/ 2337911 w 7000875"/>
              <a:gd name="connsiteY229" fmla="*/ 7144 h 1647825"/>
              <a:gd name="connsiteX230" fmla="*/ 2507456 w 7000875"/>
              <a:gd name="connsiteY230" fmla="*/ 8096 h 1647825"/>
              <a:gd name="connsiteX231" fmla="*/ 1342549 w 7000875"/>
              <a:gd name="connsiteY231" fmla="*/ 775811 h 1647825"/>
              <a:gd name="connsiteX232" fmla="*/ 1283494 w 7000875"/>
              <a:gd name="connsiteY232" fmla="*/ 785336 h 1647825"/>
              <a:gd name="connsiteX233" fmla="*/ 1201579 w 7000875"/>
              <a:gd name="connsiteY233" fmla="*/ 889159 h 1647825"/>
              <a:gd name="connsiteX234" fmla="*/ 1278731 w 7000875"/>
              <a:gd name="connsiteY234" fmla="*/ 1012984 h 1647825"/>
              <a:gd name="connsiteX235" fmla="*/ 1445419 w 7000875"/>
              <a:gd name="connsiteY235" fmla="*/ 975836 h 1647825"/>
              <a:gd name="connsiteX236" fmla="*/ 1513999 w 7000875"/>
              <a:gd name="connsiteY236" fmla="*/ 871061 h 1647825"/>
              <a:gd name="connsiteX237" fmla="*/ 1448276 w 7000875"/>
              <a:gd name="connsiteY237" fmla="*/ 771049 h 1647825"/>
              <a:gd name="connsiteX238" fmla="*/ 1441609 w 7000875"/>
              <a:gd name="connsiteY238" fmla="*/ 769144 h 1647825"/>
              <a:gd name="connsiteX239" fmla="*/ 1421606 w 7000875"/>
              <a:gd name="connsiteY239" fmla="*/ 755809 h 1647825"/>
              <a:gd name="connsiteX240" fmla="*/ 1404461 w 7000875"/>
              <a:gd name="connsiteY240" fmla="*/ 757714 h 1647825"/>
              <a:gd name="connsiteX241" fmla="*/ 1373981 w 7000875"/>
              <a:gd name="connsiteY241" fmla="*/ 776764 h 1647825"/>
              <a:gd name="connsiteX242" fmla="*/ 1342549 w 7000875"/>
              <a:gd name="connsiteY242" fmla="*/ 775811 h 1647825"/>
              <a:gd name="connsiteX243" fmla="*/ 1836896 w 7000875"/>
              <a:gd name="connsiteY243" fmla="*/ 804386 h 1647825"/>
              <a:gd name="connsiteX244" fmla="*/ 1757839 w 7000875"/>
              <a:gd name="connsiteY244" fmla="*/ 864394 h 1647825"/>
              <a:gd name="connsiteX245" fmla="*/ 1815941 w 7000875"/>
              <a:gd name="connsiteY245" fmla="*/ 961549 h 1647825"/>
              <a:gd name="connsiteX246" fmla="*/ 1976914 w 7000875"/>
              <a:gd name="connsiteY246" fmla="*/ 964406 h 1647825"/>
              <a:gd name="connsiteX247" fmla="*/ 2040731 w 7000875"/>
              <a:gd name="connsiteY247" fmla="*/ 912971 h 1647825"/>
              <a:gd name="connsiteX248" fmla="*/ 2020729 w 7000875"/>
              <a:gd name="connsiteY248" fmla="*/ 824389 h 1647825"/>
              <a:gd name="connsiteX249" fmla="*/ 1977866 w 7000875"/>
              <a:gd name="connsiteY249" fmla="*/ 804386 h 1647825"/>
              <a:gd name="connsiteX250" fmla="*/ 1887379 w 7000875"/>
              <a:gd name="connsiteY250" fmla="*/ 802481 h 1647825"/>
              <a:gd name="connsiteX251" fmla="*/ 1870234 w 7000875"/>
              <a:gd name="connsiteY251" fmla="*/ 811054 h 1647825"/>
              <a:gd name="connsiteX252" fmla="*/ 1890236 w 7000875"/>
              <a:gd name="connsiteY252" fmla="*/ 926306 h 1647825"/>
              <a:gd name="connsiteX253" fmla="*/ 1906429 w 7000875"/>
              <a:gd name="connsiteY253" fmla="*/ 938689 h 1647825"/>
              <a:gd name="connsiteX254" fmla="*/ 1842611 w 7000875"/>
              <a:gd name="connsiteY254" fmla="*/ 903446 h 1647825"/>
              <a:gd name="connsiteX255" fmla="*/ 1836896 w 7000875"/>
              <a:gd name="connsiteY255" fmla="*/ 804386 h 1647825"/>
              <a:gd name="connsiteX256" fmla="*/ 517684 w 7000875"/>
              <a:gd name="connsiteY256" fmla="*/ 548164 h 1647825"/>
              <a:gd name="connsiteX257" fmla="*/ 566261 w 7000875"/>
              <a:gd name="connsiteY257" fmla="*/ 580549 h 1647825"/>
              <a:gd name="connsiteX258" fmla="*/ 958691 w 7000875"/>
              <a:gd name="connsiteY258" fmla="*/ 580549 h 1647825"/>
              <a:gd name="connsiteX259" fmla="*/ 973931 w 7000875"/>
              <a:gd name="connsiteY259" fmla="*/ 573881 h 1647825"/>
              <a:gd name="connsiteX260" fmla="*/ 1005364 w 7000875"/>
              <a:gd name="connsiteY260" fmla="*/ 547211 h 1647825"/>
              <a:gd name="connsiteX261" fmla="*/ 1005364 w 7000875"/>
              <a:gd name="connsiteY261" fmla="*/ 515779 h 1647825"/>
              <a:gd name="connsiteX262" fmla="*/ 516731 w 7000875"/>
              <a:gd name="connsiteY262" fmla="*/ 515779 h 1647825"/>
              <a:gd name="connsiteX263" fmla="*/ 516731 w 7000875"/>
              <a:gd name="connsiteY263" fmla="*/ 536734 h 1647825"/>
              <a:gd name="connsiteX264" fmla="*/ 517684 w 7000875"/>
              <a:gd name="connsiteY264" fmla="*/ 548164 h 1647825"/>
              <a:gd name="connsiteX265" fmla="*/ 3903821 w 7000875"/>
              <a:gd name="connsiteY265" fmla="*/ 592931 h 1647825"/>
              <a:gd name="connsiteX266" fmla="*/ 3101816 w 7000875"/>
              <a:gd name="connsiteY266" fmla="*/ 592931 h 1647825"/>
              <a:gd name="connsiteX267" fmla="*/ 3123724 w 7000875"/>
              <a:gd name="connsiteY267" fmla="*/ 609124 h 1647825"/>
              <a:gd name="connsiteX268" fmla="*/ 3298031 w 7000875"/>
              <a:gd name="connsiteY268" fmla="*/ 609124 h 1647825"/>
              <a:gd name="connsiteX269" fmla="*/ 3875246 w 7000875"/>
              <a:gd name="connsiteY269" fmla="*/ 611981 h 1647825"/>
              <a:gd name="connsiteX270" fmla="*/ 3903821 w 7000875"/>
              <a:gd name="connsiteY270" fmla="*/ 592931 h 1647825"/>
              <a:gd name="connsiteX271" fmla="*/ 5783104 w 7000875"/>
              <a:gd name="connsiteY271" fmla="*/ 479584 h 1647825"/>
              <a:gd name="connsiteX272" fmla="*/ 5783104 w 7000875"/>
              <a:gd name="connsiteY272" fmla="*/ 474821 h 1647825"/>
              <a:gd name="connsiteX273" fmla="*/ 5686902 w 7000875"/>
              <a:gd name="connsiteY273" fmla="*/ 474821 h 1647825"/>
              <a:gd name="connsiteX274" fmla="*/ 5329714 w 7000875"/>
              <a:gd name="connsiteY274" fmla="*/ 467201 h 1647825"/>
              <a:gd name="connsiteX275" fmla="*/ 5184934 w 7000875"/>
              <a:gd name="connsiteY275" fmla="*/ 467201 h 1647825"/>
              <a:gd name="connsiteX276" fmla="*/ 5184934 w 7000875"/>
              <a:gd name="connsiteY276" fmla="*/ 463391 h 1647825"/>
              <a:gd name="connsiteX277" fmla="*/ 5388769 w 7000875"/>
              <a:gd name="connsiteY277" fmla="*/ 463391 h 1647825"/>
              <a:gd name="connsiteX278" fmla="*/ 5388769 w 7000875"/>
              <a:gd name="connsiteY278" fmla="*/ 459581 h 1647825"/>
              <a:gd name="connsiteX279" fmla="*/ 4250532 w 7000875"/>
              <a:gd name="connsiteY279" fmla="*/ 459581 h 1647825"/>
              <a:gd name="connsiteX280" fmla="*/ 4250532 w 7000875"/>
              <a:gd name="connsiteY280" fmla="*/ 457676 h 1647825"/>
              <a:gd name="connsiteX281" fmla="*/ 4876324 w 7000875"/>
              <a:gd name="connsiteY281" fmla="*/ 467201 h 1647825"/>
              <a:gd name="connsiteX282" fmla="*/ 4876324 w 7000875"/>
              <a:gd name="connsiteY282" fmla="*/ 470059 h 1647825"/>
              <a:gd name="connsiteX283" fmla="*/ 4773454 w 7000875"/>
              <a:gd name="connsiteY283" fmla="*/ 470059 h 1647825"/>
              <a:gd name="connsiteX284" fmla="*/ 4773454 w 7000875"/>
              <a:gd name="connsiteY284" fmla="*/ 471964 h 1647825"/>
              <a:gd name="connsiteX285" fmla="*/ 5783104 w 7000875"/>
              <a:gd name="connsiteY285" fmla="*/ 479584 h 1647825"/>
              <a:gd name="connsiteX286" fmla="*/ 495776 w 7000875"/>
              <a:gd name="connsiteY286" fmla="*/ 513874 h 1647825"/>
              <a:gd name="connsiteX287" fmla="*/ 340519 w 7000875"/>
              <a:gd name="connsiteY287" fmla="*/ 513874 h 1647825"/>
              <a:gd name="connsiteX288" fmla="*/ 329089 w 7000875"/>
              <a:gd name="connsiteY288" fmla="*/ 522446 h 1647825"/>
              <a:gd name="connsiteX289" fmla="*/ 315754 w 7000875"/>
              <a:gd name="connsiteY289" fmla="*/ 576739 h 1647825"/>
              <a:gd name="connsiteX290" fmla="*/ 429101 w 7000875"/>
              <a:gd name="connsiteY290" fmla="*/ 576739 h 1647825"/>
              <a:gd name="connsiteX291" fmla="*/ 439579 w 7000875"/>
              <a:gd name="connsiteY291" fmla="*/ 567214 h 1647825"/>
              <a:gd name="connsiteX292" fmla="*/ 470059 w 7000875"/>
              <a:gd name="connsiteY292" fmla="*/ 549116 h 1647825"/>
              <a:gd name="connsiteX293" fmla="*/ 495776 w 7000875"/>
              <a:gd name="connsiteY293" fmla="*/ 549116 h 1647825"/>
              <a:gd name="connsiteX294" fmla="*/ 495776 w 7000875"/>
              <a:gd name="connsiteY294" fmla="*/ 513874 h 1647825"/>
              <a:gd name="connsiteX295" fmla="*/ 6726079 w 7000875"/>
              <a:gd name="connsiteY295" fmla="*/ 396716 h 1647825"/>
              <a:gd name="connsiteX296" fmla="*/ 6727032 w 7000875"/>
              <a:gd name="connsiteY296" fmla="*/ 392906 h 1647825"/>
              <a:gd name="connsiteX297" fmla="*/ 6018371 w 7000875"/>
              <a:gd name="connsiteY297" fmla="*/ 392906 h 1647825"/>
              <a:gd name="connsiteX298" fmla="*/ 6124099 w 7000875"/>
              <a:gd name="connsiteY298" fmla="*/ 393859 h 1647825"/>
              <a:gd name="connsiteX299" fmla="*/ 6170771 w 7000875"/>
              <a:gd name="connsiteY299" fmla="*/ 395764 h 1647825"/>
              <a:gd name="connsiteX300" fmla="*/ 6332696 w 7000875"/>
              <a:gd name="connsiteY300" fmla="*/ 411956 h 1647825"/>
              <a:gd name="connsiteX301" fmla="*/ 6446996 w 7000875"/>
              <a:gd name="connsiteY301" fmla="*/ 411956 h 1647825"/>
              <a:gd name="connsiteX302" fmla="*/ 6546057 w 7000875"/>
              <a:gd name="connsiteY302" fmla="*/ 408146 h 1647825"/>
              <a:gd name="connsiteX303" fmla="*/ 6711791 w 7000875"/>
              <a:gd name="connsiteY303" fmla="*/ 395764 h 1647825"/>
              <a:gd name="connsiteX304" fmla="*/ 6726079 w 7000875"/>
              <a:gd name="connsiteY304" fmla="*/ 396716 h 1647825"/>
              <a:gd name="connsiteX305" fmla="*/ 2328386 w 7000875"/>
              <a:gd name="connsiteY305" fmla="*/ 305276 h 1647825"/>
              <a:gd name="connsiteX306" fmla="*/ 2159794 w 7000875"/>
              <a:gd name="connsiteY306" fmla="*/ 305276 h 1647825"/>
              <a:gd name="connsiteX307" fmla="*/ 2159794 w 7000875"/>
              <a:gd name="connsiteY307" fmla="*/ 330041 h 1647825"/>
              <a:gd name="connsiteX308" fmla="*/ 2569369 w 7000875"/>
              <a:gd name="connsiteY308" fmla="*/ 330041 h 1647825"/>
              <a:gd name="connsiteX309" fmla="*/ 2569369 w 7000875"/>
              <a:gd name="connsiteY309" fmla="*/ 306229 h 1647825"/>
              <a:gd name="connsiteX310" fmla="*/ 2526506 w 7000875"/>
              <a:gd name="connsiteY310" fmla="*/ 306229 h 1647825"/>
              <a:gd name="connsiteX311" fmla="*/ 2516029 w 7000875"/>
              <a:gd name="connsiteY311" fmla="*/ 311944 h 1647825"/>
              <a:gd name="connsiteX312" fmla="*/ 2493169 w 7000875"/>
              <a:gd name="connsiteY312" fmla="*/ 324326 h 1647825"/>
              <a:gd name="connsiteX313" fmla="*/ 2351246 w 7000875"/>
              <a:gd name="connsiteY313" fmla="*/ 324326 h 1647825"/>
              <a:gd name="connsiteX314" fmla="*/ 2328386 w 7000875"/>
              <a:gd name="connsiteY314" fmla="*/ 305276 h 1647825"/>
              <a:gd name="connsiteX315" fmla="*/ 3625691 w 7000875"/>
              <a:gd name="connsiteY315" fmla="*/ 882491 h 1647825"/>
              <a:gd name="connsiteX316" fmla="*/ 3620929 w 7000875"/>
              <a:gd name="connsiteY316" fmla="*/ 864394 h 1647825"/>
              <a:gd name="connsiteX317" fmla="*/ 3605689 w 7000875"/>
              <a:gd name="connsiteY317" fmla="*/ 819626 h 1647825"/>
              <a:gd name="connsiteX318" fmla="*/ 3599021 w 7000875"/>
              <a:gd name="connsiteY318" fmla="*/ 812006 h 1647825"/>
              <a:gd name="connsiteX319" fmla="*/ 3542824 w 7000875"/>
              <a:gd name="connsiteY319" fmla="*/ 797719 h 1647825"/>
              <a:gd name="connsiteX320" fmla="*/ 3501866 w 7000875"/>
              <a:gd name="connsiteY320" fmla="*/ 820579 h 1647825"/>
              <a:gd name="connsiteX321" fmla="*/ 3532346 w 7000875"/>
              <a:gd name="connsiteY321" fmla="*/ 850106 h 1647825"/>
              <a:gd name="connsiteX322" fmla="*/ 3564731 w 7000875"/>
              <a:gd name="connsiteY322" fmla="*/ 860584 h 1647825"/>
              <a:gd name="connsiteX323" fmla="*/ 3625691 w 7000875"/>
              <a:gd name="connsiteY323" fmla="*/ 882491 h 1647825"/>
              <a:gd name="connsiteX324" fmla="*/ 2680811 w 7000875"/>
              <a:gd name="connsiteY324" fmla="*/ 161449 h 1647825"/>
              <a:gd name="connsiteX325" fmla="*/ 2683669 w 7000875"/>
              <a:gd name="connsiteY325" fmla="*/ 114776 h 1647825"/>
              <a:gd name="connsiteX326" fmla="*/ 2604611 w 7000875"/>
              <a:gd name="connsiteY326" fmla="*/ 114776 h 1647825"/>
              <a:gd name="connsiteX327" fmla="*/ 2590324 w 7000875"/>
              <a:gd name="connsiteY327" fmla="*/ 120491 h 1647825"/>
              <a:gd name="connsiteX328" fmla="*/ 2580799 w 7000875"/>
              <a:gd name="connsiteY328" fmla="*/ 160496 h 1647825"/>
              <a:gd name="connsiteX329" fmla="*/ 2680811 w 7000875"/>
              <a:gd name="connsiteY329" fmla="*/ 161449 h 1647825"/>
              <a:gd name="connsiteX330" fmla="*/ 2057876 w 7000875"/>
              <a:gd name="connsiteY330" fmla="*/ 163354 h 1647825"/>
              <a:gd name="connsiteX331" fmla="*/ 2150269 w 7000875"/>
              <a:gd name="connsiteY331" fmla="*/ 159544 h 1647825"/>
              <a:gd name="connsiteX332" fmla="*/ 2150269 w 7000875"/>
              <a:gd name="connsiteY332" fmla="*/ 112871 h 1647825"/>
              <a:gd name="connsiteX333" fmla="*/ 2090261 w 7000875"/>
              <a:gd name="connsiteY333" fmla="*/ 112871 h 1647825"/>
              <a:gd name="connsiteX334" fmla="*/ 2073116 w 7000875"/>
              <a:gd name="connsiteY334" fmla="*/ 120491 h 1647825"/>
              <a:gd name="connsiteX335" fmla="*/ 2057876 w 7000875"/>
              <a:gd name="connsiteY335" fmla="*/ 163354 h 1647825"/>
              <a:gd name="connsiteX336" fmla="*/ 3259931 w 7000875"/>
              <a:gd name="connsiteY336" fmla="*/ 897731 h 1647825"/>
              <a:gd name="connsiteX337" fmla="*/ 3259931 w 7000875"/>
              <a:gd name="connsiteY337" fmla="*/ 895826 h 1647825"/>
              <a:gd name="connsiteX338" fmla="*/ 3227546 w 7000875"/>
              <a:gd name="connsiteY338" fmla="*/ 895826 h 1647825"/>
              <a:gd name="connsiteX339" fmla="*/ 3206591 w 7000875"/>
              <a:gd name="connsiteY339" fmla="*/ 905351 h 1647825"/>
              <a:gd name="connsiteX340" fmla="*/ 3221831 w 7000875"/>
              <a:gd name="connsiteY340" fmla="*/ 925354 h 1647825"/>
              <a:gd name="connsiteX341" fmla="*/ 3238976 w 7000875"/>
              <a:gd name="connsiteY341" fmla="*/ 929164 h 1647825"/>
              <a:gd name="connsiteX342" fmla="*/ 3300889 w 7000875"/>
              <a:gd name="connsiteY342" fmla="*/ 929164 h 1647825"/>
              <a:gd name="connsiteX343" fmla="*/ 3321844 w 7000875"/>
              <a:gd name="connsiteY343" fmla="*/ 924401 h 1647825"/>
              <a:gd name="connsiteX344" fmla="*/ 3332321 w 7000875"/>
              <a:gd name="connsiteY344" fmla="*/ 906304 h 1647825"/>
              <a:gd name="connsiteX345" fmla="*/ 3311366 w 7000875"/>
              <a:gd name="connsiteY345" fmla="*/ 892016 h 1647825"/>
              <a:gd name="connsiteX346" fmla="*/ 3259931 w 7000875"/>
              <a:gd name="connsiteY346" fmla="*/ 897731 h 1647825"/>
              <a:gd name="connsiteX347" fmla="*/ 3898106 w 7000875"/>
              <a:gd name="connsiteY347" fmla="*/ 860584 h 1647825"/>
              <a:gd name="connsiteX348" fmla="*/ 3947636 w 7000875"/>
              <a:gd name="connsiteY348" fmla="*/ 849154 h 1647825"/>
              <a:gd name="connsiteX349" fmla="*/ 3969544 w 7000875"/>
              <a:gd name="connsiteY349" fmla="*/ 825341 h 1647825"/>
              <a:gd name="connsiteX350" fmla="*/ 3947636 w 7000875"/>
              <a:gd name="connsiteY350" fmla="*/ 802481 h 1647825"/>
              <a:gd name="connsiteX351" fmla="*/ 3924776 w 7000875"/>
              <a:gd name="connsiteY351" fmla="*/ 800576 h 1647825"/>
              <a:gd name="connsiteX352" fmla="*/ 3914299 w 7000875"/>
              <a:gd name="connsiteY352" fmla="*/ 808196 h 1647825"/>
              <a:gd name="connsiteX353" fmla="*/ 3898106 w 7000875"/>
              <a:gd name="connsiteY353" fmla="*/ 860584 h 1647825"/>
              <a:gd name="connsiteX354" fmla="*/ 1878806 w 7000875"/>
              <a:gd name="connsiteY354" fmla="*/ 685324 h 1647825"/>
              <a:gd name="connsiteX355" fmla="*/ 1850231 w 7000875"/>
              <a:gd name="connsiteY355" fmla="*/ 654844 h 1647825"/>
              <a:gd name="connsiteX356" fmla="*/ 1819751 w 7000875"/>
              <a:gd name="connsiteY356" fmla="*/ 683419 h 1647825"/>
              <a:gd name="connsiteX357" fmla="*/ 1848326 w 7000875"/>
              <a:gd name="connsiteY357" fmla="*/ 713899 h 1647825"/>
              <a:gd name="connsiteX358" fmla="*/ 1878806 w 7000875"/>
              <a:gd name="connsiteY358" fmla="*/ 685324 h 1647825"/>
              <a:gd name="connsiteX359" fmla="*/ 452914 w 7000875"/>
              <a:gd name="connsiteY359" fmla="*/ 743426 h 1647825"/>
              <a:gd name="connsiteX360" fmla="*/ 458629 w 7000875"/>
              <a:gd name="connsiteY360" fmla="*/ 746284 h 1647825"/>
              <a:gd name="connsiteX361" fmla="*/ 469106 w 7000875"/>
              <a:gd name="connsiteY361" fmla="*/ 720566 h 1647825"/>
              <a:gd name="connsiteX362" fmla="*/ 469106 w 7000875"/>
              <a:gd name="connsiteY362" fmla="*/ 631984 h 1647825"/>
              <a:gd name="connsiteX363" fmla="*/ 463391 w 7000875"/>
              <a:gd name="connsiteY363" fmla="*/ 607219 h 1647825"/>
              <a:gd name="connsiteX364" fmla="*/ 452914 w 7000875"/>
              <a:gd name="connsiteY364" fmla="*/ 743426 h 1647825"/>
              <a:gd name="connsiteX365" fmla="*/ 2373154 w 7000875"/>
              <a:gd name="connsiteY365" fmla="*/ 26194 h 1647825"/>
              <a:gd name="connsiteX366" fmla="*/ 2473166 w 7000875"/>
              <a:gd name="connsiteY366" fmla="*/ 25241 h 1647825"/>
              <a:gd name="connsiteX367" fmla="*/ 2373154 w 7000875"/>
              <a:gd name="connsiteY367" fmla="*/ 26194 h 1647825"/>
              <a:gd name="connsiteX368" fmla="*/ 2327434 w 7000875"/>
              <a:gd name="connsiteY368" fmla="*/ 160496 h 1647825"/>
              <a:gd name="connsiteX369" fmla="*/ 2327434 w 7000875"/>
              <a:gd name="connsiteY369" fmla="*/ 130016 h 1647825"/>
              <a:gd name="connsiteX370" fmla="*/ 2289334 w 7000875"/>
              <a:gd name="connsiteY370" fmla="*/ 130969 h 1647825"/>
              <a:gd name="connsiteX371" fmla="*/ 2275046 w 7000875"/>
              <a:gd name="connsiteY371" fmla="*/ 144304 h 1647825"/>
              <a:gd name="connsiteX372" fmla="*/ 2287429 w 7000875"/>
              <a:gd name="connsiteY372" fmla="*/ 154781 h 1647825"/>
              <a:gd name="connsiteX373" fmla="*/ 2327434 w 7000875"/>
              <a:gd name="connsiteY373" fmla="*/ 160496 h 1647825"/>
              <a:gd name="connsiteX374" fmla="*/ 2625566 w 7000875"/>
              <a:gd name="connsiteY374" fmla="*/ 484346 h 1647825"/>
              <a:gd name="connsiteX375" fmla="*/ 2625566 w 7000875"/>
              <a:gd name="connsiteY375" fmla="*/ 483394 h 1647825"/>
              <a:gd name="connsiteX376" fmla="*/ 2377916 w 7000875"/>
              <a:gd name="connsiteY376" fmla="*/ 483394 h 1647825"/>
              <a:gd name="connsiteX377" fmla="*/ 2377916 w 7000875"/>
              <a:gd name="connsiteY377" fmla="*/ 484346 h 1647825"/>
              <a:gd name="connsiteX378" fmla="*/ 2625566 w 7000875"/>
              <a:gd name="connsiteY378" fmla="*/ 484346 h 1647825"/>
              <a:gd name="connsiteX379" fmla="*/ 2498884 w 7000875"/>
              <a:gd name="connsiteY379" fmla="*/ 99536 h 1647825"/>
              <a:gd name="connsiteX380" fmla="*/ 2347436 w 7000875"/>
              <a:gd name="connsiteY380" fmla="*/ 98584 h 1647825"/>
              <a:gd name="connsiteX381" fmla="*/ 2498884 w 7000875"/>
              <a:gd name="connsiteY381" fmla="*/ 99536 h 1647825"/>
              <a:gd name="connsiteX382" fmla="*/ 3964781 w 7000875"/>
              <a:gd name="connsiteY382" fmla="*/ 652939 h 1647825"/>
              <a:gd name="connsiteX383" fmla="*/ 4016216 w 7000875"/>
              <a:gd name="connsiteY383" fmla="*/ 652939 h 1647825"/>
              <a:gd name="connsiteX384" fmla="*/ 3964781 w 7000875"/>
              <a:gd name="connsiteY384" fmla="*/ 652939 h 1647825"/>
              <a:gd name="connsiteX385" fmla="*/ 3762851 w 7000875"/>
              <a:gd name="connsiteY385" fmla="*/ 1173004 h 1647825"/>
              <a:gd name="connsiteX386" fmla="*/ 3766661 w 7000875"/>
              <a:gd name="connsiteY386" fmla="*/ 1173004 h 1647825"/>
              <a:gd name="connsiteX387" fmla="*/ 3766661 w 7000875"/>
              <a:gd name="connsiteY387" fmla="*/ 1093946 h 1647825"/>
              <a:gd name="connsiteX388" fmla="*/ 3762851 w 7000875"/>
              <a:gd name="connsiteY388" fmla="*/ 1093946 h 1647825"/>
              <a:gd name="connsiteX389" fmla="*/ 3762851 w 7000875"/>
              <a:gd name="connsiteY389" fmla="*/ 1173004 h 1647825"/>
              <a:gd name="connsiteX390" fmla="*/ 3756184 w 7000875"/>
              <a:gd name="connsiteY390" fmla="*/ 1481614 h 1647825"/>
              <a:gd name="connsiteX391" fmla="*/ 3762851 w 7000875"/>
              <a:gd name="connsiteY391" fmla="*/ 1481614 h 1647825"/>
              <a:gd name="connsiteX392" fmla="*/ 3762851 w 7000875"/>
              <a:gd name="connsiteY392" fmla="*/ 1425416 h 1647825"/>
              <a:gd name="connsiteX393" fmla="*/ 3758089 w 7000875"/>
              <a:gd name="connsiteY393" fmla="*/ 1425416 h 1647825"/>
              <a:gd name="connsiteX394" fmla="*/ 3756184 w 7000875"/>
              <a:gd name="connsiteY394" fmla="*/ 1481614 h 1647825"/>
              <a:gd name="connsiteX395" fmla="*/ 347186 w 7000875"/>
              <a:gd name="connsiteY395" fmla="*/ 647224 h 1647825"/>
              <a:gd name="connsiteX396" fmla="*/ 338614 w 7000875"/>
              <a:gd name="connsiteY396" fmla="*/ 647224 h 1647825"/>
              <a:gd name="connsiteX397" fmla="*/ 340519 w 7000875"/>
              <a:gd name="connsiteY397" fmla="*/ 677704 h 1647825"/>
              <a:gd name="connsiteX398" fmla="*/ 347186 w 7000875"/>
              <a:gd name="connsiteY398" fmla="*/ 677704 h 1647825"/>
              <a:gd name="connsiteX399" fmla="*/ 347186 w 7000875"/>
              <a:gd name="connsiteY399" fmla="*/ 647224 h 1647825"/>
              <a:gd name="connsiteX400" fmla="*/ 3619976 w 7000875"/>
              <a:gd name="connsiteY400" fmla="*/ 963454 h 1647825"/>
              <a:gd name="connsiteX401" fmla="*/ 3620929 w 7000875"/>
              <a:gd name="connsiteY401" fmla="*/ 952976 h 1647825"/>
              <a:gd name="connsiteX402" fmla="*/ 3594259 w 7000875"/>
              <a:gd name="connsiteY402" fmla="*/ 950119 h 1647825"/>
              <a:gd name="connsiteX403" fmla="*/ 3593306 w 7000875"/>
              <a:gd name="connsiteY403" fmla="*/ 958691 h 1647825"/>
              <a:gd name="connsiteX404" fmla="*/ 3619976 w 7000875"/>
              <a:gd name="connsiteY404" fmla="*/ 963454 h 1647825"/>
              <a:gd name="connsiteX405" fmla="*/ 5785962 w 7000875"/>
              <a:gd name="connsiteY405" fmla="*/ 498634 h 1647825"/>
              <a:gd name="connsiteX406" fmla="*/ 5785962 w 7000875"/>
              <a:gd name="connsiteY406" fmla="*/ 498634 h 1647825"/>
              <a:gd name="connsiteX407" fmla="*/ 5702141 w 7000875"/>
              <a:gd name="connsiteY407" fmla="*/ 497681 h 1647825"/>
              <a:gd name="connsiteX408" fmla="*/ 5702141 w 7000875"/>
              <a:gd name="connsiteY408" fmla="*/ 498634 h 1647825"/>
              <a:gd name="connsiteX409" fmla="*/ 5785962 w 7000875"/>
              <a:gd name="connsiteY409" fmla="*/ 498634 h 164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</a:cxnLst>
            <a:rect l="l" t="t" r="r" b="b"/>
            <a:pathLst>
              <a:path w="7000875" h="1647825">
                <a:moveTo>
                  <a:pt x="2507456" y="8096"/>
                </a:moveTo>
                <a:cubicBezTo>
                  <a:pt x="2513171" y="21431"/>
                  <a:pt x="2511266" y="33814"/>
                  <a:pt x="2508409" y="48101"/>
                </a:cubicBezTo>
                <a:cubicBezTo>
                  <a:pt x="2503646" y="68104"/>
                  <a:pt x="2505551" y="89059"/>
                  <a:pt x="2507456" y="109061"/>
                </a:cubicBezTo>
                <a:cubicBezTo>
                  <a:pt x="2507456" y="114776"/>
                  <a:pt x="2517934" y="122396"/>
                  <a:pt x="2524601" y="123349"/>
                </a:cubicBezTo>
                <a:cubicBezTo>
                  <a:pt x="2539841" y="125254"/>
                  <a:pt x="2555081" y="124301"/>
                  <a:pt x="2570321" y="124301"/>
                </a:cubicBezTo>
                <a:cubicBezTo>
                  <a:pt x="2573179" y="124301"/>
                  <a:pt x="2577941" y="124301"/>
                  <a:pt x="2578894" y="122396"/>
                </a:cubicBezTo>
                <a:cubicBezTo>
                  <a:pt x="2594134" y="101441"/>
                  <a:pt x="2616041" y="108109"/>
                  <a:pt x="2636044" y="108109"/>
                </a:cubicBezTo>
                <a:cubicBezTo>
                  <a:pt x="2653189" y="108109"/>
                  <a:pt x="2670334" y="108109"/>
                  <a:pt x="2688431" y="108109"/>
                </a:cubicBezTo>
                <a:cubicBezTo>
                  <a:pt x="2688431" y="124301"/>
                  <a:pt x="2697956" y="124301"/>
                  <a:pt x="2710339" y="125254"/>
                </a:cubicBezTo>
                <a:cubicBezTo>
                  <a:pt x="2761774" y="128111"/>
                  <a:pt x="2807494" y="109061"/>
                  <a:pt x="2856071" y="98584"/>
                </a:cubicBezTo>
                <a:cubicBezTo>
                  <a:pt x="2892266" y="90964"/>
                  <a:pt x="2927509" y="78581"/>
                  <a:pt x="2963704" y="72866"/>
                </a:cubicBezTo>
                <a:cubicBezTo>
                  <a:pt x="2992279" y="68104"/>
                  <a:pt x="3022759" y="75724"/>
                  <a:pt x="3050381" y="69056"/>
                </a:cubicBezTo>
                <a:cubicBezTo>
                  <a:pt x="3116104" y="51911"/>
                  <a:pt x="3180874" y="64294"/>
                  <a:pt x="3246596" y="62389"/>
                </a:cubicBezTo>
                <a:cubicBezTo>
                  <a:pt x="3312319" y="60484"/>
                  <a:pt x="3378994" y="62389"/>
                  <a:pt x="3444716" y="63341"/>
                </a:cubicBezTo>
                <a:cubicBezTo>
                  <a:pt x="3451384" y="63341"/>
                  <a:pt x="3459004" y="63341"/>
                  <a:pt x="3466624" y="63341"/>
                </a:cubicBezTo>
                <a:cubicBezTo>
                  <a:pt x="3466624" y="168116"/>
                  <a:pt x="3466624" y="271939"/>
                  <a:pt x="3466624" y="376714"/>
                </a:cubicBezTo>
                <a:cubicBezTo>
                  <a:pt x="3459004" y="376714"/>
                  <a:pt x="3453289" y="376714"/>
                  <a:pt x="3446621" y="376714"/>
                </a:cubicBezTo>
                <a:cubicBezTo>
                  <a:pt x="3342799" y="376714"/>
                  <a:pt x="3238976" y="377666"/>
                  <a:pt x="3136106" y="374809"/>
                </a:cubicBezTo>
                <a:cubicBezTo>
                  <a:pt x="3053239" y="371951"/>
                  <a:pt x="2970371" y="368141"/>
                  <a:pt x="2889409" y="344329"/>
                </a:cubicBezTo>
                <a:cubicBezTo>
                  <a:pt x="2850356" y="332899"/>
                  <a:pt x="2811304" y="322421"/>
                  <a:pt x="2771299" y="313849"/>
                </a:cubicBezTo>
                <a:cubicBezTo>
                  <a:pt x="2745581" y="308134"/>
                  <a:pt x="2718911" y="308134"/>
                  <a:pt x="2691289" y="305276"/>
                </a:cubicBezTo>
                <a:cubicBezTo>
                  <a:pt x="2691289" y="343376"/>
                  <a:pt x="2691289" y="377666"/>
                  <a:pt x="2691289" y="412909"/>
                </a:cubicBezTo>
                <a:cubicBezTo>
                  <a:pt x="2701766" y="411956"/>
                  <a:pt x="2710339" y="371951"/>
                  <a:pt x="2718911" y="411956"/>
                </a:cubicBezTo>
                <a:cubicBezTo>
                  <a:pt x="2730341" y="411956"/>
                  <a:pt x="2740819" y="411956"/>
                  <a:pt x="2752249" y="411956"/>
                </a:cubicBezTo>
                <a:cubicBezTo>
                  <a:pt x="2753201" y="405289"/>
                  <a:pt x="2754154" y="399574"/>
                  <a:pt x="2755106" y="393859"/>
                </a:cubicBezTo>
                <a:cubicBezTo>
                  <a:pt x="2836069" y="393859"/>
                  <a:pt x="2916079" y="393859"/>
                  <a:pt x="2997994" y="393859"/>
                </a:cubicBezTo>
                <a:cubicBezTo>
                  <a:pt x="2997994" y="407194"/>
                  <a:pt x="2997994" y="419576"/>
                  <a:pt x="2997994" y="435769"/>
                </a:cubicBezTo>
                <a:cubicBezTo>
                  <a:pt x="3930491" y="440531"/>
                  <a:pt x="4861084" y="445294"/>
                  <a:pt x="5793582" y="450056"/>
                </a:cubicBezTo>
                <a:cubicBezTo>
                  <a:pt x="5793582" y="433864"/>
                  <a:pt x="5793582" y="419576"/>
                  <a:pt x="5793582" y="403384"/>
                </a:cubicBezTo>
                <a:cubicBezTo>
                  <a:pt x="5846921" y="403384"/>
                  <a:pt x="5899309" y="403384"/>
                  <a:pt x="5951696" y="403384"/>
                </a:cubicBezTo>
                <a:cubicBezTo>
                  <a:pt x="5953602" y="396716"/>
                  <a:pt x="5954554" y="391954"/>
                  <a:pt x="5955507" y="387191"/>
                </a:cubicBezTo>
                <a:cubicBezTo>
                  <a:pt x="6301264" y="387191"/>
                  <a:pt x="6647021" y="387191"/>
                  <a:pt x="6993732" y="387191"/>
                </a:cubicBezTo>
                <a:cubicBezTo>
                  <a:pt x="6993732" y="471964"/>
                  <a:pt x="6993732" y="553879"/>
                  <a:pt x="6993732" y="636746"/>
                </a:cubicBezTo>
                <a:cubicBezTo>
                  <a:pt x="6647021" y="636746"/>
                  <a:pt x="6301264" y="636746"/>
                  <a:pt x="5954554" y="636746"/>
                </a:cubicBezTo>
                <a:cubicBezTo>
                  <a:pt x="5952649" y="629126"/>
                  <a:pt x="5951696" y="624364"/>
                  <a:pt x="5950744" y="618649"/>
                </a:cubicBezTo>
                <a:cubicBezTo>
                  <a:pt x="5947887" y="618649"/>
                  <a:pt x="5945029" y="617696"/>
                  <a:pt x="5942171" y="617696"/>
                </a:cubicBezTo>
                <a:cubicBezTo>
                  <a:pt x="5899309" y="617696"/>
                  <a:pt x="5856446" y="617696"/>
                  <a:pt x="5812632" y="616744"/>
                </a:cubicBezTo>
                <a:cubicBezTo>
                  <a:pt x="5805012" y="616744"/>
                  <a:pt x="5794534" y="620554"/>
                  <a:pt x="5790724" y="607219"/>
                </a:cubicBezTo>
                <a:cubicBezTo>
                  <a:pt x="5789771" y="604361"/>
                  <a:pt x="5777389" y="604361"/>
                  <a:pt x="5770721" y="604361"/>
                </a:cubicBezTo>
                <a:cubicBezTo>
                  <a:pt x="5529739" y="603409"/>
                  <a:pt x="5289709" y="602456"/>
                  <a:pt x="5048727" y="602456"/>
                </a:cubicBezTo>
                <a:cubicBezTo>
                  <a:pt x="4726782" y="601504"/>
                  <a:pt x="4404836" y="599599"/>
                  <a:pt x="4082891" y="598646"/>
                </a:cubicBezTo>
                <a:cubicBezTo>
                  <a:pt x="4075271" y="598646"/>
                  <a:pt x="4068604" y="598646"/>
                  <a:pt x="4058126" y="598646"/>
                </a:cubicBezTo>
                <a:cubicBezTo>
                  <a:pt x="4058126" y="606266"/>
                  <a:pt x="4058126" y="611981"/>
                  <a:pt x="4058126" y="618649"/>
                </a:cubicBezTo>
                <a:cubicBezTo>
                  <a:pt x="4057174" y="669131"/>
                  <a:pt x="4056221" y="719614"/>
                  <a:pt x="4056221" y="769144"/>
                </a:cubicBezTo>
                <a:cubicBezTo>
                  <a:pt x="4056221" y="786289"/>
                  <a:pt x="4051459" y="793909"/>
                  <a:pt x="4033361" y="791051"/>
                </a:cubicBezTo>
                <a:cubicBezTo>
                  <a:pt x="4026694" y="790099"/>
                  <a:pt x="4020026" y="791051"/>
                  <a:pt x="4014311" y="791051"/>
                </a:cubicBezTo>
                <a:cubicBezTo>
                  <a:pt x="4013359" y="793909"/>
                  <a:pt x="4012406" y="795814"/>
                  <a:pt x="4013359" y="795814"/>
                </a:cubicBezTo>
                <a:cubicBezTo>
                  <a:pt x="4040981" y="836771"/>
                  <a:pt x="4011454" y="882491"/>
                  <a:pt x="3958114" y="893921"/>
                </a:cubicBezTo>
                <a:cubicBezTo>
                  <a:pt x="3934301" y="898684"/>
                  <a:pt x="3912394" y="907256"/>
                  <a:pt x="3889534" y="914876"/>
                </a:cubicBezTo>
                <a:cubicBezTo>
                  <a:pt x="3885724" y="915829"/>
                  <a:pt x="3880009" y="920591"/>
                  <a:pt x="3880009" y="924401"/>
                </a:cubicBezTo>
                <a:cubicBezTo>
                  <a:pt x="3876199" y="953929"/>
                  <a:pt x="3852386" y="965359"/>
                  <a:pt x="3831431" y="979646"/>
                </a:cubicBezTo>
                <a:cubicBezTo>
                  <a:pt x="3827621" y="982504"/>
                  <a:pt x="3824764" y="985361"/>
                  <a:pt x="3820001" y="985361"/>
                </a:cubicBezTo>
                <a:cubicBezTo>
                  <a:pt x="3793331" y="992029"/>
                  <a:pt x="3789521" y="1010126"/>
                  <a:pt x="3789521" y="1034891"/>
                </a:cubicBezTo>
                <a:cubicBezTo>
                  <a:pt x="3790474" y="1117759"/>
                  <a:pt x="3790474" y="1200626"/>
                  <a:pt x="3788569" y="1283494"/>
                </a:cubicBezTo>
                <a:cubicBezTo>
                  <a:pt x="3787616" y="1338739"/>
                  <a:pt x="3784759" y="1393984"/>
                  <a:pt x="3781901" y="1448276"/>
                </a:cubicBezTo>
                <a:cubicBezTo>
                  <a:pt x="3779044" y="1499711"/>
                  <a:pt x="3782854" y="1551146"/>
                  <a:pt x="3800951" y="1600676"/>
                </a:cubicBezTo>
                <a:cubicBezTo>
                  <a:pt x="3806666" y="1615916"/>
                  <a:pt x="3801904" y="1626394"/>
                  <a:pt x="3789521" y="1634966"/>
                </a:cubicBezTo>
                <a:cubicBezTo>
                  <a:pt x="3773329" y="1647349"/>
                  <a:pt x="3749516" y="1648301"/>
                  <a:pt x="3733324" y="1637824"/>
                </a:cubicBezTo>
                <a:cubicBezTo>
                  <a:pt x="3719989" y="1629251"/>
                  <a:pt x="3714274" y="1617821"/>
                  <a:pt x="3717131" y="1602581"/>
                </a:cubicBezTo>
                <a:cubicBezTo>
                  <a:pt x="3719036" y="1592104"/>
                  <a:pt x="3720941" y="1582579"/>
                  <a:pt x="3723799" y="1572101"/>
                </a:cubicBezTo>
                <a:cubicBezTo>
                  <a:pt x="3746659" y="1493996"/>
                  <a:pt x="3738086" y="1413034"/>
                  <a:pt x="3739039" y="1333976"/>
                </a:cubicBezTo>
                <a:cubicBezTo>
                  <a:pt x="3739991" y="1233964"/>
                  <a:pt x="3739039" y="1133951"/>
                  <a:pt x="3739039" y="1033939"/>
                </a:cubicBezTo>
                <a:cubicBezTo>
                  <a:pt x="3739039" y="1027271"/>
                  <a:pt x="3739039" y="1019651"/>
                  <a:pt x="3739039" y="1012031"/>
                </a:cubicBezTo>
                <a:cubicBezTo>
                  <a:pt x="3721894" y="1012031"/>
                  <a:pt x="3705701" y="1012031"/>
                  <a:pt x="3690461" y="1012031"/>
                </a:cubicBezTo>
                <a:cubicBezTo>
                  <a:pt x="3679984" y="1012031"/>
                  <a:pt x="3667601" y="1015841"/>
                  <a:pt x="3663791" y="1000601"/>
                </a:cubicBezTo>
                <a:cubicBezTo>
                  <a:pt x="3662839" y="998696"/>
                  <a:pt x="3656171" y="997744"/>
                  <a:pt x="3652361" y="997744"/>
                </a:cubicBezTo>
                <a:cubicBezTo>
                  <a:pt x="3626644" y="998696"/>
                  <a:pt x="3599974" y="999649"/>
                  <a:pt x="3574256" y="999649"/>
                </a:cubicBezTo>
                <a:cubicBezTo>
                  <a:pt x="3563779" y="999649"/>
                  <a:pt x="3559969" y="1003459"/>
                  <a:pt x="3556159" y="1012984"/>
                </a:cubicBezTo>
                <a:cubicBezTo>
                  <a:pt x="3541871" y="1050131"/>
                  <a:pt x="3526631" y="1087279"/>
                  <a:pt x="3510439" y="1123474"/>
                </a:cubicBezTo>
                <a:cubicBezTo>
                  <a:pt x="3506629" y="1131094"/>
                  <a:pt x="3500914" y="1139666"/>
                  <a:pt x="3494246" y="1144429"/>
                </a:cubicBezTo>
                <a:cubicBezTo>
                  <a:pt x="3489484" y="1148239"/>
                  <a:pt x="3478054" y="1150144"/>
                  <a:pt x="3474244" y="1147286"/>
                </a:cubicBezTo>
                <a:cubicBezTo>
                  <a:pt x="3470434" y="1144429"/>
                  <a:pt x="3469481" y="1132999"/>
                  <a:pt x="3470434" y="1126331"/>
                </a:cubicBezTo>
                <a:cubicBezTo>
                  <a:pt x="3473291" y="1113949"/>
                  <a:pt x="3479006" y="1102519"/>
                  <a:pt x="3483769" y="1091089"/>
                </a:cubicBezTo>
                <a:cubicBezTo>
                  <a:pt x="3500914" y="1046321"/>
                  <a:pt x="3518059" y="1001554"/>
                  <a:pt x="3535204" y="957739"/>
                </a:cubicBezTo>
                <a:cubicBezTo>
                  <a:pt x="3536156" y="953929"/>
                  <a:pt x="3538061" y="951071"/>
                  <a:pt x="3539014" y="947261"/>
                </a:cubicBezTo>
                <a:cubicBezTo>
                  <a:pt x="3553301" y="914876"/>
                  <a:pt x="3558064" y="912019"/>
                  <a:pt x="3594259" y="912971"/>
                </a:cubicBezTo>
                <a:cubicBezTo>
                  <a:pt x="3572351" y="906304"/>
                  <a:pt x="3549491" y="899636"/>
                  <a:pt x="3527584" y="892969"/>
                </a:cubicBezTo>
                <a:cubicBezTo>
                  <a:pt x="3516154" y="889159"/>
                  <a:pt x="3503771" y="888206"/>
                  <a:pt x="3493294" y="883444"/>
                </a:cubicBezTo>
                <a:cubicBezTo>
                  <a:pt x="3454241" y="865346"/>
                  <a:pt x="3444716" y="832009"/>
                  <a:pt x="3466624" y="789146"/>
                </a:cubicBezTo>
                <a:cubicBezTo>
                  <a:pt x="3459956" y="788194"/>
                  <a:pt x="3454241" y="787241"/>
                  <a:pt x="3448526" y="787241"/>
                </a:cubicBezTo>
                <a:cubicBezTo>
                  <a:pt x="3412331" y="787241"/>
                  <a:pt x="3376136" y="787241"/>
                  <a:pt x="3338989" y="786289"/>
                </a:cubicBezTo>
                <a:cubicBezTo>
                  <a:pt x="3322796" y="785336"/>
                  <a:pt x="3318986" y="792004"/>
                  <a:pt x="3319939" y="806291"/>
                </a:cubicBezTo>
                <a:cubicBezTo>
                  <a:pt x="3320891" y="823436"/>
                  <a:pt x="3319939" y="840581"/>
                  <a:pt x="3319939" y="858679"/>
                </a:cubicBezTo>
                <a:cubicBezTo>
                  <a:pt x="3315176" y="860584"/>
                  <a:pt x="3310414" y="861536"/>
                  <a:pt x="3304699" y="863441"/>
                </a:cubicBezTo>
                <a:cubicBezTo>
                  <a:pt x="3305651" y="866299"/>
                  <a:pt x="3305651" y="868204"/>
                  <a:pt x="3306604" y="869156"/>
                </a:cubicBezTo>
                <a:cubicBezTo>
                  <a:pt x="3315176" y="872966"/>
                  <a:pt x="3323749" y="874871"/>
                  <a:pt x="3331369" y="879634"/>
                </a:cubicBezTo>
                <a:cubicBezTo>
                  <a:pt x="3358039" y="895826"/>
                  <a:pt x="3358039" y="927259"/>
                  <a:pt x="3331369" y="942499"/>
                </a:cubicBezTo>
                <a:cubicBezTo>
                  <a:pt x="3322796" y="948214"/>
                  <a:pt x="3311366" y="951071"/>
                  <a:pt x="3300889" y="951071"/>
                </a:cubicBezTo>
                <a:cubicBezTo>
                  <a:pt x="3278029" y="952024"/>
                  <a:pt x="3255169" y="952024"/>
                  <a:pt x="3232309" y="951071"/>
                </a:cubicBezTo>
                <a:cubicBezTo>
                  <a:pt x="3224689" y="951071"/>
                  <a:pt x="3217069" y="949166"/>
                  <a:pt x="3209449" y="946309"/>
                </a:cubicBezTo>
                <a:cubicBezTo>
                  <a:pt x="3194209" y="940594"/>
                  <a:pt x="3183731" y="929164"/>
                  <a:pt x="3181826" y="912971"/>
                </a:cubicBezTo>
                <a:cubicBezTo>
                  <a:pt x="3180874" y="895826"/>
                  <a:pt x="3190399" y="884396"/>
                  <a:pt x="3204686" y="876776"/>
                </a:cubicBezTo>
                <a:cubicBezTo>
                  <a:pt x="3209449" y="873919"/>
                  <a:pt x="3213259" y="871061"/>
                  <a:pt x="3211354" y="868204"/>
                </a:cubicBezTo>
                <a:cubicBezTo>
                  <a:pt x="3208496" y="858679"/>
                  <a:pt x="3204686" y="849154"/>
                  <a:pt x="3203734" y="839629"/>
                </a:cubicBezTo>
                <a:cubicBezTo>
                  <a:pt x="3202781" y="823436"/>
                  <a:pt x="3203734" y="807244"/>
                  <a:pt x="3203734" y="789146"/>
                </a:cubicBezTo>
                <a:cubicBezTo>
                  <a:pt x="3195161" y="789146"/>
                  <a:pt x="3188494" y="788194"/>
                  <a:pt x="3180874" y="788194"/>
                </a:cubicBezTo>
                <a:cubicBezTo>
                  <a:pt x="3124676" y="788194"/>
                  <a:pt x="3069431" y="789146"/>
                  <a:pt x="3013234" y="788194"/>
                </a:cubicBezTo>
                <a:cubicBezTo>
                  <a:pt x="2984659" y="788194"/>
                  <a:pt x="2957036" y="791051"/>
                  <a:pt x="2929414" y="799624"/>
                </a:cubicBezTo>
                <a:cubicBezTo>
                  <a:pt x="2838926" y="826294"/>
                  <a:pt x="2747486" y="852964"/>
                  <a:pt x="2656046" y="878681"/>
                </a:cubicBezTo>
                <a:cubicBezTo>
                  <a:pt x="2642711" y="882491"/>
                  <a:pt x="2638901" y="888206"/>
                  <a:pt x="2638901" y="901541"/>
                </a:cubicBezTo>
                <a:cubicBezTo>
                  <a:pt x="2639854" y="947261"/>
                  <a:pt x="2638901" y="993934"/>
                  <a:pt x="2638901" y="1041559"/>
                </a:cubicBezTo>
                <a:cubicBezTo>
                  <a:pt x="2473166" y="1058704"/>
                  <a:pt x="2309336" y="1075849"/>
                  <a:pt x="2143601" y="1093946"/>
                </a:cubicBezTo>
                <a:cubicBezTo>
                  <a:pt x="2143601" y="1038701"/>
                  <a:pt x="2143601" y="985361"/>
                  <a:pt x="2143601" y="932974"/>
                </a:cubicBezTo>
                <a:cubicBezTo>
                  <a:pt x="2120741" y="926306"/>
                  <a:pt x="2118836" y="928211"/>
                  <a:pt x="2115979" y="948214"/>
                </a:cubicBezTo>
                <a:cubicBezTo>
                  <a:pt x="2113121" y="968216"/>
                  <a:pt x="2110264" y="989171"/>
                  <a:pt x="2107406" y="1011079"/>
                </a:cubicBezTo>
                <a:cubicBezTo>
                  <a:pt x="2101691" y="1011079"/>
                  <a:pt x="2095976" y="1012031"/>
                  <a:pt x="2088356" y="1012031"/>
                </a:cubicBezTo>
                <a:cubicBezTo>
                  <a:pt x="2091214" y="984409"/>
                  <a:pt x="2094071" y="958691"/>
                  <a:pt x="2096929" y="927259"/>
                </a:cubicBezTo>
                <a:cubicBezTo>
                  <a:pt x="2088356" y="932021"/>
                  <a:pt x="2080736" y="933926"/>
                  <a:pt x="2076926" y="937736"/>
                </a:cubicBezTo>
                <a:cubicBezTo>
                  <a:pt x="2069306" y="946309"/>
                  <a:pt x="2064544" y="956786"/>
                  <a:pt x="2057876" y="966311"/>
                </a:cubicBezTo>
                <a:cubicBezTo>
                  <a:pt x="2038826" y="991076"/>
                  <a:pt x="2015966" y="1005364"/>
                  <a:pt x="1981676" y="1004411"/>
                </a:cubicBezTo>
                <a:cubicBezTo>
                  <a:pt x="1931194" y="1002506"/>
                  <a:pt x="1879759" y="1005364"/>
                  <a:pt x="1829276" y="1003459"/>
                </a:cubicBezTo>
                <a:cubicBezTo>
                  <a:pt x="1786414" y="1002506"/>
                  <a:pt x="1747361" y="992029"/>
                  <a:pt x="1723549" y="951071"/>
                </a:cubicBezTo>
                <a:cubicBezTo>
                  <a:pt x="1721644" y="947261"/>
                  <a:pt x="1710214" y="945356"/>
                  <a:pt x="1707356" y="948214"/>
                </a:cubicBezTo>
                <a:cubicBezTo>
                  <a:pt x="1700689" y="952976"/>
                  <a:pt x="1694021" y="961549"/>
                  <a:pt x="1692116" y="969169"/>
                </a:cubicBezTo>
                <a:cubicBezTo>
                  <a:pt x="1665446" y="1060609"/>
                  <a:pt x="1641634" y="1153001"/>
                  <a:pt x="1640681" y="1250156"/>
                </a:cubicBezTo>
                <a:cubicBezTo>
                  <a:pt x="1640681" y="1257776"/>
                  <a:pt x="1633061" y="1267301"/>
                  <a:pt x="1626394" y="1273016"/>
                </a:cubicBezTo>
                <a:cubicBezTo>
                  <a:pt x="1619726" y="1277779"/>
                  <a:pt x="1609249" y="1281589"/>
                  <a:pt x="1600676" y="1281589"/>
                </a:cubicBezTo>
                <a:cubicBezTo>
                  <a:pt x="1550194" y="1280636"/>
                  <a:pt x="1499711" y="1278731"/>
                  <a:pt x="1449229" y="1276826"/>
                </a:cubicBezTo>
                <a:cubicBezTo>
                  <a:pt x="1446371" y="1276826"/>
                  <a:pt x="1442561" y="1274921"/>
                  <a:pt x="1439704" y="1272064"/>
                </a:cubicBezTo>
                <a:cubicBezTo>
                  <a:pt x="1389221" y="1228249"/>
                  <a:pt x="1327309" y="1217771"/>
                  <a:pt x="1263491" y="1214914"/>
                </a:cubicBezTo>
                <a:cubicBezTo>
                  <a:pt x="1237774" y="1213961"/>
                  <a:pt x="1213009" y="1213961"/>
                  <a:pt x="1187291" y="1210151"/>
                </a:cubicBezTo>
                <a:cubicBezTo>
                  <a:pt x="1177766" y="1209199"/>
                  <a:pt x="1169194" y="1198721"/>
                  <a:pt x="1159669" y="1193959"/>
                </a:cubicBezTo>
                <a:cubicBezTo>
                  <a:pt x="1154906" y="1191101"/>
                  <a:pt x="1146334" y="1187291"/>
                  <a:pt x="1144429" y="1189196"/>
                </a:cubicBezTo>
                <a:cubicBezTo>
                  <a:pt x="1125379" y="1204436"/>
                  <a:pt x="1108234" y="1195864"/>
                  <a:pt x="1092994" y="1184434"/>
                </a:cubicBezTo>
                <a:cubicBezTo>
                  <a:pt x="1056799" y="1156811"/>
                  <a:pt x="1021556" y="1126331"/>
                  <a:pt x="985361" y="1098709"/>
                </a:cubicBezTo>
                <a:cubicBezTo>
                  <a:pt x="955834" y="1075849"/>
                  <a:pt x="926306" y="1052036"/>
                  <a:pt x="893921" y="1032986"/>
                </a:cubicBezTo>
                <a:cubicBezTo>
                  <a:pt x="875824" y="1022509"/>
                  <a:pt x="852964" y="1016794"/>
                  <a:pt x="832009" y="1015841"/>
                </a:cubicBezTo>
                <a:cubicBezTo>
                  <a:pt x="783431" y="1012984"/>
                  <a:pt x="734854" y="1014889"/>
                  <a:pt x="686276" y="1014889"/>
                </a:cubicBezTo>
                <a:cubicBezTo>
                  <a:pt x="679609" y="1014889"/>
                  <a:pt x="672941" y="1014889"/>
                  <a:pt x="665321" y="1014889"/>
                </a:cubicBezTo>
                <a:cubicBezTo>
                  <a:pt x="665321" y="1038701"/>
                  <a:pt x="665321" y="1060609"/>
                  <a:pt x="665321" y="1084421"/>
                </a:cubicBezTo>
                <a:cubicBezTo>
                  <a:pt x="687229" y="1088231"/>
                  <a:pt x="711994" y="1080611"/>
                  <a:pt x="734854" y="1097756"/>
                </a:cubicBezTo>
                <a:cubicBezTo>
                  <a:pt x="711994" y="1114901"/>
                  <a:pt x="687229" y="1106329"/>
                  <a:pt x="664369" y="1111091"/>
                </a:cubicBezTo>
                <a:cubicBezTo>
                  <a:pt x="664369" y="1122521"/>
                  <a:pt x="664369" y="1133951"/>
                  <a:pt x="664369" y="1144429"/>
                </a:cubicBezTo>
                <a:cubicBezTo>
                  <a:pt x="679609" y="1147286"/>
                  <a:pt x="693896" y="1150144"/>
                  <a:pt x="711994" y="1153954"/>
                </a:cubicBezTo>
                <a:cubicBezTo>
                  <a:pt x="696754" y="1173004"/>
                  <a:pt x="679609" y="1168241"/>
                  <a:pt x="662464" y="1171099"/>
                </a:cubicBezTo>
                <a:cubicBezTo>
                  <a:pt x="662464" y="1259681"/>
                  <a:pt x="662464" y="1348264"/>
                  <a:pt x="662464" y="1437799"/>
                </a:cubicBezTo>
                <a:cubicBezTo>
                  <a:pt x="644366" y="1437799"/>
                  <a:pt x="629126" y="1437799"/>
                  <a:pt x="611981" y="1437799"/>
                </a:cubicBezTo>
                <a:cubicBezTo>
                  <a:pt x="611981" y="1349216"/>
                  <a:pt x="611981" y="1260634"/>
                  <a:pt x="611981" y="1172051"/>
                </a:cubicBezTo>
                <a:cubicBezTo>
                  <a:pt x="591026" y="1166336"/>
                  <a:pt x="567214" y="1175861"/>
                  <a:pt x="550069" y="1159669"/>
                </a:cubicBezTo>
                <a:cubicBezTo>
                  <a:pt x="550069" y="1157764"/>
                  <a:pt x="550069" y="1154906"/>
                  <a:pt x="550069" y="1153001"/>
                </a:cubicBezTo>
                <a:cubicBezTo>
                  <a:pt x="570071" y="1150144"/>
                  <a:pt x="589121" y="1148239"/>
                  <a:pt x="610076" y="1145381"/>
                </a:cubicBezTo>
                <a:cubicBezTo>
                  <a:pt x="610076" y="1134904"/>
                  <a:pt x="610076" y="1124426"/>
                  <a:pt x="610076" y="1112044"/>
                </a:cubicBezTo>
                <a:cubicBezTo>
                  <a:pt x="583406" y="1105376"/>
                  <a:pt x="553879" y="1117759"/>
                  <a:pt x="525304" y="1098709"/>
                </a:cubicBezTo>
                <a:cubicBezTo>
                  <a:pt x="552926" y="1077754"/>
                  <a:pt x="583406" y="1092041"/>
                  <a:pt x="611029" y="1084421"/>
                </a:cubicBezTo>
                <a:cubicBezTo>
                  <a:pt x="611029" y="1062514"/>
                  <a:pt x="611029" y="1040606"/>
                  <a:pt x="611029" y="1018699"/>
                </a:cubicBezTo>
                <a:cubicBezTo>
                  <a:pt x="596741" y="1012984"/>
                  <a:pt x="591026" y="1018699"/>
                  <a:pt x="591026" y="1032034"/>
                </a:cubicBezTo>
                <a:cubicBezTo>
                  <a:pt x="591026" y="1037749"/>
                  <a:pt x="589121" y="1043464"/>
                  <a:pt x="590074" y="1048226"/>
                </a:cubicBezTo>
                <a:cubicBezTo>
                  <a:pt x="591979" y="1068229"/>
                  <a:pt x="588169" y="1076801"/>
                  <a:pt x="557689" y="1077754"/>
                </a:cubicBezTo>
                <a:cubicBezTo>
                  <a:pt x="522446" y="1079659"/>
                  <a:pt x="487204" y="1075849"/>
                  <a:pt x="451961" y="1078706"/>
                </a:cubicBezTo>
                <a:cubicBezTo>
                  <a:pt x="433864" y="1080611"/>
                  <a:pt x="416719" y="1092994"/>
                  <a:pt x="400526" y="1101566"/>
                </a:cubicBezTo>
                <a:cubicBezTo>
                  <a:pt x="397669" y="1103471"/>
                  <a:pt x="396716" y="1111091"/>
                  <a:pt x="396716" y="1116806"/>
                </a:cubicBezTo>
                <a:cubicBezTo>
                  <a:pt x="395764" y="1132999"/>
                  <a:pt x="395764" y="1148239"/>
                  <a:pt x="395764" y="1164431"/>
                </a:cubicBezTo>
                <a:cubicBezTo>
                  <a:pt x="395764" y="1177766"/>
                  <a:pt x="389096" y="1183481"/>
                  <a:pt x="376714" y="1183481"/>
                </a:cubicBezTo>
                <a:cubicBezTo>
                  <a:pt x="366236" y="1183481"/>
                  <a:pt x="354806" y="1182529"/>
                  <a:pt x="344329" y="1183481"/>
                </a:cubicBezTo>
                <a:cubicBezTo>
                  <a:pt x="332899" y="1185386"/>
                  <a:pt x="322421" y="1190149"/>
                  <a:pt x="310991" y="1193006"/>
                </a:cubicBezTo>
                <a:cubicBezTo>
                  <a:pt x="305276" y="1194911"/>
                  <a:pt x="299561" y="1195864"/>
                  <a:pt x="293846" y="1195864"/>
                </a:cubicBezTo>
                <a:cubicBezTo>
                  <a:pt x="246221" y="1195864"/>
                  <a:pt x="197644" y="1194911"/>
                  <a:pt x="150019" y="1194911"/>
                </a:cubicBezTo>
                <a:cubicBezTo>
                  <a:pt x="140494" y="1194911"/>
                  <a:pt x="130016" y="1197769"/>
                  <a:pt x="120491" y="1200626"/>
                </a:cubicBezTo>
                <a:cubicBezTo>
                  <a:pt x="91916" y="1210151"/>
                  <a:pt x="63341" y="1220629"/>
                  <a:pt x="33814" y="1228249"/>
                </a:cubicBezTo>
                <a:cubicBezTo>
                  <a:pt x="26194" y="1230154"/>
                  <a:pt x="16669" y="1228249"/>
                  <a:pt x="7144" y="1227296"/>
                </a:cubicBezTo>
                <a:cubicBezTo>
                  <a:pt x="7144" y="1223486"/>
                  <a:pt x="7144" y="1219676"/>
                  <a:pt x="7144" y="1216819"/>
                </a:cubicBezTo>
                <a:cubicBezTo>
                  <a:pt x="9049" y="1212056"/>
                  <a:pt x="10954" y="1208246"/>
                  <a:pt x="10954" y="1203484"/>
                </a:cubicBezTo>
                <a:cubicBezTo>
                  <a:pt x="14764" y="1161574"/>
                  <a:pt x="19526" y="1120616"/>
                  <a:pt x="20479" y="1078706"/>
                </a:cubicBezTo>
                <a:cubicBezTo>
                  <a:pt x="32861" y="900589"/>
                  <a:pt x="38576" y="727234"/>
                  <a:pt x="44291" y="554831"/>
                </a:cubicBezTo>
                <a:cubicBezTo>
                  <a:pt x="45244" y="533876"/>
                  <a:pt x="52864" y="515779"/>
                  <a:pt x="67151" y="500539"/>
                </a:cubicBezTo>
                <a:cubicBezTo>
                  <a:pt x="70961" y="496729"/>
                  <a:pt x="78581" y="493871"/>
                  <a:pt x="84296" y="494824"/>
                </a:cubicBezTo>
                <a:cubicBezTo>
                  <a:pt x="157639" y="497681"/>
                  <a:pt x="230981" y="501491"/>
                  <a:pt x="303371" y="503396"/>
                </a:cubicBezTo>
                <a:cubicBezTo>
                  <a:pt x="311944" y="503396"/>
                  <a:pt x="323374" y="498634"/>
                  <a:pt x="329089" y="491966"/>
                </a:cubicBezTo>
                <a:cubicBezTo>
                  <a:pt x="353854" y="468154"/>
                  <a:pt x="380524" y="455771"/>
                  <a:pt x="416719" y="455771"/>
                </a:cubicBezTo>
                <a:cubicBezTo>
                  <a:pt x="611981" y="457676"/>
                  <a:pt x="807244" y="458629"/>
                  <a:pt x="1001554" y="459581"/>
                </a:cubicBezTo>
                <a:cubicBezTo>
                  <a:pt x="1006316" y="459581"/>
                  <a:pt x="1011079" y="459581"/>
                  <a:pt x="1015841" y="460534"/>
                </a:cubicBezTo>
                <a:cubicBezTo>
                  <a:pt x="1044416" y="464344"/>
                  <a:pt x="1060609" y="486251"/>
                  <a:pt x="1055846" y="512921"/>
                </a:cubicBezTo>
                <a:cubicBezTo>
                  <a:pt x="1046321" y="513874"/>
                  <a:pt x="1035844" y="513874"/>
                  <a:pt x="1026319" y="514826"/>
                </a:cubicBezTo>
                <a:cubicBezTo>
                  <a:pt x="1026319" y="528161"/>
                  <a:pt x="1026319" y="539591"/>
                  <a:pt x="1026319" y="551974"/>
                </a:cubicBezTo>
                <a:cubicBezTo>
                  <a:pt x="1039654" y="551974"/>
                  <a:pt x="1051084" y="551974"/>
                  <a:pt x="1063466" y="551974"/>
                </a:cubicBezTo>
                <a:cubicBezTo>
                  <a:pt x="1065371" y="558641"/>
                  <a:pt x="1067276" y="564356"/>
                  <a:pt x="1068229" y="571024"/>
                </a:cubicBezTo>
                <a:cubicBezTo>
                  <a:pt x="1132999" y="571024"/>
                  <a:pt x="1197769" y="571024"/>
                  <a:pt x="1261586" y="571024"/>
                </a:cubicBezTo>
                <a:cubicBezTo>
                  <a:pt x="1267301" y="571024"/>
                  <a:pt x="1273016" y="573881"/>
                  <a:pt x="1278731" y="575786"/>
                </a:cubicBezTo>
                <a:cubicBezTo>
                  <a:pt x="1284446" y="577691"/>
                  <a:pt x="1289209" y="583406"/>
                  <a:pt x="1293971" y="583406"/>
                </a:cubicBezTo>
                <a:cubicBezTo>
                  <a:pt x="1323499" y="584359"/>
                  <a:pt x="1352074" y="583406"/>
                  <a:pt x="1381601" y="584359"/>
                </a:cubicBezTo>
                <a:cubicBezTo>
                  <a:pt x="1386364" y="584359"/>
                  <a:pt x="1394936" y="585311"/>
                  <a:pt x="1395889" y="588169"/>
                </a:cubicBezTo>
                <a:cubicBezTo>
                  <a:pt x="1401604" y="599599"/>
                  <a:pt x="1407319" y="594836"/>
                  <a:pt x="1414939" y="591026"/>
                </a:cubicBezTo>
                <a:cubicBezTo>
                  <a:pt x="1425416" y="586264"/>
                  <a:pt x="1436846" y="578644"/>
                  <a:pt x="1447324" y="578644"/>
                </a:cubicBezTo>
                <a:cubicBezTo>
                  <a:pt x="1524476" y="577691"/>
                  <a:pt x="1601629" y="577691"/>
                  <a:pt x="1677829" y="578644"/>
                </a:cubicBezTo>
                <a:cubicBezTo>
                  <a:pt x="1684496" y="578644"/>
                  <a:pt x="1690211" y="583406"/>
                  <a:pt x="1696879" y="585311"/>
                </a:cubicBezTo>
                <a:cubicBezTo>
                  <a:pt x="1702594" y="586264"/>
                  <a:pt x="1708309" y="588169"/>
                  <a:pt x="1713071" y="586264"/>
                </a:cubicBezTo>
                <a:cubicBezTo>
                  <a:pt x="1716881" y="585311"/>
                  <a:pt x="1718786" y="578644"/>
                  <a:pt x="1719739" y="573881"/>
                </a:cubicBezTo>
                <a:cubicBezTo>
                  <a:pt x="1721644" y="564356"/>
                  <a:pt x="1721644" y="554831"/>
                  <a:pt x="1723549" y="546259"/>
                </a:cubicBezTo>
                <a:cubicBezTo>
                  <a:pt x="1725454" y="536734"/>
                  <a:pt x="1728311" y="528161"/>
                  <a:pt x="1731169" y="516731"/>
                </a:cubicBezTo>
                <a:cubicBezTo>
                  <a:pt x="1716881" y="516731"/>
                  <a:pt x="1708309" y="518636"/>
                  <a:pt x="1699736" y="515779"/>
                </a:cubicBezTo>
                <a:cubicBezTo>
                  <a:pt x="1694021" y="513874"/>
                  <a:pt x="1689259" y="508159"/>
                  <a:pt x="1683544" y="503396"/>
                </a:cubicBezTo>
                <a:cubicBezTo>
                  <a:pt x="1688306" y="499586"/>
                  <a:pt x="1693069" y="493871"/>
                  <a:pt x="1698784" y="491966"/>
                </a:cubicBezTo>
                <a:cubicBezTo>
                  <a:pt x="1708309" y="490061"/>
                  <a:pt x="1718786" y="491014"/>
                  <a:pt x="1730216" y="491014"/>
                </a:cubicBezTo>
                <a:cubicBezTo>
                  <a:pt x="1730216" y="471964"/>
                  <a:pt x="1730216" y="455771"/>
                  <a:pt x="1730216" y="437674"/>
                </a:cubicBezTo>
                <a:cubicBezTo>
                  <a:pt x="1790224" y="437674"/>
                  <a:pt x="1849279" y="437674"/>
                  <a:pt x="1907381" y="437674"/>
                </a:cubicBezTo>
                <a:cubicBezTo>
                  <a:pt x="1911191" y="422434"/>
                  <a:pt x="1915001" y="408146"/>
                  <a:pt x="1919764" y="393859"/>
                </a:cubicBezTo>
                <a:cubicBezTo>
                  <a:pt x="1938814" y="393859"/>
                  <a:pt x="1957864" y="393859"/>
                  <a:pt x="1976914" y="393859"/>
                </a:cubicBezTo>
                <a:cubicBezTo>
                  <a:pt x="1977866" y="401479"/>
                  <a:pt x="1978819" y="408146"/>
                  <a:pt x="1979771" y="413861"/>
                </a:cubicBezTo>
                <a:cubicBezTo>
                  <a:pt x="1989296" y="413861"/>
                  <a:pt x="1997869" y="413861"/>
                  <a:pt x="2006441" y="413861"/>
                </a:cubicBezTo>
                <a:cubicBezTo>
                  <a:pt x="2007394" y="406241"/>
                  <a:pt x="2008346" y="400526"/>
                  <a:pt x="2008346" y="393859"/>
                </a:cubicBezTo>
                <a:cubicBezTo>
                  <a:pt x="2015966" y="393859"/>
                  <a:pt x="2022634" y="393859"/>
                  <a:pt x="2029301" y="393859"/>
                </a:cubicBezTo>
                <a:cubicBezTo>
                  <a:pt x="2030254" y="397669"/>
                  <a:pt x="2029301" y="401479"/>
                  <a:pt x="2031206" y="405289"/>
                </a:cubicBezTo>
                <a:cubicBezTo>
                  <a:pt x="2033111" y="409099"/>
                  <a:pt x="2035969" y="411956"/>
                  <a:pt x="2038826" y="414814"/>
                </a:cubicBezTo>
                <a:cubicBezTo>
                  <a:pt x="2041684" y="411956"/>
                  <a:pt x="2046446" y="408146"/>
                  <a:pt x="2046446" y="405289"/>
                </a:cubicBezTo>
                <a:cubicBezTo>
                  <a:pt x="2047399" y="371951"/>
                  <a:pt x="2046446" y="337661"/>
                  <a:pt x="2046446" y="302419"/>
                </a:cubicBezTo>
                <a:cubicBezTo>
                  <a:pt x="2013109" y="303371"/>
                  <a:pt x="1981676" y="298609"/>
                  <a:pt x="1950244" y="311944"/>
                </a:cubicBezTo>
                <a:cubicBezTo>
                  <a:pt x="1935004" y="318611"/>
                  <a:pt x="1915954" y="317659"/>
                  <a:pt x="1898809" y="318611"/>
                </a:cubicBezTo>
                <a:cubicBezTo>
                  <a:pt x="1883569" y="318611"/>
                  <a:pt x="1869281" y="314801"/>
                  <a:pt x="1854041" y="315754"/>
                </a:cubicBezTo>
                <a:cubicBezTo>
                  <a:pt x="1833086" y="316706"/>
                  <a:pt x="1812131" y="321469"/>
                  <a:pt x="1792129" y="321469"/>
                </a:cubicBezTo>
                <a:cubicBezTo>
                  <a:pt x="1717834" y="321469"/>
                  <a:pt x="1644491" y="321469"/>
                  <a:pt x="1570196" y="320516"/>
                </a:cubicBezTo>
                <a:cubicBezTo>
                  <a:pt x="1560671" y="320516"/>
                  <a:pt x="1551146" y="314801"/>
                  <a:pt x="1541621" y="314801"/>
                </a:cubicBezTo>
                <a:cubicBezTo>
                  <a:pt x="1531144" y="314801"/>
                  <a:pt x="1517809" y="314801"/>
                  <a:pt x="1509236" y="319564"/>
                </a:cubicBezTo>
                <a:cubicBezTo>
                  <a:pt x="1484471" y="333851"/>
                  <a:pt x="1459706" y="328136"/>
                  <a:pt x="1451134" y="300514"/>
                </a:cubicBezTo>
                <a:cubicBezTo>
                  <a:pt x="1431131" y="236696"/>
                  <a:pt x="1432084" y="170974"/>
                  <a:pt x="1452086" y="107156"/>
                </a:cubicBezTo>
                <a:cubicBezTo>
                  <a:pt x="1461611" y="77629"/>
                  <a:pt x="1492091" y="72866"/>
                  <a:pt x="1514951" y="93821"/>
                </a:cubicBezTo>
                <a:cubicBezTo>
                  <a:pt x="1521619" y="99536"/>
                  <a:pt x="1533049" y="101441"/>
                  <a:pt x="1542574" y="101441"/>
                </a:cubicBezTo>
                <a:cubicBezTo>
                  <a:pt x="1554004" y="101441"/>
                  <a:pt x="1565434" y="94774"/>
                  <a:pt x="1575911" y="94774"/>
                </a:cubicBezTo>
                <a:cubicBezTo>
                  <a:pt x="1674971" y="94774"/>
                  <a:pt x="1774031" y="91916"/>
                  <a:pt x="1872139" y="103346"/>
                </a:cubicBezTo>
                <a:cubicBezTo>
                  <a:pt x="1879759" y="104299"/>
                  <a:pt x="1888331" y="97631"/>
                  <a:pt x="1896904" y="97631"/>
                </a:cubicBezTo>
                <a:cubicBezTo>
                  <a:pt x="1911191" y="96679"/>
                  <a:pt x="1926431" y="96679"/>
                  <a:pt x="1939766" y="100489"/>
                </a:cubicBezTo>
                <a:cubicBezTo>
                  <a:pt x="1956911" y="105251"/>
                  <a:pt x="1973104" y="120491"/>
                  <a:pt x="1989296" y="120491"/>
                </a:cubicBezTo>
                <a:cubicBezTo>
                  <a:pt x="2018824" y="119539"/>
                  <a:pt x="2051209" y="134779"/>
                  <a:pt x="2076926" y="108109"/>
                </a:cubicBezTo>
                <a:cubicBezTo>
                  <a:pt x="2078831" y="106204"/>
                  <a:pt x="2082641" y="106204"/>
                  <a:pt x="2085499" y="106204"/>
                </a:cubicBezTo>
                <a:cubicBezTo>
                  <a:pt x="2108359" y="106204"/>
                  <a:pt x="2131219" y="106204"/>
                  <a:pt x="2154079" y="106204"/>
                </a:cubicBezTo>
                <a:cubicBezTo>
                  <a:pt x="2153126" y="108109"/>
                  <a:pt x="2153126" y="109061"/>
                  <a:pt x="2152174" y="110966"/>
                </a:cubicBezTo>
                <a:cubicBezTo>
                  <a:pt x="2158841" y="114776"/>
                  <a:pt x="2164556" y="121444"/>
                  <a:pt x="2171224" y="121444"/>
                </a:cubicBezTo>
                <a:cubicBezTo>
                  <a:pt x="2220754" y="122396"/>
                  <a:pt x="2270284" y="123349"/>
                  <a:pt x="2319814" y="122396"/>
                </a:cubicBezTo>
                <a:cubicBezTo>
                  <a:pt x="2325529" y="122396"/>
                  <a:pt x="2336006" y="117634"/>
                  <a:pt x="2336006" y="114776"/>
                </a:cubicBezTo>
                <a:cubicBezTo>
                  <a:pt x="2336959" y="90964"/>
                  <a:pt x="2338864" y="67151"/>
                  <a:pt x="2334101" y="44291"/>
                </a:cubicBezTo>
                <a:cubicBezTo>
                  <a:pt x="2331244" y="30004"/>
                  <a:pt x="2329339" y="18574"/>
                  <a:pt x="2337911" y="7144"/>
                </a:cubicBezTo>
                <a:cubicBezTo>
                  <a:pt x="2396014" y="8096"/>
                  <a:pt x="2451259" y="8096"/>
                  <a:pt x="2507456" y="8096"/>
                </a:cubicBezTo>
                <a:close/>
                <a:moveTo>
                  <a:pt x="1342549" y="775811"/>
                </a:moveTo>
                <a:cubicBezTo>
                  <a:pt x="1324451" y="778669"/>
                  <a:pt x="1304449" y="774859"/>
                  <a:pt x="1283494" y="785336"/>
                </a:cubicBezTo>
                <a:cubicBezTo>
                  <a:pt x="1238726" y="807244"/>
                  <a:pt x="1217771" y="845344"/>
                  <a:pt x="1201579" y="889159"/>
                </a:cubicBezTo>
                <a:cubicBezTo>
                  <a:pt x="1181576" y="946309"/>
                  <a:pt x="1236821" y="997744"/>
                  <a:pt x="1278731" y="1012984"/>
                </a:cubicBezTo>
                <a:cubicBezTo>
                  <a:pt x="1339691" y="1034891"/>
                  <a:pt x="1394936" y="1011079"/>
                  <a:pt x="1445419" y="975836"/>
                </a:cubicBezTo>
                <a:cubicBezTo>
                  <a:pt x="1482566" y="950119"/>
                  <a:pt x="1504474" y="914876"/>
                  <a:pt x="1513999" y="871061"/>
                </a:cubicBezTo>
                <a:cubicBezTo>
                  <a:pt x="1526381" y="812959"/>
                  <a:pt x="1507331" y="783431"/>
                  <a:pt x="1448276" y="771049"/>
                </a:cubicBezTo>
                <a:cubicBezTo>
                  <a:pt x="1446371" y="770096"/>
                  <a:pt x="1443514" y="770096"/>
                  <a:pt x="1441609" y="769144"/>
                </a:cubicBezTo>
                <a:cubicBezTo>
                  <a:pt x="1434941" y="765334"/>
                  <a:pt x="1427321" y="761524"/>
                  <a:pt x="1421606" y="755809"/>
                </a:cubicBezTo>
                <a:cubicBezTo>
                  <a:pt x="1413986" y="748189"/>
                  <a:pt x="1407319" y="747236"/>
                  <a:pt x="1404461" y="757714"/>
                </a:cubicBezTo>
                <a:cubicBezTo>
                  <a:pt x="1399699" y="773906"/>
                  <a:pt x="1389221" y="777716"/>
                  <a:pt x="1373981" y="776764"/>
                </a:cubicBezTo>
                <a:cubicBezTo>
                  <a:pt x="1364456" y="774859"/>
                  <a:pt x="1354931" y="775811"/>
                  <a:pt x="1342549" y="775811"/>
                </a:cubicBezTo>
                <a:close/>
                <a:moveTo>
                  <a:pt x="1836896" y="804386"/>
                </a:moveTo>
                <a:cubicBezTo>
                  <a:pt x="1806416" y="797719"/>
                  <a:pt x="1764506" y="821531"/>
                  <a:pt x="1757839" y="864394"/>
                </a:cubicBezTo>
                <a:cubicBezTo>
                  <a:pt x="1749266" y="913924"/>
                  <a:pt x="1774031" y="958691"/>
                  <a:pt x="1815941" y="961549"/>
                </a:cubicBezTo>
                <a:cubicBezTo>
                  <a:pt x="1869281" y="966311"/>
                  <a:pt x="1923574" y="966311"/>
                  <a:pt x="1976914" y="964406"/>
                </a:cubicBezTo>
                <a:cubicBezTo>
                  <a:pt x="2008346" y="963454"/>
                  <a:pt x="2031206" y="943451"/>
                  <a:pt x="2040731" y="912971"/>
                </a:cubicBezTo>
                <a:cubicBezTo>
                  <a:pt x="2050256" y="880586"/>
                  <a:pt x="2048351" y="848201"/>
                  <a:pt x="2020729" y="824389"/>
                </a:cubicBezTo>
                <a:cubicBezTo>
                  <a:pt x="2009299" y="813911"/>
                  <a:pt x="1993106" y="806291"/>
                  <a:pt x="1977866" y="804386"/>
                </a:cubicBezTo>
                <a:cubicBezTo>
                  <a:pt x="1948339" y="800576"/>
                  <a:pt x="1917859" y="801529"/>
                  <a:pt x="1887379" y="802481"/>
                </a:cubicBezTo>
                <a:cubicBezTo>
                  <a:pt x="1881664" y="802481"/>
                  <a:pt x="1873091" y="806291"/>
                  <a:pt x="1870234" y="811054"/>
                </a:cubicBezTo>
                <a:cubicBezTo>
                  <a:pt x="1842611" y="852964"/>
                  <a:pt x="1851184" y="895826"/>
                  <a:pt x="1890236" y="926306"/>
                </a:cubicBezTo>
                <a:cubicBezTo>
                  <a:pt x="1894999" y="930116"/>
                  <a:pt x="1899761" y="933926"/>
                  <a:pt x="1906429" y="938689"/>
                </a:cubicBezTo>
                <a:cubicBezTo>
                  <a:pt x="1883569" y="941546"/>
                  <a:pt x="1858804" y="928211"/>
                  <a:pt x="1842611" y="903446"/>
                </a:cubicBezTo>
                <a:cubicBezTo>
                  <a:pt x="1819751" y="872966"/>
                  <a:pt x="1815941" y="839629"/>
                  <a:pt x="1836896" y="804386"/>
                </a:cubicBezTo>
                <a:close/>
                <a:moveTo>
                  <a:pt x="517684" y="548164"/>
                </a:moveTo>
                <a:cubicBezTo>
                  <a:pt x="539591" y="548164"/>
                  <a:pt x="564356" y="545306"/>
                  <a:pt x="566261" y="580549"/>
                </a:cubicBezTo>
                <a:cubicBezTo>
                  <a:pt x="698659" y="580549"/>
                  <a:pt x="828199" y="580549"/>
                  <a:pt x="958691" y="580549"/>
                </a:cubicBezTo>
                <a:cubicBezTo>
                  <a:pt x="963454" y="580549"/>
                  <a:pt x="970121" y="576739"/>
                  <a:pt x="973931" y="573881"/>
                </a:cubicBezTo>
                <a:cubicBezTo>
                  <a:pt x="984409" y="566261"/>
                  <a:pt x="993934" y="556736"/>
                  <a:pt x="1005364" y="547211"/>
                </a:cubicBezTo>
                <a:cubicBezTo>
                  <a:pt x="1005364" y="538639"/>
                  <a:pt x="1005364" y="527209"/>
                  <a:pt x="1005364" y="515779"/>
                </a:cubicBezTo>
                <a:cubicBezTo>
                  <a:pt x="842486" y="515779"/>
                  <a:pt x="680561" y="515779"/>
                  <a:pt x="516731" y="515779"/>
                </a:cubicBezTo>
                <a:cubicBezTo>
                  <a:pt x="516731" y="524351"/>
                  <a:pt x="516731" y="531019"/>
                  <a:pt x="516731" y="536734"/>
                </a:cubicBezTo>
                <a:cubicBezTo>
                  <a:pt x="515779" y="539591"/>
                  <a:pt x="516731" y="543401"/>
                  <a:pt x="517684" y="548164"/>
                </a:cubicBezTo>
                <a:close/>
                <a:moveTo>
                  <a:pt x="3903821" y="592931"/>
                </a:moveTo>
                <a:cubicBezTo>
                  <a:pt x="3636169" y="592931"/>
                  <a:pt x="3369469" y="592931"/>
                  <a:pt x="3101816" y="592931"/>
                </a:cubicBezTo>
                <a:cubicBezTo>
                  <a:pt x="3102769" y="608171"/>
                  <a:pt x="3113246" y="609124"/>
                  <a:pt x="3123724" y="609124"/>
                </a:cubicBezTo>
                <a:cubicBezTo>
                  <a:pt x="3181826" y="609124"/>
                  <a:pt x="3239929" y="609124"/>
                  <a:pt x="3298031" y="609124"/>
                </a:cubicBezTo>
                <a:cubicBezTo>
                  <a:pt x="3490436" y="610076"/>
                  <a:pt x="3682841" y="611029"/>
                  <a:pt x="3875246" y="611981"/>
                </a:cubicBezTo>
                <a:cubicBezTo>
                  <a:pt x="3888581" y="612934"/>
                  <a:pt x="3900011" y="612934"/>
                  <a:pt x="3903821" y="592931"/>
                </a:cubicBezTo>
                <a:close/>
                <a:moveTo>
                  <a:pt x="5783104" y="479584"/>
                </a:moveTo>
                <a:cubicBezTo>
                  <a:pt x="5783104" y="477679"/>
                  <a:pt x="5783104" y="475774"/>
                  <a:pt x="5783104" y="474821"/>
                </a:cubicBezTo>
                <a:cubicBezTo>
                  <a:pt x="5750719" y="474821"/>
                  <a:pt x="5719287" y="475774"/>
                  <a:pt x="5686902" y="474821"/>
                </a:cubicBezTo>
                <a:cubicBezTo>
                  <a:pt x="5567839" y="472916"/>
                  <a:pt x="5448777" y="469106"/>
                  <a:pt x="5329714" y="467201"/>
                </a:cubicBezTo>
                <a:cubicBezTo>
                  <a:pt x="5282089" y="466249"/>
                  <a:pt x="5233512" y="467201"/>
                  <a:pt x="5184934" y="467201"/>
                </a:cubicBezTo>
                <a:cubicBezTo>
                  <a:pt x="5184934" y="466249"/>
                  <a:pt x="5184934" y="464344"/>
                  <a:pt x="5184934" y="463391"/>
                </a:cubicBezTo>
                <a:cubicBezTo>
                  <a:pt x="5252562" y="463391"/>
                  <a:pt x="5320189" y="463391"/>
                  <a:pt x="5388769" y="463391"/>
                </a:cubicBezTo>
                <a:cubicBezTo>
                  <a:pt x="5388769" y="462439"/>
                  <a:pt x="5388769" y="460534"/>
                  <a:pt x="5388769" y="459581"/>
                </a:cubicBezTo>
                <a:cubicBezTo>
                  <a:pt x="5009674" y="459581"/>
                  <a:pt x="4630579" y="459581"/>
                  <a:pt x="4250532" y="459581"/>
                </a:cubicBezTo>
                <a:cubicBezTo>
                  <a:pt x="4250532" y="458629"/>
                  <a:pt x="4250532" y="457676"/>
                  <a:pt x="4250532" y="457676"/>
                </a:cubicBezTo>
                <a:cubicBezTo>
                  <a:pt x="4459129" y="460534"/>
                  <a:pt x="4667727" y="464344"/>
                  <a:pt x="4876324" y="467201"/>
                </a:cubicBezTo>
                <a:cubicBezTo>
                  <a:pt x="4876324" y="468154"/>
                  <a:pt x="4876324" y="469106"/>
                  <a:pt x="4876324" y="470059"/>
                </a:cubicBezTo>
                <a:cubicBezTo>
                  <a:pt x="4842034" y="470059"/>
                  <a:pt x="4807744" y="470059"/>
                  <a:pt x="4773454" y="470059"/>
                </a:cubicBezTo>
                <a:cubicBezTo>
                  <a:pt x="4773454" y="471011"/>
                  <a:pt x="4773454" y="471011"/>
                  <a:pt x="4773454" y="471964"/>
                </a:cubicBezTo>
                <a:cubicBezTo>
                  <a:pt x="5110639" y="474821"/>
                  <a:pt x="5446871" y="476726"/>
                  <a:pt x="5783104" y="479584"/>
                </a:cubicBezTo>
                <a:close/>
                <a:moveTo>
                  <a:pt x="495776" y="513874"/>
                </a:moveTo>
                <a:cubicBezTo>
                  <a:pt x="443389" y="513874"/>
                  <a:pt x="391954" y="513874"/>
                  <a:pt x="340519" y="513874"/>
                </a:cubicBezTo>
                <a:cubicBezTo>
                  <a:pt x="336709" y="513874"/>
                  <a:pt x="330041" y="518636"/>
                  <a:pt x="329089" y="522446"/>
                </a:cubicBezTo>
                <a:cubicBezTo>
                  <a:pt x="324326" y="539591"/>
                  <a:pt x="320516" y="556736"/>
                  <a:pt x="315754" y="576739"/>
                </a:cubicBezTo>
                <a:cubicBezTo>
                  <a:pt x="356711" y="576739"/>
                  <a:pt x="392906" y="576739"/>
                  <a:pt x="429101" y="576739"/>
                </a:cubicBezTo>
                <a:cubicBezTo>
                  <a:pt x="432911" y="576739"/>
                  <a:pt x="437674" y="571024"/>
                  <a:pt x="439579" y="567214"/>
                </a:cubicBezTo>
                <a:cubicBezTo>
                  <a:pt x="446246" y="554831"/>
                  <a:pt x="455771" y="548164"/>
                  <a:pt x="470059" y="549116"/>
                </a:cubicBezTo>
                <a:cubicBezTo>
                  <a:pt x="478631" y="549116"/>
                  <a:pt x="486251" y="549116"/>
                  <a:pt x="495776" y="549116"/>
                </a:cubicBezTo>
                <a:cubicBezTo>
                  <a:pt x="495776" y="536734"/>
                  <a:pt x="495776" y="526256"/>
                  <a:pt x="495776" y="513874"/>
                </a:cubicBezTo>
                <a:close/>
                <a:moveTo>
                  <a:pt x="6726079" y="396716"/>
                </a:moveTo>
                <a:cubicBezTo>
                  <a:pt x="6726079" y="395764"/>
                  <a:pt x="6726079" y="394811"/>
                  <a:pt x="6727032" y="392906"/>
                </a:cubicBezTo>
                <a:cubicBezTo>
                  <a:pt x="6490812" y="392906"/>
                  <a:pt x="6254591" y="392906"/>
                  <a:pt x="6018371" y="392906"/>
                </a:cubicBezTo>
                <a:cubicBezTo>
                  <a:pt x="6053614" y="393859"/>
                  <a:pt x="6088857" y="393859"/>
                  <a:pt x="6124099" y="393859"/>
                </a:cubicBezTo>
                <a:cubicBezTo>
                  <a:pt x="6140291" y="393859"/>
                  <a:pt x="6156484" y="391954"/>
                  <a:pt x="6170771" y="395764"/>
                </a:cubicBezTo>
                <a:cubicBezTo>
                  <a:pt x="6224112" y="410051"/>
                  <a:pt x="6278404" y="411004"/>
                  <a:pt x="6332696" y="411956"/>
                </a:cubicBezTo>
                <a:cubicBezTo>
                  <a:pt x="6370796" y="412909"/>
                  <a:pt x="6408896" y="412909"/>
                  <a:pt x="6446996" y="411956"/>
                </a:cubicBezTo>
                <a:cubicBezTo>
                  <a:pt x="6480334" y="411956"/>
                  <a:pt x="6513671" y="414814"/>
                  <a:pt x="6546057" y="408146"/>
                </a:cubicBezTo>
                <a:cubicBezTo>
                  <a:pt x="6601302" y="397669"/>
                  <a:pt x="6656546" y="396716"/>
                  <a:pt x="6711791" y="395764"/>
                </a:cubicBezTo>
                <a:cubicBezTo>
                  <a:pt x="6716554" y="396716"/>
                  <a:pt x="6721316" y="396716"/>
                  <a:pt x="6726079" y="396716"/>
                </a:cubicBezTo>
                <a:close/>
                <a:moveTo>
                  <a:pt x="2328386" y="305276"/>
                </a:moveTo>
                <a:cubicBezTo>
                  <a:pt x="2270284" y="305276"/>
                  <a:pt x="2215039" y="305276"/>
                  <a:pt x="2159794" y="305276"/>
                </a:cubicBezTo>
                <a:cubicBezTo>
                  <a:pt x="2159794" y="313849"/>
                  <a:pt x="2159794" y="320516"/>
                  <a:pt x="2159794" y="330041"/>
                </a:cubicBezTo>
                <a:cubicBezTo>
                  <a:pt x="2296954" y="330041"/>
                  <a:pt x="2433161" y="330041"/>
                  <a:pt x="2569369" y="330041"/>
                </a:cubicBezTo>
                <a:cubicBezTo>
                  <a:pt x="2569369" y="322421"/>
                  <a:pt x="2569369" y="314801"/>
                  <a:pt x="2569369" y="306229"/>
                </a:cubicBezTo>
                <a:cubicBezTo>
                  <a:pt x="2554129" y="306229"/>
                  <a:pt x="2539841" y="306229"/>
                  <a:pt x="2526506" y="306229"/>
                </a:cubicBezTo>
                <a:cubicBezTo>
                  <a:pt x="2522696" y="306229"/>
                  <a:pt x="2516981" y="309086"/>
                  <a:pt x="2516029" y="311944"/>
                </a:cubicBezTo>
                <a:cubicBezTo>
                  <a:pt x="2512219" y="324326"/>
                  <a:pt x="2503646" y="324326"/>
                  <a:pt x="2493169" y="324326"/>
                </a:cubicBezTo>
                <a:cubicBezTo>
                  <a:pt x="2445544" y="324326"/>
                  <a:pt x="2398871" y="323374"/>
                  <a:pt x="2351246" y="324326"/>
                </a:cubicBezTo>
                <a:cubicBezTo>
                  <a:pt x="2336959" y="324326"/>
                  <a:pt x="2328386" y="319564"/>
                  <a:pt x="2328386" y="305276"/>
                </a:cubicBezTo>
                <a:close/>
                <a:moveTo>
                  <a:pt x="3625691" y="882491"/>
                </a:moveTo>
                <a:cubicBezTo>
                  <a:pt x="3622834" y="873919"/>
                  <a:pt x="3621881" y="869156"/>
                  <a:pt x="3620929" y="864394"/>
                </a:cubicBezTo>
                <a:cubicBezTo>
                  <a:pt x="3616166" y="849154"/>
                  <a:pt x="3611404" y="834866"/>
                  <a:pt x="3605689" y="819626"/>
                </a:cubicBezTo>
                <a:cubicBezTo>
                  <a:pt x="3604736" y="816769"/>
                  <a:pt x="3601879" y="812959"/>
                  <a:pt x="3599021" y="812006"/>
                </a:cubicBezTo>
                <a:cubicBezTo>
                  <a:pt x="3580924" y="806291"/>
                  <a:pt x="3561874" y="800576"/>
                  <a:pt x="3542824" y="797719"/>
                </a:cubicBezTo>
                <a:cubicBezTo>
                  <a:pt x="3524726" y="794861"/>
                  <a:pt x="3504724" y="807244"/>
                  <a:pt x="3501866" y="820579"/>
                </a:cubicBezTo>
                <a:cubicBezTo>
                  <a:pt x="3499009" y="833914"/>
                  <a:pt x="3511391" y="844391"/>
                  <a:pt x="3532346" y="850106"/>
                </a:cubicBezTo>
                <a:cubicBezTo>
                  <a:pt x="3543776" y="852964"/>
                  <a:pt x="3554254" y="856774"/>
                  <a:pt x="3564731" y="860584"/>
                </a:cubicBezTo>
                <a:cubicBezTo>
                  <a:pt x="3584734" y="867251"/>
                  <a:pt x="3602831" y="873919"/>
                  <a:pt x="3625691" y="882491"/>
                </a:cubicBezTo>
                <a:close/>
                <a:moveTo>
                  <a:pt x="2680811" y="161449"/>
                </a:moveTo>
                <a:cubicBezTo>
                  <a:pt x="2681764" y="146209"/>
                  <a:pt x="2682716" y="130969"/>
                  <a:pt x="2683669" y="114776"/>
                </a:cubicBezTo>
                <a:cubicBezTo>
                  <a:pt x="2655094" y="114776"/>
                  <a:pt x="2630329" y="114776"/>
                  <a:pt x="2604611" y="114776"/>
                </a:cubicBezTo>
                <a:cubicBezTo>
                  <a:pt x="2599849" y="114776"/>
                  <a:pt x="2595086" y="117634"/>
                  <a:pt x="2590324" y="120491"/>
                </a:cubicBezTo>
                <a:cubicBezTo>
                  <a:pt x="2574131" y="130969"/>
                  <a:pt x="2576989" y="147161"/>
                  <a:pt x="2580799" y="160496"/>
                </a:cubicBezTo>
                <a:cubicBezTo>
                  <a:pt x="2615089" y="161449"/>
                  <a:pt x="2647474" y="161449"/>
                  <a:pt x="2680811" y="161449"/>
                </a:cubicBezTo>
                <a:close/>
                <a:moveTo>
                  <a:pt x="2057876" y="163354"/>
                </a:moveTo>
                <a:cubicBezTo>
                  <a:pt x="2088356" y="154781"/>
                  <a:pt x="2118836" y="159544"/>
                  <a:pt x="2150269" y="159544"/>
                </a:cubicBezTo>
                <a:cubicBezTo>
                  <a:pt x="2150269" y="146209"/>
                  <a:pt x="2150269" y="130969"/>
                  <a:pt x="2150269" y="112871"/>
                </a:cubicBezTo>
                <a:cubicBezTo>
                  <a:pt x="2130266" y="112871"/>
                  <a:pt x="2110264" y="111919"/>
                  <a:pt x="2090261" y="112871"/>
                </a:cubicBezTo>
                <a:cubicBezTo>
                  <a:pt x="2084546" y="112871"/>
                  <a:pt x="2078831" y="117634"/>
                  <a:pt x="2073116" y="120491"/>
                </a:cubicBezTo>
                <a:cubicBezTo>
                  <a:pt x="2056924" y="131921"/>
                  <a:pt x="2054066" y="148114"/>
                  <a:pt x="2057876" y="163354"/>
                </a:cubicBezTo>
                <a:close/>
                <a:moveTo>
                  <a:pt x="3259931" y="897731"/>
                </a:moveTo>
                <a:cubicBezTo>
                  <a:pt x="3259931" y="896779"/>
                  <a:pt x="3259931" y="895826"/>
                  <a:pt x="3259931" y="895826"/>
                </a:cubicBezTo>
                <a:cubicBezTo>
                  <a:pt x="3249454" y="895826"/>
                  <a:pt x="3238024" y="894874"/>
                  <a:pt x="3227546" y="895826"/>
                </a:cubicBezTo>
                <a:cubicBezTo>
                  <a:pt x="3219926" y="896779"/>
                  <a:pt x="3214211" y="901541"/>
                  <a:pt x="3206591" y="905351"/>
                </a:cubicBezTo>
                <a:cubicBezTo>
                  <a:pt x="3211354" y="912019"/>
                  <a:pt x="3215164" y="919639"/>
                  <a:pt x="3221831" y="925354"/>
                </a:cubicBezTo>
                <a:cubicBezTo>
                  <a:pt x="3225641" y="928211"/>
                  <a:pt x="3233261" y="929164"/>
                  <a:pt x="3238976" y="929164"/>
                </a:cubicBezTo>
                <a:cubicBezTo>
                  <a:pt x="3259931" y="929164"/>
                  <a:pt x="3279934" y="930116"/>
                  <a:pt x="3300889" y="929164"/>
                </a:cubicBezTo>
                <a:cubicBezTo>
                  <a:pt x="3307556" y="929164"/>
                  <a:pt x="3316129" y="928211"/>
                  <a:pt x="3321844" y="924401"/>
                </a:cubicBezTo>
                <a:cubicBezTo>
                  <a:pt x="3327559" y="920591"/>
                  <a:pt x="3334226" y="909161"/>
                  <a:pt x="3332321" y="906304"/>
                </a:cubicBezTo>
                <a:cubicBezTo>
                  <a:pt x="3327559" y="899636"/>
                  <a:pt x="3318986" y="892016"/>
                  <a:pt x="3311366" y="892016"/>
                </a:cubicBezTo>
                <a:cubicBezTo>
                  <a:pt x="3293269" y="892016"/>
                  <a:pt x="3276124" y="895826"/>
                  <a:pt x="3259931" y="897731"/>
                </a:cubicBezTo>
                <a:close/>
                <a:moveTo>
                  <a:pt x="3898106" y="860584"/>
                </a:moveTo>
                <a:cubicBezTo>
                  <a:pt x="3917156" y="856774"/>
                  <a:pt x="3932396" y="853916"/>
                  <a:pt x="3947636" y="849154"/>
                </a:cubicBezTo>
                <a:cubicBezTo>
                  <a:pt x="3960019" y="845344"/>
                  <a:pt x="3972401" y="838676"/>
                  <a:pt x="3969544" y="825341"/>
                </a:cubicBezTo>
                <a:cubicBezTo>
                  <a:pt x="3967639" y="816769"/>
                  <a:pt x="3956209" y="808196"/>
                  <a:pt x="3947636" y="802481"/>
                </a:cubicBezTo>
                <a:cubicBezTo>
                  <a:pt x="3941921" y="798671"/>
                  <a:pt x="3932396" y="799624"/>
                  <a:pt x="3924776" y="800576"/>
                </a:cubicBezTo>
                <a:cubicBezTo>
                  <a:pt x="3920966" y="800576"/>
                  <a:pt x="3915251" y="804386"/>
                  <a:pt x="3914299" y="808196"/>
                </a:cubicBezTo>
                <a:cubicBezTo>
                  <a:pt x="3908584" y="824389"/>
                  <a:pt x="3903821" y="841534"/>
                  <a:pt x="3898106" y="860584"/>
                </a:cubicBezTo>
                <a:close/>
                <a:moveTo>
                  <a:pt x="1878806" y="685324"/>
                </a:moveTo>
                <a:cubicBezTo>
                  <a:pt x="1878806" y="668179"/>
                  <a:pt x="1867376" y="655796"/>
                  <a:pt x="1850231" y="654844"/>
                </a:cubicBezTo>
                <a:cubicBezTo>
                  <a:pt x="1833086" y="654844"/>
                  <a:pt x="1820704" y="666274"/>
                  <a:pt x="1819751" y="683419"/>
                </a:cubicBezTo>
                <a:cubicBezTo>
                  <a:pt x="1819751" y="700564"/>
                  <a:pt x="1831181" y="712946"/>
                  <a:pt x="1848326" y="713899"/>
                </a:cubicBezTo>
                <a:cubicBezTo>
                  <a:pt x="1865471" y="714851"/>
                  <a:pt x="1877854" y="703421"/>
                  <a:pt x="1878806" y="685324"/>
                </a:cubicBezTo>
                <a:close/>
                <a:moveTo>
                  <a:pt x="452914" y="743426"/>
                </a:moveTo>
                <a:cubicBezTo>
                  <a:pt x="454819" y="744379"/>
                  <a:pt x="456724" y="745331"/>
                  <a:pt x="458629" y="746284"/>
                </a:cubicBezTo>
                <a:cubicBezTo>
                  <a:pt x="462439" y="737711"/>
                  <a:pt x="468154" y="729139"/>
                  <a:pt x="469106" y="720566"/>
                </a:cubicBezTo>
                <a:cubicBezTo>
                  <a:pt x="470059" y="691039"/>
                  <a:pt x="470059" y="661511"/>
                  <a:pt x="469106" y="631984"/>
                </a:cubicBezTo>
                <a:cubicBezTo>
                  <a:pt x="469106" y="624364"/>
                  <a:pt x="465296" y="616744"/>
                  <a:pt x="463391" y="607219"/>
                </a:cubicBezTo>
                <a:cubicBezTo>
                  <a:pt x="452914" y="619601"/>
                  <a:pt x="446246" y="725329"/>
                  <a:pt x="452914" y="743426"/>
                </a:cubicBezTo>
                <a:close/>
                <a:moveTo>
                  <a:pt x="2373154" y="26194"/>
                </a:moveTo>
                <a:cubicBezTo>
                  <a:pt x="2396014" y="42386"/>
                  <a:pt x="2455069" y="42386"/>
                  <a:pt x="2473166" y="25241"/>
                </a:cubicBezTo>
                <a:cubicBezTo>
                  <a:pt x="2438876" y="16669"/>
                  <a:pt x="2407444" y="14764"/>
                  <a:pt x="2373154" y="26194"/>
                </a:cubicBezTo>
                <a:close/>
                <a:moveTo>
                  <a:pt x="2327434" y="160496"/>
                </a:moveTo>
                <a:cubicBezTo>
                  <a:pt x="2327434" y="150971"/>
                  <a:pt x="2327434" y="141446"/>
                  <a:pt x="2327434" y="130016"/>
                </a:cubicBezTo>
                <a:cubicBezTo>
                  <a:pt x="2314099" y="130016"/>
                  <a:pt x="2300764" y="129064"/>
                  <a:pt x="2289334" y="130969"/>
                </a:cubicBezTo>
                <a:cubicBezTo>
                  <a:pt x="2283619" y="131921"/>
                  <a:pt x="2279809" y="139541"/>
                  <a:pt x="2275046" y="144304"/>
                </a:cubicBezTo>
                <a:cubicBezTo>
                  <a:pt x="2278856" y="148114"/>
                  <a:pt x="2282666" y="152876"/>
                  <a:pt x="2287429" y="154781"/>
                </a:cubicBezTo>
                <a:cubicBezTo>
                  <a:pt x="2299811" y="157639"/>
                  <a:pt x="2313146" y="158591"/>
                  <a:pt x="2327434" y="160496"/>
                </a:cubicBezTo>
                <a:close/>
                <a:moveTo>
                  <a:pt x="2625566" y="484346"/>
                </a:moveTo>
                <a:cubicBezTo>
                  <a:pt x="2625566" y="484346"/>
                  <a:pt x="2625566" y="483394"/>
                  <a:pt x="2625566" y="483394"/>
                </a:cubicBezTo>
                <a:cubicBezTo>
                  <a:pt x="2542699" y="483394"/>
                  <a:pt x="2459831" y="483394"/>
                  <a:pt x="2377916" y="483394"/>
                </a:cubicBezTo>
                <a:cubicBezTo>
                  <a:pt x="2377916" y="483394"/>
                  <a:pt x="2377916" y="484346"/>
                  <a:pt x="2377916" y="484346"/>
                </a:cubicBezTo>
                <a:cubicBezTo>
                  <a:pt x="2459831" y="484346"/>
                  <a:pt x="2542699" y="484346"/>
                  <a:pt x="2625566" y="484346"/>
                </a:cubicBezTo>
                <a:close/>
                <a:moveTo>
                  <a:pt x="2498884" y="99536"/>
                </a:moveTo>
                <a:cubicBezTo>
                  <a:pt x="2448401" y="104299"/>
                  <a:pt x="2397919" y="113824"/>
                  <a:pt x="2347436" y="98584"/>
                </a:cubicBezTo>
                <a:cubicBezTo>
                  <a:pt x="2396966" y="113824"/>
                  <a:pt x="2447449" y="111919"/>
                  <a:pt x="2498884" y="99536"/>
                </a:cubicBezTo>
                <a:close/>
                <a:moveTo>
                  <a:pt x="3964781" y="652939"/>
                </a:moveTo>
                <a:cubicBezTo>
                  <a:pt x="3980974" y="652939"/>
                  <a:pt x="3997166" y="652939"/>
                  <a:pt x="4016216" y="652939"/>
                </a:cubicBezTo>
                <a:cubicBezTo>
                  <a:pt x="4001929" y="640556"/>
                  <a:pt x="3977164" y="639604"/>
                  <a:pt x="3964781" y="652939"/>
                </a:cubicBezTo>
                <a:close/>
                <a:moveTo>
                  <a:pt x="3762851" y="1173004"/>
                </a:moveTo>
                <a:cubicBezTo>
                  <a:pt x="3763804" y="1173004"/>
                  <a:pt x="3765709" y="1173004"/>
                  <a:pt x="3766661" y="1173004"/>
                </a:cubicBezTo>
                <a:cubicBezTo>
                  <a:pt x="3766661" y="1146334"/>
                  <a:pt x="3766661" y="1120616"/>
                  <a:pt x="3766661" y="1093946"/>
                </a:cubicBezTo>
                <a:cubicBezTo>
                  <a:pt x="3765709" y="1093946"/>
                  <a:pt x="3763804" y="1093946"/>
                  <a:pt x="3762851" y="1093946"/>
                </a:cubicBezTo>
                <a:cubicBezTo>
                  <a:pt x="3762851" y="1120616"/>
                  <a:pt x="3762851" y="1146334"/>
                  <a:pt x="3762851" y="1173004"/>
                </a:cubicBezTo>
                <a:close/>
                <a:moveTo>
                  <a:pt x="3756184" y="1481614"/>
                </a:moveTo>
                <a:cubicBezTo>
                  <a:pt x="3758089" y="1481614"/>
                  <a:pt x="3760946" y="1481614"/>
                  <a:pt x="3762851" y="1481614"/>
                </a:cubicBezTo>
                <a:cubicBezTo>
                  <a:pt x="3762851" y="1462564"/>
                  <a:pt x="3762851" y="1444466"/>
                  <a:pt x="3762851" y="1425416"/>
                </a:cubicBezTo>
                <a:cubicBezTo>
                  <a:pt x="3760946" y="1425416"/>
                  <a:pt x="3759994" y="1425416"/>
                  <a:pt x="3758089" y="1425416"/>
                </a:cubicBezTo>
                <a:cubicBezTo>
                  <a:pt x="3758089" y="1444466"/>
                  <a:pt x="3757136" y="1462564"/>
                  <a:pt x="3756184" y="1481614"/>
                </a:cubicBezTo>
                <a:close/>
                <a:moveTo>
                  <a:pt x="347186" y="647224"/>
                </a:moveTo>
                <a:cubicBezTo>
                  <a:pt x="344329" y="647224"/>
                  <a:pt x="341471" y="647224"/>
                  <a:pt x="338614" y="647224"/>
                </a:cubicBezTo>
                <a:cubicBezTo>
                  <a:pt x="339566" y="657701"/>
                  <a:pt x="339566" y="667226"/>
                  <a:pt x="340519" y="677704"/>
                </a:cubicBezTo>
                <a:cubicBezTo>
                  <a:pt x="342424" y="677704"/>
                  <a:pt x="345281" y="677704"/>
                  <a:pt x="347186" y="677704"/>
                </a:cubicBezTo>
                <a:cubicBezTo>
                  <a:pt x="347186" y="667226"/>
                  <a:pt x="347186" y="657701"/>
                  <a:pt x="347186" y="647224"/>
                </a:cubicBezTo>
                <a:close/>
                <a:moveTo>
                  <a:pt x="3619976" y="963454"/>
                </a:moveTo>
                <a:cubicBezTo>
                  <a:pt x="3619976" y="959644"/>
                  <a:pt x="3620929" y="956786"/>
                  <a:pt x="3620929" y="952976"/>
                </a:cubicBezTo>
                <a:cubicBezTo>
                  <a:pt x="3612356" y="952024"/>
                  <a:pt x="3602831" y="951071"/>
                  <a:pt x="3594259" y="950119"/>
                </a:cubicBezTo>
                <a:cubicBezTo>
                  <a:pt x="3594259" y="952976"/>
                  <a:pt x="3593306" y="955834"/>
                  <a:pt x="3593306" y="958691"/>
                </a:cubicBezTo>
                <a:cubicBezTo>
                  <a:pt x="3602831" y="960596"/>
                  <a:pt x="3611404" y="961549"/>
                  <a:pt x="3619976" y="963454"/>
                </a:cubicBezTo>
                <a:close/>
                <a:moveTo>
                  <a:pt x="5785962" y="498634"/>
                </a:moveTo>
                <a:cubicBezTo>
                  <a:pt x="5785962" y="498634"/>
                  <a:pt x="5785962" y="498634"/>
                  <a:pt x="5785962" y="498634"/>
                </a:cubicBezTo>
                <a:cubicBezTo>
                  <a:pt x="5758339" y="497681"/>
                  <a:pt x="5729764" y="497681"/>
                  <a:pt x="5702141" y="497681"/>
                </a:cubicBezTo>
                <a:cubicBezTo>
                  <a:pt x="5702141" y="497681"/>
                  <a:pt x="5702141" y="498634"/>
                  <a:pt x="5702141" y="498634"/>
                </a:cubicBezTo>
                <a:cubicBezTo>
                  <a:pt x="5729764" y="498634"/>
                  <a:pt x="5757387" y="498634"/>
                  <a:pt x="5785962" y="498634"/>
                </a:cubicBezTo>
                <a:close/>
              </a:path>
            </a:pathLst>
          </a:custGeom>
          <a:solidFill>
            <a:srgbClr val="78CFD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Graphic 35">
            <a:extLst>
              <a:ext uri="{FF2B5EF4-FFF2-40B4-BE49-F238E27FC236}">
                <a16:creationId xmlns:a16="http://schemas.microsoft.com/office/drawing/2014/main" id="{837F7B7D-0B14-E01C-D1F9-14BAFC540A07}"/>
              </a:ext>
            </a:extLst>
          </p:cNvPr>
          <p:cNvSpPr/>
          <p:nvPr/>
        </p:nvSpPr>
        <p:spPr>
          <a:xfrm>
            <a:off x="3083209" y="4333282"/>
            <a:ext cx="2613211" cy="1478396"/>
          </a:xfrm>
          <a:custGeom>
            <a:avLst/>
            <a:gdLst>
              <a:gd name="connsiteX0" fmla="*/ 5679192 w 12133894"/>
              <a:gd name="connsiteY0" fmla="*/ 3421050 h 6864619"/>
              <a:gd name="connsiteX1" fmla="*/ 5773192 w 12133894"/>
              <a:gd name="connsiteY1" fmla="*/ 3336980 h 6864619"/>
              <a:gd name="connsiteX2" fmla="*/ 5767897 w 12133894"/>
              <a:gd name="connsiteY2" fmla="*/ 3408473 h 6864619"/>
              <a:gd name="connsiteX3" fmla="*/ 5699714 w 12133894"/>
              <a:gd name="connsiteY3" fmla="*/ 3470698 h 6864619"/>
              <a:gd name="connsiteX4" fmla="*/ 5739432 w 12133894"/>
              <a:gd name="connsiteY4" fmla="*/ 3482614 h 6864619"/>
              <a:gd name="connsiteX5" fmla="*/ 6668836 w 12133894"/>
              <a:gd name="connsiteY5" fmla="*/ 3509754 h 6864619"/>
              <a:gd name="connsiteX6" fmla="*/ 7091835 w 12133894"/>
              <a:gd name="connsiteY6" fmla="*/ 3528951 h 6864619"/>
              <a:gd name="connsiteX7" fmla="*/ 7271228 w 12133894"/>
              <a:gd name="connsiteY7" fmla="*/ 3555430 h 6864619"/>
              <a:gd name="connsiteX8" fmla="*/ 7279172 w 12133894"/>
              <a:gd name="connsiteY8" fmla="*/ 3562050 h 6864619"/>
              <a:gd name="connsiteX9" fmla="*/ 7367214 w 12133894"/>
              <a:gd name="connsiteY9" fmla="*/ 3569331 h 6864619"/>
              <a:gd name="connsiteX10" fmla="*/ 7384425 w 12133894"/>
              <a:gd name="connsiteY10" fmla="*/ 3582571 h 6864619"/>
              <a:gd name="connsiteX11" fmla="*/ 7381115 w 12133894"/>
              <a:gd name="connsiteY11" fmla="*/ 3676570 h 6864619"/>
              <a:gd name="connsiteX12" fmla="*/ 7275200 w 12133894"/>
              <a:gd name="connsiteY12" fmla="*/ 3851992 h 6864619"/>
              <a:gd name="connsiteX13" fmla="*/ 7355961 w 12133894"/>
              <a:gd name="connsiteY13" fmla="*/ 3844710 h 6864619"/>
              <a:gd name="connsiteX14" fmla="*/ 7440692 w 12133894"/>
              <a:gd name="connsiteY14" fmla="*/ 3851992 h 6864619"/>
              <a:gd name="connsiteX15" fmla="*/ 7667086 w 12133894"/>
              <a:gd name="connsiteY15" fmla="*/ 3869866 h 6864619"/>
              <a:gd name="connsiteX16" fmla="*/ 7681649 w 12133894"/>
              <a:gd name="connsiteY16" fmla="*/ 3865232 h 6864619"/>
              <a:gd name="connsiteX17" fmla="*/ 7759100 w 12133894"/>
              <a:gd name="connsiteY17" fmla="*/ 3841401 h 6864619"/>
              <a:gd name="connsiteX18" fmla="*/ 7802128 w 12133894"/>
              <a:gd name="connsiteY18" fmla="*/ 3827499 h 6864619"/>
              <a:gd name="connsiteX19" fmla="*/ 7870972 w 12133894"/>
              <a:gd name="connsiteY19" fmla="*/ 3806978 h 6864619"/>
              <a:gd name="connsiteX20" fmla="*/ 8546180 w 12133894"/>
              <a:gd name="connsiteY20" fmla="*/ 3916865 h 6864619"/>
              <a:gd name="connsiteX21" fmla="*/ 8554786 w 12133894"/>
              <a:gd name="connsiteY21" fmla="*/ 3914217 h 6864619"/>
              <a:gd name="connsiteX22" fmla="*/ 8578617 w 12133894"/>
              <a:gd name="connsiteY22" fmla="*/ 3615007 h 6864619"/>
              <a:gd name="connsiteX23" fmla="*/ 8570012 w 12133894"/>
              <a:gd name="connsiteY23" fmla="*/ 3614345 h 6864619"/>
              <a:gd name="connsiteX24" fmla="*/ 8551476 w 12133894"/>
              <a:gd name="connsiteY24" fmla="*/ 3692457 h 6864619"/>
              <a:gd name="connsiteX25" fmla="*/ 8527646 w 12133894"/>
              <a:gd name="connsiteY25" fmla="*/ 3730852 h 6864619"/>
              <a:gd name="connsiteX26" fmla="*/ 8479322 w 12133894"/>
              <a:gd name="connsiteY26" fmla="*/ 3741443 h 6864619"/>
              <a:gd name="connsiteX27" fmla="*/ 8458139 w 12133894"/>
              <a:gd name="connsiteY27" fmla="*/ 3707021 h 6864619"/>
              <a:gd name="connsiteX28" fmla="*/ 8464097 w 12133894"/>
              <a:gd name="connsiteY28" fmla="*/ 3601106 h 6864619"/>
              <a:gd name="connsiteX29" fmla="*/ 8466744 w 12133894"/>
              <a:gd name="connsiteY29" fmla="*/ 3487247 h 6864619"/>
              <a:gd name="connsiteX30" fmla="*/ 8519702 w 12133894"/>
              <a:gd name="connsiteY30" fmla="*/ 3439586 h 6864619"/>
              <a:gd name="connsiteX31" fmla="*/ 8569349 w 12133894"/>
              <a:gd name="connsiteY31" fmla="*/ 3486585 h 6864619"/>
              <a:gd name="connsiteX32" fmla="*/ 8566702 w 12133894"/>
              <a:gd name="connsiteY32" fmla="*/ 3562712 h 6864619"/>
              <a:gd name="connsiteX33" fmla="*/ 8576632 w 12133894"/>
              <a:gd name="connsiteY33" fmla="*/ 3583895 h 6864619"/>
              <a:gd name="connsiteX34" fmla="*/ 8595166 w 12133894"/>
              <a:gd name="connsiteY34" fmla="*/ 3553444 h 6864619"/>
              <a:gd name="connsiteX35" fmla="*/ 8603772 w 12133894"/>
              <a:gd name="connsiteY35" fmla="*/ 3554768 h 6864619"/>
              <a:gd name="connsiteX36" fmla="*/ 8594504 w 12133894"/>
              <a:gd name="connsiteY36" fmla="*/ 3689810 h 6864619"/>
              <a:gd name="connsiteX37" fmla="*/ 8570012 w 12133894"/>
              <a:gd name="connsiteY37" fmla="*/ 3933414 h 6864619"/>
              <a:gd name="connsiteX38" fmla="*/ 8599800 w 12133894"/>
              <a:gd name="connsiteY38" fmla="*/ 3974457 h 6864619"/>
              <a:gd name="connsiteX39" fmla="*/ 8952630 w 12133894"/>
              <a:gd name="connsiteY39" fmla="*/ 4045287 h 6864619"/>
              <a:gd name="connsiteX40" fmla="*/ 8992348 w 12133894"/>
              <a:gd name="connsiteY40" fmla="*/ 4069118 h 6864619"/>
              <a:gd name="connsiteX41" fmla="*/ 9043320 w 12133894"/>
              <a:gd name="connsiteY41" fmla="*/ 4133991 h 6864619"/>
              <a:gd name="connsiteX42" fmla="*/ 9094953 w 12133894"/>
              <a:gd name="connsiteY42" fmla="*/ 4167089 h 6864619"/>
              <a:gd name="connsiteX43" fmla="*/ 9147249 w 12133894"/>
              <a:gd name="connsiteY43" fmla="*/ 4244540 h 6864619"/>
              <a:gd name="connsiteX44" fmla="*/ 9159164 w 12133894"/>
              <a:gd name="connsiteY44" fmla="*/ 4273005 h 6864619"/>
              <a:gd name="connsiteX45" fmla="*/ 9347826 w 12133894"/>
              <a:gd name="connsiteY45" fmla="*/ 4507342 h 6864619"/>
              <a:gd name="connsiteX46" fmla="*/ 9374304 w 12133894"/>
              <a:gd name="connsiteY46" fmla="*/ 4539778 h 6864619"/>
              <a:gd name="connsiteX47" fmla="*/ 9193586 w 12133894"/>
              <a:gd name="connsiteY47" fmla="*/ 4539778 h 6864619"/>
              <a:gd name="connsiteX48" fmla="*/ 9123418 w 12133894"/>
              <a:gd name="connsiteY48" fmla="*/ 4650989 h 6864619"/>
              <a:gd name="connsiteX49" fmla="*/ 9194248 w 12133894"/>
              <a:gd name="connsiteY49" fmla="*/ 4650327 h 6864619"/>
              <a:gd name="connsiteX50" fmla="*/ 9244558 w 12133894"/>
              <a:gd name="connsiteY50" fmla="*/ 4682764 h 6864619"/>
              <a:gd name="connsiteX51" fmla="*/ 9272361 w 12133894"/>
              <a:gd name="connsiteY51" fmla="*/ 4844946 h 6864619"/>
              <a:gd name="connsiteX52" fmla="*/ 9256474 w 12133894"/>
              <a:gd name="connsiteY52" fmla="*/ 4870101 h 6864619"/>
              <a:gd name="connsiteX53" fmla="*/ 9163798 w 12133894"/>
              <a:gd name="connsiteY53" fmla="*/ 4904523 h 6864619"/>
              <a:gd name="connsiteX54" fmla="*/ 9152545 w 12133894"/>
              <a:gd name="connsiteY54" fmla="*/ 4911143 h 6864619"/>
              <a:gd name="connsiteX55" fmla="*/ 9161812 w 12133894"/>
              <a:gd name="connsiteY55" fmla="*/ 4950199 h 6864619"/>
              <a:gd name="connsiteX56" fmla="*/ 9251840 w 12133894"/>
              <a:gd name="connsiteY56" fmla="*/ 4937622 h 6864619"/>
              <a:gd name="connsiteX57" fmla="*/ 9247206 w 12133894"/>
              <a:gd name="connsiteY57" fmla="*/ 5140184 h 6864619"/>
              <a:gd name="connsiteX58" fmla="*/ 9202854 w 12133894"/>
              <a:gd name="connsiteY58" fmla="*/ 5175931 h 6864619"/>
              <a:gd name="connsiteX59" fmla="*/ 9106869 w 12133894"/>
              <a:gd name="connsiteY59" fmla="*/ 5186522 h 6864619"/>
              <a:gd name="connsiteX60" fmla="*/ 9106869 w 12133894"/>
              <a:gd name="connsiteY60" fmla="*/ 5227564 h 6864619"/>
              <a:gd name="connsiteX61" fmla="*/ 9185643 w 12133894"/>
              <a:gd name="connsiteY61" fmla="*/ 5217635 h 6864619"/>
              <a:gd name="connsiteX62" fmla="*/ 9118122 w 12133894"/>
              <a:gd name="connsiteY62" fmla="*/ 5401000 h 6864619"/>
              <a:gd name="connsiteX63" fmla="*/ 9050601 w 12133894"/>
              <a:gd name="connsiteY63" fmla="*/ 5439394 h 6864619"/>
              <a:gd name="connsiteX64" fmla="*/ 9045305 w 12133894"/>
              <a:gd name="connsiteY64" fmla="*/ 5431451 h 6864619"/>
              <a:gd name="connsiteX65" fmla="*/ 9034714 w 12133894"/>
              <a:gd name="connsiteY65" fmla="*/ 5457267 h 6864619"/>
              <a:gd name="connsiteX66" fmla="*/ 8973150 w 12133894"/>
              <a:gd name="connsiteY66" fmla="*/ 5544647 h 6864619"/>
              <a:gd name="connsiteX67" fmla="*/ 8856644 w 12133894"/>
              <a:gd name="connsiteY67" fmla="*/ 5594295 h 6864619"/>
              <a:gd name="connsiteX68" fmla="*/ 8836123 w 12133894"/>
              <a:gd name="connsiteY68" fmla="*/ 5606872 h 6864619"/>
              <a:gd name="connsiteX69" fmla="*/ 8795081 w 12133894"/>
              <a:gd name="connsiteY69" fmla="*/ 5648576 h 6864619"/>
              <a:gd name="connsiteX70" fmla="*/ 8705053 w 12133894"/>
              <a:gd name="connsiteY70" fmla="*/ 5689618 h 6864619"/>
              <a:gd name="connsiteX71" fmla="*/ 8586561 w 12133894"/>
              <a:gd name="connsiteY71" fmla="*/ 5745224 h 6864619"/>
              <a:gd name="connsiteX72" fmla="*/ 8583913 w 12133894"/>
              <a:gd name="connsiteY72" fmla="*/ 5746548 h 6864619"/>
              <a:gd name="connsiteX73" fmla="*/ 8364802 w 12133894"/>
              <a:gd name="connsiteY73" fmla="*/ 5843857 h 6864619"/>
              <a:gd name="connsiteX74" fmla="*/ 8077507 w 12133894"/>
              <a:gd name="connsiteY74" fmla="*/ 5945801 h 6864619"/>
              <a:gd name="connsiteX75" fmla="*/ 7889508 w 12133894"/>
              <a:gd name="connsiteY75" fmla="*/ 6015969 h 6864619"/>
              <a:gd name="connsiteX76" fmla="*/ 7518143 w 12133894"/>
              <a:gd name="connsiteY76" fmla="*/ 6119898 h 6864619"/>
              <a:gd name="connsiteX77" fmla="*/ 7147440 w 12133894"/>
              <a:gd name="connsiteY77" fmla="*/ 6201983 h 6864619"/>
              <a:gd name="connsiteX78" fmla="*/ 6981948 w 12133894"/>
              <a:gd name="connsiteY78" fmla="*/ 6214560 h 6864619"/>
              <a:gd name="connsiteX79" fmla="*/ 6723118 w 12133894"/>
              <a:gd name="connsiteY79" fmla="*/ 6199997 h 6864619"/>
              <a:gd name="connsiteX80" fmla="*/ 6494739 w 12133894"/>
              <a:gd name="connsiteY80" fmla="*/ 6127842 h 6864619"/>
              <a:gd name="connsiteX81" fmla="*/ 6291514 w 12133894"/>
              <a:gd name="connsiteY81" fmla="*/ 6055687 h 6864619"/>
              <a:gd name="connsiteX82" fmla="*/ 5918164 w 12133894"/>
              <a:gd name="connsiteY82" fmla="*/ 5931237 h 6864619"/>
              <a:gd name="connsiteX83" fmla="*/ 5526278 w 12133894"/>
              <a:gd name="connsiteY83" fmla="*/ 5800167 h 6864619"/>
              <a:gd name="connsiteX84" fmla="*/ 5334969 w 12133894"/>
              <a:gd name="connsiteY84" fmla="*/ 5734632 h 6864619"/>
              <a:gd name="connsiteX85" fmla="*/ 5205223 w 12133894"/>
              <a:gd name="connsiteY85" fmla="*/ 5740590 h 6864619"/>
              <a:gd name="connsiteX86" fmla="*/ 5191983 w 12133894"/>
              <a:gd name="connsiteY86" fmla="*/ 5761111 h 6864619"/>
              <a:gd name="connsiteX87" fmla="*/ 5282011 w 12133894"/>
              <a:gd name="connsiteY87" fmla="*/ 5751182 h 6864619"/>
              <a:gd name="connsiteX88" fmla="*/ 5314448 w 12133894"/>
              <a:gd name="connsiteY88" fmla="*/ 5792886 h 6864619"/>
              <a:gd name="connsiteX89" fmla="*/ 5236335 w 12133894"/>
              <a:gd name="connsiteY89" fmla="*/ 5936533 h 6864619"/>
              <a:gd name="connsiteX90" fmla="*/ 5170138 w 12133894"/>
              <a:gd name="connsiteY90" fmla="*/ 5993462 h 6864619"/>
              <a:gd name="connsiteX91" fmla="*/ 5123138 w 12133894"/>
              <a:gd name="connsiteY91" fmla="*/ 6077533 h 6864619"/>
              <a:gd name="connsiteX92" fmla="*/ 4986773 w 12133894"/>
              <a:gd name="connsiteY92" fmla="*/ 6167560 h 6864619"/>
              <a:gd name="connsiteX93" fmla="*/ 4974858 w 12133894"/>
              <a:gd name="connsiteY93" fmla="*/ 6172194 h 6864619"/>
              <a:gd name="connsiteX94" fmla="*/ 4760379 w 12133894"/>
              <a:gd name="connsiteY94" fmla="*/ 6327757 h 6864619"/>
              <a:gd name="connsiteX95" fmla="*/ 4332085 w 12133894"/>
              <a:gd name="connsiteY95" fmla="*/ 6540249 h 6864619"/>
              <a:gd name="connsiteX96" fmla="*/ 3478145 w 12133894"/>
              <a:gd name="connsiteY96" fmla="*/ 6758037 h 6864619"/>
              <a:gd name="connsiteX97" fmla="*/ 3114062 w 12133894"/>
              <a:gd name="connsiteY97" fmla="*/ 6837473 h 6864619"/>
              <a:gd name="connsiteX98" fmla="*/ 2881711 w 12133894"/>
              <a:gd name="connsiteY98" fmla="*/ 6861304 h 6864619"/>
              <a:gd name="connsiteX99" fmla="*/ 2779106 w 12133894"/>
              <a:gd name="connsiteY99" fmla="*/ 6815628 h 6864619"/>
              <a:gd name="connsiteX100" fmla="*/ 2761233 w 12133894"/>
              <a:gd name="connsiteY100" fmla="*/ 6803712 h 6864619"/>
              <a:gd name="connsiteX101" fmla="*/ 2652670 w 12133894"/>
              <a:gd name="connsiteY101" fmla="*/ 6736854 h 6864619"/>
              <a:gd name="connsiteX102" fmla="*/ 2635458 w 12133894"/>
              <a:gd name="connsiteY102" fmla="*/ 6724276 h 6864619"/>
              <a:gd name="connsiteX103" fmla="*/ 2569262 w 12133894"/>
              <a:gd name="connsiteY103" fmla="*/ 6688530 h 6864619"/>
              <a:gd name="connsiteX104" fmla="*/ 2499093 w 12133894"/>
              <a:gd name="connsiteY104" fmla="*/ 6642192 h 6864619"/>
              <a:gd name="connsiteX105" fmla="*/ 2377290 w 12133894"/>
              <a:gd name="connsiteY105" fmla="*/ 6561432 h 6864619"/>
              <a:gd name="connsiteX106" fmla="*/ 2321685 w 12133894"/>
              <a:gd name="connsiteY106" fmla="*/ 6521052 h 6864619"/>
              <a:gd name="connsiteX107" fmla="*/ 2263432 w 12133894"/>
              <a:gd name="connsiteY107" fmla="*/ 6492587 h 6864619"/>
              <a:gd name="connsiteX108" fmla="*/ 2158179 w 12133894"/>
              <a:gd name="connsiteY108" fmla="*/ 6428376 h 6864619"/>
              <a:gd name="connsiteX109" fmla="*/ 2066827 w 12133894"/>
              <a:gd name="connsiteY109" fmla="*/ 6378729 h 6864619"/>
              <a:gd name="connsiteX110" fmla="*/ 2044320 w 12133894"/>
              <a:gd name="connsiteY110" fmla="*/ 6365489 h 6864619"/>
              <a:gd name="connsiteX111" fmla="*/ 1927151 w 12133894"/>
              <a:gd name="connsiteY111" fmla="*/ 6266856 h 6864619"/>
              <a:gd name="connsiteX112" fmla="*/ 1825870 w 12133894"/>
              <a:gd name="connsiteY112" fmla="*/ 6209926 h 6864619"/>
              <a:gd name="connsiteX113" fmla="*/ 1802701 w 12133894"/>
              <a:gd name="connsiteY113" fmla="*/ 6198011 h 6864619"/>
              <a:gd name="connsiteX114" fmla="*/ 1632575 w 12133894"/>
              <a:gd name="connsiteY114" fmla="*/ 6089448 h 6864619"/>
              <a:gd name="connsiteX115" fmla="*/ 1351238 w 12133894"/>
              <a:gd name="connsiteY115" fmla="*/ 5904758 h 6864619"/>
              <a:gd name="connsiteX116" fmla="*/ 1252605 w 12133894"/>
              <a:gd name="connsiteY116" fmla="*/ 5826646 h 6864619"/>
              <a:gd name="connsiteX117" fmla="*/ 1214873 w 12133894"/>
              <a:gd name="connsiteY117" fmla="*/ 5813407 h 6864619"/>
              <a:gd name="connsiteX118" fmla="*/ 1054014 w 12133894"/>
              <a:gd name="connsiteY118" fmla="*/ 5705506 h 6864619"/>
              <a:gd name="connsiteX119" fmla="*/ 934198 w 12133894"/>
              <a:gd name="connsiteY119" fmla="*/ 5630041 h 6864619"/>
              <a:gd name="connsiteX120" fmla="*/ 743551 w 12133894"/>
              <a:gd name="connsiteY120" fmla="*/ 5518831 h 6864619"/>
              <a:gd name="connsiteX121" fmla="*/ 634988 w 12133894"/>
              <a:gd name="connsiteY121" fmla="*/ 5442042 h 6864619"/>
              <a:gd name="connsiteX122" fmla="*/ 482735 w 12133894"/>
              <a:gd name="connsiteY122" fmla="*/ 5342747 h 6864619"/>
              <a:gd name="connsiteX123" fmla="*/ 426467 w 12133894"/>
              <a:gd name="connsiteY123" fmla="*/ 5310972 h 6864619"/>
              <a:gd name="connsiteX124" fmla="*/ 417200 w 12133894"/>
              <a:gd name="connsiteY124" fmla="*/ 5291775 h 6864619"/>
              <a:gd name="connsiteX125" fmla="*/ 411242 w 12133894"/>
              <a:gd name="connsiteY125" fmla="*/ 5273902 h 6864619"/>
              <a:gd name="connsiteX126" fmla="*/ 356961 w 12133894"/>
              <a:gd name="connsiteY126" fmla="*/ 5179240 h 6864619"/>
              <a:gd name="connsiteX127" fmla="*/ 141159 w 12133894"/>
              <a:gd name="connsiteY127" fmla="*/ 4584130 h 6864619"/>
              <a:gd name="connsiteX128" fmla="*/ 127919 w 12133894"/>
              <a:gd name="connsiteY128" fmla="*/ 4506018 h 6864619"/>
              <a:gd name="connsiteX129" fmla="*/ 135863 w 12133894"/>
              <a:gd name="connsiteY129" fmla="*/ 4468948 h 6864619"/>
              <a:gd name="connsiteX130" fmla="*/ 114018 w 12133894"/>
              <a:gd name="connsiteY130" fmla="*/ 4372962 h 6864619"/>
              <a:gd name="connsiteX131" fmla="*/ 181539 w 12133894"/>
              <a:gd name="connsiteY131" fmla="*/ 4312061 h 6864619"/>
              <a:gd name="connsiteX132" fmla="*/ 176905 w 12133894"/>
              <a:gd name="connsiteY132" fmla="*/ 4303455 h 6864619"/>
              <a:gd name="connsiteX133" fmla="*/ 111370 w 12133894"/>
              <a:gd name="connsiteY133" fmla="*/ 4303455 h 6864619"/>
              <a:gd name="connsiteX134" fmla="*/ 112694 w 12133894"/>
              <a:gd name="connsiteY134" fmla="*/ 4174371 h 6864619"/>
              <a:gd name="connsiteX135" fmla="*/ 134539 w 12133894"/>
              <a:gd name="connsiteY135" fmla="*/ 4159146 h 6864619"/>
              <a:gd name="connsiteX136" fmla="*/ 183525 w 12133894"/>
              <a:gd name="connsiteY136" fmla="*/ 4162456 h 6864619"/>
              <a:gd name="connsiteX137" fmla="*/ 151750 w 12133894"/>
              <a:gd name="connsiteY137" fmla="*/ 4128695 h 6864619"/>
              <a:gd name="connsiteX138" fmla="*/ 119314 w 12133894"/>
              <a:gd name="connsiteY138" fmla="*/ 4090963 h 6864619"/>
              <a:gd name="connsiteX139" fmla="*/ 124610 w 12133894"/>
              <a:gd name="connsiteY139" fmla="*/ 4041315 h 6864619"/>
              <a:gd name="connsiteX140" fmla="*/ 12737 w 12133894"/>
              <a:gd name="connsiteY140" fmla="*/ 4041315 h 6864619"/>
              <a:gd name="connsiteX141" fmla="*/ 12737 w 12133894"/>
              <a:gd name="connsiteY141" fmla="*/ 3923485 h 6864619"/>
              <a:gd name="connsiteX142" fmla="*/ 4793 w 12133894"/>
              <a:gd name="connsiteY142" fmla="*/ 3735485 h 6864619"/>
              <a:gd name="connsiteX143" fmla="*/ 57089 w 12133894"/>
              <a:gd name="connsiteY143" fmla="*/ 3605078 h 6864619"/>
              <a:gd name="connsiteX144" fmla="*/ 79596 w 12133894"/>
              <a:gd name="connsiteY144" fmla="*/ 3554768 h 6864619"/>
              <a:gd name="connsiteX145" fmla="*/ 83567 w 12133894"/>
              <a:gd name="connsiteY145" fmla="*/ 3542853 h 6864619"/>
              <a:gd name="connsiteX146" fmla="*/ 106736 w 12133894"/>
              <a:gd name="connsiteY146" fmla="*/ 3483275 h 6864619"/>
              <a:gd name="connsiteX147" fmla="*/ 164990 w 12133894"/>
              <a:gd name="connsiteY147" fmla="*/ 3403177 h 6864619"/>
              <a:gd name="connsiteX148" fmla="*/ 198088 w 12133894"/>
              <a:gd name="connsiteY148" fmla="*/ 3366107 h 6864619"/>
              <a:gd name="connsiteX149" fmla="*/ 226553 w 12133894"/>
              <a:gd name="connsiteY149" fmla="*/ 3343600 h 6864619"/>
              <a:gd name="connsiteX150" fmla="*/ 327834 w 12133894"/>
              <a:gd name="connsiteY150" fmla="*/ 3333008 h 6864619"/>
              <a:gd name="connsiteX151" fmla="*/ 350341 w 12133894"/>
              <a:gd name="connsiteY151" fmla="*/ 3328375 h 6864619"/>
              <a:gd name="connsiteX152" fmla="*/ 460890 w 12133894"/>
              <a:gd name="connsiteY152" fmla="*/ 3274755 h 6864619"/>
              <a:gd name="connsiteX153" fmla="*/ 527087 w 12133894"/>
              <a:gd name="connsiteY153" fmla="*/ 3243642 h 6864619"/>
              <a:gd name="connsiteX154" fmla="*/ 665438 w 12133894"/>
              <a:gd name="connsiteY154" fmla="*/ 3232389 h 6864619"/>
              <a:gd name="connsiteX155" fmla="*/ 709128 w 12133894"/>
              <a:gd name="connsiteY155" fmla="*/ 3212530 h 6864619"/>
              <a:gd name="connsiteX156" fmla="*/ 736269 w 12133894"/>
              <a:gd name="connsiteY156" fmla="*/ 3209220 h 6864619"/>
              <a:gd name="connsiteX157" fmla="*/ 787903 w 12133894"/>
              <a:gd name="connsiteY157" fmla="*/ 3146995 h 6864619"/>
              <a:gd name="connsiteX158" fmla="*/ 783269 w 12133894"/>
              <a:gd name="connsiteY158" fmla="*/ 3134418 h 6864619"/>
              <a:gd name="connsiteX159" fmla="*/ 832916 w 12133894"/>
              <a:gd name="connsiteY159" fmla="*/ 3068883 h 6864619"/>
              <a:gd name="connsiteX160" fmla="*/ 895804 w 12133894"/>
              <a:gd name="connsiteY160" fmla="*/ 3064249 h 6864619"/>
              <a:gd name="connsiteX161" fmla="*/ 1030183 w 12133894"/>
              <a:gd name="connsiteY161" fmla="*/ 3077488 h 6864619"/>
              <a:gd name="connsiteX162" fmla="*/ 1065930 w 12133894"/>
              <a:gd name="connsiteY162" fmla="*/ 3082784 h 6864619"/>
              <a:gd name="connsiteX163" fmla="*/ 1223478 w 12133894"/>
              <a:gd name="connsiteY163" fmla="*/ 3082784 h 6864619"/>
              <a:gd name="connsiteX164" fmla="*/ 1224802 w 12133894"/>
              <a:gd name="connsiteY164" fmla="*/ 3067559 h 6864619"/>
              <a:gd name="connsiteX165" fmla="*/ 1292985 w 12133894"/>
              <a:gd name="connsiteY165" fmla="*/ 3012615 h 6864619"/>
              <a:gd name="connsiteX166" fmla="*/ 1503491 w 12133894"/>
              <a:gd name="connsiteY166" fmla="*/ 3068221 h 6864619"/>
              <a:gd name="connsiteX167" fmla="*/ 1802039 w 12133894"/>
              <a:gd name="connsiteY167" fmla="*/ 3120516 h 6864619"/>
              <a:gd name="connsiteX168" fmla="*/ 1848377 w 12133894"/>
              <a:gd name="connsiteY168" fmla="*/ 3120516 h 6864619"/>
              <a:gd name="connsiteX169" fmla="*/ 1847715 w 12133894"/>
              <a:gd name="connsiteY169" fmla="*/ 2960982 h 6864619"/>
              <a:gd name="connsiteX170" fmla="*/ 1804025 w 12133894"/>
              <a:gd name="connsiteY170" fmla="*/ 2929207 h 6864619"/>
              <a:gd name="connsiteX171" fmla="*/ 1302253 w 12133894"/>
              <a:gd name="connsiteY171" fmla="*/ 2898095 h 6864619"/>
              <a:gd name="connsiteX172" fmla="*/ 1008338 w 12133894"/>
              <a:gd name="connsiteY172" fmla="*/ 2851757 h 6864619"/>
              <a:gd name="connsiteX173" fmla="*/ 887198 w 12133894"/>
              <a:gd name="connsiteY173" fmla="*/ 2755771 h 6864619"/>
              <a:gd name="connsiteX174" fmla="*/ 854761 w 12133894"/>
              <a:gd name="connsiteY174" fmla="*/ 2755771 h 6864619"/>
              <a:gd name="connsiteX175" fmla="*/ 854761 w 12133894"/>
              <a:gd name="connsiteY175" fmla="*/ 2718701 h 6864619"/>
              <a:gd name="connsiteX176" fmla="*/ 855423 w 12133894"/>
              <a:gd name="connsiteY176" fmla="*/ 2185816 h 6864619"/>
              <a:gd name="connsiteX177" fmla="*/ 889184 w 12133894"/>
              <a:gd name="connsiteY177" fmla="*/ 2040845 h 6864619"/>
              <a:gd name="connsiteX178" fmla="*/ 1005690 w 12133894"/>
              <a:gd name="connsiteY178" fmla="*/ 1972662 h 6864619"/>
              <a:gd name="connsiteX179" fmla="*/ 1538576 w 12133894"/>
              <a:gd name="connsiteY179" fmla="*/ 1972662 h 6864619"/>
              <a:gd name="connsiteX180" fmla="*/ 1698772 w 12133894"/>
              <a:gd name="connsiteY180" fmla="*/ 2118295 h 6864619"/>
              <a:gd name="connsiteX181" fmla="*/ 1737166 w 12133894"/>
              <a:gd name="connsiteY181" fmla="*/ 2071295 h 6864619"/>
              <a:gd name="connsiteX182" fmla="*/ 1768279 w 12133894"/>
              <a:gd name="connsiteY182" fmla="*/ 2069309 h 6864619"/>
              <a:gd name="connsiteX183" fmla="*/ 1789462 w 12133894"/>
              <a:gd name="connsiteY183" fmla="*/ 2081887 h 6864619"/>
              <a:gd name="connsiteX184" fmla="*/ 1874194 w 12133894"/>
              <a:gd name="connsiteY184" fmla="*/ 2089830 h 6864619"/>
              <a:gd name="connsiteX185" fmla="*/ 1963560 w 12133894"/>
              <a:gd name="connsiteY185" fmla="*/ 1997155 h 6864619"/>
              <a:gd name="connsiteX186" fmla="*/ 2017841 w 12133894"/>
              <a:gd name="connsiteY186" fmla="*/ 1927648 h 6864619"/>
              <a:gd name="connsiteX187" fmla="*/ 2017841 w 12133894"/>
              <a:gd name="connsiteY187" fmla="*/ 1921028 h 6864619"/>
              <a:gd name="connsiteX188" fmla="*/ 2097278 w 12133894"/>
              <a:gd name="connsiteY188" fmla="*/ 1804522 h 6864619"/>
              <a:gd name="connsiteX189" fmla="*/ 2040348 w 12133894"/>
              <a:gd name="connsiteY189" fmla="*/ 1778043 h 6864619"/>
              <a:gd name="connsiteX190" fmla="*/ 2023799 w 12133894"/>
              <a:gd name="connsiteY190" fmla="*/ 1735677 h 6864619"/>
              <a:gd name="connsiteX191" fmla="*/ 2077418 w 12133894"/>
              <a:gd name="connsiteY191" fmla="*/ 1681395 h 6864619"/>
              <a:gd name="connsiteX192" fmla="*/ 2284615 w 12133894"/>
              <a:gd name="connsiteY192" fmla="*/ 1641677 h 6864619"/>
              <a:gd name="connsiteX193" fmla="*/ 2284615 w 12133894"/>
              <a:gd name="connsiteY193" fmla="*/ 1591368 h 6864619"/>
              <a:gd name="connsiteX194" fmla="*/ 2360079 w 12133894"/>
              <a:gd name="connsiteY194" fmla="*/ 1513255 h 6864619"/>
              <a:gd name="connsiteX195" fmla="*/ 2562642 w 12133894"/>
              <a:gd name="connsiteY195" fmla="*/ 1521199 h 6864619"/>
              <a:gd name="connsiteX196" fmla="*/ 2615599 w 12133894"/>
              <a:gd name="connsiteY196" fmla="*/ 1590706 h 6864619"/>
              <a:gd name="connsiteX197" fmla="*/ 2614938 w 12133894"/>
              <a:gd name="connsiteY197" fmla="*/ 1640353 h 6864619"/>
              <a:gd name="connsiteX198" fmla="*/ 2622219 w 12133894"/>
              <a:gd name="connsiteY198" fmla="*/ 1663522 h 6864619"/>
              <a:gd name="connsiteX199" fmla="*/ 2706289 w 12133894"/>
              <a:gd name="connsiteY199" fmla="*/ 1627114 h 6864619"/>
              <a:gd name="connsiteX200" fmla="*/ 2688416 w 12133894"/>
              <a:gd name="connsiteY200" fmla="*/ 1558931 h 6864619"/>
              <a:gd name="connsiteX201" fmla="*/ 2685768 w 12133894"/>
              <a:gd name="connsiteY201" fmla="*/ 1531790 h 6864619"/>
              <a:gd name="connsiteX202" fmla="*/ 2685768 w 12133894"/>
              <a:gd name="connsiteY202" fmla="*/ 1482143 h 6864619"/>
              <a:gd name="connsiteX203" fmla="*/ 2706951 w 12133894"/>
              <a:gd name="connsiteY203" fmla="*/ 1447058 h 6864619"/>
              <a:gd name="connsiteX204" fmla="*/ 2760571 w 12133894"/>
              <a:gd name="connsiteY204" fmla="*/ 1450368 h 6864619"/>
              <a:gd name="connsiteX205" fmla="*/ 2741373 w 12133894"/>
              <a:gd name="connsiteY205" fmla="*/ 1611889 h 6864619"/>
              <a:gd name="connsiteX206" fmla="*/ 2771824 w 12133894"/>
              <a:gd name="connsiteY206" fmla="*/ 1643001 h 6864619"/>
              <a:gd name="connsiteX207" fmla="*/ 2886345 w 12133894"/>
              <a:gd name="connsiteY207" fmla="*/ 1649621 h 6864619"/>
              <a:gd name="connsiteX208" fmla="*/ 2973063 w 12133894"/>
              <a:gd name="connsiteY208" fmla="*/ 1588720 h 6864619"/>
              <a:gd name="connsiteX209" fmla="*/ 3071034 w 12133894"/>
              <a:gd name="connsiteY209" fmla="*/ 1601959 h 6864619"/>
              <a:gd name="connsiteX210" fmla="*/ 3100161 w 12133894"/>
              <a:gd name="connsiteY210" fmla="*/ 1600635 h 6864619"/>
              <a:gd name="connsiteX211" fmla="*/ 3151133 w 12133894"/>
              <a:gd name="connsiteY211" fmla="*/ 1626452 h 6864619"/>
              <a:gd name="connsiteX212" fmla="*/ 3224611 w 12133894"/>
              <a:gd name="connsiteY212" fmla="*/ 1705888 h 6864619"/>
              <a:gd name="connsiteX213" fmla="*/ 3312653 w 12133894"/>
              <a:gd name="connsiteY213" fmla="*/ 1741635 h 6864619"/>
              <a:gd name="connsiteX214" fmla="*/ 3323245 w 12133894"/>
              <a:gd name="connsiteY214" fmla="*/ 1748916 h 6864619"/>
              <a:gd name="connsiteX215" fmla="*/ 3391427 w 12133894"/>
              <a:gd name="connsiteY215" fmla="*/ 1803198 h 6864619"/>
              <a:gd name="connsiteX216" fmla="*/ 3396061 w 12133894"/>
              <a:gd name="connsiteY216" fmla="*/ 1837620 h 6864619"/>
              <a:gd name="connsiteX217" fmla="*/ 3385470 w 12133894"/>
              <a:gd name="connsiteY217" fmla="*/ 1867409 h 6864619"/>
              <a:gd name="connsiteX218" fmla="*/ 3476821 w 12133894"/>
              <a:gd name="connsiteY218" fmla="*/ 1918380 h 6864619"/>
              <a:gd name="connsiteX219" fmla="*/ 3557581 w 12133894"/>
              <a:gd name="connsiteY219" fmla="*/ 1929634 h 6864619"/>
              <a:gd name="connsiteX220" fmla="*/ 3586046 w 12133894"/>
              <a:gd name="connsiteY220" fmla="*/ 1900507 h 6864619"/>
              <a:gd name="connsiteX221" fmla="*/ 3614511 w 12133894"/>
              <a:gd name="connsiteY221" fmla="*/ 1880648 h 6864619"/>
              <a:gd name="connsiteX222" fmla="*/ 3693947 w 12133894"/>
              <a:gd name="connsiteY222" fmla="*/ 1881310 h 6864619"/>
              <a:gd name="connsiteX223" fmla="*/ 3727046 w 12133894"/>
              <a:gd name="connsiteY223" fmla="*/ 1910437 h 6864619"/>
              <a:gd name="connsiteX224" fmla="*/ 3748891 w 12133894"/>
              <a:gd name="connsiteY224" fmla="*/ 1928310 h 6864619"/>
              <a:gd name="connsiteX225" fmla="*/ 3966016 w 12133894"/>
              <a:gd name="connsiteY225" fmla="*/ 1957437 h 6864619"/>
              <a:gd name="connsiteX226" fmla="*/ 3969326 w 12133894"/>
              <a:gd name="connsiteY226" fmla="*/ 1934268 h 6864619"/>
              <a:gd name="connsiteX227" fmla="*/ 4024270 w 12133894"/>
              <a:gd name="connsiteY227" fmla="*/ 1868733 h 6864619"/>
              <a:gd name="connsiteX228" fmla="*/ 4164607 w 12133894"/>
              <a:gd name="connsiteY228" fmla="*/ 1861451 h 6864619"/>
              <a:gd name="connsiteX229" fmla="*/ 4239410 w 12133894"/>
              <a:gd name="connsiteY229" fmla="*/ 1956112 h 6864619"/>
              <a:gd name="connsiteX230" fmla="*/ 4305607 w 12133894"/>
              <a:gd name="connsiteY230" fmla="*/ 2003774 h 6864619"/>
              <a:gd name="connsiteX231" fmla="*/ 4385043 w 12133894"/>
              <a:gd name="connsiteY231" fmla="*/ 2001789 h 6864619"/>
              <a:gd name="connsiteX232" fmla="*/ 4428733 w 12133894"/>
              <a:gd name="connsiteY232" fmla="*/ 2042830 h 6864619"/>
              <a:gd name="connsiteX233" fmla="*/ 4786196 w 12133894"/>
              <a:gd name="connsiteY233" fmla="*/ 2077253 h 6864619"/>
              <a:gd name="connsiteX234" fmla="*/ 5151603 w 12133894"/>
              <a:gd name="connsiteY234" fmla="*/ 2114323 h 6864619"/>
              <a:gd name="connsiteX235" fmla="*/ 5193307 w 12133894"/>
              <a:gd name="connsiteY235" fmla="*/ 2130211 h 6864619"/>
              <a:gd name="connsiteX236" fmla="*/ 5179406 w 12133894"/>
              <a:gd name="connsiteY236" fmla="*/ 2195083 h 6864619"/>
              <a:gd name="connsiteX237" fmla="*/ 5166829 w 12133894"/>
              <a:gd name="connsiteY237" fmla="*/ 2216267 h 6864619"/>
              <a:gd name="connsiteX238" fmla="*/ 5387926 w 12133894"/>
              <a:gd name="connsiteY238" fmla="*/ 2267900 h 6864619"/>
              <a:gd name="connsiteX239" fmla="*/ 5462729 w 12133894"/>
              <a:gd name="connsiteY239" fmla="*/ 2277168 h 6864619"/>
              <a:gd name="connsiteX240" fmla="*/ 5524292 w 12133894"/>
              <a:gd name="connsiteY240" fmla="*/ 2305632 h 6864619"/>
              <a:gd name="connsiteX241" fmla="*/ 5582545 w 12133894"/>
              <a:gd name="connsiteY241" fmla="*/ 2283787 h 6864619"/>
              <a:gd name="connsiteX242" fmla="*/ 5596446 w 12133894"/>
              <a:gd name="connsiteY242" fmla="*/ 2271872 h 6864619"/>
              <a:gd name="connsiteX243" fmla="*/ 5632193 w 12133894"/>
              <a:gd name="connsiteY243" fmla="*/ 2237449 h 6864619"/>
              <a:gd name="connsiteX244" fmla="*/ 5766573 w 12133894"/>
              <a:gd name="connsiteY244" fmla="*/ 2187140 h 6864619"/>
              <a:gd name="connsiteX245" fmla="*/ 5765911 w 12133894"/>
              <a:gd name="connsiteY245" fmla="*/ 2071295 h 6864619"/>
              <a:gd name="connsiteX246" fmla="*/ 5795699 w 12133894"/>
              <a:gd name="connsiteY246" fmla="*/ 2031577 h 6864619"/>
              <a:gd name="connsiteX247" fmla="*/ 6339176 w 12133894"/>
              <a:gd name="connsiteY247" fmla="*/ 1889254 h 6864619"/>
              <a:gd name="connsiteX248" fmla="*/ 6547696 w 12133894"/>
              <a:gd name="connsiteY248" fmla="*/ 1887930 h 6864619"/>
              <a:gd name="connsiteX249" fmla="*/ 6596020 w 12133894"/>
              <a:gd name="connsiteY249" fmla="*/ 1868733 h 6864619"/>
              <a:gd name="connsiteX250" fmla="*/ 6717160 w 12133894"/>
              <a:gd name="connsiteY250" fmla="*/ 1807831 h 6864619"/>
              <a:gd name="connsiteX251" fmla="*/ 6762174 w 12133894"/>
              <a:gd name="connsiteY251" fmla="*/ 1801212 h 6864619"/>
              <a:gd name="connsiteX252" fmla="*/ 7399650 w 12133894"/>
              <a:gd name="connsiteY252" fmla="*/ 1561579 h 6864619"/>
              <a:gd name="connsiteX253" fmla="*/ 7432749 w 12133894"/>
              <a:gd name="connsiteY253" fmla="*/ 1541720 h 6864619"/>
              <a:gd name="connsiteX254" fmla="*/ 7600889 w 12133894"/>
              <a:gd name="connsiteY254" fmla="*/ 1535762 h 6864619"/>
              <a:gd name="connsiteX255" fmla="*/ 7654509 w 12133894"/>
              <a:gd name="connsiteY255" fmla="*/ 1547678 h 6864619"/>
              <a:gd name="connsiteX256" fmla="*/ 7946437 w 12133894"/>
              <a:gd name="connsiteY256" fmla="*/ 1476185 h 6864619"/>
              <a:gd name="connsiteX257" fmla="*/ 7982845 w 12133894"/>
              <a:gd name="connsiteY257" fmla="*/ 1460960 h 6864619"/>
              <a:gd name="connsiteX258" fmla="*/ 8098028 w 12133894"/>
              <a:gd name="connsiteY258" fmla="*/ 1420580 h 6864619"/>
              <a:gd name="connsiteX259" fmla="*/ 8221154 w 12133894"/>
              <a:gd name="connsiteY259" fmla="*/ 1376890 h 6864619"/>
              <a:gd name="connsiteX260" fmla="*/ 8255577 w 12133894"/>
              <a:gd name="connsiteY260" fmla="*/ 1366298 h 6864619"/>
              <a:gd name="connsiteX261" fmla="*/ 8497857 w 12133894"/>
              <a:gd name="connsiteY261" fmla="*/ 1282228 h 6864619"/>
              <a:gd name="connsiteX262" fmla="*/ 8848039 w 12133894"/>
              <a:gd name="connsiteY262" fmla="*/ 1155792 h 6864619"/>
              <a:gd name="connsiteX263" fmla="*/ 8911588 w 12133894"/>
              <a:gd name="connsiteY263" fmla="*/ 1153806 h 6864619"/>
              <a:gd name="connsiteX264" fmla="*/ 8987052 w 12133894"/>
              <a:gd name="connsiteY264" fmla="*/ 1151820 h 6864619"/>
              <a:gd name="connsiteX265" fmla="*/ 10167343 w 12133894"/>
              <a:gd name="connsiteY265" fmla="*/ 741399 h 6864619"/>
              <a:gd name="connsiteX266" fmla="*/ 10200441 w 12133894"/>
              <a:gd name="connsiteY266" fmla="*/ 701681 h 6864619"/>
              <a:gd name="connsiteX267" fmla="*/ 10233540 w 12133894"/>
              <a:gd name="connsiteY267" fmla="*/ 571273 h 6864619"/>
              <a:gd name="connsiteX268" fmla="*/ 10369243 w 12133894"/>
              <a:gd name="connsiteY268" fmla="*/ 444837 h 6864619"/>
              <a:gd name="connsiteX269" fmla="*/ 10774369 w 12133894"/>
              <a:gd name="connsiteY269" fmla="*/ 310457 h 6864619"/>
              <a:gd name="connsiteX270" fmla="*/ 10795552 w 12133894"/>
              <a:gd name="connsiteY270" fmla="*/ 301852 h 6864619"/>
              <a:gd name="connsiteX271" fmla="*/ 11044452 w 12133894"/>
              <a:gd name="connsiteY271" fmla="*/ 336936 h 6864619"/>
              <a:gd name="connsiteX272" fmla="*/ 11077550 w 12133894"/>
              <a:gd name="connsiteY272" fmla="*/ 344218 h 6864619"/>
              <a:gd name="connsiteX273" fmla="*/ 11213916 w 12133894"/>
              <a:gd name="connsiteY273" fmla="*/ 303838 h 6864619"/>
              <a:gd name="connsiteX274" fmla="*/ 11261578 w 12133894"/>
              <a:gd name="connsiteY274" fmla="*/ 275373 h 6864619"/>
              <a:gd name="connsiteX275" fmla="*/ 11399267 w 12133894"/>
              <a:gd name="connsiteY275" fmla="*/ 141655 h 6864619"/>
              <a:gd name="connsiteX276" fmla="*/ 11499887 w 12133894"/>
              <a:gd name="connsiteY276" fmla="*/ 87374 h 6864619"/>
              <a:gd name="connsiteX277" fmla="*/ 11686562 w 12133894"/>
              <a:gd name="connsiteY277" fmla="*/ 21177 h 6864619"/>
              <a:gd name="connsiteX278" fmla="*/ 11995039 w 12133894"/>
              <a:gd name="connsiteY278" fmla="*/ 70824 h 6864619"/>
              <a:gd name="connsiteX279" fmla="*/ 12129420 w 12133894"/>
              <a:gd name="connsiteY279" fmla="*/ 408429 h 6864619"/>
              <a:gd name="connsiteX280" fmla="*/ 11870590 w 12133894"/>
              <a:gd name="connsiteY280" fmla="*/ 703667 h 6864619"/>
              <a:gd name="connsiteX281" fmla="*/ 11646182 w 12133894"/>
              <a:gd name="connsiteY281" fmla="*/ 772512 h 6864619"/>
              <a:gd name="connsiteX282" fmla="*/ 11483338 w 12133894"/>
              <a:gd name="connsiteY282" fmla="*/ 773836 h 6864619"/>
              <a:gd name="connsiteX283" fmla="*/ 11295338 w 12133894"/>
              <a:gd name="connsiteY283" fmla="*/ 781117 h 6864619"/>
              <a:gd name="connsiteX284" fmla="*/ 11167578 w 12133894"/>
              <a:gd name="connsiteY284" fmla="*/ 896300 h 6864619"/>
              <a:gd name="connsiteX285" fmla="*/ 11033861 w 12133894"/>
              <a:gd name="connsiteY285" fmla="*/ 1012145 h 6864619"/>
              <a:gd name="connsiteX286" fmla="*/ 10592989 w 12133894"/>
              <a:gd name="connsiteY286" fmla="*/ 1152482 h 6864619"/>
              <a:gd name="connsiteX287" fmla="*/ 10327540 w 12133894"/>
              <a:gd name="connsiteY287" fmla="*/ 1073046 h 6864619"/>
              <a:gd name="connsiteX288" fmla="*/ 10269286 w 12133894"/>
              <a:gd name="connsiteY288" fmla="*/ 1057821 h 6864619"/>
              <a:gd name="connsiteX289" fmla="*/ 9059206 w 12133894"/>
              <a:gd name="connsiteY289" fmla="*/ 1502664 h 6864619"/>
              <a:gd name="connsiteX290" fmla="*/ 9016841 w 12133894"/>
              <a:gd name="connsiteY290" fmla="*/ 1541058 h 6864619"/>
              <a:gd name="connsiteX291" fmla="*/ 8922179 w 12133894"/>
              <a:gd name="connsiteY291" fmla="*/ 1613875 h 6864619"/>
              <a:gd name="connsiteX292" fmla="*/ 8832813 w 12133894"/>
              <a:gd name="connsiteY292" fmla="*/ 1646311 h 6864619"/>
              <a:gd name="connsiteX293" fmla="*/ 8775222 w 12133894"/>
              <a:gd name="connsiteY293" fmla="*/ 1659550 h 6864619"/>
              <a:gd name="connsiteX294" fmla="*/ 8552138 w 12133894"/>
              <a:gd name="connsiteY294" fmla="*/ 1738325 h 6864619"/>
              <a:gd name="connsiteX295" fmla="*/ 8560744 w 12133894"/>
              <a:gd name="connsiteY295" fmla="*/ 1776057 h 6864619"/>
              <a:gd name="connsiteX296" fmla="*/ 8472702 w 12133894"/>
              <a:gd name="connsiteY296" fmla="*/ 1785987 h 6864619"/>
              <a:gd name="connsiteX297" fmla="*/ 8422392 w 12133894"/>
              <a:gd name="connsiteY297" fmla="*/ 1787972 h 6864619"/>
              <a:gd name="connsiteX298" fmla="*/ 8116563 w 12133894"/>
              <a:gd name="connsiteY298" fmla="*/ 1904479 h 6864619"/>
              <a:gd name="connsiteX299" fmla="*/ 8089422 w 12133894"/>
              <a:gd name="connsiteY299" fmla="*/ 1920366 h 6864619"/>
              <a:gd name="connsiteX300" fmla="*/ 8030507 w 12133894"/>
              <a:gd name="connsiteY300" fmla="*/ 1947507 h 6864619"/>
              <a:gd name="connsiteX301" fmla="*/ 7980860 w 12133894"/>
              <a:gd name="connsiteY301" fmla="*/ 1953465 h 6864619"/>
              <a:gd name="connsiteX302" fmla="*/ 7874945 w 12133894"/>
              <a:gd name="connsiteY302" fmla="*/ 1970676 h 6864619"/>
              <a:gd name="connsiteX303" fmla="*/ 7826620 w 12133894"/>
              <a:gd name="connsiteY303" fmla="*/ 1983253 h 6864619"/>
              <a:gd name="connsiteX304" fmla="*/ 7670396 w 12133894"/>
              <a:gd name="connsiteY304" fmla="*/ 2071295 h 6864619"/>
              <a:gd name="connsiteX305" fmla="*/ 7601551 w 12133894"/>
              <a:gd name="connsiteY305" fmla="*/ 2103070 h 6864619"/>
              <a:gd name="connsiteX306" fmla="*/ 7594269 w 12133894"/>
              <a:gd name="connsiteY306" fmla="*/ 2093140 h 6864619"/>
              <a:gd name="connsiteX307" fmla="*/ 7616114 w 12133894"/>
              <a:gd name="connsiteY307" fmla="*/ 2053422 h 6864619"/>
              <a:gd name="connsiteX308" fmla="*/ 7551903 w 12133894"/>
              <a:gd name="connsiteY308" fmla="*/ 2054084 h 6864619"/>
              <a:gd name="connsiteX309" fmla="*/ 6895892 w 12133894"/>
              <a:gd name="connsiteY309" fmla="*/ 2259295 h 6864619"/>
              <a:gd name="connsiteX310" fmla="*/ 6869413 w 12133894"/>
              <a:gd name="connsiteY310" fmla="*/ 2277168 h 6864619"/>
              <a:gd name="connsiteX311" fmla="*/ 6838963 w 12133894"/>
              <a:gd name="connsiteY311" fmla="*/ 2300999 h 6864619"/>
              <a:gd name="connsiteX312" fmla="*/ 6801230 w 12133894"/>
              <a:gd name="connsiteY312" fmla="*/ 2364548 h 6864619"/>
              <a:gd name="connsiteX313" fmla="*/ 6803878 w 12133894"/>
              <a:gd name="connsiteY313" fmla="*/ 2460533 h 6864619"/>
              <a:gd name="connsiteX314" fmla="*/ 6778061 w 12133894"/>
              <a:gd name="connsiteY314" fmla="*/ 2490984 h 6864619"/>
              <a:gd name="connsiteX315" fmla="*/ 6725766 w 12133894"/>
              <a:gd name="connsiteY315" fmla="*/ 2497603 h 6864619"/>
              <a:gd name="connsiteX316" fmla="*/ 6516583 w 12133894"/>
              <a:gd name="connsiteY316" fmla="*/ 2544603 h 6864619"/>
              <a:gd name="connsiteX317" fmla="*/ 6527837 w 12133894"/>
              <a:gd name="connsiteY317" fmla="*/ 2573730 h 6864619"/>
              <a:gd name="connsiteX318" fmla="*/ 6531809 w 12133894"/>
              <a:gd name="connsiteY318" fmla="*/ 2602856 h 6864619"/>
              <a:gd name="connsiteX319" fmla="*/ 6473555 w 12133894"/>
              <a:gd name="connsiteY319" fmla="*/ 2743856 h 6864619"/>
              <a:gd name="connsiteX320" fmla="*/ 6468922 w 12133894"/>
              <a:gd name="connsiteY320" fmla="*/ 2804757 h 6864619"/>
              <a:gd name="connsiteX321" fmla="*/ 6474879 w 12133894"/>
              <a:gd name="connsiteY321" fmla="*/ 2848447 h 6864619"/>
              <a:gd name="connsiteX322" fmla="*/ 6502020 w 12133894"/>
              <a:gd name="connsiteY322" fmla="*/ 2870292 h 6864619"/>
              <a:gd name="connsiteX323" fmla="*/ 6500696 w 12133894"/>
              <a:gd name="connsiteY323" fmla="*/ 2880221 h 6864619"/>
              <a:gd name="connsiteX324" fmla="*/ 6445091 w 12133894"/>
              <a:gd name="connsiteY324" fmla="*/ 2880221 h 6864619"/>
              <a:gd name="connsiteX325" fmla="*/ 6341824 w 12133894"/>
              <a:gd name="connsiteY325" fmla="*/ 2847785 h 6864619"/>
              <a:gd name="connsiteX326" fmla="*/ 6214726 w 12133894"/>
              <a:gd name="connsiteY326" fmla="*/ 2851095 h 6864619"/>
              <a:gd name="connsiteX327" fmla="*/ 6158458 w 12133894"/>
              <a:gd name="connsiteY327" fmla="*/ 2856391 h 6864619"/>
              <a:gd name="connsiteX328" fmla="*/ 6169712 w 12133894"/>
              <a:gd name="connsiteY328" fmla="*/ 2929869 h 6864619"/>
              <a:gd name="connsiteX329" fmla="*/ 6116092 w 12133894"/>
              <a:gd name="connsiteY329" fmla="*/ 2998052 h 6864619"/>
              <a:gd name="connsiteX330" fmla="*/ 5967811 w 12133894"/>
              <a:gd name="connsiteY330" fmla="*/ 3026517 h 6864619"/>
              <a:gd name="connsiteX331" fmla="*/ 5920811 w 12133894"/>
              <a:gd name="connsiteY331" fmla="*/ 3066897 h 6864619"/>
              <a:gd name="connsiteX332" fmla="*/ 5879107 w 12133894"/>
              <a:gd name="connsiteY332" fmla="*/ 3141037 h 6864619"/>
              <a:gd name="connsiteX333" fmla="*/ 5724207 w 12133894"/>
              <a:gd name="connsiteY333" fmla="*/ 3171488 h 6864619"/>
              <a:gd name="connsiteX334" fmla="*/ 5660657 w 12133894"/>
              <a:gd name="connsiteY334" fmla="*/ 3329037 h 6864619"/>
              <a:gd name="connsiteX335" fmla="*/ 5699714 w 12133894"/>
              <a:gd name="connsiteY335" fmla="*/ 3387290 h 6864619"/>
              <a:gd name="connsiteX336" fmla="*/ 5669263 w 12133894"/>
              <a:gd name="connsiteY336" fmla="*/ 3395234 h 6864619"/>
              <a:gd name="connsiteX337" fmla="*/ 5679192 w 12133894"/>
              <a:gd name="connsiteY337" fmla="*/ 3421050 h 6864619"/>
              <a:gd name="connsiteX338" fmla="*/ 7665762 w 12133894"/>
              <a:gd name="connsiteY338" fmla="*/ 5353338 h 6864619"/>
              <a:gd name="connsiteX339" fmla="*/ 7613467 w 12133894"/>
              <a:gd name="connsiteY339" fmla="*/ 5724703 h 6864619"/>
              <a:gd name="connsiteX340" fmla="*/ 7679001 w 12133894"/>
              <a:gd name="connsiteY340" fmla="*/ 5814069 h 6864619"/>
              <a:gd name="connsiteX341" fmla="*/ 7729973 w 12133894"/>
              <a:gd name="connsiteY341" fmla="*/ 5736619 h 6864619"/>
              <a:gd name="connsiteX342" fmla="*/ 7729311 w 12133894"/>
              <a:gd name="connsiteY342" fmla="*/ 5726689 h 6864619"/>
              <a:gd name="connsiteX343" fmla="*/ 7765057 w 12133894"/>
              <a:gd name="connsiteY343" fmla="*/ 5669759 h 6864619"/>
              <a:gd name="connsiteX344" fmla="*/ 7825959 w 12133894"/>
              <a:gd name="connsiteY344" fmla="*/ 5694252 h 6864619"/>
              <a:gd name="connsiteX345" fmla="*/ 7845818 w 12133894"/>
              <a:gd name="connsiteY345" fmla="*/ 5735295 h 6864619"/>
              <a:gd name="connsiteX346" fmla="*/ 7902085 w 12133894"/>
              <a:gd name="connsiteY346" fmla="*/ 5659168 h 6864619"/>
              <a:gd name="connsiteX347" fmla="*/ 7941803 w 12133894"/>
              <a:gd name="connsiteY347" fmla="*/ 5592971 h 6864619"/>
              <a:gd name="connsiteX348" fmla="*/ 8005352 w 12133894"/>
              <a:gd name="connsiteY348" fmla="*/ 5620774 h 6864619"/>
              <a:gd name="connsiteX349" fmla="*/ 8023888 w 12133894"/>
              <a:gd name="connsiteY349" fmla="*/ 5649239 h 6864619"/>
              <a:gd name="connsiteX350" fmla="*/ 8094056 w 12133894"/>
              <a:gd name="connsiteY350" fmla="*/ 5620112 h 6864619"/>
              <a:gd name="connsiteX351" fmla="*/ 8104648 w 12133894"/>
              <a:gd name="connsiteY351" fmla="*/ 5514859 h 6864619"/>
              <a:gd name="connsiteX352" fmla="*/ 7938493 w 12133894"/>
              <a:gd name="connsiteY352" fmla="*/ 5408944 h 6864619"/>
              <a:gd name="connsiteX353" fmla="*/ 7894141 w 12133894"/>
              <a:gd name="connsiteY353" fmla="*/ 5370549 h 6864619"/>
              <a:gd name="connsiteX354" fmla="*/ 7745198 w 12133894"/>
              <a:gd name="connsiteY354" fmla="*/ 5349367 h 6864619"/>
              <a:gd name="connsiteX355" fmla="*/ 7665762 w 12133894"/>
              <a:gd name="connsiteY355" fmla="*/ 5353338 h 6864619"/>
              <a:gd name="connsiteX356" fmla="*/ 11899717 w 12133894"/>
              <a:gd name="connsiteY356" fmla="*/ 249556 h 6864619"/>
              <a:gd name="connsiteX357" fmla="*/ 11983125 w 12133894"/>
              <a:gd name="connsiteY357" fmla="*/ 422330 h 6864619"/>
              <a:gd name="connsiteX358" fmla="*/ 12066532 w 12133894"/>
              <a:gd name="connsiteY358" fmla="*/ 400485 h 6864619"/>
              <a:gd name="connsiteX359" fmla="*/ 12079110 w 12133894"/>
              <a:gd name="connsiteY359" fmla="*/ 359443 h 6864619"/>
              <a:gd name="connsiteX360" fmla="*/ 11987096 w 12133894"/>
              <a:gd name="connsiteY360" fmla="*/ 172106 h 6864619"/>
              <a:gd name="connsiteX361" fmla="*/ 11899717 w 12133894"/>
              <a:gd name="connsiteY361" fmla="*/ 249556 h 6864619"/>
              <a:gd name="connsiteX362" fmla="*/ 11697153 w 12133894"/>
              <a:gd name="connsiteY362" fmla="*/ 426302 h 6864619"/>
              <a:gd name="connsiteX363" fmla="*/ 11705759 w 12133894"/>
              <a:gd name="connsiteY363" fmla="*/ 424978 h 6864619"/>
              <a:gd name="connsiteX364" fmla="*/ 11671999 w 12133894"/>
              <a:gd name="connsiteY364" fmla="*/ 317077 h 6864619"/>
              <a:gd name="connsiteX365" fmla="*/ 11594548 w 12133894"/>
              <a:gd name="connsiteY365" fmla="*/ 293246 h 6864619"/>
              <a:gd name="connsiteX366" fmla="*/ 11525041 w 12133894"/>
              <a:gd name="connsiteY366" fmla="*/ 354809 h 6864619"/>
              <a:gd name="connsiteX367" fmla="*/ 11567408 w 12133894"/>
              <a:gd name="connsiteY367" fmla="*/ 512358 h 6864619"/>
              <a:gd name="connsiteX368" fmla="*/ 11663393 w 12133894"/>
              <a:gd name="connsiteY368" fmla="*/ 524935 h 6864619"/>
              <a:gd name="connsiteX369" fmla="*/ 11697153 w 12133894"/>
              <a:gd name="connsiteY369" fmla="*/ 426302 h 6864619"/>
              <a:gd name="connsiteX370" fmla="*/ 6449063 w 12133894"/>
              <a:gd name="connsiteY370" fmla="*/ 2579026 h 6864619"/>
              <a:gd name="connsiteX371" fmla="*/ 6285556 w 12133894"/>
              <a:gd name="connsiteY371" fmla="*/ 2604842 h 6864619"/>
              <a:gd name="connsiteX372" fmla="*/ 6296148 w 12133894"/>
              <a:gd name="connsiteY372" fmla="*/ 2673687 h 6864619"/>
              <a:gd name="connsiteX373" fmla="*/ 6301443 w 12133894"/>
              <a:gd name="connsiteY373" fmla="*/ 2691560 h 6864619"/>
              <a:gd name="connsiteX374" fmla="*/ 6357049 w 12133894"/>
              <a:gd name="connsiteY374" fmla="*/ 2743194 h 6864619"/>
              <a:gd name="connsiteX375" fmla="*/ 6439795 w 12133894"/>
              <a:gd name="connsiteY375" fmla="*/ 2708772 h 6864619"/>
              <a:gd name="connsiteX376" fmla="*/ 6468922 w 12133894"/>
              <a:gd name="connsiteY376" fmla="*/ 2626687 h 6864619"/>
              <a:gd name="connsiteX377" fmla="*/ 6449063 w 12133894"/>
              <a:gd name="connsiteY377" fmla="*/ 2579026 h 6864619"/>
              <a:gd name="connsiteX378" fmla="*/ 325186 w 12133894"/>
              <a:gd name="connsiteY378" fmla="*/ 3474008 h 6864619"/>
              <a:gd name="connsiteX379" fmla="*/ 460228 w 12133894"/>
              <a:gd name="connsiteY379" fmla="*/ 3465402 h 6864619"/>
              <a:gd name="connsiteX380" fmla="*/ 460228 w 12133894"/>
              <a:gd name="connsiteY380" fmla="*/ 3458121 h 6864619"/>
              <a:gd name="connsiteX381" fmla="*/ 414552 w 12133894"/>
              <a:gd name="connsiteY381" fmla="*/ 3450177 h 6864619"/>
              <a:gd name="connsiteX382" fmla="*/ 414552 w 12133894"/>
              <a:gd name="connsiteY382" fmla="*/ 3345586 h 6864619"/>
              <a:gd name="connsiteX383" fmla="*/ 221919 w 12133894"/>
              <a:gd name="connsiteY383" fmla="*/ 3398543 h 6864619"/>
              <a:gd name="connsiteX384" fmla="*/ 218609 w 12133894"/>
              <a:gd name="connsiteY384" fmla="*/ 3414430 h 6864619"/>
              <a:gd name="connsiteX385" fmla="*/ 272229 w 12133894"/>
              <a:gd name="connsiteY385" fmla="*/ 3460106 h 6864619"/>
              <a:gd name="connsiteX386" fmla="*/ 290102 w 12133894"/>
              <a:gd name="connsiteY386" fmla="*/ 3403839 h 6864619"/>
              <a:gd name="connsiteX387" fmla="*/ 325186 w 12133894"/>
              <a:gd name="connsiteY387" fmla="*/ 3474008 h 6864619"/>
              <a:gd name="connsiteX388" fmla="*/ 8371421 w 12133894"/>
              <a:gd name="connsiteY388" fmla="*/ 5438732 h 6864619"/>
              <a:gd name="connsiteX389" fmla="*/ 8535589 w 12133894"/>
              <a:gd name="connsiteY389" fmla="*/ 5313620 h 6864619"/>
              <a:gd name="connsiteX390" fmla="*/ 8446885 w 12133894"/>
              <a:gd name="connsiteY390" fmla="*/ 5286480 h 6864619"/>
              <a:gd name="connsiteX391" fmla="*/ 8398562 w 12133894"/>
              <a:gd name="connsiteY391" fmla="*/ 5307000 h 6864619"/>
              <a:gd name="connsiteX392" fmla="*/ 8365464 w 12133894"/>
              <a:gd name="connsiteY392" fmla="*/ 5346719 h 6864619"/>
              <a:gd name="connsiteX393" fmla="*/ 8371421 w 12133894"/>
              <a:gd name="connsiteY393" fmla="*/ 5438732 h 6864619"/>
              <a:gd name="connsiteX394" fmla="*/ 1650448 w 12133894"/>
              <a:gd name="connsiteY394" fmla="*/ 2135506 h 6864619"/>
              <a:gd name="connsiteX395" fmla="*/ 1543209 w 12133894"/>
              <a:gd name="connsiteY395" fmla="*/ 2016352 h 6864619"/>
              <a:gd name="connsiteX396" fmla="*/ 1650448 w 12133894"/>
              <a:gd name="connsiteY396" fmla="*/ 2135506 h 6864619"/>
              <a:gd name="connsiteX397" fmla="*/ 8262858 w 12133894"/>
              <a:gd name="connsiteY397" fmla="*/ 5408282 h 6864619"/>
              <a:gd name="connsiteX398" fmla="*/ 8274111 w 12133894"/>
              <a:gd name="connsiteY398" fmla="*/ 5400338 h 6864619"/>
              <a:gd name="connsiteX399" fmla="*/ 8239689 w 12133894"/>
              <a:gd name="connsiteY399" fmla="*/ 5324211 h 6864619"/>
              <a:gd name="connsiteX400" fmla="*/ 8167535 w 12133894"/>
              <a:gd name="connsiteY400" fmla="*/ 5348704 h 6864619"/>
              <a:gd name="connsiteX401" fmla="*/ 8168858 w 12133894"/>
              <a:gd name="connsiteY401" fmla="*/ 5359958 h 6864619"/>
              <a:gd name="connsiteX402" fmla="*/ 8262858 w 12133894"/>
              <a:gd name="connsiteY402" fmla="*/ 5408282 h 6864619"/>
              <a:gd name="connsiteX403" fmla="*/ 199412 w 12133894"/>
              <a:gd name="connsiteY403" fmla="*/ 3423036 h 6864619"/>
              <a:gd name="connsiteX404" fmla="*/ 147116 w 12133894"/>
              <a:gd name="connsiteY404" fmla="*/ 3492543 h 6864619"/>
              <a:gd name="connsiteX405" fmla="*/ 224567 w 12133894"/>
              <a:gd name="connsiteY405" fmla="*/ 3482614 h 6864619"/>
              <a:gd name="connsiteX406" fmla="*/ 199412 w 12133894"/>
              <a:gd name="connsiteY406" fmla="*/ 3423036 h 6864619"/>
              <a:gd name="connsiteX407" fmla="*/ 8207253 w 12133894"/>
              <a:gd name="connsiteY407" fmla="*/ 5566492 h 6864619"/>
              <a:gd name="connsiteX408" fmla="*/ 8259548 w 12133894"/>
              <a:gd name="connsiteY408" fmla="*/ 5533394 h 6864619"/>
              <a:gd name="connsiteX409" fmla="*/ 8187394 w 12133894"/>
              <a:gd name="connsiteY409" fmla="*/ 5527436 h 6864619"/>
              <a:gd name="connsiteX410" fmla="*/ 8207253 w 12133894"/>
              <a:gd name="connsiteY410" fmla="*/ 5566492 h 686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12133894" h="6864619">
                <a:moveTo>
                  <a:pt x="5679192" y="3421050"/>
                </a:moveTo>
                <a:cubicBezTo>
                  <a:pt x="5713615" y="3390600"/>
                  <a:pt x="5743404" y="3363459"/>
                  <a:pt x="5773192" y="3336980"/>
                </a:cubicBezTo>
                <a:cubicBezTo>
                  <a:pt x="5791065" y="3362135"/>
                  <a:pt x="5791065" y="3385966"/>
                  <a:pt x="5767897" y="3408473"/>
                </a:cubicBezTo>
                <a:cubicBezTo>
                  <a:pt x="5748037" y="3427670"/>
                  <a:pt x="5727517" y="3445543"/>
                  <a:pt x="5699714" y="3470698"/>
                </a:cubicBezTo>
                <a:cubicBezTo>
                  <a:pt x="5716263" y="3475994"/>
                  <a:pt x="5727517" y="3481951"/>
                  <a:pt x="5739432" y="3482614"/>
                </a:cubicBezTo>
                <a:cubicBezTo>
                  <a:pt x="6049233" y="3491881"/>
                  <a:pt x="6359035" y="3500486"/>
                  <a:pt x="6668836" y="3509754"/>
                </a:cubicBezTo>
                <a:cubicBezTo>
                  <a:pt x="6809836" y="3514388"/>
                  <a:pt x="6950835" y="3519684"/>
                  <a:pt x="7091835" y="3528951"/>
                </a:cubicBezTo>
                <a:cubicBezTo>
                  <a:pt x="7152074" y="3532923"/>
                  <a:pt x="7211651" y="3545501"/>
                  <a:pt x="7271228" y="3555430"/>
                </a:cubicBezTo>
                <a:cubicBezTo>
                  <a:pt x="7277186" y="3556092"/>
                  <a:pt x="7281158" y="3564036"/>
                  <a:pt x="7279172" y="3562050"/>
                </a:cubicBezTo>
                <a:cubicBezTo>
                  <a:pt x="7312271" y="3564698"/>
                  <a:pt x="7340073" y="3566022"/>
                  <a:pt x="7367214" y="3569331"/>
                </a:cubicBezTo>
                <a:cubicBezTo>
                  <a:pt x="7373833" y="3569993"/>
                  <a:pt x="7385087" y="3578599"/>
                  <a:pt x="7384425" y="3582571"/>
                </a:cubicBezTo>
                <a:cubicBezTo>
                  <a:pt x="7381778" y="3613683"/>
                  <a:pt x="7402960" y="3644796"/>
                  <a:pt x="7381115" y="3676570"/>
                </a:cubicBezTo>
                <a:cubicBezTo>
                  <a:pt x="7343383" y="3730852"/>
                  <a:pt x="7308961" y="3787119"/>
                  <a:pt x="7275200" y="3851992"/>
                </a:cubicBezTo>
                <a:cubicBezTo>
                  <a:pt x="7302341" y="3849344"/>
                  <a:pt x="7328820" y="3844710"/>
                  <a:pt x="7355961" y="3844710"/>
                </a:cubicBezTo>
                <a:cubicBezTo>
                  <a:pt x="7384425" y="3844710"/>
                  <a:pt x="7412228" y="3850006"/>
                  <a:pt x="7440692" y="3851992"/>
                </a:cubicBezTo>
                <a:cubicBezTo>
                  <a:pt x="7516157" y="3857950"/>
                  <a:pt x="7591621" y="3863908"/>
                  <a:pt x="7667086" y="3869866"/>
                </a:cubicBezTo>
                <a:cubicBezTo>
                  <a:pt x="7671720" y="3870527"/>
                  <a:pt x="7679664" y="3867879"/>
                  <a:pt x="7681649" y="3865232"/>
                </a:cubicBezTo>
                <a:cubicBezTo>
                  <a:pt x="7698860" y="3827499"/>
                  <a:pt x="7730635" y="3838091"/>
                  <a:pt x="7759100" y="3841401"/>
                </a:cubicBezTo>
                <a:cubicBezTo>
                  <a:pt x="7776973" y="3843387"/>
                  <a:pt x="7789550" y="3843387"/>
                  <a:pt x="7802128" y="3827499"/>
                </a:cubicBezTo>
                <a:cubicBezTo>
                  <a:pt x="7819339" y="3804992"/>
                  <a:pt x="7844493" y="3802345"/>
                  <a:pt x="7870972" y="3806978"/>
                </a:cubicBezTo>
                <a:cubicBezTo>
                  <a:pt x="8096042" y="3844049"/>
                  <a:pt x="8321111" y="3880457"/>
                  <a:pt x="8546180" y="3916865"/>
                </a:cubicBezTo>
                <a:cubicBezTo>
                  <a:pt x="8546843" y="3916865"/>
                  <a:pt x="8548167" y="3916203"/>
                  <a:pt x="8554786" y="3914217"/>
                </a:cubicBezTo>
                <a:cubicBezTo>
                  <a:pt x="8562730" y="3815584"/>
                  <a:pt x="8570674" y="3715626"/>
                  <a:pt x="8578617" y="3615007"/>
                </a:cubicBezTo>
                <a:cubicBezTo>
                  <a:pt x="8575969" y="3615007"/>
                  <a:pt x="8573322" y="3614345"/>
                  <a:pt x="8570012" y="3614345"/>
                </a:cubicBezTo>
                <a:cubicBezTo>
                  <a:pt x="8564054" y="3640162"/>
                  <a:pt x="8559420" y="3666641"/>
                  <a:pt x="8551476" y="3692457"/>
                </a:cubicBezTo>
                <a:cubicBezTo>
                  <a:pt x="8546843" y="3706359"/>
                  <a:pt x="8539561" y="3722908"/>
                  <a:pt x="8527646" y="3730852"/>
                </a:cubicBezTo>
                <a:cubicBezTo>
                  <a:pt x="8514406" y="3739458"/>
                  <a:pt x="8494547" y="3744753"/>
                  <a:pt x="8479322" y="3741443"/>
                </a:cubicBezTo>
                <a:cubicBezTo>
                  <a:pt x="8469392" y="3739458"/>
                  <a:pt x="8458139" y="3718936"/>
                  <a:pt x="8458139" y="3707021"/>
                </a:cubicBezTo>
                <a:cubicBezTo>
                  <a:pt x="8457477" y="3671937"/>
                  <a:pt x="8462772" y="3636190"/>
                  <a:pt x="8464097" y="3601106"/>
                </a:cubicBezTo>
                <a:cubicBezTo>
                  <a:pt x="8465420" y="3563373"/>
                  <a:pt x="8464097" y="3524979"/>
                  <a:pt x="8466744" y="3487247"/>
                </a:cubicBezTo>
                <a:cubicBezTo>
                  <a:pt x="8468730" y="3455473"/>
                  <a:pt x="8489251" y="3440247"/>
                  <a:pt x="8519702" y="3439586"/>
                </a:cubicBezTo>
                <a:cubicBezTo>
                  <a:pt x="8550153" y="3438923"/>
                  <a:pt x="8566702" y="3458782"/>
                  <a:pt x="8569349" y="3486585"/>
                </a:cubicBezTo>
                <a:cubicBezTo>
                  <a:pt x="8571335" y="3511740"/>
                  <a:pt x="8566702" y="3536895"/>
                  <a:pt x="8566702" y="3562712"/>
                </a:cubicBezTo>
                <a:cubicBezTo>
                  <a:pt x="8566702" y="3568670"/>
                  <a:pt x="8571997" y="3573965"/>
                  <a:pt x="8576632" y="3583895"/>
                </a:cubicBezTo>
                <a:cubicBezTo>
                  <a:pt x="8585237" y="3569993"/>
                  <a:pt x="8589871" y="3561388"/>
                  <a:pt x="8595166" y="3553444"/>
                </a:cubicBezTo>
                <a:cubicBezTo>
                  <a:pt x="8597814" y="3554106"/>
                  <a:pt x="8601124" y="3554768"/>
                  <a:pt x="8603772" y="3554768"/>
                </a:cubicBezTo>
                <a:cubicBezTo>
                  <a:pt x="8600462" y="3599782"/>
                  <a:pt x="8598476" y="3644796"/>
                  <a:pt x="8594504" y="3689810"/>
                </a:cubicBezTo>
                <a:cubicBezTo>
                  <a:pt x="8587223" y="3771232"/>
                  <a:pt x="8579941" y="3852654"/>
                  <a:pt x="8570012" y="3933414"/>
                </a:cubicBezTo>
                <a:cubicBezTo>
                  <a:pt x="8566702" y="3959231"/>
                  <a:pt x="8577955" y="3965851"/>
                  <a:pt x="8599800" y="3974457"/>
                </a:cubicBezTo>
                <a:cubicBezTo>
                  <a:pt x="8713659" y="4018146"/>
                  <a:pt x="8834800" y="4022780"/>
                  <a:pt x="8952630" y="4045287"/>
                </a:cubicBezTo>
                <a:cubicBezTo>
                  <a:pt x="8967193" y="4047935"/>
                  <a:pt x="8982418" y="4057864"/>
                  <a:pt x="8992348" y="4069118"/>
                </a:cubicBezTo>
                <a:cubicBezTo>
                  <a:pt x="9010883" y="4088977"/>
                  <a:pt x="9026108" y="4112146"/>
                  <a:pt x="9043320" y="4133991"/>
                </a:cubicBezTo>
                <a:cubicBezTo>
                  <a:pt x="9056559" y="4150540"/>
                  <a:pt x="9065826" y="4170399"/>
                  <a:pt x="9094953" y="4167089"/>
                </a:cubicBezTo>
                <a:cubicBezTo>
                  <a:pt x="9113488" y="4165104"/>
                  <a:pt x="9147249" y="4222695"/>
                  <a:pt x="9147249" y="4244540"/>
                </a:cubicBezTo>
                <a:cubicBezTo>
                  <a:pt x="9147249" y="4254470"/>
                  <a:pt x="9153207" y="4265061"/>
                  <a:pt x="9159164" y="4273005"/>
                </a:cubicBezTo>
                <a:cubicBezTo>
                  <a:pt x="9221389" y="4351779"/>
                  <a:pt x="9284939" y="4429230"/>
                  <a:pt x="9347826" y="4507342"/>
                </a:cubicBezTo>
                <a:cubicBezTo>
                  <a:pt x="9355107" y="4516609"/>
                  <a:pt x="9362389" y="4525877"/>
                  <a:pt x="9374304" y="4539778"/>
                </a:cubicBezTo>
                <a:cubicBezTo>
                  <a:pt x="9310093" y="4539778"/>
                  <a:pt x="9252502" y="4539778"/>
                  <a:pt x="9193586" y="4539778"/>
                </a:cubicBezTo>
                <a:cubicBezTo>
                  <a:pt x="9192263" y="4592736"/>
                  <a:pt x="9173066" y="4631792"/>
                  <a:pt x="9123418" y="4650989"/>
                </a:cubicBezTo>
                <a:cubicBezTo>
                  <a:pt x="9147249" y="4650989"/>
                  <a:pt x="9171079" y="4652313"/>
                  <a:pt x="9194248" y="4650327"/>
                </a:cubicBezTo>
                <a:cubicBezTo>
                  <a:pt x="9220727" y="4648341"/>
                  <a:pt x="9239263" y="4659595"/>
                  <a:pt x="9244558" y="4682764"/>
                </a:cubicBezTo>
                <a:cubicBezTo>
                  <a:pt x="9256474" y="4736383"/>
                  <a:pt x="9264417" y="4790665"/>
                  <a:pt x="9272361" y="4844946"/>
                </a:cubicBezTo>
                <a:cubicBezTo>
                  <a:pt x="9273685" y="4852890"/>
                  <a:pt x="9264417" y="4866791"/>
                  <a:pt x="9256474" y="4870101"/>
                </a:cubicBezTo>
                <a:cubicBezTo>
                  <a:pt x="9226685" y="4883340"/>
                  <a:pt x="9194910" y="4893270"/>
                  <a:pt x="9163798" y="4904523"/>
                </a:cubicBezTo>
                <a:cubicBezTo>
                  <a:pt x="9160488" y="4905847"/>
                  <a:pt x="9157840" y="4907833"/>
                  <a:pt x="9152545" y="4911143"/>
                </a:cubicBezTo>
                <a:cubicBezTo>
                  <a:pt x="9155192" y="4923058"/>
                  <a:pt x="9158502" y="4934974"/>
                  <a:pt x="9161812" y="4950199"/>
                </a:cubicBezTo>
                <a:cubicBezTo>
                  <a:pt x="9194910" y="4945565"/>
                  <a:pt x="9226023" y="4940932"/>
                  <a:pt x="9251840" y="4937622"/>
                </a:cubicBezTo>
                <a:cubicBezTo>
                  <a:pt x="9294205" y="5009114"/>
                  <a:pt x="9263755" y="5073987"/>
                  <a:pt x="9247206" y="5140184"/>
                </a:cubicBezTo>
                <a:cubicBezTo>
                  <a:pt x="9241248" y="5164677"/>
                  <a:pt x="9227347" y="5174607"/>
                  <a:pt x="9202854" y="5175931"/>
                </a:cubicBezTo>
                <a:cubicBezTo>
                  <a:pt x="9171079" y="5177916"/>
                  <a:pt x="9139967" y="5182550"/>
                  <a:pt x="9106869" y="5186522"/>
                </a:cubicBezTo>
                <a:cubicBezTo>
                  <a:pt x="9106869" y="5200424"/>
                  <a:pt x="9106869" y="5213001"/>
                  <a:pt x="9106869" y="5227564"/>
                </a:cubicBezTo>
                <a:cubicBezTo>
                  <a:pt x="9135995" y="5223592"/>
                  <a:pt x="9163136" y="5220283"/>
                  <a:pt x="9185643" y="5217635"/>
                </a:cubicBezTo>
                <a:cubicBezTo>
                  <a:pt x="9212122" y="5300381"/>
                  <a:pt x="9155192" y="5347380"/>
                  <a:pt x="9118122" y="5401000"/>
                </a:cubicBezTo>
                <a:cubicBezTo>
                  <a:pt x="9104882" y="5420197"/>
                  <a:pt x="9073770" y="5426817"/>
                  <a:pt x="9050601" y="5439394"/>
                </a:cubicBezTo>
                <a:cubicBezTo>
                  <a:pt x="9048615" y="5436746"/>
                  <a:pt x="9047291" y="5434099"/>
                  <a:pt x="9045305" y="5431451"/>
                </a:cubicBezTo>
                <a:cubicBezTo>
                  <a:pt x="9041334" y="5440056"/>
                  <a:pt x="9033390" y="5449324"/>
                  <a:pt x="9034714" y="5457267"/>
                </a:cubicBezTo>
                <a:cubicBezTo>
                  <a:pt x="9041334" y="5506253"/>
                  <a:pt x="9006249" y="5524126"/>
                  <a:pt x="8973150" y="5544647"/>
                </a:cubicBezTo>
                <a:cubicBezTo>
                  <a:pt x="8936742" y="5567816"/>
                  <a:pt x="8902320" y="5593633"/>
                  <a:pt x="8856644" y="5594295"/>
                </a:cubicBezTo>
                <a:cubicBezTo>
                  <a:pt x="8850024" y="5594295"/>
                  <a:pt x="8842081" y="5601577"/>
                  <a:pt x="8836123" y="5606872"/>
                </a:cubicBezTo>
                <a:cubicBezTo>
                  <a:pt x="8822222" y="5620774"/>
                  <a:pt x="8810968" y="5639309"/>
                  <a:pt x="8795081" y="5648576"/>
                </a:cubicBezTo>
                <a:cubicBezTo>
                  <a:pt x="8766616" y="5665126"/>
                  <a:pt x="8734842" y="5675717"/>
                  <a:pt x="8705053" y="5689618"/>
                </a:cubicBezTo>
                <a:cubicBezTo>
                  <a:pt x="8665335" y="5708154"/>
                  <a:pt x="8626279" y="5726689"/>
                  <a:pt x="8586561" y="5745224"/>
                </a:cubicBezTo>
                <a:cubicBezTo>
                  <a:pt x="8585237" y="5745886"/>
                  <a:pt x="8584575" y="5746548"/>
                  <a:pt x="8583913" y="5746548"/>
                </a:cubicBezTo>
                <a:cubicBezTo>
                  <a:pt x="8511096" y="5778984"/>
                  <a:pt x="8438942" y="5814731"/>
                  <a:pt x="8364802" y="5843857"/>
                </a:cubicBezTo>
                <a:cubicBezTo>
                  <a:pt x="8270140" y="5880928"/>
                  <a:pt x="8172831" y="5911378"/>
                  <a:pt x="8077507" y="5945801"/>
                </a:cubicBezTo>
                <a:cubicBezTo>
                  <a:pt x="8014620" y="5968308"/>
                  <a:pt x="7952395" y="5992800"/>
                  <a:pt x="7889508" y="6015969"/>
                </a:cubicBezTo>
                <a:cubicBezTo>
                  <a:pt x="7768367" y="6060983"/>
                  <a:pt x="7645241" y="6095405"/>
                  <a:pt x="7518143" y="6119898"/>
                </a:cubicBezTo>
                <a:cubicBezTo>
                  <a:pt x="7393693" y="6143730"/>
                  <a:pt x="7271228" y="6177490"/>
                  <a:pt x="7147440" y="6201983"/>
                </a:cubicBezTo>
                <a:cubicBezTo>
                  <a:pt x="7093158" y="6212574"/>
                  <a:pt x="7036891" y="6209264"/>
                  <a:pt x="6981948" y="6214560"/>
                </a:cubicBezTo>
                <a:cubicBezTo>
                  <a:pt x="6894568" y="6223166"/>
                  <a:pt x="6807850" y="6222504"/>
                  <a:pt x="6723118" y="6199997"/>
                </a:cubicBezTo>
                <a:cubicBezTo>
                  <a:pt x="6645667" y="6180138"/>
                  <a:pt x="6570203" y="6153659"/>
                  <a:pt x="6494739" y="6127842"/>
                </a:cubicBezTo>
                <a:cubicBezTo>
                  <a:pt x="6426556" y="6104673"/>
                  <a:pt x="6359697" y="6078856"/>
                  <a:pt x="6291514" y="6055687"/>
                </a:cubicBezTo>
                <a:cubicBezTo>
                  <a:pt x="6167064" y="6013322"/>
                  <a:pt x="6042614" y="5972279"/>
                  <a:pt x="5918164" y="5931237"/>
                </a:cubicBezTo>
                <a:cubicBezTo>
                  <a:pt x="5787756" y="5887547"/>
                  <a:pt x="5656686" y="5843857"/>
                  <a:pt x="5526278" y="5800167"/>
                </a:cubicBezTo>
                <a:cubicBezTo>
                  <a:pt x="5462067" y="5778322"/>
                  <a:pt x="5400504" y="5749196"/>
                  <a:pt x="5334969" y="5734632"/>
                </a:cubicBezTo>
                <a:cubicBezTo>
                  <a:pt x="5293927" y="5725365"/>
                  <a:pt x="5248913" y="5737280"/>
                  <a:pt x="5205223" y="5740590"/>
                </a:cubicBezTo>
                <a:cubicBezTo>
                  <a:pt x="5201913" y="5740590"/>
                  <a:pt x="5199927" y="5748534"/>
                  <a:pt x="5191983" y="5761111"/>
                </a:cubicBezTo>
                <a:cubicBezTo>
                  <a:pt x="5227068" y="5757139"/>
                  <a:pt x="5254209" y="5753830"/>
                  <a:pt x="5282011" y="5751182"/>
                </a:cubicBezTo>
                <a:cubicBezTo>
                  <a:pt x="5321729" y="5747872"/>
                  <a:pt x="5323053" y="5753830"/>
                  <a:pt x="5314448" y="5792886"/>
                </a:cubicBezTo>
                <a:cubicBezTo>
                  <a:pt x="5301870" y="5849153"/>
                  <a:pt x="5268772" y="5892843"/>
                  <a:pt x="5236335" y="5936533"/>
                </a:cubicBezTo>
                <a:cubicBezTo>
                  <a:pt x="5221110" y="5956392"/>
                  <a:pt x="5197279" y="5970294"/>
                  <a:pt x="5170138" y="5993462"/>
                </a:cubicBezTo>
                <a:cubicBezTo>
                  <a:pt x="5167490" y="6018617"/>
                  <a:pt x="5152927" y="6054364"/>
                  <a:pt x="5123138" y="6077533"/>
                </a:cubicBezTo>
                <a:cubicBezTo>
                  <a:pt x="5080110" y="6110631"/>
                  <a:pt x="5032449" y="6137772"/>
                  <a:pt x="4986773" y="6167560"/>
                </a:cubicBezTo>
                <a:cubicBezTo>
                  <a:pt x="4983463" y="6169546"/>
                  <a:pt x="4976843" y="6169546"/>
                  <a:pt x="4974858" y="6172194"/>
                </a:cubicBezTo>
                <a:cubicBezTo>
                  <a:pt x="4919252" y="6245673"/>
                  <a:pt x="4834520" y="6280095"/>
                  <a:pt x="4760379" y="6327757"/>
                </a:cubicBezTo>
                <a:cubicBezTo>
                  <a:pt x="4626000" y="6414475"/>
                  <a:pt x="4485000" y="6493911"/>
                  <a:pt x="4332085" y="6540249"/>
                </a:cubicBezTo>
                <a:cubicBezTo>
                  <a:pt x="4050748" y="6624981"/>
                  <a:pt x="3770735" y="6717656"/>
                  <a:pt x="3478145" y="6758037"/>
                </a:cubicBezTo>
                <a:cubicBezTo>
                  <a:pt x="3353695" y="6775248"/>
                  <a:pt x="3234540" y="6806360"/>
                  <a:pt x="3114062" y="6837473"/>
                </a:cubicBezTo>
                <a:cubicBezTo>
                  <a:pt x="3039260" y="6856670"/>
                  <a:pt x="2959161" y="6861966"/>
                  <a:pt x="2881711" y="6861304"/>
                </a:cubicBezTo>
                <a:cubicBezTo>
                  <a:pt x="2847289" y="6861304"/>
                  <a:pt x="2812866" y="6832177"/>
                  <a:pt x="2779106" y="6815628"/>
                </a:cubicBezTo>
                <a:cubicBezTo>
                  <a:pt x="2772486" y="6812318"/>
                  <a:pt x="2767190" y="6803712"/>
                  <a:pt x="2761233" y="6803712"/>
                </a:cubicBezTo>
                <a:cubicBezTo>
                  <a:pt x="2711585" y="6802389"/>
                  <a:pt x="2683120" y="6768628"/>
                  <a:pt x="2652670" y="6736854"/>
                </a:cubicBezTo>
                <a:cubicBezTo>
                  <a:pt x="2648036" y="6731558"/>
                  <a:pt x="2641416" y="6727586"/>
                  <a:pt x="2635458" y="6724276"/>
                </a:cubicBezTo>
                <a:cubicBezTo>
                  <a:pt x="2613614" y="6712361"/>
                  <a:pt x="2590445" y="6701769"/>
                  <a:pt x="2569262" y="6688530"/>
                </a:cubicBezTo>
                <a:cubicBezTo>
                  <a:pt x="2545431" y="6673967"/>
                  <a:pt x="2523586" y="6656093"/>
                  <a:pt x="2499093" y="6642192"/>
                </a:cubicBezTo>
                <a:cubicBezTo>
                  <a:pt x="2456727" y="6617699"/>
                  <a:pt x="2425614" y="6577319"/>
                  <a:pt x="2377290" y="6561432"/>
                </a:cubicBezTo>
                <a:cubicBezTo>
                  <a:pt x="2356770" y="6554812"/>
                  <a:pt x="2340882" y="6532967"/>
                  <a:pt x="2321685" y="6521052"/>
                </a:cubicBezTo>
                <a:cubicBezTo>
                  <a:pt x="2303150" y="6509798"/>
                  <a:pt x="2281967" y="6503179"/>
                  <a:pt x="2263432" y="6492587"/>
                </a:cubicBezTo>
                <a:cubicBezTo>
                  <a:pt x="2227686" y="6472066"/>
                  <a:pt x="2193263" y="6448897"/>
                  <a:pt x="2158179" y="6428376"/>
                </a:cubicBezTo>
                <a:cubicBezTo>
                  <a:pt x="2128390" y="6410503"/>
                  <a:pt x="2104559" y="6382700"/>
                  <a:pt x="2066827" y="6378729"/>
                </a:cubicBezTo>
                <a:cubicBezTo>
                  <a:pt x="2058883" y="6378066"/>
                  <a:pt x="2048292" y="6372109"/>
                  <a:pt x="2044320" y="6365489"/>
                </a:cubicBezTo>
                <a:cubicBezTo>
                  <a:pt x="2018503" y="6317165"/>
                  <a:pt x="1960912" y="6307898"/>
                  <a:pt x="1927151" y="6266856"/>
                </a:cubicBezTo>
                <a:cubicBezTo>
                  <a:pt x="1903982" y="6239053"/>
                  <a:pt x="1860293" y="6228461"/>
                  <a:pt x="1825870" y="6209926"/>
                </a:cubicBezTo>
                <a:cubicBezTo>
                  <a:pt x="1817927" y="6205954"/>
                  <a:pt x="1809983" y="6202645"/>
                  <a:pt x="1802701" y="6198011"/>
                </a:cubicBezTo>
                <a:cubicBezTo>
                  <a:pt x="1745772" y="6161602"/>
                  <a:pt x="1688843" y="6125856"/>
                  <a:pt x="1632575" y="6089448"/>
                </a:cubicBezTo>
                <a:cubicBezTo>
                  <a:pt x="1538576" y="6028547"/>
                  <a:pt x="1444576" y="5967646"/>
                  <a:pt x="1351238" y="5904758"/>
                </a:cubicBezTo>
                <a:cubicBezTo>
                  <a:pt x="1316816" y="5881590"/>
                  <a:pt x="1286365" y="5851139"/>
                  <a:pt x="1252605" y="5826646"/>
                </a:cubicBezTo>
                <a:cubicBezTo>
                  <a:pt x="1242675" y="5819365"/>
                  <a:pt x="1226126" y="5820688"/>
                  <a:pt x="1214873" y="5813407"/>
                </a:cubicBezTo>
                <a:cubicBezTo>
                  <a:pt x="1160591" y="5778322"/>
                  <a:pt x="1107634" y="5741252"/>
                  <a:pt x="1054014" y="5705506"/>
                </a:cubicBezTo>
                <a:cubicBezTo>
                  <a:pt x="1014296" y="5679689"/>
                  <a:pt x="974578" y="5653872"/>
                  <a:pt x="934198" y="5630041"/>
                </a:cubicBezTo>
                <a:cubicBezTo>
                  <a:pt x="871311" y="5592309"/>
                  <a:pt x="806438" y="5557887"/>
                  <a:pt x="743551" y="5518831"/>
                </a:cubicBezTo>
                <a:cubicBezTo>
                  <a:pt x="705818" y="5495662"/>
                  <a:pt x="672058" y="5466535"/>
                  <a:pt x="634988" y="5442042"/>
                </a:cubicBezTo>
                <a:cubicBezTo>
                  <a:pt x="584678" y="5408282"/>
                  <a:pt x="534368" y="5375183"/>
                  <a:pt x="482735" y="5342747"/>
                </a:cubicBezTo>
                <a:cubicBezTo>
                  <a:pt x="464862" y="5330831"/>
                  <a:pt x="444341" y="5322226"/>
                  <a:pt x="426467" y="5310972"/>
                </a:cubicBezTo>
                <a:cubicBezTo>
                  <a:pt x="421172" y="5307662"/>
                  <a:pt x="419848" y="5298395"/>
                  <a:pt x="417200" y="5291775"/>
                </a:cubicBezTo>
                <a:cubicBezTo>
                  <a:pt x="414552" y="5285817"/>
                  <a:pt x="414552" y="5275226"/>
                  <a:pt x="411242" y="5273902"/>
                </a:cubicBezTo>
                <a:cubicBezTo>
                  <a:pt x="366228" y="5258015"/>
                  <a:pt x="372848" y="5211015"/>
                  <a:pt x="356961" y="5179240"/>
                </a:cubicBezTo>
                <a:cubicBezTo>
                  <a:pt x="261637" y="4989917"/>
                  <a:pt x="200736" y="4787355"/>
                  <a:pt x="141159" y="4584130"/>
                </a:cubicBezTo>
                <a:cubicBezTo>
                  <a:pt x="133877" y="4558975"/>
                  <a:pt x="130567" y="4532497"/>
                  <a:pt x="127919" y="4506018"/>
                </a:cubicBezTo>
                <a:cubicBezTo>
                  <a:pt x="126595" y="4494102"/>
                  <a:pt x="133215" y="4482187"/>
                  <a:pt x="135863" y="4468948"/>
                </a:cubicBezTo>
                <a:cubicBezTo>
                  <a:pt x="104750" y="4445117"/>
                  <a:pt x="119976" y="4406061"/>
                  <a:pt x="114018" y="4372962"/>
                </a:cubicBezTo>
                <a:cubicBezTo>
                  <a:pt x="106074" y="4327286"/>
                  <a:pt x="140497" y="4314709"/>
                  <a:pt x="181539" y="4312061"/>
                </a:cubicBezTo>
                <a:cubicBezTo>
                  <a:pt x="180215" y="4309413"/>
                  <a:pt x="178229" y="4306103"/>
                  <a:pt x="176905" y="4303455"/>
                </a:cubicBezTo>
                <a:cubicBezTo>
                  <a:pt x="156384" y="4303455"/>
                  <a:pt x="135863" y="4303455"/>
                  <a:pt x="111370" y="4303455"/>
                </a:cubicBezTo>
                <a:cubicBezTo>
                  <a:pt x="111370" y="4259765"/>
                  <a:pt x="110708" y="4216737"/>
                  <a:pt x="112694" y="4174371"/>
                </a:cubicBezTo>
                <a:cubicBezTo>
                  <a:pt x="112694" y="4168413"/>
                  <a:pt x="126595" y="4159808"/>
                  <a:pt x="134539" y="4159146"/>
                </a:cubicBezTo>
                <a:cubicBezTo>
                  <a:pt x="150426" y="4157822"/>
                  <a:pt x="166314" y="4161132"/>
                  <a:pt x="183525" y="4162456"/>
                </a:cubicBezTo>
                <a:cubicBezTo>
                  <a:pt x="184849" y="4135315"/>
                  <a:pt x="172271" y="4126047"/>
                  <a:pt x="151750" y="4128695"/>
                </a:cubicBezTo>
                <a:cubicBezTo>
                  <a:pt x="121300" y="4132005"/>
                  <a:pt x="116004" y="4116118"/>
                  <a:pt x="119314" y="4090963"/>
                </a:cubicBezTo>
                <a:cubicBezTo>
                  <a:pt x="121962" y="4075076"/>
                  <a:pt x="123286" y="4058527"/>
                  <a:pt x="124610" y="4041315"/>
                </a:cubicBezTo>
                <a:cubicBezTo>
                  <a:pt x="88201" y="4041315"/>
                  <a:pt x="54441" y="4041315"/>
                  <a:pt x="12737" y="4041315"/>
                </a:cubicBezTo>
                <a:cubicBezTo>
                  <a:pt x="12737" y="4002259"/>
                  <a:pt x="13399" y="3963203"/>
                  <a:pt x="12737" y="3923485"/>
                </a:cubicBezTo>
                <a:cubicBezTo>
                  <a:pt x="10751" y="3860598"/>
                  <a:pt x="12075" y="3797711"/>
                  <a:pt x="4793" y="3735485"/>
                </a:cubicBezTo>
                <a:cubicBezTo>
                  <a:pt x="-1827" y="3679880"/>
                  <a:pt x="16047" y="3639500"/>
                  <a:pt x="57089" y="3605078"/>
                </a:cubicBezTo>
                <a:cubicBezTo>
                  <a:pt x="70990" y="3593162"/>
                  <a:pt x="94821" y="3581909"/>
                  <a:pt x="79596" y="3554768"/>
                </a:cubicBezTo>
                <a:cubicBezTo>
                  <a:pt x="78272" y="3552120"/>
                  <a:pt x="80920" y="3544177"/>
                  <a:pt x="83567" y="3542853"/>
                </a:cubicBezTo>
                <a:cubicBezTo>
                  <a:pt x="114680" y="3531599"/>
                  <a:pt x="104750" y="3505120"/>
                  <a:pt x="106736" y="3483275"/>
                </a:cubicBezTo>
                <a:cubicBezTo>
                  <a:pt x="110046" y="3444881"/>
                  <a:pt x="136525" y="3424360"/>
                  <a:pt x="164990" y="3403177"/>
                </a:cubicBezTo>
                <a:cubicBezTo>
                  <a:pt x="178229" y="3393910"/>
                  <a:pt x="186173" y="3378022"/>
                  <a:pt x="198088" y="3366107"/>
                </a:cubicBezTo>
                <a:cubicBezTo>
                  <a:pt x="206694" y="3357501"/>
                  <a:pt x="221919" y="3340952"/>
                  <a:pt x="226553" y="3343600"/>
                </a:cubicBezTo>
                <a:cubicBezTo>
                  <a:pt x="263623" y="3362797"/>
                  <a:pt x="294074" y="3332347"/>
                  <a:pt x="327834" y="3333008"/>
                </a:cubicBezTo>
                <a:cubicBezTo>
                  <a:pt x="335116" y="3333008"/>
                  <a:pt x="343059" y="3328375"/>
                  <a:pt x="350341" y="3328375"/>
                </a:cubicBezTo>
                <a:cubicBezTo>
                  <a:pt x="396017" y="3327713"/>
                  <a:pt x="431763" y="3313811"/>
                  <a:pt x="460890" y="3274755"/>
                </a:cubicBezTo>
                <a:cubicBezTo>
                  <a:pt x="474129" y="3257544"/>
                  <a:pt x="503256" y="3247614"/>
                  <a:pt x="527087" y="3243642"/>
                </a:cubicBezTo>
                <a:cubicBezTo>
                  <a:pt x="572763" y="3236361"/>
                  <a:pt x="619100" y="3236361"/>
                  <a:pt x="665438" y="3232389"/>
                </a:cubicBezTo>
                <a:cubicBezTo>
                  <a:pt x="681326" y="3231065"/>
                  <a:pt x="705156" y="3244304"/>
                  <a:pt x="709128" y="3212530"/>
                </a:cubicBezTo>
                <a:cubicBezTo>
                  <a:pt x="709128" y="3210544"/>
                  <a:pt x="727001" y="3209220"/>
                  <a:pt x="736269" y="3209220"/>
                </a:cubicBezTo>
                <a:cubicBezTo>
                  <a:pt x="795184" y="3209882"/>
                  <a:pt x="791874" y="3203924"/>
                  <a:pt x="787903" y="3146995"/>
                </a:cubicBezTo>
                <a:cubicBezTo>
                  <a:pt x="787903" y="3143023"/>
                  <a:pt x="783931" y="3139051"/>
                  <a:pt x="783269" y="3134418"/>
                </a:cubicBezTo>
                <a:cubicBezTo>
                  <a:pt x="773339" y="3085432"/>
                  <a:pt x="783269" y="3072193"/>
                  <a:pt x="832916" y="3068883"/>
                </a:cubicBezTo>
                <a:cubicBezTo>
                  <a:pt x="854099" y="3067559"/>
                  <a:pt x="874621" y="3064911"/>
                  <a:pt x="895804" y="3064249"/>
                </a:cubicBezTo>
                <a:cubicBezTo>
                  <a:pt x="941479" y="3062263"/>
                  <a:pt x="987155" y="3051010"/>
                  <a:pt x="1030183" y="3077488"/>
                </a:cubicBezTo>
                <a:cubicBezTo>
                  <a:pt x="1039451" y="3083446"/>
                  <a:pt x="1054014" y="3082784"/>
                  <a:pt x="1065930" y="3082784"/>
                </a:cubicBezTo>
                <a:cubicBezTo>
                  <a:pt x="1117563" y="3083446"/>
                  <a:pt x="1169197" y="3082784"/>
                  <a:pt x="1223478" y="3082784"/>
                </a:cubicBezTo>
                <a:cubicBezTo>
                  <a:pt x="1223478" y="3080136"/>
                  <a:pt x="1224140" y="3074179"/>
                  <a:pt x="1224802" y="3067559"/>
                </a:cubicBezTo>
                <a:cubicBezTo>
                  <a:pt x="1228774" y="3025855"/>
                  <a:pt x="1253267" y="3003348"/>
                  <a:pt x="1292985" y="3012615"/>
                </a:cubicBezTo>
                <a:cubicBezTo>
                  <a:pt x="1363816" y="3028503"/>
                  <a:pt x="1433985" y="3047700"/>
                  <a:pt x="1503491" y="3068221"/>
                </a:cubicBezTo>
                <a:cubicBezTo>
                  <a:pt x="1601463" y="3097347"/>
                  <a:pt x="1699434" y="3120516"/>
                  <a:pt x="1802039" y="3120516"/>
                </a:cubicBezTo>
                <a:cubicBezTo>
                  <a:pt x="1815279" y="3120516"/>
                  <a:pt x="1827856" y="3120516"/>
                  <a:pt x="1848377" y="3120516"/>
                </a:cubicBezTo>
                <a:cubicBezTo>
                  <a:pt x="1848377" y="3065573"/>
                  <a:pt x="1849701" y="3013277"/>
                  <a:pt x="1847715" y="2960982"/>
                </a:cubicBezTo>
                <a:cubicBezTo>
                  <a:pt x="1847053" y="2934503"/>
                  <a:pt x="1828518" y="2930531"/>
                  <a:pt x="1804025" y="2929207"/>
                </a:cubicBezTo>
                <a:cubicBezTo>
                  <a:pt x="1636547" y="2920602"/>
                  <a:pt x="1469069" y="2912658"/>
                  <a:pt x="1302253" y="2898095"/>
                </a:cubicBezTo>
                <a:cubicBezTo>
                  <a:pt x="1203619" y="2889489"/>
                  <a:pt x="1106310" y="2868968"/>
                  <a:pt x="1008338" y="2851757"/>
                </a:cubicBezTo>
                <a:cubicBezTo>
                  <a:pt x="952071" y="2841827"/>
                  <a:pt x="907057" y="2815349"/>
                  <a:pt x="887198" y="2755771"/>
                </a:cubicBezTo>
                <a:cubicBezTo>
                  <a:pt x="877930" y="2755771"/>
                  <a:pt x="868663" y="2755771"/>
                  <a:pt x="854761" y="2755771"/>
                </a:cubicBezTo>
                <a:cubicBezTo>
                  <a:pt x="854761" y="2741870"/>
                  <a:pt x="854761" y="2730616"/>
                  <a:pt x="854761" y="2718701"/>
                </a:cubicBezTo>
                <a:cubicBezTo>
                  <a:pt x="854761" y="2541293"/>
                  <a:pt x="852114" y="2363224"/>
                  <a:pt x="855423" y="2185816"/>
                </a:cubicBezTo>
                <a:cubicBezTo>
                  <a:pt x="856747" y="2136830"/>
                  <a:pt x="870649" y="2085858"/>
                  <a:pt x="889184" y="2040845"/>
                </a:cubicBezTo>
                <a:cubicBezTo>
                  <a:pt x="909043" y="1993845"/>
                  <a:pt x="954719" y="1973324"/>
                  <a:pt x="1005690" y="1972662"/>
                </a:cubicBezTo>
                <a:cubicBezTo>
                  <a:pt x="1183098" y="1972000"/>
                  <a:pt x="1361168" y="1970676"/>
                  <a:pt x="1538576" y="1972662"/>
                </a:cubicBezTo>
                <a:cubicBezTo>
                  <a:pt x="1625956" y="1973324"/>
                  <a:pt x="1685533" y="2015028"/>
                  <a:pt x="1698772" y="2118295"/>
                </a:cubicBezTo>
                <a:cubicBezTo>
                  <a:pt x="1715321" y="2097774"/>
                  <a:pt x="1725913" y="2083873"/>
                  <a:pt x="1737166" y="2071295"/>
                </a:cubicBezTo>
                <a:cubicBezTo>
                  <a:pt x="1746434" y="2061366"/>
                  <a:pt x="1755701" y="2050774"/>
                  <a:pt x="1768279" y="2069309"/>
                </a:cubicBezTo>
                <a:cubicBezTo>
                  <a:pt x="1772251" y="2075267"/>
                  <a:pt x="1781518" y="2080563"/>
                  <a:pt x="1789462" y="2081887"/>
                </a:cubicBezTo>
                <a:cubicBezTo>
                  <a:pt x="1815941" y="2085858"/>
                  <a:pt x="1843081" y="2087183"/>
                  <a:pt x="1874194" y="2089830"/>
                </a:cubicBezTo>
                <a:cubicBezTo>
                  <a:pt x="1857645" y="2015028"/>
                  <a:pt x="1912588" y="2009070"/>
                  <a:pt x="1963560" y="1997155"/>
                </a:cubicBezTo>
                <a:cubicBezTo>
                  <a:pt x="2017841" y="1984577"/>
                  <a:pt x="2017179" y="1983915"/>
                  <a:pt x="2017841" y="1927648"/>
                </a:cubicBezTo>
                <a:cubicBezTo>
                  <a:pt x="2017841" y="1925662"/>
                  <a:pt x="2017841" y="1923014"/>
                  <a:pt x="2017841" y="1921028"/>
                </a:cubicBezTo>
                <a:cubicBezTo>
                  <a:pt x="2012546" y="1864099"/>
                  <a:pt x="2021813" y="1815775"/>
                  <a:pt x="2097278" y="1804522"/>
                </a:cubicBezTo>
                <a:cubicBezTo>
                  <a:pt x="2072785" y="1793930"/>
                  <a:pt x="2052926" y="1789958"/>
                  <a:pt x="2040348" y="1778043"/>
                </a:cubicBezTo>
                <a:cubicBezTo>
                  <a:pt x="2029757" y="1768113"/>
                  <a:pt x="2019165" y="1743621"/>
                  <a:pt x="2023799" y="1735677"/>
                </a:cubicBezTo>
                <a:cubicBezTo>
                  <a:pt x="2037038" y="1713832"/>
                  <a:pt x="2056235" y="1687353"/>
                  <a:pt x="2077418" y="1681395"/>
                </a:cubicBezTo>
                <a:cubicBezTo>
                  <a:pt x="2143615" y="1663522"/>
                  <a:pt x="2212460" y="1654917"/>
                  <a:pt x="2284615" y="1641677"/>
                </a:cubicBezTo>
                <a:cubicBezTo>
                  <a:pt x="2284615" y="1629762"/>
                  <a:pt x="2283291" y="1610565"/>
                  <a:pt x="2284615" y="1591368"/>
                </a:cubicBezTo>
                <a:cubicBezTo>
                  <a:pt x="2287925" y="1542382"/>
                  <a:pt x="2311756" y="1517227"/>
                  <a:pt x="2360079" y="1513255"/>
                </a:cubicBezTo>
                <a:cubicBezTo>
                  <a:pt x="2427600" y="1507960"/>
                  <a:pt x="2495783" y="1495382"/>
                  <a:pt x="2562642" y="1521199"/>
                </a:cubicBezTo>
                <a:cubicBezTo>
                  <a:pt x="2601036" y="1535762"/>
                  <a:pt x="2614276" y="1549664"/>
                  <a:pt x="2615599" y="1590706"/>
                </a:cubicBezTo>
                <a:cubicBezTo>
                  <a:pt x="2616261" y="1607255"/>
                  <a:pt x="2613614" y="1623804"/>
                  <a:pt x="2614938" y="1640353"/>
                </a:cubicBezTo>
                <a:cubicBezTo>
                  <a:pt x="2615599" y="1650283"/>
                  <a:pt x="2620895" y="1659550"/>
                  <a:pt x="2622219" y="1663522"/>
                </a:cubicBezTo>
                <a:cubicBezTo>
                  <a:pt x="2652008" y="1650945"/>
                  <a:pt x="2675177" y="1640353"/>
                  <a:pt x="2706289" y="1627114"/>
                </a:cubicBezTo>
                <a:cubicBezTo>
                  <a:pt x="2700994" y="1607917"/>
                  <a:pt x="2694374" y="1583424"/>
                  <a:pt x="2688416" y="1558931"/>
                </a:cubicBezTo>
                <a:cubicBezTo>
                  <a:pt x="2686430" y="1550326"/>
                  <a:pt x="2685768" y="1541058"/>
                  <a:pt x="2685768" y="1531790"/>
                </a:cubicBezTo>
                <a:cubicBezTo>
                  <a:pt x="2685768" y="1515241"/>
                  <a:pt x="2693050" y="1494720"/>
                  <a:pt x="2685768" y="1482143"/>
                </a:cubicBezTo>
                <a:cubicBezTo>
                  <a:pt x="2671205" y="1453678"/>
                  <a:pt x="2685106" y="1448382"/>
                  <a:pt x="2706951" y="1447058"/>
                </a:cubicBezTo>
                <a:cubicBezTo>
                  <a:pt x="2721514" y="1446396"/>
                  <a:pt x="2736740" y="1448382"/>
                  <a:pt x="2760571" y="1450368"/>
                </a:cubicBezTo>
                <a:cubicBezTo>
                  <a:pt x="2702317" y="1503326"/>
                  <a:pt x="2747331" y="1559593"/>
                  <a:pt x="2741373" y="1611889"/>
                </a:cubicBezTo>
                <a:cubicBezTo>
                  <a:pt x="2739388" y="1630424"/>
                  <a:pt x="2751303" y="1642339"/>
                  <a:pt x="2771824" y="1643001"/>
                </a:cubicBezTo>
                <a:cubicBezTo>
                  <a:pt x="2810218" y="1644987"/>
                  <a:pt x="2848613" y="1646973"/>
                  <a:pt x="2886345" y="1649621"/>
                </a:cubicBezTo>
                <a:cubicBezTo>
                  <a:pt x="2900246" y="1593354"/>
                  <a:pt x="2914147" y="1583424"/>
                  <a:pt x="2973063" y="1588720"/>
                </a:cubicBezTo>
                <a:cubicBezTo>
                  <a:pt x="3006161" y="1592030"/>
                  <a:pt x="3038598" y="1597987"/>
                  <a:pt x="3071034" y="1601959"/>
                </a:cubicBezTo>
                <a:cubicBezTo>
                  <a:pt x="3080302" y="1603283"/>
                  <a:pt x="3091555" y="1603945"/>
                  <a:pt x="3100161" y="1600635"/>
                </a:cubicBezTo>
                <a:cubicBezTo>
                  <a:pt x="3124654" y="1592030"/>
                  <a:pt x="3153118" y="1603283"/>
                  <a:pt x="3151133" y="1626452"/>
                </a:cubicBezTo>
                <a:cubicBezTo>
                  <a:pt x="3147823" y="1681395"/>
                  <a:pt x="3178273" y="1696621"/>
                  <a:pt x="3224611" y="1705888"/>
                </a:cubicBezTo>
                <a:cubicBezTo>
                  <a:pt x="3255062" y="1711846"/>
                  <a:pt x="3283526" y="1729057"/>
                  <a:pt x="3312653" y="1741635"/>
                </a:cubicBezTo>
                <a:cubicBezTo>
                  <a:pt x="3316625" y="1743621"/>
                  <a:pt x="3322582" y="1745606"/>
                  <a:pt x="3323245" y="1748916"/>
                </a:cubicBezTo>
                <a:cubicBezTo>
                  <a:pt x="3331850" y="1785325"/>
                  <a:pt x="3353695" y="1802536"/>
                  <a:pt x="3391427" y="1803198"/>
                </a:cubicBezTo>
                <a:cubicBezTo>
                  <a:pt x="3393413" y="1803198"/>
                  <a:pt x="3397385" y="1826367"/>
                  <a:pt x="3396061" y="1837620"/>
                </a:cubicBezTo>
                <a:cubicBezTo>
                  <a:pt x="3394737" y="1850197"/>
                  <a:pt x="3387455" y="1861451"/>
                  <a:pt x="3385470" y="1867409"/>
                </a:cubicBezTo>
                <a:cubicBezTo>
                  <a:pt x="3418568" y="1886606"/>
                  <a:pt x="3445709" y="1906465"/>
                  <a:pt x="3476821" y="1918380"/>
                </a:cubicBezTo>
                <a:cubicBezTo>
                  <a:pt x="3501314" y="1927648"/>
                  <a:pt x="3530441" y="1930296"/>
                  <a:pt x="3557581" y="1929634"/>
                </a:cubicBezTo>
                <a:cubicBezTo>
                  <a:pt x="3567511" y="1929634"/>
                  <a:pt x="3576117" y="1909775"/>
                  <a:pt x="3586046" y="1900507"/>
                </a:cubicBezTo>
                <a:cubicBezTo>
                  <a:pt x="3594652" y="1892564"/>
                  <a:pt x="3604581" y="1881310"/>
                  <a:pt x="3614511" y="1880648"/>
                </a:cubicBezTo>
                <a:cubicBezTo>
                  <a:pt x="3640327" y="1878000"/>
                  <a:pt x="3667468" y="1879324"/>
                  <a:pt x="3693947" y="1881310"/>
                </a:cubicBezTo>
                <a:cubicBezTo>
                  <a:pt x="3709834" y="1882634"/>
                  <a:pt x="3726383" y="1886606"/>
                  <a:pt x="3727046" y="1910437"/>
                </a:cubicBezTo>
                <a:cubicBezTo>
                  <a:pt x="3727046" y="1917056"/>
                  <a:pt x="3740285" y="1927648"/>
                  <a:pt x="3748891" y="1928310"/>
                </a:cubicBezTo>
                <a:cubicBezTo>
                  <a:pt x="3820383" y="1938901"/>
                  <a:pt x="3892538" y="1948169"/>
                  <a:pt x="3966016" y="1957437"/>
                </a:cubicBezTo>
                <a:cubicBezTo>
                  <a:pt x="3967340" y="1949493"/>
                  <a:pt x="3968664" y="1942211"/>
                  <a:pt x="3969326" y="1934268"/>
                </a:cubicBezTo>
                <a:cubicBezTo>
                  <a:pt x="3972636" y="1899845"/>
                  <a:pt x="3989847" y="1880648"/>
                  <a:pt x="4024270" y="1868733"/>
                </a:cubicBezTo>
                <a:cubicBezTo>
                  <a:pt x="4071270" y="1852845"/>
                  <a:pt x="4117607" y="1853507"/>
                  <a:pt x="4164607" y="1861451"/>
                </a:cubicBezTo>
                <a:cubicBezTo>
                  <a:pt x="4216903" y="1870057"/>
                  <a:pt x="4228157" y="1914409"/>
                  <a:pt x="4239410" y="1956112"/>
                </a:cubicBezTo>
                <a:cubicBezTo>
                  <a:pt x="4250663" y="1997817"/>
                  <a:pt x="4262579" y="2006422"/>
                  <a:pt x="4305607" y="2003774"/>
                </a:cubicBezTo>
                <a:cubicBezTo>
                  <a:pt x="4332085" y="2002450"/>
                  <a:pt x="4358564" y="2001789"/>
                  <a:pt x="4385043" y="2001789"/>
                </a:cubicBezTo>
                <a:cubicBezTo>
                  <a:pt x="4411522" y="2001789"/>
                  <a:pt x="4430057" y="2011056"/>
                  <a:pt x="4428733" y="2042830"/>
                </a:cubicBezTo>
                <a:cubicBezTo>
                  <a:pt x="4549212" y="2054084"/>
                  <a:pt x="4667704" y="2065337"/>
                  <a:pt x="4786196" y="2077253"/>
                </a:cubicBezTo>
                <a:cubicBezTo>
                  <a:pt x="4907998" y="2089168"/>
                  <a:pt x="5029801" y="2101084"/>
                  <a:pt x="5151603" y="2114323"/>
                </a:cubicBezTo>
                <a:cubicBezTo>
                  <a:pt x="5166829" y="2115647"/>
                  <a:pt x="5193307" y="2124915"/>
                  <a:pt x="5193307" y="2130211"/>
                </a:cubicBezTo>
                <a:cubicBezTo>
                  <a:pt x="5193307" y="2152055"/>
                  <a:pt x="5185364" y="2173901"/>
                  <a:pt x="5179406" y="2195083"/>
                </a:cubicBezTo>
                <a:cubicBezTo>
                  <a:pt x="5177420" y="2202365"/>
                  <a:pt x="5171463" y="2208985"/>
                  <a:pt x="5166829" y="2216267"/>
                </a:cubicBezTo>
                <a:cubicBezTo>
                  <a:pt x="5240969" y="2244069"/>
                  <a:pt x="5310476" y="2271872"/>
                  <a:pt x="5387926" y="2267900"/>
                </a:cubicBezTo>
                <a:cubicBezTo>
                  <a:pt x="5413081" y="2266576"/>
                  <a:pt x="5438898" y="2269886"/>
                  <a:pt x="5462729" y="2277168"/>
                </a:cubicBezTo>
                <a:cubicBezTo>
                  <a:pt x="5485898" y="2283787"/>
                  <a:pt x="5506419" y="2297027"/>
                  <a:pt x="5524292" y="2305632"/>
                </a:cubicBezTo>
                <a:cubicBezTo>
                  <a:pt x="5545475" y="2297689"/>
                  <a:pt x="5564010" y="2291069"/>
                  <a:pt x="5582545" y="2283787"/>
                </a:cubicBezTo>
                <a:cubicBezTo>
                  <a:pt x="5587841" y="2281801"/>
                  <a:pt x="5592475" y="2276506"/>
                  <a:pt x="5596446" y="2271872"/>
                </a:cubicBezTo>
                <a:cubicBezTo>
                  <a:pt x="5608362" y="2259957"/>
                  <a:pt x="5618292" y="2243407"/>
                  <a:pt x="5632193" y="2237449"/>
                </a:cubicBezTo>
                <a:cubicBezTo>
                  <a:pt x="5675221" y="2218914"/>
                  <a:pt x="5720235" y="2204351"/>
                  <a:pt x="5766573" y="2187140"/>
                </a:cubicBezTo>
                <a:cubicBezTo>
                  <a:pt x="5766573" y="2152717"/>
                  <a:pt x="5767897" y="2112337"/>
                  <a:pt x="5765911" y="2071295"/>
                </a:cubicBezTo>
                <a:cubicBezTo>
                  <a:pt x="5765248" y="2048788"/>
                  <a:pt x="5773192" y="2037535"/>
                  <a:pt x="5795699" y="2031577"/>
                </a:cubicBezTo>
                <a:cubicBezTo>
                  <a:pt x="5977079" y="1985239"/>
                  <a:pt x="6159120" y="1940887"/>
                  <a:pt x="6339176" y="1889254"/>
                </a:cubicBezTo>
                <a:cubicBezTo>
                  <a:pt x="6410668" y="1868733"/>
                  <a:pt x="6478189" y="1871381"/>
                  <a:pt x="6547696" y="1887930"/>
                </a:cubicBezTo>
                <a:cubicBezTo>
                  <a:pt x="6572189" y="1893887"/>
                  <a:pt x="6584104" y="1887268"/>
                  <a:pt x="6596020" y="1868733"/>
                </a:cubicBezTo>
                <a:cubicBezTo>
                  <a:pt x="6624485" y="1825043"/>
                  <a:pt x="6665526" y="1807169"/>
                  <a:pt x="6717160" y="1807831"/>
                </a:cubicBezTo>
                <a:cubicBezTo>
                  <a:pt x="6732386" y="1807831"/>
                  <a:pt x="6748273" y="1806508"/>
                  <a:pt x="6762174" y="1801212"/>
                </a:cubicBezTo>
                <a:cubicBezTo>
                  <a:pt x="6974667" y="1721775"/>
                  <a:pt x="7187158" y="1641677"/>
                  <a:pt x="7399650" y="1561579"/>
                </a:cubicBezTo>
                <a:cubicBezTo>
                  <a:pt x="7411566" y="1556945"/>
                  <a:pt x="7423481" y="1550326"/>
                  <a:pt x="7432749" y="1541720"/>
                </a:cubicBezTo>
                <a:cubicBezTo>
                  <a:pt x="7483720" y="1496044"/>
                  <a:pt x="7547270" y="1492072"/>
                  <a:pt x="7600889" y="1535762"/>
                </a:cubicBezTo>
                <a:cubicBezTo>
                  <a:pt x="7618762" y="1550326"/>
                  <a:pt x="7633988" y="1552973"/>
                  <a:pt x="7654509" y="1547678"/>
                </a:cubicBezTo>
                <a:cubicBezTo>
                  <a:pt x="7751818" y="1523185"/>
                  <a:pt x="7849128" y="1500016"/>
                  <a:pt x="7946437" y="1476185"/>
                </a:cubicBezTo>
                <a:cubicBezTo>
                  <a:pt x="7959014" y="1472875"/>
                  <a:pt x="7970267" y="1465593"/>
                  <a:pt x="7982845" y="1460960"/>
                </a:cubicBezTo>
                <a:cubicBezTo>
                  <a:pt x="8021240" y="1447058"/>
                  <a:pt x="8059633" y="1433819"/>
                  <a:pt x="8098028" y="1420580"/>
                </a:cubicBezTo>
                <a:cubicBezTo>
                  <a:pt x="8139070" y="1406016"/>
                  <a:pt x="8180112" y="1390791"/>
                  <a:pt x="8221154" y="1376890"/>
                </a:cubicBezTo>
                <a:cubicBezTo>
                  <a:pt x="8232408" y="1372918"/>
                  <a:pt x="8244323" y="1370270"/>
                  <a:pt x="8255577" y="1366298"/>
                </a:cubicBezTo>
                <a:cubicBezTo>
                  <a:pt x="8336337" y="1338495"/>
                  <a:pt x="8417759" y="1311355"/>
                  <a:pt x="8497857" y="1282228"/>
                </a:cubicBezTo>
                <a:cubicBezTo>
                  <a:pt x="8615025" y="1240524"/>
                  <a:pt x="8730870" y="1196172"/>
                  <a:pt x="8848039" y="1155792"/>
                </a:cubicBezTo>
                <a:cubicBezTo>
                  <a:pt x="8867898" y="1149172"/>
                  <a:pt x="8893714" y="1145862"/>
                  <a:pt x="8911588" y="1153806"/>
                </a:cubicBezTo>
                <a:cubicBezTo>
                  <a:pt x="8939390" y="1165721"/>
                  <a:pt x="8961897" y="1160426"/>
                  <a:pt x="8987052" y="1151820"/>
                </a:cubicBezTo>
                <a:cubicBezTo>
                  <a:pt x="9380261" y="1014793"/>
                  <a:pt x="9773471" y="877765"/>
                  <a:pt x="10167343" y="741399"/>
                </a:cubicBezTo>
                <a:cubicBezTo>
                  <a:pt x="10187864" y="734118"/>
                  <a:pt x="10197793" y="726836"/>
                  <a:pt x="10200441" y="701681"/>
                </a:cubicBezTo>
                <a:cubicBezTo>
                  <a:pt x="10205737" y="657329"/>
                  <a:pt x="10216991" y="612315"/>
                  <a:pt x="10233540" y="571273"/>
                </a:cubicBezTo>
                <a:cubicBezTo>
                  <a:pt x="10258695" y="509710"/>
                  <a:pt x="10305695" y="466682"/>
                  <a:pt x="10369243" y="444837"/>
                </a:cubicBezTo>
                <a:cubicBezTo>
                  <a:pt x="10503624" y="399161"/>
                  <a:pt x="10639327" y="355471"/>
                  <a:pt x="10774369" y="310457"/>
                </a:cubicBezTo>
                <a:cubicBezTo>
                  <a:pt x="10781651" y="307809"/>
                  <a:pt x="10789594" y="305824"/>
                  <a:pt x="10795552" y="301852"/>
                </a:cubicBezTo>
                <a:cubicBezTo>
                  <a:pt x="10887566" y="248232"/>
                  <a:pt x="10968326" y="272063"/>
                  <a:pt x="11044452" y="336936"/>
                </a:cubicBezTo>
                <a:cubicBezTo>
                  <a:pt x="11052396" y="343556"/>
                  <a:pt x="11067621" y="346866"/>
                  <a:pt x="11077550" y="344218"/>
                </a:cubicBezTo>
                <a:cubicBezTo>
                  <a:pt x="11123226" y="332302"/>
                  <a:pt x="11168902" y="319063"/>
                  <a:pt x="11213916" y="303838"/>
                </a:cubicBezTo>
                <a:cubicBezTo>
                  <a:pt x="11231128" y="297880"/>
                  <a:pt x="11248339" y="287950"/>
                  <a:pt x="11261578" y="275373"/>
                </a:cubicBezTo>
                <a:cubicBezTo>
                  <a:pt x="11307916" y="231683"/>
                  <a:pt x="11350282" y="182697"/>
                  <a:pt x="11399267" y="141655"/>
                </a:cubicBezTo>
                <a:cubicBezTo>
                  <a:pt x="11427732" y="117824"/>
                  <a:pt x="11464141" y="101275"/>
                  <a:pt x="11499887" y="87374"/>
                </a:cubicBezTo>
                <a:cubicBezTo>
                  <a:pt x="11561450" y="62881"/>
                  <a:pt x="11623675" y="41036"/>
                  <a:pt x="11686562" y="21177"/>
                </a:cubicBezTo>
                <a:cubicBezTo>
                  <a:pt x="11797773" y="-15232"/>
                  <a:pt x="11902364" y="5952"/>
                  <a:pt x="11995039" y="70824"/>
                </a:cubicBezTo>
                <a:cubicBezTo>
                  <a:pt x="12112208" y="152247"/>
                  <a:pt x="12154575" y="268753"/>
                  <a:pt x="12129420" y="408429"/>
                </a:cubicBezTo>
                <a:cubicBezTo>
                  <a:pt x="12102941" y="558034"/>
                  <a:pt x="12018871" y="659315"/>
                  <a:pt x="11870590" y="703667"/>
                </a:cubicBezTo>
                <a:cubicBezTo>
                  <a:pt x="11795787" y="726174"/>
                  <a:pt x="11721647" y="751329"/>
                  <a:pt x="11646182" y="772512"/>
                </a:cubicBezTo>
                <a:cubicBezTo>
                  <a:pt x="11592563" y="787737"/>
                  <a:pt x="11538943" y="791047"/>
                  <a:pt x="11483338" y="773836"/>
                </a:cubicBezTo>
                <a:cubicBezTo>
                  <a:pt x="11420451" y="754639"/>
                  <a:pt x="11358887" y="761920"/>
                  <a:pt x="11295338" y="781117"/>
                </a:cubicBezTo>
                <a:cubicBezTo>
                  <a:pt x="11231790" y="800314"/>
                  <a:pt x="11188100" y="829441"/>
                  <a:pt x="11167578" y="896300"/>
                </a:cubicBezTo>
                <a:cubicBezTo>
                  <a:pt x="11148382" y="959849"/>
                  <a:pt x="11097410" y="992948"/>
                  <a:pt x="11033861" y="1012145"/>
                </a:cubicBezTo>
                <a:cubicBezTo>
                  <a:pt x="10886241" y="1056497"/>
                  <a:pt x="10737961" y="1100849"/>
                  <a:pt x="10592989" y="1152482"/>
                </a:cubicBezTo>
                <a:cubicBezTo>
                  <a:pt x="10481778" y="1191538"/>
                  <a:pt x="10399694" y="1151158"/>
                  <a:pt x="10327540" y="1073046"/>
                </a:cubicBezTo>
                <a:cubicBezTo>
                  <a:pt x="10308343" y="1051863"/>
                  <a:pt x="10293779" y="1048553"/>
                  <a:pt x="10269286" y="1057821"/>
                </a:cubicBezTo>
                <a:cubicBezTo>
                  <a:pt x="9866147" y="1206102"/>
                  <a:pt x="9462346" y="1353721"/>
                  <a:pt x="9059206" y="1502664"/>
                </a:cubicBezTo>
                <a:cubicBezTo>
                  <a:pt x="9042657" y="1508621"/>
                  <a:pt x="9023461" y="1524509"/>
                  <a:pt x="9016841" y="1541058"/>
                </a:cubicBezTo>
                <a:cubicBezTo>
                  <a:pt x="8998967" y="1586072"/>
                  <a:pt x="8963884" y="1601959"/>
                  <a:pt x="8922179" y="1613875"/>
                </a:cubicBezTo>
                <a:cubicBezTo>
                  <a:pt x="8891729" y="1622480"/>
                  <a:pt x="8863264" y="1636381"/>
                  <a:pt x="8832813" y="1646311"/>
                </a:cubicBezTo>
                <a:cubicBezTo>
                  <a:pt x="8814278" y="1652269"/>
                  <a:pt x="8793757" y="1652931"/>
                  <a:pt x="8775222" y="1659550"/>
                </a:cubicBezTo>
                <a:cubicBezTo>
                  <a:pt x="8701081" y="1684705"/>
                  <a:pt x="8627603" y="1711184"/>
                  <a:pt x="8552138" y="1738325"/>
                </a:cubicBezTo>
                <a:cubicBezTo>
                  <a:pt x="8555448" y="1752226"/>
                  <a:pt x="8558096" y="1764141"/>
                  <a:pt x="8560744" y="1776057"/>
                </a:cubicBezTo>
                <a:cubicBezTo>
                  <a:pt x="8532941" y="1801874"/>
                  <a:pt x="8503152" y="1790620"/>
                  <a:pt x="8472702" y="1785987"/>
                </a:cubicBezTo>
                <a:cubicBezTo>
                  <a:pt x="8456153" y="1783339"/>
                  <a:pt x="8437618" y="1782015"/>
                  <a:pt x="8422392" y="1787972"/>
                </a:cubicBezTo>
                <a:cubicBezTo>
                  <a:pt x="8319787" y="1825705"/>
                  <a:pt x="8218506" y="1865423"/>
                  <a:pt x="8116563" y="1904479"/>
                </a:cubicBezTo>
                <a:cubicBezTo>
                  <a:pt x="8106634" y="1908451"/>
                  <a:pt x="8092070" y="1913085"/>
                  <a:pt x="8089422" y="1920366"/>
                </a:cubicBezTo>
                <a:cubicBezTo>
                  <a:pt x="8078831" y="1953465"/>
                  <a:pt x="8057648" y="1951479"/>
                  <a:pt x="8030507" y="1947507"/>
                </a:cubicBezTo>
                <a:cubicBezTo>
                  <a:pt x="8014620" y="1944859"/>
                  <a:pt x="7996084" y="1947507"/>
                  <a:pt x="7980860" y="1953465"/>
                </a:cubicBezTo>
                <a:cubicBezTo>
                  <a:pt x="7946437" y="1968028"/>
                  <a:pt x="7912676" y="1975972"/>
                  <a:pt x="7874945" y="1970676"/>
                </a:cubicBezTo>
                <a:cubicBezTo>
                  <a:pt x="7859719" y="1968690"/>
                  <a:pt x="7842508" y="1977958"/>
                  <a:pt x="7826620" y="1983253"/>
                </a:cubicBezTo>
                <a:cubicBezTo>
                  <a:pt x="7769029" y="2002450"/>
                  <a:pt x="7714086" y="2026281"/>
                  <a:pt x="7670396" y="2071295"/>
                </a:cubicBezTo>
                <a:cubicBezTo>
                  <a:pt x="7653847" y="2088506"/>
                  <a:pt x="7624720" y="2093140"/>
                  <a:pt x="7601551" y="2103070"/>
                </a:cubicBezTo>
                <a:cubicBezTo>
                  <a:pt x="7598903" y="2099760"/>
                  <a:pt x="7596918" y="2096450"/>
                  <a:pt x="7594269" y="2093140"/>
                </a:cubicBezTo>
                <a:cubicBezTo>
                  <a:pt x="7600227" y="2081887"/>
                  <a:pt x="7606847" y="2070633"/>
                  <a:pt x="7616114" y="2053422"/>
                </a:cubicBezTo>
                <a:cubicBezTo>
                  <a:pt x="7592945" y="2053422"/>
                  <a:pt x="7570439" y="2048126"/>
                  <a:pt x="7551903" y="2054084"/>
                </a:cubicBezTo>
                <a:cubicBezTo>
                  <a:pt x="7332792" y="2121605"/>
                  <a:pt x="7114342" y="2190450"/>
                  <a:pt x="6895892" y="2259295"/>
                </a:cubicBezTo>
                <a:cubicBezTo>
                  <a:pt x="6885963" y="2262604"/>
                  <a:pt x="6877357" y="2270548"/>
                  <a:pt x="6869413" y="2277168"/>
                </a:cubicBezTo>
                <a:cubicBezTo>
                  <a:pt x="6858822" y="2285111"/>
                  <a:pt x="6849554" y="2299675"/>
                  <a:pt x="6838963" y="2300999"/>
                </a:cubicBezTo>
                <a:cubicBezTo>
                  <a:pt x="6794610" y="2305632"/>
                  <a:pt x="6798582" y="2333435"/>
                  <a:pt x="6801230" y="2364548"/>
                </a:cubicBezTo>
                <a:cubicBezTo>
                  <a:pt x="6803878" y="2396322"/>
                  <a:pt x="6801892" y="2428759"/>
                  <a:pt x="6803878" y="2460533"/>
                </a:cubicBezTo>
                <a:cubicBezTo>
                  <a:pt x="6805202" y="2481054"/>
                  <a:pt x="6795272" y="2488998"/>
                  <a:pt x="6778061" y="2490984"/>
                </a:cubicBezTo>
                <a:cubicBezTo>
                  <a:pt x="6760850" y="2493632"/>
                  <a:pt x="6742977" y="2493632"/>
                  <a:pt x="6725766" y="2497603"/>
                </a:cubicBezTo>
                <a:cubicBezTo>
                  <a:pt x="6657583" y="2512167"/>
                  <a:pt x="6589400" y="2528054"/>
                  <a:pt x="6516583" y="2544603"/>
                </a:cubicBezTo>
                <a:cubicBezTo>
                  <a:pt x="6520555" y="2555195"/>
                  <a:pt x="6525189" y="2564462"/>
                  <a:pt x="6527837" y="2573730"/>
                </a:cubicBezTo>
                <a:cubicBezTo>
                  <a:pt x="6530485" y="2582997"/>
                  <a:pt x="6536443" y="2597561"/>
                  <a:pt x="6531809" y="2602856"/>
                </a:cubicBezTo>
                <a:cubicBezTo>
                  <a:pt x="6496063" y="2643237"/>
                  <a:pt x="6507978" y="2706124"/>
                  <a:pt x="6473555" y="2743856"/>
                </a:cubicBezTo>
                <a:cubicBezTo>
                  <a:pt x="6472232" y="2764377"/>
                  <a:pt x="6470246" y="2784236"/>
                  <a:pt x="6468922" y="2804757"/>
                </a:cubicBezTo>
                <a:cubicBezTo>
                  <a:pt x="6472232" y="2817996"/>
                  <a:pt x="6505330" y="2823292"/>
                  <a:pt x="6474879" y="2848447"/>
                </a:cubicBezTo>
                <a:cubicBezTo>
                  <a:pt x="6485471" y="2857053"/>
                  <a:pt x="6494077" y="2863672"/>
                  <a:pt x="6502020" y="2870292"/>
                </a:cubicBezTo>
                <a:cubicBezTo>
                  <a:pt x="6501358" y="2873602"/>
                  <a:pt x="6501358" y="2876912"/>
                  <a:pt x="6500696" y="2880221"/>
                </a:cubicBezTo>
                <a:cubicBezTo>
                  <a:pt x="6482161" y="2880221"/>
                  <a:pt x="6463626" y="2881545"/>
                  <a:pt x="6445091" y="2880221"/>
                </a:cubicBezTo>
                <a:cubicBezTo>
                  <a:pt x="6408683" y="2876912"/>
                  <a:pt x="6372274" y="2876912"/>
                  <a:pt x="6341824" y="2847785"/>
                </a:cubicBezTo>
                <a:cubicBezTo>
                  <a:pt x="6316007" y="2823292"/>
                  <a:pt x="6248486" y="2831898"/>
                  <a:pt x="6214726" y="2851095"/>
                </a:cubicBezTo>
                <a:cubicBezTo>
                  <a:pt x="6200162" y="2859039"/>
                  <a:pt x="6178979" y="2855067"/>
                  <a:pt x="6158458" y="2856391"/>
                </a:cubicBezTo>
                <a:cubicBezTo>
                  <a:pt x="6162430" y="2880883"/>
                  <a:pt x="6167726" y="2905376"/>
                  <a:pt x="6169712" y="2929869"/>
                </a:cubicBezTo>
                <a:cubicBezTo>
                  <a:pt x="6174346" y="2976869"/>
                  <a:pt x="6160444" y="2991432"/>
                  <a:pt x="6116092" y="2998052"/>
                </a:cubicBezTo>
                <a:cubicBezTo>
                  <a:pt x="6066444" y="3005334"/>
                  <a:pt x="6017459" y="3017249"/>
                  <a:pt x="5967811" y="3026517"/>
                </a:cubicBezTo>
                <a:cubicBezTo>
                  <a:pt x="5943980" y="3031151"/>
                  <a:pt x="5930079" y="3043728"/>
                  <a:pt x="5920811" y="3066897"/>
                </a:cubicBezTo>
                <a:cubicBezTo>
                  <a:pt x="5910220" y="3093376"/>
                  <a:pt x="5897642" y="3120516"/>
                  <a:pt x="5879107" y="3141037"/>
                </a:cubicBezTo>
                <a:cubicBezTo>
                  <a:pt x="5838065" y="3187375"/>
                  <a:pt x="5787756" y="3205248"/>
                  <a:pt x="5724207" y="3171488"/>
                </a:cubicBezTo>
                <a:cubicBezTo>
                  <a:pt x="5710305" y="3228417"/>
                  <a:pt x="5658672" y="3263502"/>
                  <a:pt x="5660657" y="3329037"/>
                </a:cubicBezTo>
                <a:cubicBezTo>
                  <a:pt x="5661981" y="3362135"/>
                  <a:pt x="5683165" y="3367431"/>
                  <a:pt x="5699714" y="3387290"/>
                </a:cubicBezTo>
                <a:cubicBezTo>
                  <a:pt x="5689122" y="3389938"/>
                  <a:pt x="5680517" y="3392586"/>
                  <a:pt x="5669263" y="3395234"/>
                </a:cubicBezTo>
                <a:cubicBezTo>
                  <a:pt x="5672573" y="3399867"/>
                  <a:pt x="5674559" y="3407149"/>
                  <a:pt x="5679192" y="3421050"/>
                </a:cubicBezTo>
                <a:close/>
                <a:moveTo>
                  <a:pt x="7665762" y="5353338"/>
                </a:moveTo>
                <a:cubicBezTo>
                  <a:pt x="7684297" y="5483746"/>
                  <a:pt x="7662452" y="5610844"/>
                  <a:pt x="7613467" y="5724703"/>
                </a:cubicBezTo>
                <a:cubicBezTo>
                  <a:pt x="7637959" y="5757801"/>
                  <a:pt x="7657818" y="5785604"/>
                  <a:pt x="7679001" y="5814069"/>
                </a:cubicBezTo>
                <a:cubicBezTo>
                  <a:pt x="7735268" y="5797519"/>
                  <a:pt x="7735268" y="5797519"/>
                  <a:pt x="7729973" y="5736619"/>
                </a:cubicBezTo>
                <a:cubicBezTo>
                  <a:pt x="7729973" y="5733309"/>
                  <a:pt x="7729973" y="5729999"/>
                  <a:pt x="7729311" y="5726689"/>
                </a:cubicBezTo>
                <a:cubicBezTo>
                  <a:pt x="7721367" y="5695576"/>
                  <a:pt x="7737916" y="5679027"/>
                  <a:pt x="7765057" y="5669759"/>
                </a:cubicBezTo>
                <a:cubicBezTo>
                  <a:pt x="7792198" y="5660492"/>
                  <a:pt x="7812719" y="5670422"/>
                  <a:pt x="7825959" y="5694252"/>
                </a:cubicBezTo>
                <a:cubicBezTo>
                  <a:pt x="7833902" y="5707492"/>
                  <a:pt x="7839198" y="5722055"/>
                  <a:pt x="7845818" y="5735295"/>
                </a:cubicBezTo>
                <a:cubicBezTo>
                  <a:pt x="7908705" y="5712126"/>
                  <a:pt x="7908705" y="5712126"/>
                  <a:pt x="7902085" y="5659168"/>
                </a:cubicBezTo>
                <a:cubicBezTo>
                  <a:pt x="7898113" y="5625407"/>
                  <a:pt x="7910028" y="5604225"/>
                  <a:pt x="7941803" y="5592971"/>
                </a:cubicBezTo>
                <a:cubicBezTo>
                  <a:pt x="7970930" y="5582379"/>
                  <a:pt x="7990127" y="5597605"/>
                  <a:pt x="8005352" y="5620774"/>
                </a:cubicBezTo>
                <a:cubicBezTo>
                  <a:pt x="8011972" y="5630703"/>
                  <a:pt x="8017930" y="5640633"/>
                  <a:pt x="8023888" y="5649239"/>
                </a:cubicBezTo>
                <a:cubicBezTo>
                  <a:pt x="8049042" y="5639309"/>
                  <a:pt x="8071549" y="5629379"/>
                  <a:pt x="8094056" y="5620112"/>
                </a:cubicBezTo>
                <a:cubicBezTo>
                  <a:pt x="8076845" y="5538690"/>
                  <a:pt x="8076845" y="5538690"/>
                  <a:pt x="8104648" y="5514859"/>
                </a:cubicBezTo>
                <a:cubicBezTo>
                  <a:pt x="8050366" y="5480436"/>
                  <a:pt x="7994099" y="5445352"/>
                  <a:pt x="7938493" y="5408944"/>
                </a:cubicBezTo>
                <a:cubicBezTo>
                  <a:pt x="7921944" y="5398352"/>
                  <a:pt x="7910690" y="5374521"/>
                  <a:pt x="7894141" y="5370549"/>
                </a:cubicBezTo>
                <a:cubicBezTo>
                  <a:pt x="7845156" y="5359296"/>
                  <a:pt x="7794846" y="5354000"/>
                  <a:pt x="7745198" y="5349367"/>
                </a:cubicBezTo>
                <a:cubicBezTo>
                  <a:pt x="7720044" y="5346719"/>
                  <a:pt x="7694227" y="5351352"/>
                  <a:pt x="7665762" y="5353338"/>
                </a:cubicBezTo>
                <a:close/>
                <a:moveTo>
                  <a:pt x="11899717" y="249556"/>
                </a:moveTo>
                <a:cubicBezTo>
                  <a:pt x="11907660" y="303176"/>
                  <a:pt x="11931491" y="369373"/>
                  <a:pt x="11983125" y="422330"/>
                </a:cubicBezTo>
                <a:cubicBezTo>
                  <a:pt x="12014899" y="454767"/>
                  <a:pt x="12055279" y="443513"/>
                  <a:pt x="12066532" y="400485"/>
                </a:cubicBezTo>
                <a:cubicBezTo>
                  <a:pt x="12070504" y="386584"/>
                  <a:pt x="12075138" y="373344"/>
                  <a:pt x="12079110" y="359443"/>
                </a:cubicBezTo>
                <a:cubicBezTo>
                  <a:pt x="12100293" y="285964"/>
                  <a:pt x="12057265" y="199908"/>
                  <a:pt x="11987096" y="172106"/>
                </a:cubicBezTo>
                <a:cubicBezTo>
                  <a:pt x="11928181" y="148937"/>
                  <a:pt x="11899717" y="168134"/>
                  <a:pt x="11899717" y="249556"/>
                </a:cubicBezTo>
                <a:close/>
                <a:moveTo>
                  <a:pt x="11697153" y="426302"/>
                </a:moveTo>
                <a:cubicBezTo>
                  <a:pt x="11699801" y="425640"/>
                  <a:pt x="11703111" y="425640"/>
                  <a:pt x="11705759" y="424978"/>
                </a:cubicBezTo>
                <a:cubicBezTo>
                  <a:pt x="11694506" y="388570"/>
                  <a:pt x="11687224" y="351499"/>
                  <a:pt x="11671999" y="317077"/>
                </a:cubicBezTo>
                <a:cubicBezTo>
                  <a:pt x="11657435" y="284641"/>
                  <a:pt x="11624337" y="283317"/>
                  <a:pt x="11594548" y="293246"/>
                </a:cubicBezTo>
                <a:cubicBezTo>
                  <a:pt x="11563436" y="303838"/>
                  <a:pt x="11519084" y="311781"/>
                  <a:pt x="11525041" y="354809"/>
                </a:cubicBezTo>
                <a:cubicBezTo>
                  <a:pt x="11531661" y="408429"/>
                  <a:pt x="11546225" y="462710"/>
                  <a:pt x="11567408" y="512358"/>
                </a:cubicBezTo>
                <a:cubicBezTo>
                  <a:pt x="11587267" y="558034"/>
                  <a:pt x="11624999" y="557372"/>
                  <a:pt x="11663393" y="524935"/>
                </a:cubicBezTo>
                <a:cubicBezTo>
                  <a:pt x="11695830" y="497795"/>
                  <a:pt x="11710393" y="468006"/>
                  <a:pt x="11697153" y="426302"/>
                </a:cubicBezTo>
                <a:close/>
                <a:moveTo>
                  <a:pt x="6449063" y="2579026"/>
                </a:moveTo>
                <a:cubicBezTo>
                  <a:pt x="6392133" y="2587631"/>
                  <a:pt x="6335204" y="2596899"/>
                  <a:pt x="6285556" y="2604842"/>
                </a:cubicBezTo>
                <a:cubicBezTo>
                  <a:pt x="6289528" y="2631321"/>
                  <a:pt x="6292176" y="2652504"/>
                  <a:pt x="6296148" y="2673687"/>
                </a:cubicBezTo>
                <a:cubicBezTo>
                  <a:pt x="6297472" y="2679645"/>
                  <a:pt x="6298134" y="2687588"/>
                  <a:pt x="6301443" y="2691560"/>
                </a:cubicBezTo>
                <a:cubicBezTo>
                  <a:pt x="6319317" y="2709434"/>
                  <a:pt x="6335866" y="2729293"/>
                  <a:pt x="6357049" y="2743194"/>
                </a:cubicBezTo>
                <a:cubicBezTo>
                  <a:pt x="6393457" y="2767687"/>
                  <a:pt x="6429866" y="2750475"/>
                  <a:pt x="6439795" y="2708772"/>
                </a:cubicBezTo>
                <a:cubicBezTo>
                  <a:pt x="6446415" y="2681631"/>
                  <a:pt x="6458330" y="2655814"/>
                  <a:pt x="6468922" y="2626687"/>
                </a:cubicBezTo>
                <a:cubicBezTo>
                  <a:pt x="6464288" y="2615434"/>
                  <a:pt x="6457668" y="2599547"/>
                  <a:pt x="6449063" y="2579026"/>
                </a:cubicBezTo>
                <a:close/>
                <a:moveTo>
                  <a:pt x="325186" y="3474008"/>
                </a:moveTo>
                <a:cubicBezTo>
                  <a:pt x="371524" y="3470698"/>
                  <a:pt x="415876" y="3468050"/>
                  <a:pt x="460228" y="3465402"/>
                </a:cubicBezTo>
                <a:cubicBezTo>
                  <a:pt x="460228" y="3462755"/>
                  <a:pt x="460228" y="3460768"/>
                  <a:pt x="460228" y="3458121"/>
                </a:cubicBezTo>
                <a:cubicBezTo>
                  <a:pt x="445665" y="3455473"/>
                  <a:pt x="431101" y="3452825"/>
                  <a:pt x="414552" y="3450177"/>
                </a:cubicBezTo>
                <a:cubicBezTo>
                  <a:pt x="414552" y="3417078"/>
                  <a:pt x="414552" y="3385966"/>
                  <a:pt x="414552" y="3345586"/>
                </a:cubicBezTo>
                <a:cubicBezTo>
                  <a:pt x="347031" y="3364121"/>
                  <a:pt x="284144" y="3381332"/>
                  <a:pt x="221919" y="3398543"/>
                </a:cubicBezTo>
                <a:cubicBezTo>
                  <a:pt x="220595" y="3403839"/>
                  <a:pt x="219271" y="3409135"/>
                  <a:pt x="218609" y="3414430"/>
                </a:cubicBezTo>
                <a:cubicBezTo>
                  <a:pt x="236482" y="3429656"/>
                  <a:pt x="254355" y="3444881"/>
                  <a:pt x="272229" y="3460106"/>
                </a:cubicBezTo>
                <a:cubicBezTo>
                  <a:pt x="278186" y="3441571"/>
                  <a:pt x="284144" y="3423698"/>
                  <a:pt x="290102" y="3403839"/>
                </a:cubicBezTo>
                <a:cubicBezTo>
                  <a:pt x="314595" y="3401853"/>
                  <a:pt x="316581" y="3405825"/>
                  <a:pt x="325186" y="3474008"/>
                </a:cubicBezTo>
                <a:close/>
                <a:moveTo>
                  <a:pt x="8371421" y="5438732"/>
                </a:moveTo>
                <a:cubicBezTo>
                  <a:pt x="8440265" y="5404310"/>
                  <a:pt x="8485941" y="5356648"/>
                  <a:pt x="8535589" y="5313620"/>
                </a:cubicBezTo>
                <a:cubicBezTo>
                  <a:pt x="8497857" y="5265958"/>
                  <a:pt x="8494547" y="5265296"/>
                  <a:pt x="8446885" y="5286480"/>
                </a:cubicBezTo>
                <a:cubicBezTo>
                  <a:pt x="8430998" y="5293761"/>
                  <a:pt x="8412463" y="5297071"/>
                  <a:pt x="8398562" y="5307000"/>
                </a:cubicBezTo>
                <a:cubicBezTo>
                  <a:pt x="8384661" y="5316930"/>
                  <a:pt x="8367449" y="5332155"/>
                  <a:pt x="8365464" y="5346719"/>
                </a:cubicBezTo>
                <a:cubicBezTo>
                  <a:pt x="8361492" y="5371873"/>
                  <a:pt x="8368112" y="5399676"/>
                  <a:pt x="8371421" y="5438732"/>
                </a:cubicBezTo>
                <a:close/>
                <a:moveTo>
                  <a:pt x="1650448" y="2135506"/>
                </a:moveTo>
                <a:cubicBezTo>
                  <a:pt x="1664350" y="2058056"/>
                  <a:pt x="1618674" y="2007084"/>
                  <a:pt x="1543209" y="2016352"/>
                </a:cubicBezTo>
                <a:cubicBezTo>
                  <a:pt x="1579618" y="2056732"/>
                  <a:pt x="1612716" y="2093140"/>
                  <a:pt x="1650448" y="2135506"/>
                </a:cubicBezTo>
                <a:close/>
                <a:moveTo>
                  <a:pt x="8262858" y="5408282"/>
                </a:moveTo>
                <a:cubicBezTo>
                  <a:pt x="8266830" y="5405634"/>
                  <a:pt x="8270802" y="5402986"/>
                  <a:pt x="8274111" y="5400338"/>
                </a:cubicBezTo>
                <a:cubicBezTo>
                  <a:pt x="8263520" y="5373859"/>
                  <a:pt x="8258887" y="5338775"/>
                  <a:pt x="8239689" y="5324211"/>
                </a:cubicBezTo>
                <a:cubicBezTo>
                  <a:pt x="8228435" y="5315606"/>
                  <a:pt x="8192690" y="5339437"/>
                  <a:pt x="8167535" y="5348704"/>
                </a:cubicBezTo>
                <a:cubicBezTo>
                  <a:pt x="8168196" y="5352676"/>
                  <a:pt x="8168858" y="5355986"/>
                  <a:pt x="8168858" y="5359958"/>
                </a:cubicBezTo>
                <a:cubicBezTo>
                  <a:pt x="8199971" y="5375845"/>
                  <a:pt x="8231745" y="5392395"/>
                  <a:pt x="8262858" y="5408282"/>
                </a:cubicBezTo>
                <a:close/>
                <a:moveTo>
                  <a:pt x="199412" y="3423036"/>
                </a:moveTo>
                <a:cubicBezTo>
                  <a:pt x="155722" y="3437599"/>
                  <a:pt x="139835" y="3458121"/>
                  <a:pt x="147116" y="3492543"/>
                </a:cubicBezTo>
                <a:cubicBezTo>
                  <a:pt x="172271" y="3489233"/>
                  <a:pt x="198088" y="3485923"/>
                  <a:pt x="224567" y="3482614"/>
                </a:cubicBezTo>
                <a:cubicBezTo>
                  <a:pt x="215299" y="3460768"/>
                  <a:pt x="207356" y="3441571"/>
                  <a:pt x="199412" y="3423036"/>
                </a:cubicBezTo>
                <a:close/>
                <a:moveTo>
                  <a:pt x="8207253" y="5566492"/>
                </a:moveTo>
                <a:cubicBezTo>
                  <a:pt x="8223802" y="5555901"/>
                  <a:pt x="8239028" y="5546633"/>
                  <a:pt x="8259548" y="5533394"/>
                </a:cubicBezTo>
                <a:cubicBezTo>
                  <a:pt x="8231083" y="5530746"/>
                  <a:pt x="8210563" y="5529422"/>
                  <a:pt x="8187394" y="5527436"/>
                </a:cubicBezTo>
                <a:cubicBezTo>
                  <a:pt x="8194675" y="5541338"/>
                  <a:pt x="8199971" y="5552591"/>
                  <a:pt x="8207253" y="5566492"/>
                </a:cubicBezTo>
                <a:close/>
              </a:path>
            </a:pathLst>
          </a:custGeom>
          <a:solidFill>
            <a:srgbClr val="78CFD6"/>
          </a:solidFill>
          <a:ln w="661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7DF93F3-713F-F394-8258-708E2A5D3B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9815" y="793471"/>
            <a:ext cx="4153633" cy="487685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2039D5E2-A115-24AA-4B50-AF07F1A2EC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6BD6443-8B4C-A505-035C-22472965A452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FA7469F-78E3-37F5-BD8D-F315D34EF743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9F1383-456D-61C7-5750-6012645D60CB}"/>
              </a:ext>
            </a:extLst>
          </p:cNvPr>
          <p:cNvSpPr txBox="1"/>
          <p:nvPr/>
        </p:nvSpPr>
        <p:spPr>
          <a:xfrm>
            <a:off x="4547731" y="852944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21412A5-4097-7E4E-1D36-2D2EBCAB531E}"/>
              </a:ext>
            </a:extLst>
          </p:cNvPr>
          <p:cNvSpPr txBox="1"/>
          <p:nvPr/>
        </p:nvSpPr>
        <p:spPr>
          <a:xfrm>
            <a:off x="2660320" y="3092950"/>
            <a:ext cx="33271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2D9E17F-6B70-E0AF-5839-4AD96AEFE60A}"/>
              </a:ext>
            </a:extLst>
          </p:cNvPr>
          <p:cNvSpPr txBox="1"/>
          <p:nvPr/>
        </p:nvSpPr>
        <p:spPr>
          <a:xfrm>
            <a:off x="2565834" y="2385064"/>
            <a:ext cx="303749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ctr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84CB2C1-3D10-5279-D96B-9037CC22B548}"/>
              </a:ext>
            </a:extLst>
          </p:cNvPr>
          <p:cNvSpPr txBox="1"/>
          <p:nvPr/>
        </p:nvSpPr>
        <p:spPr>
          <a:xfrm>
            <a:off x="7605277" y="2747103"/>
            <a:ext cx="303749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ctr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CDFD35B-5D42-F9E6-88E1-9E5CDC40F827}"/>
              </a:ext>
            </a:extLst>
          </p:cNvPr>
          <p:cNvSpPr txBox="1"/>
          <p:nvPr/>
        </p:nvSpPr>
        <p:spPr>
          <a:xfrm>
            <a:off x="5781643" y="4487704"/>
            <a:ext cx="303749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ctr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02038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animBg="1"/>
      <p:bldP spid="6" grpId="0" animBg="1"/>
      <p:bldP spid="11" grpId="0"/>
      <p:bldP spid="14" grpId="0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62CB61-3F6A-9052-42B1-191195FEE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0DB92CD7-91F2-95F3-724C-239C992FA73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1922379D-3B93-EE9E-A078-E142452814B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442E5E9A-A3AD-C6F1-AB17-2F7442094211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1339" y="3980276"/>
            <a:ext cx="2224076" cy="2049239"/>
          </a:xfr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D6135EED-7CE1-7E51-3E2F-CFDDD7EC2644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BE14B101-2F84-71E9-DBF9-4CBB99E02E28}"/>
              </a:ext>
            </a:extLst>
          </p:cNvPr>
          <p:cNvGrpSpPr/>
          <p:nvPr/>
        </p:nvGrpSpPr>
        <p:grpSpPr>
          <a:xfrm>
            <a:off x="5681709" y="2936056"/>
            <a:ext cx="2328511" cy="419757"/>
            <a:chOff x="8959710" y="2927068"/>
            <a:chExt cx="2328511" cy="419757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43EEC4AB-1BD0-0FCB-17B7-2D3931F2DBAD}"/>
                </a:ext>
              </a:extLst>
            </p:cNvPr>
            <p:cNvGrpSpPr/>
            <p:nvPr userDrawn="1"/>
          </p:nvGrpSpPr>
          <p:grpSpPr>
            <a:xfrm>
              <a:off x="8959710" y="2927068"/>
              <a:ext cx="2019449" cy="419757"/>
              <a:chOff x="8341028" y="178159"/>
              <a:chExt cx="1869519" cy="388593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5FA28EAD-F673-5C98-29AB-AAA3DB9AF5FE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1869519" cy="388593"/>
                <a:chOff x="8414693" y="179879"/>
                <a:chExt cx="1869519" cy="388593"/>
              </a:xfrm>
              <a:solidFill>
                <a:srgbClr val="78CFD6"/>
              </a:solidFill>
            </p:grpSpPr>
            <p:sp>
              <p:nvSpPr>
                <p:cNvPr id="23" name="Rectangle 7">
                  <a:extLst>
                    <a:ext uri="{FF2B5EF4-FFF2-40B4-BE49-F238E27FC236}">
                      <a16:creationId xmlns:a16="http://schemas.microsoft.com/office/drawing/2014/main" id="{B25C838E-CC57-D96E-70FC-A16A9662DFA6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D0B96046-C66D-B673-04D6-9227FD5F17F8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349137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22DB70C5-E942-26CE-7046-2FBBB83D0E70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1613750" cy="388593"/>
                <a:chOff x="8439794" y="179879"/>
                <a:chExt cx="1613750" cy="388593"/>
              </a:xfrm>
            </p:grpSpPr>
            <p:sp>
              <p:nvSpPr>
                <p:cNvPr id="21" name="Rectangle 7">
                  <a:extLst>
                    <a:ext uri="{FF2B5EF4-FFF2-40B4-BE49-F238E27FC236}">
                      <a16:creationId xmlns:a16="http://schemas.microsoft.com/office/drawing/2014/main" id="{BDD4102E-6BA5-F119-9C71-50F4E07D302B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3D8982C3-A025-F180-E363-DB35DCF37325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127659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E4A4684F-2A6B-0A9F-DED0-182127FA1448}"/>
                </a:ext>
              </a:extLst>
            </p:cNvPr>
            <p:cNvSpPr/>
            <p:nvPr userDrawn="1"/>
          </p:nvSpPr>
          <p:spPr>
            <a:xfrm>
              <a:off x="10693987" y="2927068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70ED9410-2A24-F5E6-B211-6AFC7001137F}"/>
                </a:ext>
              </a:extLst>
            </p:cNvPr>
            <p:cNvSpPr/>
            <p:nvPr userDrawn="1"/>
          </p:nvSpPr>
          <p:spPr>
            <a:xfrm rot="16200000">
              <a:off x="11098936" y="3075868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093B7902-3A96-D53E-0D1F-17D8CC2ED120}"/>
              </a:ext>
            </a:extLst>
          </p:cNvPr>
          <p:cNvSpPr txBox="1"/>
          <p:nvPr/>
        </p:nvSpPr>
        <p:spPr>
          <a:xfrm>
            <a:off x="5465449" y="2976896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DCA79AD-5E14-846E-5F41-D8BC9C2C7766}"/>
              </a:ext>
            </a:extLst>
          </p:cNvPr>
          <p:cNvGrpSpPr/>
          <p:nvPr/>
        </p:nvGrpSpPr>
        <p:grpSpPr>
          <a:xfrm>
            <a:off x="9159827" y="3080987"/>
            <a:ext cx="2328511" cy="419757"/>
            <a:chOff x="8959710" y="2927068"/>
            <a:chExt cx="2328511" cy="419757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8FD02A3-B85D-ACC2-D744-383A6C89C92D}"/>
                </a:ext>
              </a:extLst>
            </p:cNvPr>
            <p:cNvGrpSpPr/>
            <p:nvPr userDrawn="1"/>
          </p:nvGrpSpPr>
          <p:grpSpPr>
            <a:xfrm>
              <a:off x="8959710" y="2927068"/>
              <a:ext cx="2019449" cy="419757"/>
              <a:chOff x="8341028" y="178159"/>
              <a:chExt cx="1869519" cy="388593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16AA96EB-1C7A-16EF-42CC-E2FB4180258A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1869519" cy="388593"/>
                <a:chOff x="8414693" y="179879"/>
                <a:chExt cx="1869519" cy="388593"/>
              </a:xfrm>
              <a:solidFill>
                <a:srgbClr val="78CFD6"/>
              </a:solidFill>
            </p:grpSpPr>
            <p:sp>
              <p:nvSpPr>
                <p:cNvPr id="34" name="Rectangle 7">
                  <a:extLst>
                    <a:ext uri="{FF2B5EF4-FFF2-40B4-BE49-F238E27FC236}">
                      <a16:creationId xmlns:a16="http://schemas.microsoft.com/office/drawing/2014/main" id="{15946EC9-B480-BCFA-BCF2-1C1947F56861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6CC68629-F772-5A34-7158-9ED3B8CB8B4B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349137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E237D2B6-70A9-37C0-AED0-CB31E11FDEC1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1613750" cy="388593"/>
                <a:chOff x="8439794" y="179879"/>
                <a:chExt cx="1613750" cy="388593"/>
              </a:xfrm>
            </p:grpSpPr>
            <p:sp>
              <p:nvSpPr>
                <p:cNvPr id="32" name="Rectangle 7">
                  <a:extLst>
                    <a:ext uri="{FF2B5EF4-FFF2-40B4-BE49-F238E27FC236}">
                      <a16:creationId xmlns:a16="http://schemas.microsoft.com/office/drawing/2014/main" id="{30B72F32-4358-EAA8-7C96-37870BF976D5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8378324E-0BA3-4F42-B5D1-041E22AE6F28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127659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55673E23-EFD2-EA2E-C9FD-88FEB98A6127}"/>
                </a:ext>
              </a:extLst>
            </p:cNvPr>
            <p:cNvSpPr/>
            <p:nvPr userDrawn="1"/>
          </p:nvSpPr>
          <p:spPr>
            <a:xfrm>
              <a:off x="10693987" y="2927068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592E67FE-823A-1CC7-A6B2-86C5FE525034}"/>
                </a:ext>
              </a:extLst>
            </p:cNvPr>
            <p:cNvSpPr/>
            <p:nvPr userDrawn="1"/>
          </p:nvSpPr>
          <p:spPr>
            <a:xfrm rot="16200000">
              <a:off x="11098936" y="3075868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DAA360AE-8683-4FE6-B8E6-1DC8333A6A09}"/>
              </a:ext>
            </a:extLst>
          </p:cNvPr>
          <p:cNvSpPr txBox="1"/>
          <p:nvPr/>
        </p:nvSpPr>
        <p:spPr>
          <a:xfrm>
            <a:off x="8943567" y="3121827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1750756-E713-B961-888C-1292B67CE915}"/>
              </a:ext>
            </a:extLst>
          </p:cNvPr>
          <p:cNvGrpSpPr/>
          <p:nvPr/>
        </p:nvGrpSpPr>
        <p:grpSpPr>
          <a:xfrm>
            <a:off x="9376087" y="5499328"/>
            <a:ext cx="2328511" cy="419757"/>
            <a:chOff x="8959710" y="2927068"/>
            <a:chExt cx="2328511" cy="419757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09AB4A41-D884-B366-55B5-D5DD17CA6B91}"/>
                </a:ext>
              </a:extLst>
            </p:cNvPr>
            <p:cNvGrpSpPr/>
            <p:nvPr userDrawn="1"/>
          </p:nvGrpSpPr>
          <p:grpSpPr>
            <a:xfrm>
              <a:off x="8959710" y="2927068"/>
              <a:ext cx="2019449" cy="419757"/>
              <a:chOff x="8341028" y="178159"/>
              <a:chExt cx="1869519" cy="388593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55146187-0905-41C0-34E9-1A6A3CA72E04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1869519" cy="388593"/>
                <a:chOff x="8414693" y="179879"/>
                <a:chExt cx="1869519" cy="388593"/>
              </a:xfrm>
              <a:solidFill>
                <a:srgbClr val="78CFD6"/>
              </a:solidFill>
            </p:grpSpPr>
            <p:sp>
              <p:nvSpPr>
                <p:cNvPr id="45" name="Rectangle 7">
                  <a:extLst>
                    <a:ext uri="{FF2B5EF4-FFF2-40B4-BE49-F238E27FC236}">
                      <a16:creationId xmlns:a16="http://schemas.microsoft.com/office/drawing/2014/main" id="{BECB2A9D-3933-0491-0DE5-419A1FC0B9E0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EC14D64D-F500-B4DB-0586-8125FEDBC724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349137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64E2D9C2-498F-2023-93F6-68AC6F7E3268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1613750" cy="388593"/>
                <a:chOff x="8439794" y="179879"/>
                <a:chExt cx="1613750" cy="388593"/>
              </a:xfrm>
            </p:grpSpPr>
            <p:sp>
              <p:nvSpPr>
                <p:cNvPr id="43" name="Rectangle 7">
                  <a:extLst>
                    <a:ext uri="{FF2B5EF4-FFF2-40B4-BE49-F238E27FC236}">
                      <a16:creationId xmlns:a16="http://schemas.microsoft.com/office/drawing/2014/main" id="{1561F85C-381E-8677-81AD-CB6CC4BCD844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6FC8ED11-C836-7B9F-6167-AF9B66935625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127659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76FFDD08-3A9D-0048-0B6E-0D76D86CB539}"/>
                </a:ext>
              </a:extLst>
            </p:cNvPr>
            <p:cNvSpPr/>
            <p:nvPr userDrawn="1"/>
          </p:nvSpPr>
          <p:spPr>
            <a:xfrm>
              <a:off x="10693987" y="2927068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Isosceles Triangle 39">
              <a:extLst>
                <a:ext uri="{FF2B5EF4-FFF2-40B4-BE49-F238E27FC236}">
                  <a16:creationId xmlns:a16="http://schemas.microsoft.com/office/drawing/2014/main" id="{368A7C3F-6BC2-4AB1-3BB8-E6601789260C}"/>
                </a:ext>
              </a:extLst>
            </p:cNvPr>
            <p:cNvSpPr/>
            <p:nvPr userDrawn="1"/>
          </p:nvSpPr>
          <p:spPr>
            <a:xfrm rot="16200000">
              <a:off x="11098936" y="3075868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8D359FA5-3268-3908-7DA5-CE4458921386}"/>
              </a:ext>
            </a:extLst>
          </p:cNvPr>
          <p:cNvSpPr txBox="1"/>
          <p:nvPr/>
        </p:nvSpPr>
        <p:spPr>
          <a:xfrm>
            <a:off x="9159827" y="5540168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919335B6-94E2-77A0-4B96-B48BF73F4A59}"/>
              </a:ext>
            </a:extLst>
          </p:cNvPr>
          <p:cNvGrpSpPr/>
          <p:nvPr/>
        </p:nvGrpSpPr>
        <p:grpSpPr>
          <a:xfrm>
            <a:off x="4940690" y="5755499"/>
            <a:ext cx="2328511" cy="419757"/>
            <a:chOff x="8959710" y="2927068"/>
            <a:chExt cx="2328511" cy="419757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03A08CE9-B092-275F-43E2-CADE2B1F5440}"/>
                </a:ext>
              </a:extLst>
            </p:cNvPr>
            <p:cNvGrpSpPr/>
            <p:nvPr userDrawn="1"/>
          </p:nvGrpSpPr>
          <p:grpSpPr>
            <a:xfrm>
              <a:off x="8959710" y="2927068"/>
              <a:ext cx="2019449" cy="419757"/>
              <a:chOff x="8341028" y="178159"/>
              <a:chExt cx="1869519" cy="388593"/>
            </a:xfrm>
          </p:grpSpPr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4514B9AB-B14C-5762-0EC5-6F546F5FA908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1869519" cy="388593"/>
                <a:chOff x="8414693" y="179879"/>
                <a:chExt cx="1869519" cy="388593"/>
              </a:xfrm>
              <a:solidFill>
                <a:srgbClr val="78CFD6"/>
              </a:solidFill>
            </p:grpSpPr>
            <p:sp>
              <p:nvSpPr>
                <p:cNvPr id="56" name="Rectangle 7">
                  <a:extLst>
                    <a:ext uri="{FF2B5EF4-FFF2-40B4-BE49-F238E27FC236}">
                      <a16:creationId xmlns:a16="http://schemas.microsoft.com/office/drawing/2014/main" id="{12DDEA95-7863-6BB0-4350-41D7E3E16157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D9C594A2-D9FE-5BBE-7341-264B74AF135D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349137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430D767D-6706-8E53-9AC3-DD696A900B16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1613750" cy="388593"/>
                <a:chOff x="8439794" y="179879"/>
                <a:chExt cx="1613750" cy="388593"/>
              </a:xfrm>
            </p:grpSpPr>
            <p:sp>
              <p:nvSpPr>
                <p:cNvPr id="54" name="Rectangle 7">
                  <a:extLst>
                    <a:ext uri="{FF2B5EF4-FFF2-40B4-BE49-F238E27FC236}">
                      <a16:creationId xmlns:a16="http://schemas.microsoft.com/office/drawing/2014/main" id="{0C17C32C-B505-3A74-0976-220B01603EAD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9B1C8B1D-9F29-45C1-3403-D3DBD1AF47B3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127659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78CEFC88-FFB9-2B60-8466-CBAC0189B566}"/>
                </a:ext>
              </a:extLst>
            </p:cNvPr>
            <p:cNvSpPr/>
            <p:nvPr userDrawn="1"/>
          </p:nvSpPr>
          <p:spPr>
            <a:xfrm>
              <a:off x="10693987" y="2927068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Isosceles Triangle 50">
              <a:extLst>
                <a:ext uri="{FF2B5EF4-FFF2-40B4-BE49-F238E27FC236}">
                  <a16:creationId xmlns:a16="http://schemas.microsoft.com/office/drawing/2014/main" id="{749E501B-10C6-3E04-7E5C-1D1739D1B92B}"/>
                </a:ext>
              </a:extLst>
            </p:cNvPr>
            <p:cNvSpPr/>
            <p:nvPr userDrawn="1"/>
          </p:nvSpPr>
          <p:spPr>
            <a:xfrm rot="16200000">
              <a:off x="11098936" y="3075868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23E14A11-0DB1-1063-8878-F1E51232CD42}"/>
              </a:ext>
            </a:extLst>
          </p:cNvPr>
          <p:cNvSpPr txBox="1"/>
          <p:nvPr/>
        </p:nvSpPr>
        <p:spPr>
          <a:xfrm>
            <a:off x="4724430" y="5796339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C5395FD4-9B78-40E7-E7DD-374956F1635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8443" y="821984"/>
            <a:ext cx="4153633" cy="487685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80C05FFE-F5EF-59B2-9585-40710A439CAA}"/>
              </a:ext>
            </a:extLst>
          </p:cNvPr>
          <p:cNvSpPr txBox="1"/>
          <p:nvPr/>
        </p:nvSpPr>
        <p:spPr>
          <a:xfrm>
            <a:off x="3056359" y="881457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61" name="Graphic 81">
            <a:extLst>
              <a:ext uri="{FF2B5EF4-FFF2-40B4-BE49-F238E27FC236}">
                <a16:creationId xmlns:a16="http://schemas.microsoft.com/office/drawing/2014/main" id="{08B18EF3-09B6-077B-4042-939BAD926747}"/>
              </a:ext>
            </a:extLst>
          </p:cNvPr>
          <p:cNvGrpSpPr/>
          <p:nvPr/>
        </p:nvGrpSpPr>
        <p:grpSpPr>
          <a:xfrm>
            <a:off x="3213559" y="1709865"/>
            <a:ext cx="535876" cy="504825"/>
            <a:chOff x="7037164" y="3249401"/>
            <a:chExt cx="535876" cy="504825"/>
          </a:xfrm>
          <a:solidFill>
            <a:srgbClr val="054F58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DD27D96F-8E51-17F3-21FD-A44A052E542E}"/>
                </a:ext>
              </a:extLst>
            </p:cNvPr>
            <p:cNvSpPr/>
            <p:nvPr/>
          </p:nvSpPr>
          <p:spPr>
            <a:xfrm>
              <a:off x="7234427" y="3392276"/>
              <a:ext cx="144303" cy="88582"/>
            </a:xfrm>
            <a:custGeom>
              <a:avLst/>
              <a:gdLst>
                <a:gd name="connsiteX0" fmla="*/ 144304 w 144303"/>
                <a:gd name="connsiteY0" fmla="*/ 88583 h 88582"/>
                <a:gd name="connsiteX1" fmla="*/ 72104 w 144303"/>
                <a:gd name="connsiteY1" fmla="*/ 0 h 88582"/>
                <a:gd name="connsiteX2" fmla="*/ 0 w 144303"/>
                <a:gd name="connsiteY2" fmla="*/ 88583 h 88582"/>
                <a:gd name="connsiteX3" fmla="*/ 144304 w 144303"/>
                <a:gd name="connsiteY3" fmla="*/ 88583 h 8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88582">
                  <a:moveTo>
                    <a:pt x="144304" y="88583"/>
                  </a:moveTo>
                  <a:cubicBezTo>
                    <a:pt x="132779" y="53340"/>
                    <a:pt x="109633" y="0"/>
                    <a:pt x="72104" y="0"/>
                  </a:cubicBezTo>
                  <a:cubicBezTo>
                    <a:pt x="34576" y="0"/>
                    <a:pt x="11525" y="54292"/>
                    <a:pt x="0" y="88583"/>
                  </a:cubicBezTo>
                  <a:cubicBezTo>
                    <a:pt x="16383" y="88583"/>
                    <a:pt x="127921" y="88583"/>
                    <a:pt x="144304" y="885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5EDA4F66-D9A9-1E98-2C6B-D059755622B0}"/>
                </a:ext>
              </a:extLst>
            </p:cNvPr>
            <p:cNvSpPr/>
            <p:nvPr/>
          </p:nvSpPr>
          <p:spPr>
            <a:xfrm>
              <a:off x="7286338" y="3337983"/>
              <a:ext cx="38481" cy="46672"/>
            </a:xfrm>
            <a:custGeom>
              <a:avLst/>
              <a:gdLst>
                <a:gd name="connsiteX0" fmla="*/ 5810 w 38481"/>
                <a:gd name="connsiteY0" fmla="*/ 0 h 46672"/>
                <a:gd name="connsiteX1" fmla="*/ 0 w 38481"/>
                <a:gd name="connsiteY1" fmla="*/ 46672 h 46672"/>
                <a:gd name="connsiteX2" fmla="*/ 38481 w 38481"/>
                <a:gd name="connsiteY2" fmla="*/ 45720 h 46672"/>
                <a:gd name="connsiteX3" fmla="*/ 32671 w 38481"/>
                <a:gd name="connsiteY3" fmla="*/ 0 h 46672"/>
                <a:gd name="connsiteX4" fmla="*/ 5810 w 38481"/>
                <a:gd name="connsiteY4" fmla="*/ 0 h 4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81" h="46672">
                  <a:moveTo>
                    <a:pt x="5810" y="0"/>
                  </a:moveTo>
                  <a:lnTo>
                    <a:pt x="0" y="46672"/>
                  </a:lnTo>
                  <a:cubicBezTo>
                    <a:pt x="12478" y="40958"/>
                    <a:pt x="26003" y="40958"/>
                    <a:pt x="38481" y="45720"/>
                  </a:cubicBezTo>
                  <a:lnTo>
                    <a:pt x="32671" y="0"/>
                  </a:lnTo>
                  <a:lnTo>
                    <a:pt x="581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DD17571C-28F1-E2EA-7FA3-4D0EED53DC31}"/>
                </a:ext>
              </a:extLst>
            </p:cNvPr>
            <p:cNvSpPr/>
            <p:nvPr/>
          </p:nvSpPr>
          <p:spPr>
            <a:xfrm>
              <a:off x="7497984" y="3325601"/>
              <a:ext cx="36575" cy="36195"/>
            </a:xfrm>
            <a:custGeom>
              <a:avLst/>
              <a:gdLst>
                <a:gd name="connsiteX0" fmla="*/ 18288 w 36575"/>
                <a:gd name="connsiteY0" fmla="*/ 36195 h 36195"/>
                <a:gd name="connsiteX1" fmla="*/ 36576 w 36575"/>
                <a:gd name="connsiteY1" fmla="*/ 18097 h 36195"/>
                <a:gd name="connsiteX2" fmla="*/ 18288 w 36575"/>
                <a:gd name="connsiteY2" fmla="*/ 0 h 36195"/>
                <a:gd name="connsiteX3" fmla="*/ 0 w 36575"/>
                <a:gd name="connsiteY3" fmla="*/ 18097 h 36195"/>
                <a:gd name="connsiteX4" fmla="*/ 18288 w 36575"/>
                <a:gd name="connsiteY4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" h="36195">
                  <a:moveTo>
                    <a:pt x="18288" y="36195"/>
                  </a:moveTo>
                  <a:cubicBezTo>
                    <a:pt x="27908" y="36195"/>
                    <a:pt x="36576" y="28575"/>
                    <a:pt x="36576" y="18097"/>
                  </a:cubicBezTo>
                  <a:cubicBezTo>
                    <a:pt x="36576" y="7620"/>
                    <a:pt x="28861" y="0"/>
                    <a:pt x="18288" y="0"/>
                  </a:cubicBezTo>
                  <a:cubicBezTo>
                    <a:pt x="7715" y="0"/>
                    <a:pt x="0" y="7620"/>
                    <a:pt x="0" y="18097"/>
                  </a:cubicBezTo>
                  <a:cubicBezTo>
                    <a:pt x="0" y="28575"/>
                    <a:pt x="7715" y="36195"/>
                    <a:pt x="18288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6CDA2AB3-95BF-7021-A13D-90BB9A12C07E}"/>
                </a:ext>
              </a:extLst>
            </p:cNvPr>
            <p:cNvSpPr/>
            <p:nvPr/>
          </p:nvSpPr>
          <p:spPr>
            <a:xfrm>
              <a:off x="7076693" y="3360843"/>
              <a:ext cx="73152" cy="72390"/>
            </a:xfrm>
            <a:custGeom>
              <a:avLst/>
              <a:gdLst>
                <a:gd name="connsiteX0" fmla="*/ 36576 w 73152"/>
                <a:gd name="connsiteY0" fmla="*/ 72390 h 72390"/>
                <a:gd name="connsiteX1" fmla="*/ 73152 w 73152"/>
                <a:gd name="connsiteY1" fmla="*/ 36195 h 72390"/>
                <a:gd name="connsiteX2" fmla="*/ 36576 w 73152"/>
                <a:gd name="connsiteY2" fmla="*/ 0 h 72390"/>
                <a:gd name="connsiteX3" fmla="*/ 0 w 73152"/>
                <a:gd name="connsiteY3" fmla="*/ 36195 h 72390"/>
                <a:gd name="connsiteX4" fmla="*/ 36576 w 73152"/>
                <a:gd name="connsiteY4" fmla="*/ 72390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" h="72390">
                  <a:moveTo>
                    <a:pt x="36576" y="72390"/>
                  </a:moveTo>
                  <a:cubicBezTo>
                    <a:pt x="56769" y="72390"/>
                    <a:pt x="73152" y="56198"/>
                    <a:pt x="73152" y="36195"/>
                  </a:cubicBezTo>
                  <a:cubicBezTo>
                    <a:pt x="73152" y="16192"/>
                    <a:pt x="56769" y="0"/>
                    <a:pt x="36576" y="0"/>
                  </a:cubicBezTo>
                  <a:cubicBezTo>
                    <a:pt x="16383" y="0"/>
                    <a:pt x="0" y="16192"/>
                    <a:pt x="0" y="36195"/>
                  </a:cubicBezTo>
                  <a:cubicBezTo>
                    <a:pt x="0" y="56198"/>
                    <a:pt x="16383" y="72390"/>
                    <a:pt x="36576" y="723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57338174-5156-121B-B843-2745C845AD4D}"/>
                </a:ext>
              </a:extLst>
            </p:cNvPr>
            <p:cNvSpPr/>
            <p:nvPr/>
          </p:nvSpPr>
          <p:spPr>
            <a:xfrm>
              <a:off x="7263288" y="3309408"/>
              <a:ext cx="83724" cy="17145"/>
            </a:xfrm>
            <a:custGeom>
              <a:avLst/>
              <a:gdLst>
                <a:gd name="connsiteX0" fmla="*/ 8668 w 83724"/>
                <a:gd name="connsiteY0" fmla="*/ 17145 h 17145"/>
                <a:gd name="connsiteX1" fmla="*/ 75057 w 83724"/>
                <a:gd name="connsiteY1" fmla="*/ 17145 h 17145"/>
                <a:gd name="connsiteX2" fmla="*/ 83725 w 83724"/>
                <a:gd name="connsiteY2" fmla="*/ 8572 h 17145"/>
                <a:gd name="connsiteX3" fmla="*/ 75057 w 83724"/>
                <a:gd name="connsiteY3" fmla="*/ 0 h 17145"/>
                <a:gd name="connsiteX4" fmla="*/ 8668 w 83724"/>
                <a:gd name="connsiteY4" fmla="*/ 0 h 17145"/>
                <a:gd name="connsiteX5" fmla="*/ 0 w 83724"/>
                <a:gd name="connsiteY5" fmla="*/ 8572 h 17145"/>
                <a:gd name="connsiteX6" fmla="*/ 8668 w 83724"/>
                <a:gd name="connsiteY6" fmla="*/ 17145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724" h="17145">
                  <a:moveTo>
                    <a:pt x="8668" y="17145"/>
                  </a:moveTo>
                  <a:cubicBezTo>
                    <a:pt x="18288" y="17145"/>
                    <a:pt x="57721" y="17145"/>
                    <a:pt x="75057" y="17145"/>
                  </a:cubicBezTo>
                  <a:cubicBezTo>
                    <a:pt x="79820" y="17145"/>
                    <a:pt x="83725" y="13335"/>
                    <a:pt x="83725" y="8572"/>
                  </a:cubicBezTo>
                  <a:cubicBezTo>
                    <a:pt x="83725" y="3810"/>
                    <a:pt x="79915" y="0"/>
                    <a:pt x="75057" y="0"/>
                  </a:cubicBezTo>
                  <a:lnTo>
                    <a:pt x="8668" y="0"/>
                  </a:lnTo>
                  <a:cubicBezTo>
                    <a:pt x="3905" y="0"/>
                    <a:pt x="0" y="3810"/>
                    <a:pt x="0" y="8572"/>
                  </a:cubicBezTo>
                  <a:cubicBezTo>
                    <a:pt x="0" y="12383"/>
                    <a:pt x="3810" y="17145"/>
                    <a:pt x="8668" y="171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B99EE9AC-C2C1-3607-60A2-5A8CC20ACECF}"/>
                </a:ext>
              </a:extLst>
            </p:cNvPr>
            <p:cNvSpPr/>
            <p:nvPr/>
          </p:nvSpPr>
          <p:spPr>
            <a:xfrm>
              <a:off x="7216234" y="3573251"/>
              <a:ext cx="181832" cy="140017"/>
            </a:xfrm>
            <a:custGeom>
              <a:avLst/>
              <a:gdLst>
                <a:gd name="connsiteX0" fmla="*/ 89440 w 181832"/>
                <a:gd name="connsiteY0" fmla="*/ 20955 h 140017"/>
                <a:gd name="connsiteX1" fmla="*/ 88487 w 181832"/>
                <a:gd name="connsiteY1" fmla="*/ 20955 h 140017"/>
                <a:gd name="connsiteX2" fmla="*/ 953 w 181832"/>
                <a:gd name="connsiteY2" fmla="*/ 953 h 140017"/>
                <a:gd name="connsiteX3" fmla="*/ 0 w 181832"/>
                <a:gd name="connsiteY3" fmla="*/ 22860 h 140017"/>
                <a:gd name="connsiteX4" fmla="*/ 26956 w 181832"/>
                <a:gd name="connsiteY4" fmla="*/ 105728 h 140017"/>
                <a:gd name="connsiteX5" fmla="*/ 154877 w 181832"/>
                <a:gd name="connsiteY5" fmla="*/ 105728 h 140017"/>
                <a:gd name="connsiteX6" fmla="*/ 181833 w 181832"/>
                <a:gd name="connsiteY6" fmla="*/ 22860 h 140017"/>
                <a:gd name="connsiteX7" fmla="*/ 180880 w 181832"/>
                <a:gd name="connsiteY7" fmla="*/ 0 h 140017"/>
                <a:gd name="connsiteX8" fmla="*/ 89440 w 181832"/>
                <a:gd name="connsiteY8" fmla="*/ 20955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832" h="140017">
                  <a:moveTo>
                    <a:pt x="89440" y="20955"/>
                  </a:moveTo>
                  <a:lnTo>
                    <a:pt x="88487" y="20955"/>
                  </a:lnTo>
                  <a:cubicBezTo>
                    <a:pt x="86583" y="20955"/>
                    <a:pt x="102966" y="24765"/>
                    <a:pt x="953" y="953"/>
                  </a:cubicBezTo>
                  <a:cubicBezTo>
                    <a:pt x="0" y="9525"/>
                    <a:pt x="0" y="17145"/>
                    <a:pt x="0" y="22860"/>
                  </a:cubicBezTo>
                  <a:cubicBezTo>
                    <a:pt x="0" y="54292"/>
                    <a:pt x="9620" y="83820"/>
                    <a:pt x="26956" y="105728"/>
                  </a:cubicBezTo>
                  <a:cubicBezTo>
                    <a:pt x="62579" y="151447"/>
                    <a:pt x="119349" y="151447"/>
                    <a:pt x="154877" y="105728"/>
                  </a:cubicBezTo>
                  <a:cubicBezTo>
                    <a:pt x="172212" y="83820"/>
                    <a:pt x="181833" y="54292"/>
                    <a:pt x="181833" y="22860"/>
                  </a:cubicBezTo>
                  <a:cubicBezTo>
                    <a:pt x="181833" y="16192"/>
                    <a:pt x="181833" y="8572"/>
                    <a:pt x="180880" y="0"/>
                  </a:cubicBezTo>
                  <a:cubicBezTo>
                    <a:pt x="150971" y="6667"/>
                    <a:pt x="85535" y="21908"/>
                    <a:pt x="89440" y="20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1AEA1331-AAD8-EBE0-3AC3-0D42E94F7CDE}"/>
                </a:ext>
              </a:extLst>
            </p:cNvPr>
            <p:cNvSpPr/>
            <p:nvPr/>
          </p:nvSpPr>
          <p:spPr>
            <a:xfrm>
              <a:off x="7486459" y="3683741"/>
              <a:ext cx="17335" cy="17145"/>
            </a:xfrm>
            <a:custGeom>
              <a:avLst/>
              <a:gdLst>
                <a:gd name="connsiteX0" fmla="*/ 17335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5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C9FBBCF8-9DA4-E85B-634C-E4224FC963CE}"/>
                </a:ext>
              </a:extLst>
            </p:cNvPr>
            <p:cNvSpPr/>
            <p:nvPr/>
          </p:nvSpPr>
          <p:spPr>
            <a:xfrm>
              <a:off x="7371968" y="324940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BCC4AADD-DE32-CD73-5F05-773F329EAF30}"/>
                </a:ext>
              </a:extLst>
            </p:cNvPr>
            <p:cNvSpPr/>
            <p:nvPr/>
          </p:nvSpPr>
          <p:spPr>
            <a:xfrm>
              <a:off x="7444168" y="3403705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566831E-9C49-93F7-E79D-31582A5D3DD5}"/>
                </a:ext>
              </a:extLst>
            </p:cNvPr>
            <p:cNvSpPr/>
            <p:nvPr/>
          </p:nvSpPr>
          <p:spPr>
            <a:xfrm>
              <a:off x="7167085" y="3267498"/>
              <a:ext cx="17335" cy="17145"/>
            </a:xfrm>
            <a:custGeom>
              <a:avLst/>
              <a:gdLst>
                <a:gd name="connsiteX0" fmla="*/ 8667 w 17335"/>
                <a:gd name="connsiteY0" fmla="*/ 0 h 17145"/>
                <a:gd name="connsiteX1" fmla="*/ 17335 w 17335"/>
                <a:gd name="connsiteY1" fmla="*/ 8573 h 17145"/>
                <a:gd name="connsiteX2" fmla="*/ 8667 w 17335"/>
                <a:gd name="connsiteY2" fmla="*/ 17145 h 17145"/>
                <a:gd name="connsiteX3" fmla="*/ 0 w 17335"/>
                <a:gd name="connsiteY3" fmla="*/ 8573 h 17145"/>
                <a:gd name="connsiteX4" fmla="*/ 8667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7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8E3E3765-F567-9588-69F2-94B3ECA66B30}"/>
                </a:ext>
              </a:extLst>
            </p:cNvPr>
            <p:cNvSpPr/>
            <p:nvPr/>
          </p:nvSpPr>
          <p:spPr>
            <a:xfrm>
              <a:off x="7094981" y="3672310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3B494F9E-EBCE-3F2E-635E-746A5DC4968F}"/>
                </a:ext>
              </a:extLst>
            </p:cNvPr>
            <p:cNvSpPr/>
            <p:nvPr/>
          </p:nvSpPr>
          <p:spPr>
            <a:xfrm>
              <a:off x="7191184" y="3737081"/>
              <a:ext cx="17335" cy="17145"/>
            </a:xfrm>
            <a:custGeom>
              <a:avLst/>
              <a:gdLst>
                <a:gd name="connsiteX0" fmla="*/ 17335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5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39DDF7B2-04E9-6F55-8B42-1E7EEFA722AA}"/>
                </a:ext>
              </a:extLst>
            </p:cNvPr>
            <p:cNvSpPr/>
            <p:nvPr/>
          </p:nvSpPr>
          <p:spPr>
            <a:xfrm>
              <a:off x="7311389" y="3493241"/>
              <a:ext cx="261651" cy="155257"/>
            </a:xfrm>
            <a:custGeom>
              <a:avLst/>
              <a:gdLst>
                <a:gd name="connsiteX0" fmla="*/ 234696 w 261651"/>
                <a:gd name="connsiteY0" fmla="*/ 71438 h 155257"/>
                <a:gd name="connsiteX1" fmla="*/ 234696 w 261651"/>
                <a:gd name="connsiteY1" fmla="*/ 33338 h 155257"/>
                <a:gd name="connsiteX2" fmla="*/ 250126 w 261651"/>
                <a:gd name="connsiteY2" fmla="*/ 29527 h 155257"/>
                <a:gd name="connsiteX3" fmla="*/ 261652 w 261651"/>
                <a:gd name="connsiteY3" fmla="*/ 15240 h 155257"/>
                <a:gd name="connsiteX4" fmla="*/ 246221 w 261651"/>
                <a:gd name="connsiteY4" fmla="*/ 0 h 155257"/>
                <a:gd name="connsiteX5" fmla="*/ 0 w 261651"/>
                <a:gd name="connsiteY5" fmla="*/ 0 h 155257"/>
                <a:gd name="connsiteX6" fmla="*/ 0 w 261651"/>
                <a:gd name="connsiteY6" fmla="*/ 87630 h 155257"/>
                <a:gd name="connsiteX7" fmla="*/ 150019 w 261651"/>
                <a:gd name="connsiteY7" fmla="*/ 53340 h 155257"/>
                <a:gd name="connsiteX8" fmla="*/ 150019 w 261651"/>
                <a:gd name="connsiteY8" fmla="*/ 96202 h 155257"/>
                <a:gd name="connsiteX9" fmla="*/ 126016 w 261651"/>
                <a:gd name="connsiteY9" fmla="*/ 125730 h 155257"/>
                <a:gd name="connsiteX10" fmla="*/ 155829 w 261651"/>
                <a:gd name="connsiteY10" fmla="*/ 155257 h 155257"/>
                <a:gd name="connsiteX11" fmla="*/ 185642 w 261651"/>
                <a:gd name="connsiteY11" fmla="*/ 125730 h 155257"/>
                <a:gd name="connsiteX12" fmla="*/ 161544 w 261651"/>
                <a:gd name="connsiteY12" fmla="*/ 96202 h 155257"/>
                <a:gd name="connsiteX13" fmla="*/ 161544 w 261651"/>
                <a:gd name="connsiteY13" fmla="*/ 50482 h 155257"/>
                <a:gd name="connsiteX14" fmla="*/ 222123 w 261651"/>
                <a:gd name="connsiteY14" fmla="*/ 36195 h 155257"/>
                <a:gd name="connsiteX15" fmla="*/ 222123 w 261651"/>
                <a:gd name="connsiteY15" fmla="*/ 71438 h 155257"/>
                <a:gd name="connsiteX16" fmla="*/ 198025 w 261651"/>
                <a:gd name="connsiteY16" fmla="*/ 100965 h 155257"/>
                <a:gd name="connsiteX17" fmla="*/ 227838 w 261651"/>
                <a:gd name="connsiteY17" fmla="*/ 130492 h 155257"/>
                <a:gd name="connsiteX18" fmla="*/ 257651 w 261651"/>
                <a:gd name="connsiteY18" fmla="*/ 100965 h 155257"/>
                <a:gd name="connsiteX19" fmla="*/ 234696 w 261651"/>
                <a:gd name="connsiteY19" fmla="*/ 71438 h 15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61651" h="155257">
                  <a:moveTo>
                    <a:pt x="234696" y="71438"/>
                  </a:moveTo>
                  <a:cubicBezTo>
                    <a:pt x="234696" y="62865"/>
                    <a:pt x="234696" y="40957"/>
                    <a:pt x="234696" y="33338"/>
                  </a:cubicBezTo>
                  <a:lnTo>
                    <a:pt x="250126" y="29527"/>
                  </a:lnTo>
                  <a:cubicBezTo>
                    <a:pt x="256889" y="27622"/>
                    <a:pt x="261652" y="21907"/>
                    <a:pt x="261652" y="15240"/>
                  </a:cubicBezTo>
                  <a:cubicBezTo>
                    <a:pt x="261652" y="6667"/>
                    <a:pt x="254889" y="0"/>
                    <a:pt x="246221" y="0"/>
                  </a:cubicBezTo>
                  <a:cubicBezTo>
                    <a:pt x="238506" y="0"/>
                    <a:pt x="6667" y="0"/>
                    <a:pt x="0" y="0"/>
                  </a:cubicBezTo>
                  <a:lnTo>
                    <a:pt x="0" y="87630"/>
                  </a:lnTo>
                  <a:lnTo>
                    <a:pt x="150019" y="53340"/>
                  </a:lnTo>
                  <a:cubicBezTo>
                    <a:pt x="150019" y="72390"/>
                    <a:pt x="150019" y="83820"/>
                    <a:pt x="150019" y="96202"/>
                  </a:cubicBezTo>
                  <a:cubicBezTo>
                    <a:pt x="136588" y="99060"/>
                    <a:pt x="126016" y="111442"/>
                    <a:pt x="126016" y="125730"/>
                  </a:cubicBezTo>
                  <a:cubicBezTo>
                    <a:pt x="126016" y="141922"/>
                    <a:pt x="139446" y="155257"/>
                    <a:pt x="155829" y="155257"/>
                  </a:cubicBezTo>
                  <a:cubicBezTo>
                    <a:pt x="172212" y="155257"/>
                    <a:pt x="185642" y="141922"/>
                    <a:pt x="185642" y="125730"/>
                  </a:cubicBezTo>
                  <a:cubicBezTo>
                    <a:pt x="185642" y="111442"/>
                    <a:pt x="175070" y="99060"/>
                    <a:pt x="161544" y="96202"/>
                  </a:cubicBezTo>
                  <a:cubicBezTo>
                    <a:pt x="161544" y="90488"/>
                    <a:pt x="161544" y="56197"/>
                    <a:pt x="161544" y="50482"/>
                  </a:cubicBezTo>
                  <a:lnTo>
                    <a:pt x="222123" y="36195"/>
                  </a:lnTo>
                  <a:cubicBezTo>
                    <a:pt x="222123" y="45720"/>
                    <a:pt x="222123" y="62865"/>
                    <a:pt x="222123" y="71438"/>
                  </a:cubicBezTo>
                  <a:cubicBezTo>
                    <a:pt x="208693" y="74295"/>
                    <a:pt x="198025" y="86677"/>
                    <a:pt x="198025" y="100965"/>
                  </a:cubicBezTo>
                  <a:cubicBezTo>
                    <a:pt x="198025" y="117157"/>
                    <a:pt x="211455" y="130492"/>
                    <a:pt x="227838" y="130492"/>
                  </a:cubicBezTo>
                  <a:cubicBezTo>
                    <a:pt x="244221" y="130492"/>
                    <a:pt x="257651" y="117157"/>
                    <a:pt x="257651" y="100965"/>
                  </a:cubicBezTo>
                  <a:cubicBezTo>
                    <a:pt x="258794" y="86677"/>
                    <a:pt x="248221" y="74295"/>
                    <a:pt x="234696" y="71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7051D6AF-714F-384D-9BFD-B8D6DB5BF546}"/>
                </a:ext>
              </a:extLst>
            </p:cNvPr>
            <p:cNvSpPr/>
            <p:nvPr/>
          </p:nvSpPr>
          <p:spPr>
            <a:xfrm>
              <a:off x="7037164" y="3492288"/>
              <a:ext cx="261651" cy="155257"/>
            </a:xfrm>
            <a:custGeom>
              <a:avLst/>
              <a:gdLst>
                <a:gd name="connsiteX0" fmla="*/ 111633 w 261651"/>
                <a:gd name="connsiteY0" fmla="*/ 96203 h 155257"/>
                <a:gd name="connsiteX1" fmla="*/ 111633 w 261651"/>
                <a:gd name="connsiteY1" fmla="*/ 53340 h 155257"/>
                <a:gd name="connsiteX2" fmla="*/ 261652 w 261651"/>
                <a:gd name="connsiteY2" fmla="*/ 87630 h 155257"/>
                <a:gd name="connsiteX3" fmla="*/ 261652 w 261651"/>
                <a:gd name="connsiteY3" fmla="*/ 0 h 155257"/>
                <a:gd name="connsiteX4" fmla="*/ 15430 w 261651"/>
                <a:gd name="connsiteY4" fmla="*/ 0 h 155257"/>
                <a:gd name="connsiteX5" fmla="*/ 0 w 261651"/>
                <a:gd name="connsiteY5" fmla="*/ 15240 h 155257"/>
                <a:gd name="connsiteX6" fmla="*/ 11525 w 261651"/>
                <a:gd name="connsiteY6" fmla="*/ 29528 h 155257"/>
                <a:gd name="connsiteX7" fmla="*/ 26956 w 261651"/>
                <a:gd name="connsiteY7" fmla="*/ 33338 h 155257"/>
                <a:gd name="connsiteX8" fmla="*/ 26956 w 261651"/>
                <a:gd name="connsiteY8" fmla="*/ 71438 h 155257"/>
                <a:gd name="connsiteX9" fmla="*/ 2953 w 261651"/>
                <a:gd name="connsiteY9" fmla="*/ 100965 h 155257"/>
                <a:gd name="connsiteX10" fmla="*/ 32766 w 261651"/>
                <a:gd name="connsiteY10" fmla="*/ 130492 h 155257"/>
                <a:gd name="connsiteX11" fmla="*/ 62579 w 261651"/>
                <a:gd name="connsiteY11" fmla="*/ 100965 h 155257"/>
                <a:gd name="connsiteX12" fmla="*/ 38481 w 261651"/>
                <a:gd name="connsiteY12" fmla="*/ 71438 h 155257"/>
                <a:gd name="connsiteX13" fmla="*/ 38481 w 261651"/>
                <a:gd name="connsiteY13" fmla="*/ 36195 h 155257"/>
                <a:gd name="connsiteX14" fmla="*/ 99060 w 261651"/>
                <a:gd name="connsiteY14" fmla="*/ 50483 h 155257"/>
                <a:gd name="connsiteX15" fmla="*/ 99060 w 261651"/>
                <a:gd name="connsiteY15" fmla="*/ 96203 h 155257"/>
                <a:gd name="connsiteX16" fmla="*/ 75057 w 261651"/>
                <a:gd name="connsiteY16" fmla="*/ 125730 h 155257"/>
                <a:gd name="connsiteX17" fmla="*/ 104870 w 261651"/>
                <a:gd name="connsiteY17" fmla="*/ 155258 h 155257"/>
                <a:gd name="connsiteX18" fmla="*/ 134684 w 261651"/>
                <a:gd name="connsiteY18" fmla="*/ 125730 h 155257"/>
                <a:gd name="connsiteX19" fmla="*/ 111633 w 261651"/>
                <a:gd name="connsiteY19" fmla="*/ 96203 h 15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61651" h="155257">
                  <a:moveTo>
                    <a:pt x="111633" y="96203"/>
                  </a:moveTo>
                  <a:cubicBezTo>
                    <a:pt x="111633" y="83820"/>
                    <a:pt x="111633" y="72390"/>
                    <a:pt x="111633" y="53340"/>
                  </a:cubicBezTo>
                  <a:lnTo>
                    <a:pt x="261652" y="87630"/>
                  </a:lnTo>
                  <a:lnTo>
                    <a:pt x="261652" y="0"/>
                  </a:lnTo>
                  <a:lnTo>
                    <a:pt x="15430" y="0"/>
                  </a:lnTo>
                  <a:cubicBezTo>
                    <a:pt x="6763" y="0"/>
                    <a:pt x="0" y="6667"/>
                    <a:pt x="0" y="15240"/>
                  </a:cubicBezTo>
                  <a:cubicBezTo>
                    <a:pt x="0" y="21908"/>
                    <a:pt x="4763" y="28575"/>
                    <a:pt x="11525" y="29528"/>
                  </a:cubicBezTo>
                  <a:lnTo>
                    <a:pt x="26956" y="33338"/>
                  </a:lnTo>
                  <a:cubicBezTo>
                    <a:pt x="26956" y="46672"/>
                    <a:pt x="26956" y="31433"/>
                    <a:pt x="26956" y="71438"/>
                  </a:cubicBezTo>
                  <a:cubicBezTo>
                    <a:pt x="13526" y="74295"/>
                    <a:pt x="2953" y="86678"/>
                    <a:pt x="2953" y="100965"/>
                  </a:cubicBezTo>
                  <a:cubicBezTo>
                    <a:pt x="2953" y="117158"/>
                    <a:pt x="16383" y="130492"/>
                    <a:pt x="32766" y="130492"/>
                  </a:cubicBezTo>
                  <a:cubicBezTo>
                    <a:pt x="49149" y="130492"/>
                    <a:pt x="62579" y="117158"/>
                    <a:pt x="62579" y="100965"/>
                  </a:cubicBezTo>
                  <a:cubicBezTo>
                    <a:pt x="62579" y="86678"/>
                    <a:pt x="52006" y="74295"/>
                    <a:pt x="38481" y="71438"/>
                  </a:cubicBezTo>
                  <a:cubicBezTo>
                    <a:pt x="38481" y="61913"/>
                    <a:pt x="38481" y="44767"/>
                    <a:pt x="38481" y="36195"/>
                  </a:cubicBezTo>
                  <a:lnTo>
                    <a:pt x="99060" y="50483"/>
                  </a:lnTo>
                  <a:cubicBezTo>
                    <a:pt x="99060" y="88583"/>
                    <a:pt x="99060" y="81915"/>
                    <a:pt x="99060" y="96203"/>
                  </a:cubicBezTo>
                  <a:cubicBezTo>
                    <a:pt x="85630" y="99060"/>
                    <a:pt x="75057" y="111442"/>
                    <a:pt x="75057" y="125730"/>
                  </a:cubicBezTo>
                  <a:cubicBezTo>
                    <a:pt x="75057" y="141922"/>
                    <a:pt x="88487" y="155258"/>
                    <a:pt x="104870" y="155258"/>
                  </a:cubicBezTo>
                  <a:cubicBezTo>
                    <a:pt x="121253" y="155258"/>
                    <a:pt x="134684" y="141922"/>
                    <a:pt x="134684" y="125730"/>
                  </a:cubicBezTo>
                  <a:cubicBezTo>
                    <a:pt x="135731" y="111442"/>
                    <a:pt x="126111" y="99060"/>
                    <a:pt x="111633" y="96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6" name="Graphic 81">
            <a:extLst>
              <a:ext uri="{FF2B5EF4-FFF2-40B4-BE49-F238E27FC236}">
                <a16:creationId xmlns:a16="http://schemas.microsoft.com/office/drawing/2014/main" id="{942D0984-D219-A002-2D4F-A92EB4F7631B}"/>
              </a:ext>
            </a:extLst>
          </p:cNvPr>
          <p:cNvGrpSpPr/>
          <p:nvPr/>
        </p:nvGrpSpPr>
        <p:grpSpPr>
          <a:xfrm>
            <a:off x="3143028" y="4110452"/>
            <a:ext cx="523398" cy="535304"/>
            <a:chOff x="8255983" y="2034010"/>
            <a:chExt cx="523398" cy="535304"/>
          </a:xfrm>
          <a:solidFill>
            <a:srgbClr val="054F58"/>
          </a:solidFill>
        </p:grpSpPr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FE0ED279-3BC9-4B27-CA78-933A6026F36C}"/>
                </a:ext>
              </a:extLst>
            </p:cNvPr>
            <p:cNvSpPr/>
            <p:nvPr/>
          </p:nvSpPr>
          <p:spPr>
            <a:xfrm>
              <a:off x="8574404" y="2118783"/>
              <a:ext cx="60674" cy="127635"/>
            </a:xfrm>
            <a:custGeom>
              <a:avLst/>
              <a:gdLst>
                <a:gd name="connsiteX0" fmla="*/ 60674 w 60674"/>
                <a:gd name="connsiteY0" fmla="*/ 54293 h 127635"/>
                <a:gd name="connsiteX1" fmla="*/ 0 w 60674"/>
                <a:gd name="connsiteY1" fmla="*/ 0 h 127635"/>
                <a:gd name="connsiteX2" fmla="*/ 0 w 60674"/>
                <a:gd name="connsiteY2" fmla="*/ 73343 h 127635"/>
                <a:gd name="connsiteX3" fmla="*/ 60674 w 60674"/>
                <a:gd name="connsiteY3" fmla="*/ 127635 h 12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74" h="127635">
                  <a:moveTo>
                    <a:pt x="60674" y="54293"/>
                  </a:moveTo>
                  <a:lnTo>
                    <a:pt x="0" y="0"/>
                  </a:lnTo>
                  <a:lnTo>
                    <a:pt x="0" y="73343"/>
                  </a:lnTo>
                  <a:lnTo>
                    <a:pt x="60674" y="1276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74263A00-508B-AE23-6C86-7CB1B6955E4C}"/>
                </a:ext>
              </a:extLst>
            </p:cNvPr>
            <p:cNvSpPr/>
            <p:nvPr/>
          </p:nvSpPr>
          <p:spPr>
            <a:xfrm>
              <a:off x="8328183" y="2218796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88520AD6-203A-01DF-E6B5-79995C39D335}"/>
                </a:ext>
              </a:extLst>
            </p:cNvPr>
            <p:cNvSpPr/>
            <p:nvPr/>
          </p:nvSpPr>
          <p:spPr>
            <a:xfrm>
              <a:off x="8646603" y="2118783"/>
              <a:ext cx="60579" cy="127635"/>
            </a:xfrm>
            <a:custGeom>
              <a:avLst/>
              <a:gdLst>
                <a:gd name="connsiteX0" fmla="*/ 0 w 60579"/>
                <a:gd name="connsiteY0" fmla="*/ 127635 h 127635"/>
                <a:gd name="connsiteX1" fmla="*/ 60579 w 60579"/>
                <a:gd name="connsiteY1" fmla="*/ 73343 h 127635"/>
                <a:gd name="connsiteX2" fmla="*/ 60579 w 60579"/>
                <a:gd name="connsiteY2" fmla="*/ 0 h 127635"/>
                <a:gd name="connsiteX3" fmla="*/ 0 w 60579"/>
                <a:gd name="connsiteY3" fmla="*/ 54293 h 12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" h="127635">
                  <a:moveTo>
                    <a:pt x="0" y="127635"/>
                  </a:moveTo>
                  <a:lnTo>
                    <a:pt x="60579" y="73343"/>
                  </a:lnTo>
                  <a:lnTo>
                    <a:pt x="60579" y="0"/>
                  </a:lnTo>
                  <a:lnTo>
                    <a:pt x="0" y="542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9AD7F2BD-6A20-D6E3-FA2D-B6C09F57998B}"/>
                </a:ext>
              </a:extLst>
            </p:cNvPr>
            <p:cNvSpPr/>
            <p:nvPr/>
          </p:nvSpPr>
          <p:spPr>
            <a:xfrm>
              <a:off x="8328183" y="2188316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2F243096-A635-EED3-4CB2-7C05E2AEC13B}"/>
                </a:ext>
              </a:extLst>
            </p:cNvPr>
            <p:cNvSpPr/>
            <p:nvPr/>
          </p:nvSpPr>
          <p:spPr>
            <a:xfrm>
              <a:off x="8358091" y="2301663"/>
              <a:ext cx="84582" cy="83819"/>
            </a:xfrm>
            <a:custGeom>
              <a:avLst/>
              <a:gdLst>
                <a:gd name="connsiteX0" fmla="*/ 42291 w 84582"/>
                <a:gd name="connsiteY0" fmla="*/ 83820 h 83819"/>
                <a:gd name="connsiteX1" fmla="*/ 84582 w 84582"/>
                <a:gd name="connsiteY1" fmla="*/ 41910 h 83819"/>
                <a:gd name="connsiteX2" fmla="*/ 42291 w 84582"/>
                <a:gd name="connsiteY2" fmla="*/ 0 h 83819"/>
                <a:gd name="connsiteX3" fmla="*/ 0 w 84582"/>
                <a:gd name="connsiteY3" fmla="*/ 41910 h 83819"/>
                <a:gd name="connsiteX4" fmla="*/ 42291 w 84582"/>
                <a:gd name="connsiteY4" fmla="*/ 83820 h 83819"/>
                <a:gd name="connsiteX5" fmla="*/ 42291 w 84582"/>
                <a:gd name="connsiteY5" fmla="*/ 29527 h 83819"/>
                <a:gd name="connsiteX6" fmla="*/ 54769 w 84582"/>
                <a:gd name="connsiteY6" fmla="*/ 41910 h 83819"/>
                <a:gd name="connsiteX7" fmla="*/ 42291 w 84582"/>
                <a:gd name="connsiteY7" fmla="*/ 54293 h 83819"/>
                <a:gd name="connsiteX8" fmla="*/ 29814 w 84582"/>
                <a:gd name="connsiteY8" fmla="*/ 41910 h 83819"/>
                <a:gd name="connsiteX9" fmla="*/ 42291 w 84582"/>
                <a:gd name="connsiteY9" fmla="*/ 29527 h 8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582" h="83819">
                  <a:moveTo>
                    <a:pt x="42291" y="83820"/>
                  </a:moveTo>
                  <a:cubicBezTo>
                    <a:pt x="65342" y="83820"/>
                    <a:pt x="84582" y="64770"/>
                    <a:pt x="84582" y="41910"/>
                  </a:cubicBezTo>
                  <a:cubicBezTo>
                    <a:pt x="84582" y="19050"/>
                    <a:pt x="65342" y="0"/>
                    <a:pt x="42291" y="0"/>
                  </a:cubicBezTo>
                  <a:cubicBezTo>
                    <a:pt x="19241" y="0"/>
                    <a:pt x="0" y="19050"/>
                    <a:pt x="0" y="41910"/>
                  </a:cubicBezTo>
                  <a:cubicBezTo>
                    <a:pt x="-95" y="64770"/>
                    <a:pt x="19146" y="83820"/>
                    <a:pt x="42291" y="83820"/>
                  </a:cubicBezTo>
                  <a:close/>
                  <a:moveTo>
                    <a:pt x="42291" y="29527"/>
                  </a:moveTo>
                  <a:cubicBezTo>
                    <a:pt x="49054" y="29527"/>
                    <a:pt x="54769" y="35243"/>
                    <a:pt x="54769" y="41910"/>
                  </a:cubicBezTo>
                  <a:cubicBezTo>
                    <a:pt x="54769" y="48577"/>
                    <a:pt x="48959" y="54293"/>
                    <a:pt x="42291" y="54293"/>
                  </a:cubicBezTo>
                  <a:cubicBezTo>
                    <a:pt x="35529" y="54293"/>
                    <a:pt x="29814" y="48577"/>
                    <a:pt x="29814" y="41910"/>
                  </a:cubicBezTo>
                  <a:cubicBezTo>
                    <a:pt x="29718" y="35243"/>
                    <a:pt x="35529" y="29527"/>
                    <a:pt x="42291" y="295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D5889014-39B9-62FD-2E1A-38146E13A5CA}"/>
                </a:ext>
              </a:extLst>
            </p:cNvPr>
            <p:cNvSpPr/>
            <p:nvPr/>
          </p:nvSpPr>
          <p:spPr>
            <a:xfrm>
              <a:off x="8629363" y="2034010"/>
              <a:ext cx="48101" cy="47625"/>
            </a:xfrm>
            <a:custGeom>
              <a:avLst/>
              <a:gdLst>
                <a:gd name="connsiteX0" fmla="*/ 24003 w 48101"/>
                <a:gd name="connsiteY0" fmla="*/ 47625 h 47625"/>
                <a:gd name="connsiteX1" fmla="*/ 48101 w 48101"/>
                <a:gd name="connsiteY1" fmla="*/ 23813 h 47625"/>
                <a:gd name="connsiteX2" fmla="*/ 24003 w 48101"/>
                <a:gd name="connsiteY2" fmla="*/ 0 h 47625"/>
                <a:gd name="connsiteX3" fmla="*/ 0 w 48101"/>
                <a:gd name="connsiteY3" fmla="*/ 23813 h 47625"/>
                <a:gd name="connsiteX4" fmla="*/ 24003 w 48101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01" h="47625">
                  <a:moveTo>
                    <a:pt x="24003" y="47625"/>
                  </a:moveTo>
                  <a:cubicBezTo>
                    <a:pt x="37433" y="47625"/>
                    <a:pt x="48101" y="37147"/>
                    <a:pt x="48101" y="23813"/>
                  </a:cubicBezTo>
                  <a:cubicBezTo>
                    <a:pt x="48101" y="10478"/>
                    <a:pt x="37529" y="0"/>
                    <a:pt x="24003" y="0"/>
                  </a:cubicBezTo>
                  <a:cubicBezTo>
                    <a:pt x="10573" y="0"/>
                    <a:pt x="0" y="10478"/>
                    <a:pt x="0" y="23813"/>
                  </a:cubicBezTo>
                  <a:cubicBezTo>
                    <a:pt x="0" y="37147"/>
                    <a:pt x="10478" y="47625"/>
                    <a:pt x="24003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B3688AAF-3B3B-1A2D-48DE-1392CB2D4DF2}"/>
                </a:ext>
              </a:extLst>
            </p:cNvPr>
            <p:cNvSpPr/>
            <p:nvPr/>
          </p:nvSpPr>
          <p:spPr>
            <a:xfrm>
              <a:off x="8255983" y="2492163"/>
              <a:ext cx="73152" cy="71437"/>
            </a:xfrm>
            <a:custGeom>
              <a:avLst/>
              <a:gdLst>
                <a:gd name="connsiteX0" fmla="*/ 36576 w 73152"/>
                <a:gd name="connsiteY0" fmla="*/ 0 h 71437"/>
                <a:gd name="connsiteX1" fmla="*/ 0 w 73152"/>
                <a:gd name="connsiteY1" fmla="*/ 36195 h 71437"/>
                <a:gd name="connsiteX2" fmla="*/ 36576 w 73152"/>
                <a:gd name="connsiteY2" fmla="*/ 71438 h 71437"/>
                <a:gd name="connsiteX3" fmla="*/ 73152 w 73152"/>
                <a:gd name="connsiteY3" fmla="*/ 35242 h 71437"/>
                <a:gd name="connsiteX4" fmla="*/ 36576 w 73152"/>
                <a:gd name="connsiteY4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" h="71437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8"/>
                    <a:pt x="16383" y="71438"/>
                    <a:pt x="36576" y="71438"/>
                  </a:cubicBezTo>
                  <a:cubicBezTo>
                    <a:pt x="56769" y="71438"/>
                    <a:pt x="73152" y="55245"/>
                    <a:pt x="73152" y="35242"/>
                  </a:cubicBezTo>
                  <a:cubicBezTo>
                    <a:pt x="73152" y="15240"/>
                    <a:pt x="55817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BB96E020-2803-3189-12DC-E3C5F13736F7}"/>
                </a:ext>
              </a:extLst>
            </p:cNvPr>
            <p:cNvSpPr/>
            <p:nvPr/>
          </p:nvSpPr>
          <p:spPr>
            <a:xfrm>
              <a:off x="8406097" y="2041631"/>
              <a:ext cx="60579" cy="127634"/>
            </a:xfrm>
            <a:custGeom>
              <a:avLst/>
              <a:gdLst>
                <a:gd name="connsiteX0" fmla="*/ 60579 w 60579"/>
                <a:gd name="connsiteY0" fmla="*/ 0 h 127634"/>
                <a:gd name="connsiteX1" fmla="*/ 0 w 60579"/>
                <a:gd name="connsiteY1" fmla="*/ 54292 h 127634"/>
                <a:gd name="connsiteX2" fmla="*/ 0 w 60579"/>
                <a:gd name="connsiteY2" fmla="*/ 127635 h 127634"/>
                <a:gd name="connsiteX3" fmla="*/ 60579 w 60579"/>
                <a:gd name="connsiteY3" fmla="*/ 73342 h 12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" h="127634">
                  <a:moveTo>
                    <a:pt x="60579" y="0"/>
                  </a:moveTo>
                  <a:lnTo>
                    <a:pt x="0" y="54292"/>
                  </a:lnTo>
                  <a:lnTo>
                    <a:pt x="0" y="127635"/>
                  </a:lnTo>
                  <a:lnTo>
                    <a:pt x="60579" y="733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752E053B-B565-128B-2D41-1693D56FAA36}"/>
                </a:ext>
              </a:extLst>
            </p:cNvPr>
            <p:cNvSpPr/>
            <p:nvPr/>
          </p:nvSpPr>
          <p:spPr>
            <a:xfrm>
              <a:off x="8333993" y="2041631"/>
              <a:ext cx="60579" cy="127634"/>
            </a:xfrm>
            <a:custGeom>
              <a:avLst/>
              <a:gdLst>
                <a:gd name="connsiteX0" fmla="*/ 60579 w 60579"/>
                <a:gd name="connsiteY0" fmla="*/ 54292 h 127634"/>
                <a:gd name="connsiteX1" fmla="*/ 0 w 60579"/>
                <a:gd name="connsiteY1" fmla="*/ 0 h 127634"/>
                <a:gd name="connsiteX2" fmla="*/ 0 w 60579"/>
                <a:gd name="connsiteY2" fmla="*/ 73342 h 127634"/>
                <a:gd name="connsiteX3" fmla="*/ 60579 w 60579"/>
                <a:gd name="connsiteY3" fmla="*/ 127635 h 12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" h="127634">
                  <a:moveTo>
                    <a:pt x="60579" y="54292"/>
                  </a:moveTo>
                  <a:lnTo>
                    <a:pt x="0" y="0"/>
                  </a:lnTo>
                  <a:lnTo>
                    <a:pt x="0" y="73342"/>
                  </a:lnTo>
                  <a:lnTo>
                    <a:pt x="60579" y="1276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74E7E8D4-6AD0-1E4D-46CD-CEE540D45683}"/>
                </a:ext>
              </a:extLst>
            </p:cNvPr>
            <p:cNvSpPr/>
            <p:nvPr/>
          </p:nvSpPr>
          <p:spPr>
            <a:xfrm>
              <a:off x="8328183" y="2248323"/>
              <a:ext cx="144303" cy="243839"/>
            </a:xfrm>
            <a:custGeom>
              <a:avLst/>
              <a:gdLst>
                <a:gd name="connsiteX0" fmla="*/ 0 w 144303"/>
                <a:gd name="connsiteY0" fmla="*/ 172402 h 243839"/>
                <a:gd name="connsiteX1" fmla="*/ 72199 w 144303"/>
                <a:gd name="connsiteY1" fmla="*/ 243840 h 243839"/>
                <a:gd name="connsiteX2" fmla="*/ 144304 w 144303"/>
                <a:gd name="connsiteY2" fmla="*/ 172402 h 243839"/>
                <a:gd name="connsiteX3" fmla="*/ 144304 w 144303"/>
                <a:gd name="connsiteY3" fmla="*/ 0 h 243839"/>
                <a:gd name="connsiteX4" fmla="*/ 0 w 144303"/>
                <a:gd name="connsiteY4" fmla="*/ 0 h 243839"/>
                <a:gd name="connsiteX5" fmla="*/ 0 w 144303"/>
                <a:gd name="connsiteY5" fmla="*/ 172402 h 243839"/>
                <a:gd name="connsiteX6" fmla="*/ 72199 w 144303"/>
                <a:gd name="connsiteY6" fmla="*/ 41910 h 243839"/>
                <a:gd name="connsiteX7" fmla="*/ 126111 w 144303"/>
                <a:gd name="connsiteY7" fmla="*/ 95250 h 243839"/>
                <a:gd name="connsiteX8" fmla="*/ 72199 w 144303"/>
                <a:gd name="connsiteY8" fmla="*/ 148590 h 243839"/>
                <a:gd name="connsiteX9" fmla="*/ 18288 w 144303"/>
                <a:gd name="connsiteY9" fmla="*/ 95250 h 243839"/>
                <a:gd name="connsiteX10" fmla="*/ 72199 w 144303"/>
                <a:gd name="connsiteY10" fmla="*/ 41910 h 24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303" h="243839">
                  <a:moveTo>
                    <a:pt x="0" y="172402"/>
                  </a:moveTo>
                  <a:cubicBezTo>
                    <a:pt x="0" y="211455"/>
                    <a:pt x="32671" y="243840"/>
                    <a:pt x="72199" y="243840"/>
                  </a:cubicBezTo>
                  <a:cubicBezTo>
                    <a:pt x="111633" y="243840"/>
                    <a:pt x="144304" y="211455"/>
                    <a:pt x="144304" y="172402"/>
                  </a:cubicBezTo>
                  <a:lnTo>
                    <a:pt x="144304" y="0"/>
                  </a:lnTo>
                  <a:lnTo>
                    <a:pt x="0" y="0"/>
                  </a:lnTo>
                  <a:lnTo>
                    <a:pt x="0" y="172402"/>
                  </a:lnTo>
                  <a:close/>
                  <a:moveTo>
                    <a:pt x="72199" y="41910"/>
                  </a:moveTo>
                  <a:cubicBezTo>
                    <a:pt x="102013" y="41910"/>
                    <a:pt x="126111" y="65722"/>
                    <a:pt x="126111" y="95250"/>
                  </a:cubicBezTo>
                  <a:cubicBezTo>
                    <a:pt x="126111" y="124777"/>
                    <a:pt x="102013" y="148590"/>
                    <a:pt x="72199" y="148590"/>
                  </a:cubicBezTo>
                  <a:cubicBezTo>
                    <a:pt x="42386" y="148590"/>
                    <a:pt x="18288" y="124777"/>
                    <a:pt x="18288" y="95250"/>
                  </a:cubicBezTo>
                  <a:cubicBezTo>
                    <a:pt x="18288" y="65722"/>
                    <a:pt x="42291" y="41910"/>
                    <a:pt x="72199" y="419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17A79B60-5E74-D795-0A7E-09C1A0C95E39}"/>
                </a:ext>
              </a:extLst>
            </p:cNvPr>
            <p:cNvSpPr/>
            <p:nvPr/>
          </p:nvSpPr>
          <p:spPr>
            <a:xfrm>
              <a:off x="8568689" y="2295948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D53699B6-97E6-DF2A-E998-0468A768EC04}"/>
                </a:ext>
              </a:extLst>
            </p:cNvPr>
            <p:cNvSpPr/>
            <p:nvPr/>
          </p:nvSpPr>
          <p:spPr>
            <a:xfrm>
              <a:off x="8598502" y="2378815"/>
              <a:ext cx="84581" cy="83820"/>
            </a:xfrm>
            <a:custGeom>
              <a:avLst/>
              <a:gdLst>
                <a:gd name="connsiteX0" fmla="*/ 42291 w 84581"/>
                <a:gd name="connsiteY0" fmla="*/ 83820 h 83820"/>
                <a:gd name="connsiteX1" fmla="*/ 84582 w 84581"/>
                <a:gd name="connsiteY1" fmla="*/ 41910 h 83820"/>
                <a:gd name="connsiteX2" fmla="*/ 42291 w 84581"/>
                <a:gd name="connsiteY2" fmla="*/ 0 h 83820"/>
                <a:gd name="connsiteX3" fmla="*/ 0 w 84581"/>
                <a:gd name="connsiteY3" fmla="*/ 41910 h 83820"/>
                <a:gd name="connsiteX4" fmla="*/ 42291 w 84581"/>
                <a:gd name="connsiteY4" fmla="*/ 83820 h 83820"/>
                <a:gd name="connsiteX5" fmla="*/ 42291 w 84581"/>
                <a:gd name="connsiteY5" fmla="*/ 30480 h 83820"/>
                <a:gd name="connsiteX6" fmla="*/ 54769 w 84581"/>
                <a:gd name="connsiteY6" fmla="*/ 42863 h 83820"/>
                <a:gd name="connsiteX7" fmla="*/ 42291 w 84581"/>
                <a:gd name="connsiteY7" fmla="*/ 55245 h 83820"/>
                <a:gd name="connsiteX8" fmla="*/ 29813 w 84581"/>
                <a:gd name="connsiteY8" fmla="*/ 42863 h 83820"/>
                <a:gd name="connsiteX9" fmla="*/ 42291 w 84581"/>
                <a:gd name="connsiteY9" fmla="*/ 30480 h 83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581" h="83820">
                  <a:moveTo>
                    <a:pt x="42291" y="83820"/>
                  </a:moveTo>
                  <a:cubicBezTo>
                    <a:pt x="65341" y="83820"/>
                    <a:pt x="84582" y="64770"/>
                    <a:pt x="84582" y="41910"/>
                  </a:cubicBezTo>
                  <a:cubicBezTo>
                    <a:pt x="84582" y="19050"/>
                    <a:pt x="65341" y="0"/>
                    <a:pt x="42291" y="0"/>
                  </a:cubicBezTo>
                  <a:cubicBezTo>
                    <a:pt x="19240" y="0"/>
                    <a:pt x="0" y="19050"/>
                    <a:pt x="0" y="41910"/>
                  </a:cubicBezTo>
                  <a:cubicBezTo>
                    <a:pt x="0" y="64770"/>
                    <a:pt x="19240" y="83820"/>
                    <a:pt x="42291" y="83820"/>
                  </a:cubicBezTo>
                  <a:close/>
                  <a:moveTo>
                    <a:pt x="42291" y="30480"/>
                  </a:moveTo>
                  <a:cubicBezTo>
                    <a:pt x="49054" y="30480"/>
                    <a:pt x="54769" y="36195"/>
                    <a:pt x="54769" y="42863"/>
                  </a:cubicBezTo>
                  <a:cubicBezTo>
                    <a:pt x="54769" y="49530"/>
                    <a:pt x="48958" y="55245"/>
                    <a:pt x="42291" y="55245"/>
                  </a:cubicBezTo>
                  <a:cubicBezTo>
                    <a:pt x="35623" y="55245"/>
                    <a:pt x="29813" y="49530"/>
                    <a:pt x="29813" y="42863"/>
                  </a:cubicBezTo>
                  <a:cubicBezTo>
                    <a:pt x="29813" y="36195"/>
                    <a:pt x="35623" y="30480"/>
                    <a:pt x="42291" y="304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C86A7653-BB0A-5C39-16E3-C2B609CE635D}"/>
                </a:ext>
              </a:extLst>
            </p:cNvPr>
            <p:cNvSpPr/>
            <p:nvPr/>
          </p:nvSpPr>
          <p:spPr>
            <a:xfrm>
              <a:off x="8568689" y="2325476"/>
              <a:ext cx="144208" cy="243839"/>
            </a:xfrm>
            <a:custGeom>
              <a:avLst/>
              <a:gdLst>
                <a:gd name="connsiteX0" fmla="*/ 0 w 144208"/>
                <a:gd name="connsiteY0" fmla="*/ 172402 h 243839"/>
                <a:gd name="connsiteX1" fmla="*/ 72104 w 144208"/>
                <a:gd name="connsiteY1" fmla="*/ 243840 h 243839"/>
                <a:gd name="connsiteX2" fmla="*/ 144208 w 144208"/>
                <a:gd name="connsiteY2" fmla="*/ 172402 h 243839"/>
                <a:gd name="connsiteX3" fmla="*/ 144208 w 144208"/>
                <a:gd name="connsiteY3" fmla="*/ 0 h 243839"/>
                <a:gd name="connsiteX4" fmla="*/ 0 w 144208"/>
                <a:gd name="connsiteY4" fmla="*/ 0 h 243839"/>
                <a:gd name="connsiteX5" fmla="*/ 0 w 144208"/>
                <a:gd name="connsiteY5" fmla="*/ 172402 h 243839"/>
                <a:gd name="connsiteX6" fmla="*/ 72104 w 144208"/>
                <a:gd name="connsiteY6" fmla="*/ 41910 h 243839"/>
                <a:gd name="connsiteX7" fmla="*/ 126016 w 144208"/>
                <a:gd name="connsiteY7" fmla="*/ 95250 h 243839"/>
                <a:gd name="connsiteX8" fmla="*/ 72104 w 144208"/>
                <a:gd name="connsiteY8" fmla="*/ 148590 h 243839"/>
                <a:gd name="connsiteX9" fmla="*/ 18193 w 144208"/>
                <a:gd name="connsiteY9" fmla="*/ 95250 h 243839"/>
                <a:gd name="connsiteX10" fmla="*/ 72104 w 144208"/>
                <a:gd name="connsiteY10" fmla="*/ 41910 h 24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208" h="243839">
                  <a:moveTo>
                    <a:pt x="0" y="172402"/>
                  </a:moveTo>
                  <a:cubicBezTo>
                    <a:pt x="0" y="211455"/>
                    <a:pt x="32671" y="243840"/>
                    <a:pt x="72104" y="243840"/>
                  </a:cubicBezTo>
                  <a:cubicBezTo>
                    <a:pt x="111538" y="243840"/>
                    <a:pt x="144208" y="211455"/>
                    <a:pt x="144208" y="172402"/>
                  </a:cubicBezTo>
                  <a:lnTo>
                    <a:pt x="144208" y="0"/>
                  </a:lnTo>
                  <a:lnTo>
                    <a:pt x="0" y="0"/>
                  </a:lnTo>
                  <a:lnTo>
                    <a:pt x="0" y="172402"/>
                  </a:lnTo>
                  <a:close/>
                  <a:moveTo>
                    <a:pt x="72104" y="41910"/>
                  </a:moveTo>
                  <a:cubicBezTo>
                    <a:pt x="101917" y="41910"/>
                    <a:pt x="126016" y="65723"/>
                    <a:pt x="126016" y="95250"/>
                  </a:cubicBezTo>
                  <a:cubicBezTo>
                    <a:pt x="126016" y="124777"/>
                    <a:pt x="102013" y="148590"/>
                    <a:pt x="72104" y="148590"/>
                  </a:cubicBezTo>
                  <a:cubicBezTo>
                    <a:pt x="42291" y="148590"/>
                    <a:pt x="18193" y="124777"/>
                    <a:pt x="18193" y="95250"/>
                  </a:cubicBezTo>
                  <a:cubicBezTo>
                    <a:pt x="18193" y="65723"/>
                    <a:pt x="42291" y="41910"/>
                    <a:pt x="72104" y="419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E74A6CE7-69ED-3992-B04A-E3924154BB41}"/>
                </a:ext>
              </a:extLst>
            </p:cNvPr>
            <p:cNvSpPr/>
            <p:nvPr/>
          </p:nvSpPr>
          <p:spPr>
            <a:xfrm>
              <a:off x="8568689" y="2266421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EE87C704-9F2D-9EA3-7444-D78D96DD1465}"/>
                </a:ext>
              </a:extLst>
            </p:cNvPr>
            <p:cNvSpPr/>
            <p:nvPr/>
          </p:nvSpPr>
          <p:spPr>
            <a:xfrm>
              <a:off x="8743759" y="211783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42EC5531-1B4C-7277-2833-35CC62109EC8}"/>
                </a:ext>
              </a:extLst>
            </p:cNvPr>
            <p:cNvSpPr/>
            <p:nvPr/>
          </p:nvSpPr>
          <p:spPr>
            <a:xfrm>
              <a:off x="8503252" y="2117831"/>
              <a:ext cx="17335" cy="17144"/>
            </a:xfrm>
            <a:custGeom>
              <a:avLst/>
              <a:gdLst>
                <a:gd name="connsiteX0" fmla="*/ 17335 w 17335"/>
                <a:gd name="connsiteY0" fmla="*/ 8573 h 17144"/>
                <a:gd name="connsiteX1" fmla="*/ 8668 w 17335"/>
                <a:gd name="connsiteY1" fmla="*/ 17145 h 17144"/>
                <a:gd name="connsiteX2" fmla="*/ 0 w 17335"/>
                <a:gd name="connsiteY2" fmla="*/ 8573 h 17144"/>
                <a:gd name="connsiteX3" fmla="*/ 8668 w 17335"/>
                <a:gd name="connsiteY3" fmla="*/ 0 h 17144"/>
                <a:gd name="connsiteX4" fmla="*/ 17335 w 17335"/>
                <a:gd name="connsiteY4" fmla="*/ 8573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1AC61A46-048A-A4DD-6690-091E9839A7B1}"/>
                </a:ext>
              </a:extLst>
            </p:cNvPr>
            <p:cNvSpPr/>
            <p:nvPr/>
          </p:nvSpPr>
          <p:spPr>
            <a:xfrm>
              <a:off x="8762046" y="251026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9338758F-74B2-4C02-6620-6544EADEA6C7}"/>
                </a:ext>
              </a:extLst>
            </p:cNvPr>
            <p:cNvSpPr/>
            <p:nvPr/>
          </p:nvSpPr>
          <p:spPr>
            <a:xfrm>
              <a:off x="8514778" y="241501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B78FCD58-054B-6AA3-7D8B-28F37AD08B59}"/>
                </a:ext>
              </a:extLst>
            </p:cNvPr>
            <p:cNvSpPr/>
            <p:nvPr/>
          </p:nvSpPr>
          <p:spPr>
            <a:xfrm>
              <a:off x="8436863" y="2534073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D8BCC324-E0E1-5EAE-F235-9C4F7AAF00E4}"/>
                </a:ext>
              </a:extLst>
            </p:cNvPr>
            <p:cNvSpPr/>
            <p:nvPr/>
          </p:nvSpPr>
          <p:spPr>
            <a:xfrm>
              <a:off x="8262746" y="2111163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520AA902-BEBB-80AC-2684-374BD0B5F922}"/>
                </a:ext>
              </a:extLst>
            </p:cNvPr>
            <p:cNvSpPr/>
            <p:nvPr/>
          </p:nvSpPr>
          <p:spPr>
            <a:xfrm>
              <a:off x="8257031" y="2343573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43A74B75-06FC-9198-1E2F-1FB696E190B7}"/>
              </a:ext>
            </a:extLst>
          </p:cNvPr>
          <p:cNvSpPr txBox="1"/>
          <p:nvPr/>
        </p:nvSpPr>
        <p:spPr>
          <a:xfrm>
            <a:off x="2291006" y="2208975"/>
            <a:ext cx="236840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ctr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A1A70FE-C1B2-A9B3-CF8B-FD3017368606}"/>
              </a:ext>
            </a:extLst>
          </p:cNvPr>
          <p:cNvSpPr txBox="1"/>
          <p:nvPr/>
        </p:nvSpPr>
        <p:spPr>
          <a:xfrm>
            <a:off x="2200710" y="4586703"/>
            <a:ext cx="236840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ctr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pic>
        <p:nvPicPr>
          <p:cNvPr id="100" name="Graphic 99">
            <a:extLst>
              <a:ext uri="{FF2B5EF4-FFF2-40B4-BE49-F238E27FC236}">
                <a16:creationId xmlns:a16="http://schemas.microsoft.com/office/drawing/2014/main" id="{E64F332E-0E21-7EB9-476E-B683877A6E0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101" name="TextBox 100">
            <a:extLst>
              <a:ext uri="{FF2B5EF4-FFF2-40B4-BE49-F238E27FC236}">
                <a16:creationId xmlns:a16="http://schemas.microsoft.com/office/drawing/2014/main" id="{E0282A73-FE3D-BE63-9068-0A7749744290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6DA33CDB-A09F-A913-7D40-95EFB596E489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755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5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5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75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3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25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25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25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6" grpId="0"/>
      <p:bldP spid="47" grpId="0"/>
      <p:bldP spid="58" grpId="0"/>
      <p:bldP spid="98" grpId="0"/>
      <p:bldP spid="9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FDACC0-4B21-F3F7-6DBF-3D135754C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25</a:t>
            </a:fld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118AA20-F2EA-DB3D-40DC-C98302495369}"/>
              </a:ext>
            </a:extLst>
          </p:cNvPr>
          <p:cNvGrpSpPr/>
          <p:nvPr/>
        </p:nvGrpSpPr>
        <p:grpSpPr>
          <a:xfrm>
            <a:off x="5323444" y="1933123"/>
            <a:ext cx="2521771" cy="2952896"/>
            <a:chOff x="3253816" y="1635647"/>
            <a:chExt cx="2398306" cy="280831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CF41427-E4F0-E3D8-BD47-EE8C7BAF90D3}"/>
                </a:ext>
              </a:extLst>
            </p:cNvPr>
            <p:cNvGrpSpPr/>
            <p:nvPr/>
          </p:nvGrpSpPr>
          <p:grpSpPr>
            <a:xfrm>
              <a:off x="4427984" y="2571750"/>
              <a:ext cx="1224138" cy="1872208"/>
              <a:chOff x="2339750" y="1635646"/>
              <a:chExt cx="1224138" cy="1872208"/>
            </a:xfrm>
          </p:grpSpPr>
          <p:sp>
            <p:nvSpPr>
              <p:cNvPr id="8" name="Parallelogram 7">
                <a:extLst>
                  <a:ext uri="{FF2B5EF4-FFF2-40B4-BE49-F238E27FC236}">
                    <a16:creationId xmlns:a16="http://schemas.microsoft.com/office/drawing/2014/main" id="{4415972D-C9BA-19FB-E19C-6204B650BD23}"/>
                  </a:ext>
                </a:extLst>
              </p:cNvPr>
              <p:cNvSpPr/>
              <p:nvPr/>
            </p:nvSpPr>
            <p:spPr>
              <a:xfrm>
                <a:off x="2339999" y="2571750"/>
                <a:ext cx="1223889" cy="936104"/>
              </a:xfrm>
              <a:prstGeom prst="parallelogram">
                <a:avLst>
                  <a:gd name="adj" fmla="val 44240"/>
                </a:avLst>
              </a:prstGeom>
              <a:solidFill>
                <a:srgbClr val="054F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9" name="Parallelogram 8">
                <a:extLst>
                  <a:ext uri="{FF2B5EF4-FFF2-40B4-BE49-F238E27FC236}">
                    <a16:creationId xmlns:a16="http://schemas.microsoft.com/office/drawing/2014/main" id="{6309EFC0-B3E5-E224-E952-51AE632F753A}"/>
                  </a:ext>
                </a:extLst>
              </p:cNvPr>
              <p:cNvSpPr/>
              <p:nvPr/>
            </p:nvSpPr>
            <p:spPr>
              <a:xfrm rot="10800000" flipV="1">
                <a:off x="2339750" y="1635646"/>
                <a:ext cx="1223889" cy="936104"/>
              </a:xfrm>
              <a:prstGeom prst="parallelogram">
                <a:avLst>
                  <a:gd name="adj" fmla="val 44240"/>
                </a:avLst>
              </a:prstGeom>
              <a:solidFill>
                <a:srgbClr val="78CF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3FB0841-2FD1-2A9A-911F-6B7D552D8277}"/>
                </a:ext>
              </a:extLst>
            </p:cNvPr>
            <p:cNvGrpSpPr/>
            <p:nvPr/>
          </p:nvGrpSpPr>
          <p:grpSpPr>
            <a:xfrm rot="10800000">
              <a:off x="3253816" y="1635647"/>
              <a:ext cx="1224139" cy="1863741"/>
              <a:chOff x="2505806" y="1644113"/>
              <a:chExt cx="1224139" cy="1863741"/>
            </a:xfrm>
          </p:grpSpPr>
          <p:sp>
            <p:nvSpPr>
              <p:cNvPr id="6" name="Parallelogram 5">
                <a:extLst>
                  <a:ext uri="{FF2B5EF4-FFF2-40B4-BE49-F238E27FC236}">
                    <a16:creationId xmlns:a16="http://schemas.microsoft.com/office/drawing/2014/main" id="{CE440844-9D12-F2C5-9514-3DCC50F3FCF3}"/>
                  </a:ext>
                </a:extLst>
              </p:cNvPr>
              <p:cNvSpPr/>
              <p:nvPr/>
            </p:nvSpPr>
            <p:spPr>
              <a:xfrm>
                <a:off x="2506056" y="2571750"/>
                <a:ext cx="1223889" cy="936104"/>
              </a:xfrm>
              <a:prstGeom prst="parallelogram">
                <a:avLst>
                  <a:gd name="adj" fmla="val 44240"/>
                </a:avLst>
              </a:prstGeom>
              <a:solidFill>
                <a:srgbClr val="054F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7" name="Parallelogram 6">
                <a:extLst>
                  <a:ext uri="{FF2B5EF4-FFF2-40B4-BE49-F238E27FC236}">
                    <a16:creationId xmlns:a16="http://schemas.microsoft.com/office/drawing/2014/main" id="{E97FE73A-5BBD-28EC-C48F-29B3A4E8B6FA}"/>
                  </a:ext>
                </a:extLst>
              </p:cNvPr>
              <p:cNvSpPr/>
              <p:nvPr/>
            </p:nvSpPr>
            <p:spPr>
              <a:xfrm rot="10800000" flipV="1">
                <a:off x="2505806" y="1644113"/>
                <a:ext cx="1223889" cy="936104"/>
              </a:xfrm>
              <a:prstGeom prst="parallelogram">
                <a:avLst>
                  <a:gd name="adj" fmla="val 44240"/>
                </a:avLst>
              </a:prstGeom>
              <a:solidFill>
                <a:srgbClr val="78CF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sp>
        <p:nvSpPr>
          <p:cNvPr id="10" name="Graphic 4">
            <a:extLst>
              <a:ext uri="{FF2B5EF4-FFF2-40B4-BE49-F238E27FC236}">
                <a16:creationId xmlns:a16="http://schemas.microsoft.com/office/drawing/2014/main" id="{2B3ED48A-18D8-A81B-6D5E-B0414D5D296C}"/>
              </a:ext>
            </a:extLst>
          </p:cNvPr>
          <p:cNvSpPr/>
          <p:nvPr/>
        </p:nvSpPr>
        <p:spPr>
          <a:xfrm>
            <a:off x="6820796" y="1538868"/>
            <a:ext cx="4214175" cy="1204050"/>
          </a:xfrm>
          <a:custGeom>
            <a:avLst/>
            <a:gdLst>
              <a:gd name="connsiteX0" fmla="*/ 2105603 w 3528473"/>
              <a:gd name="connsiteY0" fmla="*/ 28375 h 1008135"/>
              <a:gd name="connsiteX1" fmla="*/ 2117325 w 3528473"/>
              <a:gd name="connsiteY1" fmla="*/ 48303 h 1008135"/>
              <a:gd name="connsiteX2" fmla="*/ 2090363 w 3528473"/>
              <a:gd name="connsiteY2" fmla="*/ 67059 h 1008135"/>
              <a:gd name="connsiteX3" fmla="*/ 2061057 w 3528473"/>
              <a:gd name="connsiteY3" fmla="*/ 71748 h 1008135"/>
              <a:gd name="connsiteX4" fmla="*/ 1932109 w 3528473"/>
              <a:gd name="connsiteY4" fmla="*/ 76437 h 1008135"/>
              <a:gd name="connsiteX5" fmla="*/ 1803162 w 3528473"/>
              <a:gd name="connsiteY5" fmla="*/ 75265 h 1008135"/>
              <a:gd name="connsiteX6" fmla="*/ 1803162 w 3528473"/>
              <a:gd name="connsiteY6" fmla="*/ 57681 h 1008135"/>
              <a:gd name="connsiteX7" fmla="*/ 1796128 w 3528473"/>
              <a:gd name="connsiteY7" fmla="*/ 41270 h 1008135"/>
              <a:gd name="connsiteX8" fmla="*/ 1791439 w 3528473"/>
              <a:gd name="connsiteY8" fmla="*/ 51820 h 1008135"/>
              <a:gd name="connsiteX9" fmla="*/ 1742205 w 3528473"/>
              <a:gd name="connsiteY9" fmla="*/ 76437 h 1008135"/>
              <a:gd name="connsiteX10" fmla="*/ 1694143 w 3528473"/>
              <a:gd name="connsiteY10" fmla="*/ 85815 h 1008135"/>
              <a:gd name="connsiteX11" fmla="*/ 1708210 w 3528473"/>
              <a:gd name="connsiteY11" fmla="*/ 96366 h 1008135"/>
              <a:gd name="connsiteX12" fmla="*/ 1767994 w 3528473"/>
              <a:gd name="connsiteY12" fmla="*/ 90504 h 1008135"/>
              <a:gd name="connsiteX13" fmla="*/ 1819573 w 3528473"/>
              <a:gd name="connsiteY13" fmla="*/ 97538 h 1008135"/>
              <a:gd name="connsiteX14" fmla="*/ 1942660 w 3528473"/>
              <a:gd name="connsiteY14" fmla="*/ 106916 h 1008135"/>
              <a:gd name="connsiteX15" fmla="*/ 2062229 w 3528473"/>
              <a:gd name="connsiteY15" fmla="*/ 118638 h 1008135"/>
              <a:gd name="connsiteX16" fmla="*/ 1982516 w 3528473"/>
              <a:gd name="connsiteY16" fmla="*/ 130361 h 1008135"/>
              <a:gd name="connsiteX17" fmla="*/ 1902803 w 3528473"/>
              <a:gd name="connsiteY17" fmla="*/ 139739 h 1008135"/>
              <a:gd name="connsiteX18" fmla="*/ 1986033 w 3528473"/>
              <a:gd name="connsiteY18" fmla="*/ 149117 h 1008135"/>
              <a:gd name="connsiteX19" fmla="*/ 2072779 w 3528473"/>
              <a:gd name="connsiteY19" fmla="*/ 158495 h 1008135"/>
              <a:gd name="connsiteX20" fmla="*/ 2088019 w 3528473"/>
              <a:gd name="connsiteY20" fmla="*/ 167873 h 1008135"/>
              <a:gd name="connsiteX21" fmla="*/ 2099741 w 3528473"/>
              <a:gd name="connsiteY21" fmla="*/ 179595 h 1008135"/>
              <a:gd name="connsiteX22" fmla="*/ 2093880 w 3528473"/>
              <a:gd name="connsiteY22" fmla="*/ 191318 h 1008135"/>
              <a:gd name="connsiteX23" fmla="*/ 2088019 w 3528473"/>
              <a:gd name="connsiteY23" fmla="*/ 203040 h 1008135"/>
              <a:gd name="connsiteX24" fmla="*/ 2058712 w 3528473"/>
              <a:gd name="connsiteY24" fmla="*/ 208902 h 1008135"/>
              <a:gd name="connsiteX25" fmla="*/ 2031751 w 3528473"/>
              <a:gd name="connsiteY25" fmla="*/ 204213 h 1008135"/>
              <a:gd name="connsiteX26" fmla="*/ 2009478 w 3528473"/>
              <a:gd name="connsiteY26" fmla="*/ 219452 h 1008135"/>
              <a:gd name="connsiteX27" fmla="*/ 1994239 w 3528473"/>
              <a:gd name="connsiteY27" fmla="*/ 233519 h 1008135"/>
              <a:gd name="connsiteX28" fmla="*/ 1913353 w 3528473"/>
              <a:gd name="connsiteY28" fmla="*/ 252275 h 1008135"/>
              <a:gd name="connsiteX29" fmla="*/ 1756272 w 3528473"/>
              <a:gd name="connsiteY29" fmla="*/ 279237 h 1008135"/>
              <a:gd name="connsiteX30" fmla="*/ 1758617 w 3528473"/>
              <a:gd name="connsiteY30" fmla="*/ 246414 h 1008135"/>
              <a:gd name="connsiteX31" fmla="*/ 1702348 w 3528473"/>
              <a:gd name="connsiteY31" fmla="*/ 156150 h 1008135"/>
              <a:gd name="connsiteX32" fmla="*/ 1677731 w 3528473"/>
              <a:gd name="connsiteY32" fmla="*/ 152634 h 1008135"/>
              <a:gd name="connsiteX33" fmla="*/ 1677731 w 3528473"/>
              <a:gd name="connsiteY33" fmla="*/ 221796 h 1008135"/>
              <a:gd name="connsiteX34" fmla="*/ 1691798 w 3528473"/>
              <a:gd name="connsiteY34" fmla="*/ 295648 h 1008135"/>
              <a:gd name="connsiteX35" fmla="*/ 1677731 w 3528473"/>
              <a:gd name="connsiteY35" fmla="*/ 306198 h 1008135"/>
              <a:gd name="connsiteX36" fmla="*/ 1538233 w 3528473"/>
              <a:gd name="connsiteY36" fmla="*/ 314404 h 1008135"/>
              <a:gd name="connsiteX37" fmla="*/ 1525339 w 3528473"/>
              <a:gd name="connsiteY37" fmla="*/ 330816 h 1008135"/>
              <a:gd name="connsiteX38" fmla="*/ 1527683 w 3528473"/>
              <a:gd name="connsiteY38" fmla="*/ 347227 h 1008135"/>
              <a:gd name="connsiteX39" fmla="*/ 984931 w 3528473"/>
              <a:gd name="connsiteY39" fmla="*/ 350744 h 1008135"/>
              <a:gd name="connsiteX40" fmla="*/ 446868 w 3528473"/>
              <a:gd name="connsiteY40" fmla="*/ 356605 h 1008135"/>
              <a:gd name="connsiteX41" fmla="*/ 228830 w 3528473"/>
              <a:gd name="connsiteY41" fmla="*/ 358950 h 1008135"/>
              <a:gd name="connsiteX42" fmla="*/ 10791 w 3528473"/>
              <a:gd name="connsiteY42" fmla="*/ 356605 h 1008135"/>
              <a:gd name="connsiteX43" fmla="*/ 10791 w 3528473"/>
              <a:gd name="connsiteY43" fmla="*/ 390600 h 1008135"/>
              <a:gd name="connsiteX44" fmla="*/ 10791 w 3528473"/>
              <a:gd name="connsiteY44" fmla="*/ 424596 h 1008135"/>
              <a:gd name="connsiteX45" fmla="*/ 678974 w 3528473"/>
              <a:gd name="connsiteY45" fmla="*/ 425768 h 1008135"/>
              <a:gd name="connsiteX46" fmla="*/ 1607396 w 3528473"/>
              <a:gd name="connsiteY46" fmla="*/ 444524 h 1008135"/>
              <a:gd name="connsiteX47" fmla="*/ 1576918 w 3528473"/>
              <a:gd name="connsiteY47" fmla="*/ 456246 h 1008135"/>
              <a:gd name="connsiteX48" fmla="*/ 1517133 w 3528473"/>
              <a:gd name="connsiteY48" fmla="*/ 457419 h 1008135"/>
              <a:gd name="connsiteX49" fmla="*/ 1487827 w 3528473"/>
              <a:gd name="connsiteY49" fmla="*/ 464452 h 1008135"/>
              <a:gd name="connsiteX50" fmla="*/ 1440937 w 3528473"/>
              <a:gd name="connsiteY50" fmla="*/ 477347 h 1008135"/>
              <a:gd name="connsiteX51" fmla="*/ 1417492 w 3528473"/>
              <a:gd name="connsiteY51" fmla="*/ 491414 h 1008135"/>
              <a:gd name="connsiteX52" fmla="*/ 1392874 w 3528473"/>
              <a:gd name="connsiteY52" fmla="*/ 519548 h 1008135"/>
              <a:gd name="connsiteX53" fmla="*/ 1368257 w 3528473"/>
              <a:gd name="connsiteY53" fmla="*/ 533615 h 1008135"/>
              <a:gd name="connsiteX54" fmla="*/ 1368257 w 3528473"/>
              <a:gd name="connsiteY54" fmla="*/ 514859 h 1008135"/>
              <a:gd name="connsiteX55" fmla="*/ 1309645 w 3528473"/>
              <a:gd name="connsiteY55" fmla="*/ 491414 h 1008135"/>
              <a:gd name="connsiteX56" fmla="*/ 1280338 w 3528473"/>
              <a:gd name="connsiteY56" fmla="*/ 508998 h 1008135"/>
              <a:gd name="connsiteX57" fmla="*/ 1286200 w 3528473"/>
              <a:gd name="connsiteY57" fmla="*/ 535959 h 1008135"/>
              <a:gd name="connsiteX58" fmla="*/ 1279166 w 3528473"/>
              <a:gd name="connsiteY58" fmla="*/ 541821 h 1008135"/>
              <a:gd name="connsiteX59" fmla="*/ 1262755 w 3528473"/>
              <a:gd name="connsiteY59" fmla="*/ 530098 h 1008135"/>
              <a:gd name="connsiteX60" fmla="*/ 1240482 w 3528473"/>
              <a:gd name="connsiteY60" fmla="*/ 531270 h 1008135"/>
              <a:gd name="connsiteX61" fmla="*/ 1218209 w 3528473"/>
              <a:gd name="connsiteY61" fmla="*/ 540648 h 1008135"/>
              <a:gd name="connsiteX62" fmla="*/ 1076367 w 3528473"/>
              <a:gd name="connsiteY62" fmla="*/ 621534 h 1008135"/>
              <a:gd name="connsiteX63" fmla="*/ 1061128 w 3528473"/>
              <a:gd name="connsiteY63" fmla="*/ 648495 h 1008135"/>
              <a:gd name="connsiteX64" fmla="*/ 1081056 w 3528473"/>
              <a:gd name="connsiteY64" fmla="*/ 664907 h 1008135"/>
              <a:gd name="connsiteX65" fmla="*/ 1096295 w 3528473"/>
              <a:gd name="connsiteY65" fmla="*/ 691869 h 1008135"/>
              <a:gd name="connsiteX66" fmla="*/ 1099812 w 3528473"/>
              <a:gd name="connsiteY66" fmla="*/ 710625 h 1008135"/>
              <a:gd name="connsiteX67" fmla="*/ 1106845 w 3528473"/>
              <a:gd name="connsiteY67" fmla="*/ 741103 h 1008135"/>
              <a:gd name="connsiteX68" fmla="*/ 1113879 w 3528473"/>
              <a:gd name="connsiteY68" fmla="*/ 762204 h 1008135"/>
              <a:gd name="connsiteX69" fmla="*/ 1134979 w 3528473"/>
              <a:gd name="connsiteY69" fmla="*/ 780960 h 1008135"/>
              <a:gd name="connsiteX70" fmla="*/ 1159597 w 3528473"/>
              <a:gd name="connsiteY70" fmla="*/ 799716 h 1008135"/>
              <a:gd name="connsiteX71" fmla="*/ 1171319 w 3528473"/>
              <a:gd name="connsiteY71" fmla="*/ 806749 h 1008135"/>
              <a:gd name="connsiteX72" fmla="*/ 1192420 w 3528473"/>
              <a:gd name="connsiteY72" fmla="*/ 821988 h 1008135"/>
              <a:gd name="connsiteX73" fmla="*/ 1220554 w 3528473"/>
              <a:gd name="connsiteY73" fmla="*/ 843089 h 1008135"/>
              <a:gd name="connsiteX74" fmla="*/ 1239310 w 3528473"/>
              <a:gd name="connsiteY74" fmla="*/ 854811 h 1008135"/>
              <a:gd name="connsiteX75" fmla="*/ 1259238 w 3528473"/>
              <a:gd name="connsiteY75" fmla="*/ 866534 h 1008135"/>
              <a:gd name="connsiteX76" fmla="*/ 1274477 w 3528473"/>
              <a:gd name="connsiteY76" fmla="*/ 878256 h 1008135"/>
              <a:gd name="connsiteX77" fmla="*/ 1295578 w 3528473"/>
              <a:gd name="connsiteY77" fmla="*/ 893496 h 1008135"/>
              <a:gd name="connsiteX78" fmla="*/ 1321367 w 3528473"/>
              <a:gd name="connsiteY78" fmla="*/ 908735 h 1008135"/>
              <a:gd name="connsiteX79" fmla="*/ 1340123 w 3528473"/>
              <a:gd name="connsiteY79" fmla="*/ 920457 h 1008135"/>
              <a:gd name="connsiteX80" fmla="*/ 1356535 w 3528473"/>
              <a:gd name="connsiteY80" fmla="*/ 932180 h 1008135"/>
              <a:gd name="connsiteX81" fmla="*/ 1377635 w 3528473"/>
              <a:gd name="connsiteY81" fmla="*/ 947419 h 1008135"/>
              <a:gd name="connsiteX82" fmla="*/ 1398736 w 3528473"/>
              <a:gd name="connsiteY82" fmla="*/ 962658 h 1008135"/>
              <a:gd name="connsiteX83" fmla="*/ 1419836 w 3528473"/>
              <a:gd name="connsiteY83" fmla="*/ 975553 h 1008135"/>
              <a:gd name="connsiteX84" fmla="*/ 1442109 w 3528473"/>
              <a:gd name="connsiteY84" fmla="*/ 986103 h 1008135"/>
              <a:gd name="connsiteX85" fmla="*/ 1465554 w 3528473"/>
              <a:gd name="connsiteY85" fmla="*/ 990792 h 1008135"/>
              <a:gd name="connsiteX86" fmla="*/ 2985962 w 3528473"/>
              <a:gd name="connsiteY86" fmla="*/ 994309 h 1008135"/>
              <a:gd name="connsiteX87" fmla="*/ 3029336 w 3528473"/>
              <a:gd name="connsiteY87" fmla="*/ 969692 h 1008135"/>
              <a:gd name="connsiteX88" fmla="*/ 3110221 w 3528473"/>
              <a:gd name="connsiteY88" fmla="*/ 925146 h 1008135"/>
              <a:gd name="connsiteX89" fmla="*/ 3141872 w 3528473"/>
              <a:gd name="connsiteY89" fmla="*/ 911079 h 1008135"/>
              <a:gd name="connsiteX90" fmla="*/ 3160628 w 3528473"/>
              <a:gd name="connsiteY90" fmla="*/ 898185 h 1008135"/>
              <a:gd name="connsiteX91" fmla="*/ 3175867 w 3528473"/>
              <a:gd name="connsiteY91" fmla="*/ 889979 h 1008135"/>
              <a:gd name="connsiteX92" fmla="*/ 3194623 w 3528473"/>
              <a:gd name="connsiteY92" fmla="*/ 882945 h 1008135"/>
              <a:gd name="connsiteX93" fmla="*/ 3206346 w 3528473"/>
              <a:gd name="connsiteY93" fmla="*/ 874740 h 1008135"/>
              <a:gd name="connsiteX94" fmla="*/ 3240341 w 3528473"/>
              <a:gd name="connsiteY94" fmla="*/ 855984 h 1008135"/>
              <a:gd name="connsiteX95" fmla="*/ 3253236 w 3528473"/>
              <a:gd name="connsiteY95" fmla="*/ 847778 h 1008135"/>
              <a:gd name="connsiteX96" fmla="*/ 3305987 w 3528473"/>
              <a:gd name="connsiteY96" fmla="*/ 798543 h 1008135"/>
              <a:gd name="connsiteX97" fmla="*/ 3313020 w 3528473"/>
              <a:gd name="connsiteY97" fmla="*/ 796199 h 1008135"/>
              <a:gd name="connsiteX98" fmla="*/ 3317709 w 3528473"/>
              <a:gd name="connsiteY98" fmla="*/ 784476 h 1008135"/>
              <a:gd name="connsiteX99" fmla="*/ 3322398 w 3528473"/>
              <a:gd name="connsiteY99" fmla="*/ 775098 h 1008135"/>
              <a:gd name="connsiteX100" fmla="*/ 3368116 w 3528473"/>
              <a:gd name="connsiteY100" fmla="*/ 732897 h 1008135"/>
              <a:gd name="connsiteX101" fmla="*/ 3335293 w 3528473"/>
              <a:gd name="connsiteY101" fmla="*/ 698902 h 1008135"/>
              <a:gd name="connsiteX102" fmla="*/ 3330604 w 3528473"/>
              <a:gd name="connsiteY102" fmla="*/ 695385 h 1008135"/>
              <a:gd name="connsiteX103" fmla="*/ 3327087 w 3528473"/>
              <a:gd name="connsiteY103" fmla="*/ 678974 h 1008135"/>
              <a:gd name="connsiteX104" fmla="*/ 3338810 w 3528473"/>
              <a:gd name="connsiteY104" fmla="*/ 669596 h 1008135"/>
              <a:gd name="connsiteX105" fmla="*/ 3355221 w 3528473"/>
              <a:gd name="connsiteY105" fmla="*/ 669596 h 1008135"/>
              <a:gd name="connsiteX106" fmla="*/ 3344671 w 3528473"/>
              <a:gd name="connsiteY106" fmla="*/ 650840 h 1008135"/>
              <a:gd name="connsiteX107" fmla="*/ 3321226 w 3528473"/>
              <a:gd name="connsiteY107" fmla="*/ 626223 h 1008135"/>
              <a:gd name="connsiteX108" fmla="*/ 3352877 w 3528473"/>
              <a:gd name="connsiteY108" fmla="*/ 622706 h 1008135"/>
              <a:gd name="connsiteX109" fmla="*/ 3416178 w 3528473"/>
              <a:gd name="connsiteY109" fmla="*/ 635601 h 1008135"/>
              <a:gd name="connsiteX110" fmla="*/ 3438451 w 3528473"/>
              <a:gd name="connsiteY110" fmla="*/ 642634 h 1008135"/>
              <a:gd name="connsiteX111" fmla="*/ 3416178 w 3528473"/>
              <a:gd name="connsiteY111" fmla="*/ 608639 h 1008135"/>
              <a:gd name="connsiteX112" fmla="*/ 3397422 w 3528473"/>
              <a:gd name="connsiteY112" fmla="*/ 567610 h 1008135"/>
              <a:gd name="connsiteX113" fmla="*/ 3412662 w 3528473"/>
              <a:gd name="connsiteY113" fmla="*/ 558232 h 1008135"/>
              <a:gd name="connsiteX114" fmla="*/ 3451346 w 3528473"/>
              <a:gd name="connsiteY114" fmla="*/ 548854 h 1008135"/>
              <a:gd name="connsiteX115" fmla="*/ 3488858 w 3528473"/>
              <a:gd name="connsiteY115" fmla="*/ 519548 h 1008135"/>
              <a:gd name="connsiteX116" fmla="*/ 3492374 w 3528473"/>
              <a:gd name="connsiteY116" fmla="*/ 497275 h 1008135"/>
              <a:gd name="connsiteX117" fmla="*/ 3501752 w 3528473"/>
              <a:gd name="connsiteY117" fmla="*/ 477347 h 1008135"/>
              <a:gd name="connsiteX118" fmla="*/ 3491202 w 3528473"/>
              <a:gd name="connsiteY118" fmla="*/ 348399 h 1008135"/>
              <a:gd name="connsiteX119" fmla="*/ 3400939 w 3528473"/>
              <a:gd name="connsiteY119" fmla="*/ 312060 h 1008135"/>
              <a:gd name="connsiteX120" fmla="*/ 3294264 w 3528473"/>
              <a:gd name="connsiteY120" fmla="*/ 437490 h 1008135"/>
              <a:gd name="connsiteX121" fmla="*/ 3297781 w 3528473"/>
              <a:gd name="connsiteY121" fmla="*/ 463280 h 1008135"/>
              <a:gd name="connsiteX122" fmla="*/ 3222757 w 3528473"/>
              <a:gd name="connsiteY122" fmla="*/ 466797 h 1008135"/>
              <a:gd name="connsiteX123" fmla="*/ 3144216 w 3528473"/>
              <a:gd name="connsiteY123" fmla="*/ 465624 h 1008135"/>
              <a:gd name="connsiteX124" fmla="*/ 2896871 w 3528473"/>
              <a:gd name="connsiteY124" fmla="*/ 456246 h 1008135"/>
              <a:gd name="connsiteX125" fmla="*/ 2616704 w 3528473"/>
              <a:gd name="connsiteY125" fmla="*/ 459763 h 1008135"/>
              <a:gd name="connsiteX126" fmla="*/ 2608498 w 3528473"/>
              <a:gd name="connsiteY126" fmla="*/ 402323 h 1008135"/>
              <a:gd name="connsiteX127" fmla="*/ 2614359 w 3528473"/>
              <a:gd name="connsiteY127" fmla="*/ 351916 h 1008135"/>
              <a:gd name="connsiteX128" fmla="*/ 2620220 w 3528473"/>
              <a:gd name="connsiteY128" fmla="*/ 336677 h 1008135"/>
              <a:gd name="connsiteX129" fmla="*/ 2624909 w 3528473"/>
              <a:gd name="connsiteY129" fmla="*/ 312060 h 1008135"/>
              <a:gd name="connsiteX130" fmla="*/ 2619048 w 3528473"/>
              <a:gd name="connsiteY130" fmla="*/ 282753 h 1008135"/>
              <a:gd name="connsiteX131" fmla="*/ 2592086 w 3528473"/>
              <a:gd name="connsiteY131" fmla="*/ 303854 h 1008135"/>
              <a:gd name="connsiteX132" fmla="*/ 2587397 w 3528473"/>
              <a:gd name="connsiteY132" fmla="*/ 319093 h 1008135"/>
              <a:gd name="connsiteX133" fmla="*/ 2560436 w 3528473"/>
              <a:gd name="connsiteY133" fmla="*/ 294476 h 1008135"/>
              <a:gd name="connsiteX134" fmla="*/ 2505340 w 3528473"/>
              <a:gd name="connsiteY134" fmla="*/ 261653 h 1008135"/>
              <a:gd name="connsiteX135" fmla="*/ 2461967 w 3528473"/>
              <a:gd name="connsiteY135" fmla="*/ 226485 h 1008135"/>
              <a:gd name="connsiteX136" fmla="*/ 2436177 w 3528473"/>
              <a:gd name="connsiteY136" fmla="*/ 194835 h 1008135"/>
              <a:gd name="connsiteX137" fmla="*/ 2424455 w 3528473"/>
              <a:gd name="connsiteY137" fmla="*/ 180768 h 1008135"/>
              <a:gd name="connsiteX138" fmla="*/ 2410388 w 3528473"/>
              <a:gd name="connsiteY138" fmla="*/ 171390 h 1008135"/>
              <a:gd name="connsiteX139" fmla="*/ 2392804 w 3528473"/>
              <a:gd name="connsiteY139" fmla="*/ 156150 h 1008135"/>
              <a:gd name="connsiteX140" fmla="*/ 2382254 w 3528473"/>
              <a:gd name="connsiteY140" fmla="*/ 144428 h 1008135"/>
              <a:gd name="connsiteX141" fmla="*/ 2354120 w 3528473"/>
              <a:gd name="connsiteY141" fmla="*/ 153806 h 1008135"/>
              <a:gd name="connsiteX142" fmla="*/ 2246273 w 3528473"/>
              <a:gd name="connsiteY142" fmla="*/ 146772 h 1008135"/>
              <a:gd name="connsiteX143" fmla="*/ 2231033 w 3528473"/>
              <a:gd name="connsiteY143" fmla="*/ 139739 h 1008135"/>
              <a:gd name="connsiteX144" fmla="*/ 2228689 w 3528473"/>
              <a:gd name="connsiteY144" fmla="*/ 136222 h 1008135"/>
              <a:gd name="connsiteX145" fmla="*/ 2229861 w 3528473"/>
              <a:gd name="connsiteY145" fmla="*/ 119811 h 1008135"/>
              <a:gd name="connsiteX146" fmla="*/ 2221655 w 3528473"/>
              <a:gd name="connsiteY146" fmla="*/ 109260 h 1008135"/>
              <a:gd name="connsiteX147" fmla="*/ 2225172 w 3528473"/>
              <a:gd name="connsiteY147" fmla="*/ 108088 h 1008135"/>
              <a:gd name="connsiteX148" fmla="*/ 2239239 w 3528473"/>
              <a:gd name="connsiteY148" fmla="*/ 82299 h 1008135"/>
              <a:gd name="connsiteX149" fmla="*/ 2239239 w 3528473"/>
              <a:gd name="connsiteY149" fmla="*/ 47131 h 1008135"/>
              <a:gd name="connsiteX150" fmla="*/ 2214622 w 3528473"/>
              <a:gd name="connsiteY150" fmla="*/ 45959 h 1008135"/>
              <a:gd name="connsiteX151" fmla="*/ 2160698 w 3528473"/>
              <a:gd name="connsiteY151" fmla="*/ 26031 h 1008135"/>
              <a:gd name="connsiteX152" fmla="*/ 2132564 w 3528473"/>
              <a:gd name="connsiteY152" fmla="*/ 10791 h 1008135"/>
              <a:gd name="connsiteX153" fmla="*/ 2105603 w 3528473"/>
              <a:gd name="connsiteY153" fmla="*/ 28375 h 1008135"/>
              <a:gd name="connsiteX154" fmla="*/ 2229861 w 3528473"/>
              <a:gd name="connsiteY154" fmla="*/ 57681 h 1008135"/>
              <a:gd name="connsiteX155" fmla="*/ 2227517 w 3528473"/>
              <a:gd name="connsiteY155" fmla="*/ 75265 h 1008135"/>
              <a:gd name="connsiteX156" fmla="*/ 2222828 w 3528473"/>
              <a:gd name="connsiteY156" fmla="*/ 81126 h 1008135"/>
              <a:gd name="connsiteX157" fmla="*/ 2208761 w 3528473"/>
              <a:gd name="connsiteY157" fmla="*/ 70576 h 1008135"/>
              <a:gd name="connsiteX158" fmla="*/ 2200555 w 3528473"/>
              <a:gd name="connsiteY158" fmla="*/ 61198 h 1008135"/>
              <a:gd name="connsiteX159" fmla="*/ 2229861 w 3528473"/>
              <a:gd name="connsiteY159" fmla="*/ 57681 h 1008135"/>
              <a:gd name="connsiteX160" fmla="*/ 2209933 w 3528473"/>
              <a:gd name="connsiteY160" fmla="*/ 159667 h 1008135"/>
              <a:gd name="connsiteX161" fmla="*/ 2209933 w 3528473"/>
              <a:gd name="connsiteY161" fmla="*/ 186629 h 1008135"/>
              <a:gd name="connsiteX162" fmla="*/ 2191177 w 3528473"/>
              <a:gd name="connsiteY162" fmla="*/ 166701 h 1008135"/>
              <a:gd name="connsiteX163" fmla="*/ 2195866 w 3528473"/>
              <a:gd name="connsiteY163" fmla="*/ 133878 h 1008135"/>
              <a:gd name="connsiteX164" fmla="*/ 2209933 w 3528473"/>
              <a:gd name="connsiteY164" fmla="*/ 159667 h 1008135"/>
              <a:gd name="connsiteX165" fmla="*/ 2173593 w 3528473"/>
              <a:gd name="connsiteY165" fmla="*/ 159667 h 1008135"/>
              <a:gd name="connsiteX166" fmla="*/ 2185316 w 3528473"/>
              <a:gd name="connsiteY166" fmla="*/ 180768 h 1008135"/>
              <a:gd name="connsiteX167" fmla="*/ 2148976 w 3528473"/>
              <a:gd name="connsiteY167" fmla="*/ 176079 h 1008135"/>
              <a:gd name="connsiteX168" fmla="*/ 2143114 w 3528473"/>
              <a:gd name="connsiteY168" fmla="*/ 154978 h 1008135"/>
              <a:gd name="connsiteX169" fmla="*/ 2173593 w 3528473"/>
              <a:gd name="connsiteY169" fmla="*/ 159667 h 1008135"/>
              <a:gd name="connsiteX170" fmla="*/ 1616774 w 3528473"/>
              <a:gd name="connsiteY170" fmla="*/ 327299 h 1008135"/>
              <a:gd name="connsiteX171" fmla="*/ 1531200 w 3528473"/>
              <a:gd name="connsiteY171" fmla="*/ 329643 h 1008135"/>
              <a:gd name="connsiteX172" fmla="*/ 1541750 w 3528473"/>
              <a:gd name="connsiteY172" fmla="*/ 326127 h 1008135"/>
              <a:gd name="connsiteX173" fmla="*/ 1583951 w 3528473"/>
              <a:gd name="connsiteY173" fmla="*/ 323782 h 1008135"/>
              <a:gd name="connsiteX174" fmla="*/ 1629669 w 3528473"/>
              <a:gd name="connsiteY174" fmla="*/ 317921 h 1008135"/>
              <a:gd name="connsiteX175" fmla="*/ 1616774 w 3528473"/>
              <a:gd name="connsiteY175" fmla="*/ 327299 h 1008135"/>
              <a:gd name="connsiteX176" fmla="*/ 3315365 w 3528473"/>
              <a:gd name="connsiteY176" fmla="*/ 490242 h 1008135"/>
              <a:gd name="connsiteX177" fmla="*/ 3317709 w 3528473"/>
              <a:gd name="connsiteY177" fmla="*/ 501964 h 1008135"/>
              <a:gd name="connsiteX178" fmla="*/ 3305987 w 3528473"/>
              <a:gd name="connsiteY178" fmla="*/ 486725 h 1008135"/>
              <a:gd name="connsiteX179" fmla="*/ 3315365 w 3528473"/>
              <a:gd name="connsiteY179" fmla="*/ 490242 h 1008135"/>
              <a:gd name="connsiteX180" fmla="*/ 1300267 w 3528473"/>
              <a:gd name="connsiteY180" fmla="*/ 504309 h 1008135"/>
              <a:gd name="connsiteX181" fmla="*/ 1290889 w 3528473"/>
              <a:gd name="connsiteY181" fmla="*/ 513687 h 1008135"/>
              <a:gd name="connsiteX182" fmla="*/ 1281511 w 3528473"/>
              <a:gd name="connsiteY182" fmla="*/ 511342 h 1008135"/>
              <a:gd name="connsiteX183" fmla="*/ 1290889 w 3528473"/>
              <a:gd name="connsiteY183" fmla="*/ 501964 h 1008135"/>
              <a:gd name="connsiteX184" fmla="*/ 1300267 w 3528473"/>
              <a:gd name="connsiteY184" fmla="*/ 504309 h 1008135"/>
              <a:gd name="connsiteX185" fmla="*/ 1361224 w 3528473"/>
              <a:gd name="connsiteY185" fmla="*/ 525409 h 1008135"/>
              <a:gd name="connsiteX186" fmla="*/ 1355362 w 3528473"/>
              <a:gd name="connsiteY186" fmla="*/ 530098 h 1008135"/>
              <a:gd name="connsiteX187" fmla="*/ 1355362 w 3528473"/>
              <a:gd name="connsiteY187" fmla="*/ 505481 h 1008135"/>
              <a:gd name="connsiteX188" fmla="*/ 1361224 w 3528473"/>
              <a:gd name="connsiteY188" fmla="*/ 525409 h 1008135"/>
              <a:gd name="connsiteX189" fmla="*/ 1300267 w 3528473"/>
              <a:gd name="connsiteY189" fmla="*/ 535959 h 1008135"/>
              <a:gd name="connsiteX190" fmla="*/ 1297922 w 3528473"/>
              <a:gd name="connsiteY190" fmla="*/ 545337 h 1008135"/>
              <a:gd name="connsiteX191" fmla="*/ 1292061 w 3528473"/>
              <a:gd name="connsiteY191" fmla="*/ 535959 h 1008135"/>
              <a:gd name="connsiteX192" fmla="*/ 1294405 w 3528473"/>
              <a:gd name="connsiteY192" fmla="*/ 526581 h 1008135"/>
              <a:gd name="connsiteX193" fmla="*/ 1300267 w 3528473"/>
              <a:gd name="connsiteY193" fmla="*/ 535959 h 1008135"/>
              <a:gd name="connsiteX194" fmla="*/ 3334121 w 3528473"/>
              <a:gd name="connsiteY194" fmla="*/ 715314 h 1008135"/>
              <a:gd name="connsiteX195" fmla="*/ 3336465 w 3528473"/>
              <a:gd name="connsiteY195" fmla="*/ 736414 h 1008135"/>
              <a:gd name="connsiteX196" fmla="*/ 3315365 w 3528473"/>
              <a:gd name="connsiteY196" fmla="*/ 700074 h 1008135"/>
              <a:gd name="connsiteX197" fmla="*/ 3334121 w 3528473"/>
              <a:gd name="connsiteY197" fmla="*/ 715314 h 1008135"/>
              <a:gd name="connsiteX198" fmla="*/ 1168975 w 3528473"/>
              <a:gd name="connsiteY198" fmla="*/ 723519 h 1008135"/>
              <a:gd name="connsiteX199" fmla="*/ 1163113 w 3528473"/>
              <a:gd name="connsiteY199" fmla="*/ 725864 h 1008135"/>
              <a:gd name="connsiteX200" fmla="*/ 1158424 w 3528473"/>
              <a:gd name="connsiteY200" fmla="*/ 717658 h 1008135"/>
              <a:gd name="connsiteX201" fmla="*/ 1168975 w 3528473"/>
              <a:gd name="connsiteY201" fmla="*/ 723519 h 1008135"/>
              <a:gd name="connsiteX202" fmla="*/ 1205314 w 3528473"/>
              <a:gd name="connsiteY202" fmla="*/ 748137 h 1008135"/>
              <a:gd name="connsiteX203" fmla="*/ 1199453 w 3528473"/>
              <a:gd name="connsiteY203" fmla="*/ 753998 h 1008135"/>
              <a:gd name="connsiteX204" fmla="*/ 1190075 w 3528473"/>
              <a:gd name="connsiteY204" fmla="*/ 748137 h 1008135"/>
              <a:gd name="connsiteX205" fmla="*/ 1195936 w 3528473"/>
              <a:gd name="connsiteY205" fmla="*/ 742275 h 1008135"/>
              <a:gd name="connsiteX206" fmla="*/ 1205314 w 3528473"/>
              <a:gd name="connsiteY206" fmla="*/ 748137 h 1008135"/>
              <a:gd name="connsiteX207" fmla="*/ 1262755 w 3528473"/>
              <a:gd name="connsiteY207" fmla="*/ 792682 h 1008135"/>
              <a:gd name="connsiteX208" fmla="*/ 1258066 w 3528473"/>
              <a:gd name="connsiteY208" fmla="*/ 811438 h 1008135"/>
              <a:gd name="connsiteX209" fmla="*/ 1241654 w 3528473"/>
              <a:gd name="connsiteY209" fmla="*/ 796199 h 1008135"/>
              <a:gd name="connsiteX210" fmla="*/ 1262755 w 3528473"/>
              <a:gd name="connsiteY210" fmla="*/ 792682 h 1008135"/>
              <a:gd name="connsiteX211" fmla="*/ 1344812 w 3528473"/>
              <a:gd name="connsiteY211" fmla="*/ 825505 h 1008135"/>
              <a:gd name="connsiteX212" fmla="*/ 1345984 w 3528473"/>
              <a:gd name="connsiteY212" fmla="*/ 861845 h 1008135"/>
              <a:gd name="connsiteX213" fmla="*/ 1323712 w 3528473"/>
              <a:gd name="connsiteY213" fmla="*/ 854811 h 1008135"/>
              <a:gd name="connsiteX214" fmla="*/ 1299094 w 3528473"/>
              <a:gd name="connsiteY214" fmla="*/ 839572 h 1008135"/>
              <a:gd name="connsiteX215" fmla="*/ 1287372 w 3528473"/>
              <a:gd name="connsiteY215" fmla="*/ 827850 h 1008135"/>
              <a:gd name="connsiteX216" fmla="*/ 1344812 w 3528473"/>
              <a:gd name="connsiteY216" fmla="*/ 825505 h 1008135"/>
              <a:gd name="connsiteX217" fmla="*/ 2393976 w 3528473"/>
              <a:gd name="connsiteY217" fmla="*/ 851295 h 1008135"/>
              <a:gd name="connsiteX218" fmla="*/ 2422110 w 3528473"/>
              <a:gd name="connsiteY218" fmla="*/ 912252 h 1008135"/>
              <a:gd name="connsiteX219" fmla="*/ 2437349 w 3528473"/>
              <a:gd name="connsiteY219" fmla="*/ 953280 h 1008135"/>
              <a:gd name="connsiteX220" fmla="*/ 2413904 w 3528473"/>
              <a:gd name="connsiteY220" fmla="*/ 953280 h 1008135"/>
              <a:gd name="connsiteX221" fmla="*/ 2385770 w 3528473"/>
              <a:gd name="connsiteY221" fmla="*/ 955625 h 1008135"/>
              <a:gd name="connsiteX222" fmla="*/ 2363498 w 3528473"/>
              <a:gd name="connsiteY222" fmla="*/ 954453 h 1008135"/>
              <a:gd name="connsiteX223" fmla="*/ 2349431 w 3528473"/>
              <a:gd name="connsiteY223" fmla="*/ 940386 h 1008135"/>
              <a:gd name="connsiteX224" fmla="*/ 2335364 w 3528473"/>
              <a:gd name="connsiteY224" fmla="*/ 954453 h 1008135"/>
              <a:gd name="connsiteX225" fmla="*/ 2315435 w 3528473"/>
              <a:gd name="connsiteY225" fmla="*/ 956797 h 1008135"/>
              <a:gd name="connsiteX226" fmla="*/ 2306057 w 3528473"/>
              <a:gd name="connsiteY226" fmla="*/ 940386 h 1008135"/>
              <a:gd name="connsiteX227" fmla="*/ 2304885 w 3528473"/>
              <a:gd name="connsiteY227" fmla="*/ 926319 h 1008135"/>
              <a:gd name="connsiteX228" fmla="*/ 2338880 w 3528473"/>
              <a:gd name="connsiteY228" fmla="*/ 838400 h 1008135"/>
              <a:gd name="connsiteX229" fmla="*/ 2362325 w 3528473"/>
              <a:gd name="connsiteY229" fmla="*/ 816127 h 1008135"/>
              <a:gd name="connsiteX230" fmla="*/ 2385770 w 3528473"/>
              <a:gd name="connsiteY230" fmla="*/ 816127 h 1008135"/>
              <a:gd name="connsiteX231" fmla="*/ 2393976 w 3528473"/>
              <a:gd name="connsiteY231" fmla="*/ 851295 h 1008135"/>
              <a:gd name="connsiteX232" fmla="*/ 2028234 w 3528473"/>
              <a:gd name="connsiteY232" fmla="*/ 893496 h 1008135"/>
              <a:gd name="connsiteX233" fmla="*/ 2061057 w 3528473"/>
              <a:gd name="connsiteY233" fmla="*/ 933352 h 1008135"/>
              <a:gd name="connsiteX234" fmla="*/ 2082157 w 3528473"/>
              <a:gd name="connsiteY234" fmla="*/ 961486 h 1008135"/>
              <a:gd name="connsiteX235" fmla="*/ 2062229 w 3528473"/>
              <a:gd name="connsiteY235" fmla="*/ 954453 h 1008135"/>
              <a:gd name="connsiteX236" fmla="*/ 2046990 w 3528473"/>
              <a:gd name="connsiteY236" fmla="*/ 939213 h 1008135"/>
              <a:gd name="connsiteX237" fmla="*/ 2034095 w 3528473"/>
              <a:gd name="connsiteY237" fmla="*/ 954453 h 1008135"/>
              <a:gd name="connsiteX238" fmla="*/ 2012995 w 3528473"/>
              <a:gd name="connsiteY238" fmla="*/ 953280 h 1008135"/>
              <a:gd name="connsiteX239" fmla="*/ 1983688 w 3528473"/>
              <a:gd name="connsiteY239" fmla="*/ 955625 h 1008135"/>
              <a:gd name="connsiteX240" fmla="*/ 1962588 w 3528473"/>
              <a:gd name="connsiteY240" fmla="*/ 952108 h 1008135"/>
              <a:gd name="connsiteX241" fmla="*/ 1974310 w 3528473"/>
              <a:gd name="connsiteY241" fmla="*/ 918113 h 1008135"/>
              <a:gd name="connsiteX242" fmla="*/ 2008306 w 3528473"/>
              <a:gd name="connsiteY242" fmla="*/ 827850 h 1008135"/>
              <a:gd name="connsiteX243" fmla="*/ 2014167 w 3528473"/>
              <a:gd name="connsiteY243" fmla="*/ 846606 h 1008135"/>
              <a:gd name="connsiteX244" fmla="*/ 2028234 w 3528473"/>
              <a:gd name="connsiteY244" fmla="*/ 893496 h 1008135"/>
              <a:gd name="connsiteX245" fmla="*/ 3167661 w 3528473"/>
              <a:gd name="connsiteY245" fmla="*/ 846606 h 1008135"/>
              <a:gd name="connsiteX246" fmla="*/ 3152422 w 3528473"/>
              <a:gd name="connsiteY246" fmla="*/ 848950 h 1008135"/>
              <a:gd name="connsiteX247" fmla="*/ 3134838 w 3528473"/>
              <a:gd name="connsiteY247" fmla="*/ 845433 h 1008135"/>
              <a:gd name="connsiteX248" fmla="*/ 3128977 w 3528473"/>
              <a:gd name="connsiteY248" fmla="*/ 865362 h 1008135"/>
              <a:gd name="connsiteX249" fmla="*/ 3112566 w 3528473"/>
              <a:gd name="connsiteY249" fmla="*/ 868878 h 1008135"/>
              <a:gd name="connsiteX250" fmla="*/ 3099671 w 3528473"/>
              <a:gd name="connsiteY250" fmla="*/ 863017 h 1008135"/>
              <a:gd name="connsiteX251" fmla="*/ 3093809 w 3528473"/>
              <a:gd name="connsiteY251" fmla="*/ 851295 h 1008135"/>
              <a:gd name="connsiteX252" fmla="*/ 3130149 w 3528473"/>
              <a:gd name="connsiteY252" fmla="*/ 834883 h 1008135"/>
              <a:gd name="connsiteX253" fmla="*/ 3167661 w 3528473"/>
              <a:gd name="connsiteY253" fmla="*/ 846606 h 1008135"/>
              <a:gd name="connsiteX254" fmla="*/ 2776130 w 3528473"/>
              <a:gd name="connsiteY254" fmla="*/ 861845 h 1008135"/>
              <a:gd name="connsiteX255" fmla="*/ 2819503 w 3528473"/>
              <a:gd name="connsiteY255" fmla="*/ 932180 h 1008135"/>
              <a:gd name="connsiteX256" fmla="*/ 2821847 w 3528473"/>
              <a:gd name="connsiteY256" fmla="*/ 968520 h 1008135"/>
              <a:gd name="connsiteX257" fmla="*/ 2808953 w 3528473"/>
              <a:gd name="connsiteY257" fmla="*/ 956797 h 1008135"/>
              <a:gd name="connsiteX258" fmla="*/ 2794886 w 3528473"/>
              <a:gd name="connsiteY258" fmla="*/ 945075 h 1008135"/>
              <a:gd name="connsiteX259" fmla="*/ 2779646 w 3528473"/>
              <a:gd name="connsiteY259" fmla="*/ 956797 h 1008135"/>
              <a:gd name="connsiteX260" fmla="*/ 2770268 w 3528473"/>
              <a:gd name="connsiteY260" fmla="*/ 968520 h 1008135"/>
              <a:gd name="connsiteX261" fmla="*/ 2762063 w 3528473"/>
              <a:gd name="connsiteY261" fmla="*/ 956797 h 1008135"/>
              <a:gd name="connsiteX262" fmla="*/ 2745651 w 3528473"/>
              <a:gd name="connsiteY262" fmla="*/ 945075 h 1008135"/>
              <a:gd name="connsiteX263" fmla="*/ 2729240 w 3528473"/>
              <a:gd name="connsiteY263" fmla="*/ 956797 h 1008135"/>
              <a:gd name="connsiteX264" fmla="*/ 2719862 w 3528473"/>
              <a:gd name="connsiteY264" fmla="*/ 968520 h 1008135"/>
              <a:gd name="connsiteX265" fmla="*/ 2710484 w 3528473"/>
              <a:gd name="connsiteY265" fmla="*/ 956797 h 1008135"/>
              <a:gd name="connsiteX266" fmla="*/ 2695244 w 3528473"/>
              <a:gd name="connsiteY266" fmla="*/ 945075 h 1008135"/>
              <a:gd name="connsiteX267" fmla="*/ 2680005 w 3528473"/>
              <a:gd name="connsiteY267" fmla="*/ 956797 h 1008135"/>
              <a:gd name="connsiteX268" fmla="*/ 2660077 w 3528473"/>
              <a:gd name="connsiteY268" fmla="*/ 960314 h 1008135"/>
              <a:gd name="connsiteX269" fmla="*/ 2681177 w 3528473"/>
              <a:gd name="connsiteY269" fmla="*/ 922802 h 1008135"/>
              <a:gd name="connsiteX270" fmla="*/ 2710484 w 3528473"/>
              <a:gd name="connsiteY270" fmla="*/ 866534 h 1008135"/>
              <a:gd name="connsiteX271" fmla="*/ 2717517 w 3528473"/>
              <a:gd name="connsiteY271" fmla="*/ 839572 h 1008135"/>
              <a:gd name="connsiteX272" fmla="*/ 2745651 w 3528473"/>
              <a:gd name="connsiteY272" fmla="*/ 841917 h 1008135"/>
              <a:gd name="connsiteX273" fmla="*/ 2776130 w 3528473"/>
              <a:gd name="connsiteY273" fmla="*/ 861845 h 1008135"/>
              <a:gd name="connsiteX274" fmla="*/ 1717588 w 3528473"/>
              <a:gd name="connsiteY274" fmla="*/ 927491 h 1008135"/>
              <a:gd name="connsiteX275" fmla="*/ 1732827 w 3528473"/>
              <a:gd name="connsiteY275" fmla="*/ 959142 h 1008135"/>
              <a:gd name="connsiteX276" fmla="*/ 1714071 w 3528473"/>
              <a:gd name="connsiteY276" fmla="*/ 953280 h 1008135"/>
              <a:gd name="connsiteX277" fmla="*/ 1698832 w 3528473"/>
              <a:gd name="connsiteY277" fmla="*/ 938041 h 1008135"/>
              <a:gd name="connsiteX278" fmla="*/ 1683592 w 3528473"/>
              <a:gd name="connsiteY278" fmla="*/ 953280 h 1008135"/>
              <a:gd name="connsiteX279" fmla="*/ 1674214 w 3528473"/>
              <a:gd name="connsiteY279" fmla="*/ 968520 h 1008135"/>
              <a:gd name="connsiteX280" fmla="*/ 1662492 w 3528473"/>
              <a:gd name="connsiteY280" fmla="*/ 953280 h 1008135"/>
              <a:gd name="connsiteX281" fmla="*/ 1647253 w 3528473"/>
              <a:gd name="connsiteY281" fmla="*/ 938041 h 1008135"/>
              <a:gd name="connsiteX282" fmla="*/ 1634358 w 3528473"/>
              <a:gd name="connsiteY282" fmla="*/ 953280 h 1008135"/>
              <a:gd name="connsiteX283" fmla="*/ 1615602 w 3528473"/>
              <a:gd name="connsiteY283" fmla="*/ 961486 h 1008135"/>
              <a:gd name="connsiteX284" fmla="*/ 1626152 w 3528473"/>
              <a:gd name="connsiteY284" fmla="*/ 941558 h 1008135"/>
              <a:gd name="connsiteX285" fmla="*/ 1671870 w 3528473"/>
              <a:gd name="connsiteY285" fmla="*/ 873567 h 1008135"/>
              <a:gd name="connsiteX286" fmla="*/ 1676559 w 3528473"/>
              <a:gd name="connsiteY286" fmla="*/ 857156 h 1008135"/>
              <a:gd name="connsiteX287" fmla="*/ 1687109 w 3528473"/>
              <a:gd name="connsiteY287" fmla="*/ 880601 h 1008135"/>
              <a:gd name="connsiteX288" fmla="*/ 1717588 w 3528473"/>
              <a:gd name="connsiteY288" fmla="*/ 927491 h 1008135"/>
              <a:gd name="connsiteX289" fmla="*/ 3094982 w 3528473"/>
              <a:gd name="connsiteY289" fmla="*/ 892323 h 1008135"/>
              <a:gd name="connsiteX290" fmla="*/ 3089121 w 3528473"/>
              <a:gd name="connsiteY290" fmla="*/ 901701 h 1008135"/>
              <a:gd name="connsiteX291" fmla="*/ 3083259 w 3528473"/>
              <a:gd name="connsiteY291" fmla="*/ 892323 h 1008135"/>
              <a:gd name="connsiteX292" fmla="*/ 3089121 w 3528473"/>
              <a:gd name="connsiteY292" fmla="*/ 882945 h 1008135"/>
              <a:gd name="connsiteX293" fmla="*/ 3094982 w 3528473"/>
              <a:gd name="connsiteY293" fmla="*/ 892323 h 1008135"/>
              <a:gd name="connsiteX294" fmla="*/ 2283784 w 3528473"/>
              <a:gd name="connsiteY294" fmla="*/ 960314 h 1008135"/>
              <a:gd name="connsiteX295" fmla="*/ 2274407 w 3528473"/>
              <a:gd name="connsiteY295" fmla="*/ 969692 h 1008135"/>
              <a:gd name="connsiteX296" fmla="*/ 2269718 w 3528473"/>
              <a:gd name="connsiteY296" fmla="*/ 955625 h 1008135"/>
              <a:gd name="connsiteX297" fmla="*/ 2283784 w 3528473"/>
              <a:gd name="connsiteY297" fmla="*/ 960314 h 1008135"/>
              <a:gd name="connsiteX298" fmla="*/ 2479550 w 3528473"/>
              <a:gd name="connsiteY298" fmla="*/ 962658 h 1008135"/>
              <a:gd name="connsiteX299" fmla="*/ 2473689 w 3528473"/>
              <a:gd name="connsiteY299" fmla="*/ 968520 h 1008135"/>
              <a:gd name="connsiteX300" fmla="*/ 2463139 w 3528473"/>
              <a:gd name="connsiteY300" fmla="*/ 957969 h 1008135"/>
              <a:gd name="connsiteX301" fmla="*/ 2469000 w 3528473"/>
              <a:gd name="connsiteY301" fmla="*/ 952108 h 1008135"/>
              <a:gd name="connsiteX302" fmla="*/ 2479550 w 3528473"/>
              <a:gd name="connsiteY302" fmla="*/ 962658 h 1008135"/>
              <a:gd name="connsiteX303" fmla="*/ 2879288 w 3528473"/>
              <a:gd name="connsiteY303" fmla="*/ 966175 h 1008135"/>
              <a:gd name="connsiteX304" fmla="*/ 2869910 w 3528473"/>
              <a:gd name="connsiteY304" fmla="*/ 968520 h 1008135"/>
              <a:gd name="connsiteX305" fmla="*/ 2860532 w 3528473"/>
              <a:gd name="connsiteY305" fmla="*/ 962658 h 1008135"/>
              <a:gd name="connsiteX306" fmla="*/ 2869910 w 3528473"/>
              <a:gd name="connsiteY306" fmla="*/ 960314 h 1008135"/>
              <a:gd name="connsiteX307" fmla="*/ 2879288 w 3528473"/>
              <a:gd name="connsiteY307" fmla="*/ 966175 h 1008135"/>
              <a:gd name="connsiteX308" fmla="*/ 1932109 w 3528473"/>
              <a:gd name="connsiteY308" fmla="*/ 966175 h 1008135"/>
              <a:gd name="connsiteX309" fmla="*/ 1920387 w 3528473"/>
              <a:gd name="connsiteY309" fmla="*/ 967347 h 1008135"/>
              <a:gd name="connsiteX310" fmla="*/ 1923904 w 3528473"/>
              <a:gd name="connsiteY310" fmla="*/ 963831 h 1008135"/>
              <a:gd name="connsiteX311" fmla="*/ 1932109 w 3528473"/>
              <a:gd name="connsiteY311" fmla="*/ 966175 h 1008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</a:cxnLst>
            <a:rect l="l" t="t" r="r" b="b"/>
            <a:pathLst>
              <a:path w="3528473" h="1008134">
                <a:moveTo>
                  <a:pt x="2105603" y="28375"/>
                </a:moveTo>
                <a:cubicBezTo>
                  <a:pt x="2105603" y="42442"/>
                  <a:pt x="2109119" y="47131"/>
                  <a:pt x="2117325" y="48303"/>
                </a:cubicBezTo>
                <a:cubicBezTo>
                  <a:pt x="2140770" y="51820"/>
                  <a:pt x="2120842" y="65887"/>
                  <a:pt x="2090363" y="67059"/>
                </a:cubicBezTo>
                <a:cubicBezTo>
                  <a:pt x="2073952" y="67059"/>
                  <a:pt x="2061057" y="69404"/>
                  <a:pt x="2061057" y="71748"/>
                </a:cubicBezTo>
                <a:cubicBezTo>
                  <a:pt x="2061057" y="74093"/>
                  <a:pt x="2003617" y="76437"/>
                  <a:pt x="1932109" y="76437"/>
                </a:cubicBezTo>
                <a:lnTo>
                  <a:pt x="1803162" y="75265"/>
                </a:lnTo>
                <a:lnTo>
                  <a:pt x="1803162" y="57681"/>
                </a:lnTo>
                <a:cubicBezTo>
                  <a:pt x="1803162" y="48303"/>
                  <a:pt x="1799645" y="41270"/>
                  <a:pt x="1796128" y="41270"/>
                </a:cubicBezTo>
                <a:cubicBezTo>
                  <a:pt x="1792612" y="41270"/>
                  <a:pt x="1790267" y="45959"/>
                  <a:pt x="1791439" y="51820"/>
                </a:cubicBezTo>
                <a:cubicBezTo>
                  <a:pt x="1793784" y="79954"/>
                  <a:pt x="1792612" y="79954"/>
                  <a:pt x="1742205" y="76437"/>
                </a:cubicBezTo>
                <a:cubicBezTo>
                  <a:pt x="1695315" y="74093"/>
                  <a:pt x="1692970" y="74093"/>
                  <a:pt x="1694143" y="85815"/>
                </a:cubicBezTo>
                <a:cubicBezTo>
                  <a:pt x="1695315" y="95193"/>
                  <a:pt x="1700004" y="97538"/>
                  <a:pt x="1708210" y="96366"/>
                </a:cubicBezTo>
                <a:cubicBezTo>
                  <a:pt x="1715243" y="95193"/>
                  <a:pt x="1742205" y="92849"/>
                  <a:pt x="1767994" y="90504"/>
                </a:cubicBezTo>
                <a:cubicBezTo>
                  <a:pt x="1807851" y="88160"/>
                  <a:pt x="1816057" y="88160"/>
                  <a:pt x="1819573" y="97538"/>
                </a:cubicBezTo>
                <a:cubicBezTo>
                  <a:pt x="1823090" y="105744"/>
                  <a:pt x="1838329" y="106916"/>
                  <a:pt x="1942660" y="106916"/>
                </a:cubicBezTo>
                <a:cubicBezTo>
                  <a:pt x="2057540" y="106916"/>
                  <a:pt x="2062229" y="108088"/>
                  <a:pt x="2062229" y="118638"/>
                </a:cubicBezTo>
                <a:cubicBezTo>
                  <a:pt x="2062229" y="130361"/>
                  <a:pt x="2057540" y="130361"/>
                  <a:pt x="1982516" y="130361"/>
                </a:cubicBezTo>
                <a:cubicBezTo>
                  <a:pt x="1915698" y="130361"/>
                  <a:pt x="1902803" y="131533"/>
                  <a:pt x="1902803" y="139739"/>
                </a:cubicBezTo>
                <a:cubicBezTo>
                  <a:pt x="1902803" y="147945"/>
                  <a:pt x="1916870" y="149117"/>
                  <a:pt x="1986033" y="149117"/>
                </a:cubicBezTo>
                <a:cubicBezTo>
                  <a:pt x="2054024" y="149117"/>
                  <a:pt x="2070435" y="151461"/>
                  <a:pt x="2072779" y="158495"/>
                </a:cubicBezTo>
                <a:cubicBezTo>
                  <a:pt x="2075124" y="163184"/>
                  <a:pt x="2082157" y="167873"/>
                  <a:pt x="2088019" y="167873"/>
                </a:cubicBezTo>
                <a:cubicBezTo>
                  <a:pt x="2095052" y="167873"/>
                  <a:pt x="2099741" y="172562"/>
                  <a:pt x="2099741" y="179595"/>
                </a:cubicBezTo>
                <a:cubicBezTo>
                  <a:pt x="2099741" y="186629"/>
                  <a:pt x="2097397" y="191318"/>
                  <a:pt x="2093880" y="191318"/>
                </a:cubicBezTo>
                <a:cubicBezTo>
                  <a:pt x="2090363" y="191318"/>
                  <a:pt x="2088019" y="197179"/>
                  <a:pt x="2088019" y="203040"/>
                </a:cubicBezTo>
                <a:cubicBezTo>
                  <a:pt x="2088019" y="217107"/>
                  <a:pt x="2070435" y="220624"/>
                  <a:pt x="2058712" y="208902"/>
                </a:cubicBezTo>
                <a:cubicBezTo>
                  <a:pt x="2055196" y="205385"/>
                  <a:pt x="2042301" y="203040"/>
                  <a:pt x="2031751" y="204213"/>
                </a:cubicBezTo>
                <a:cubicBezTo>
                  <a:pt x="2015339" y="205385"/>
                  <a:pt x="2010650" y="208902"/>
                  <a:pt x="2009478" y="219452"/>
                </a:cubicBezTo>
                <a:cubicBezTo>
                  <a:pt x="2008306" y="228830"/>
                  <a:pt x="2003617" y="233519"/>
                  <a:pt x="1994239" y="233519"/>
                </a:cubicBezTo>
                <a:cubicBezTo>
                  <a:pt x="1987205" y="233519"/>
                  <a:pt x="1950865" y="241725"/>
                  <a:pt x="1913353" y="252275"/>
                </a:cubicBezTo>
                <a:cubicBezTo>
                  <a:pt x="1800817" y="283926"/>
                  <a:pt x="1767994" y="288615"/>
                  <a:pt x="1756272" y="279237"/>
                </a:cubicBezTo>
                <a:cubicBezTo>
                  <a:pt x="1746894" y="271031"/>
                  <a:pt x="1746894" y="268686"/>
                  <a:pt x="1758617" y="246414"/>
                </a:cubicBezTo>
                <a:cubicBezTo>
                  <a:pt x="1780889" y="201868"/>
                  <a:pt x="1756272" y="163184"/>
                  <a:pt x="1702348" y="156150"/>
                </a:cubicBezTo>
                <a:lnTo>
                  <a:pt x="1677731" y="152634"/>
                </a:lnTo>
                <a:lnTo>
                  <a:pt x="1677731" y="221796"/>
                </a:lnTo>
                <a:cubicBezTo>
                  <a:pt x="1677731" y="281581"/>
                  <a:pt x="1678903" y="287442"/>
                  <a:pt x="1691798" y="295648"/>
                </a:cubicBezTo>
                <a:cubicBezTo>
                  <a:pt x="1705865" y="305026"/>
                  <a:pt x="1704693" y="305026"/>
                  <a:pt x="1677731" y="306198"/>
                </a:cubicBezTo>
                <a:cubicBezTo>
                  <a:pt x="1600363" y="308543"/>
                  <a:pt x="1555817" y="310887"/>
                  <a:pt x="1538233" y="314404"/>
                </a:cubicBezTo>
                <a:cubicBezTo>
                  <a:pt x="1520650" y="317921"/>
                  <a:pt x="1519477" y="319093"/>
                  <a:pt x="1525339" y="330816"/>
                </a:cubicBezTo>
                <a:cubicBezTo>
                  <a:pt x="1528855" y="337849"/>
                  <a:pt x="1530028" y="346055"/>
                  <a:pt x="1527683" y="347227"/>
                </a:cubicBezTo>
                <a:cubicBezTo>
                  <a:pt x="1522994" y="349572"/>
                  <a:pt x="1280338" y="350744"/>
                  <a:pt x="984931" y="350744"/>
                </a:cubicBezTo>
                <a:cubicBezTo>
                  <a:pt x="657873" y="350744"/>
                  <a:pt x="446868" y="353088"/>
                  <a:pt x="446868" y="356605"/>
                </a:cubicBezTo>
                <a:cubicBezTo>
                  <a:pt x="446868" y="360122"/>
                  <a:pt x="361294" y="361294"/>
                  <a:pt x="228830" y="358950"/>
                </a:cubicBezTo>
                <a:lnTo>
                  <a:pt x="10791" y="356605"/>
                </a:lnTo>
                <a:lnTo>
                  <a:pt x="10791" y="390600"/>
                </a:lnTo>
                <a:lnTo>
                  <a:pt x="10791" y="424596"/>
                </a:lnTo>
                <a:lnTo>
                  <a:pt x="678974" y="425768"/>
                </a:lnTo>
                <a:cubicBezTo>
                  <a:pt x="1294405" y="426940"/>
                  <a:pt x="1537061" y="431629"/>
                  <a:pt x="1607396" y="444524"/>
                </a:cubicBezTo>
                <a:cubicBezTo>
                  <a:pt x="1626152" y="448041"/>
                  <a:pt x="1622635" y="449213"/>
                  <a:pt x="1576918" y="456246"/>
                </a:cubicBezTo>
                <a:cubicBezTo>
                  <a:pt x="1541750" y="460935"/>
                  <a:pt x="1521822" y="462108"/>
                  <a:pt x="1517133" y="457419"/>
                </a:cubicBezTo>
                <a:cubicBezTo>
                  <a:pt x="1511272" y="452730"/>
                  <a:pt x="1503066" y="455074"/>
                  <a:pt x="1487827" y="464452"/>
                </a:cubicBezTo>
                <a:cubicBezTo>
                  <a:pt x="1476104" y="471486"/>
                  <a:pt x="1455004" y="477347"/>
                  <a:pt x="1440937" y="477347"/>
                </a:cubicBezTo>
                <a:cubicBezTo>
                  <a:pt x="1419836" y="477347"/>
                  <a:pt x="1417492" y="479691"/>
                  <a:pt x="1417492" y="491414"/>
                </a:cubicBezTo>
                <a:cubicBezTo>
                  <a:pt x="1417492" y="501964"/>
                  <a:pt x="1410458" y="510170"/>
                  <a:pt x="1392874" y="519548"/>
                </a:cubicBezTo>
                <a:lnTo>
                  <a:pt x="1368257" y="533615"/>
                </a:lnTo>
                <a:lnTo>
                  <a:pt x="1368257" y="514859"/>
                </a:lnTo>
                <a:cubicBezTo>
                  <a:pt x="1368257" y="492586"/>
                  <a:pt x="1356535" y="487897"/>
                  <a:pt x="1309645" y="491414"/>
                </a:cubicBezTo>
                <a:cubicBezTo>
                  <a:pt x="1281511" y="493758"/>
                  <a:pt x="1279166" y="494931"/>
                  <a:pt x="1280338" y="508998"/>
                </a:cubicBezTo>
                <a:cubicBezTo>
                  <a:pt x="1281511" y="517203"/>
                  <a:pt x="1282683" y="528926"/>
                  <a:pt x="1286200" y="535959"/>
                </a:cubicBezTo>
                <a:cubicBezTo>
                  <a:pt x="1289716" y="544165"/>
                  <a:pt x="1288544" y="545337"/>
                  <a:pt x="1279166" y="541821"/>
                </a:cubicBezTo>
                <a:cubicBezTo>
                  <a:pt x="1272133" y="539476"/>
                  <a:pt x="1265099" y="534787"/>
                  <a:pt x="1262755" y="530098"/>
                </a:cubicBezTo>
                <a:cubicBezTo>
                  <a:pt x="1255721" y="519548"/>
                  <a:pt x="1240482" y="519548"/>
                  <a:pt x="1240482" y="531270"/>
                </a:cubicBezTo>
                <a:cubicBezTo>
                  <a:pt x="1240482" y="538304"/>
                  <a:pt x="1233448" y="540648"/>
                  <a:pt x="1218209" y="540648"/>
                </a:cubicBezTo>
                <a:cubicBezTo>
                  <a:pt x="1161941" y="540648"/>
                  <a:pt x="1100984" y="575816"/>
                  <a:pt x="1076367" y="621534"/>
                </a:cubicBezTo>
                <a:lnTo>
                  <a:pt x="1061128" y="648495"/>
                </a:lnTo>
                <a:lnTo>
                  <a:pt x="1081056" y="664907"/>
                </a:lnTo>
                <a:cubicBezTo>
                  <a:pt x="1095123" y="676629"/>
                  <a:pt x="1099812" y="683663"/>
                  <a:pt x="1096295" y="691869"/>
                </a:cubicBezTo>
                <a:cubicBezTo>
                  <a:pt x="1093951" y="697730"/>
                  <a:pt x="1095123" y="707108"/>
                  <a:pt x="1099812" y="710625"/>
                </a:cubicBezTo>
                <a:cubicBezTo>
                  <a:pt x="1103329" y="715314"/>
                  <a:pt x="1106845" y="728208"/>
                  <a:pt x="1106845" y="741103"/>
                </a:cubicBezTo>
                <a:cubicBezTo>
                  <a:pt x="1108018" y="752826"/>
                  <a:pt x="1110362" y="762204"/>
                  <a:pt x="1113879" y="762204"/>
                </a:cubicBezTo>
                <a:cubicBezTo>
                  <a:pt x="1118568" y="762204"/>
                  <a:pt x="1127946" y="770409"/>
                  <a:pt x="1134979" y="780960"/>
                </a:cubicBezTo>
                <a:cubicBezTo>
                  <a:pt x="1143185" y="790338"/>
                  <a:pt x="1153735" y="799716"/>
                  <a:pt x="1159597" y="799716"/>
                </a:cubicBezTo>
                <a:cubicBezTo>
                  <a:pt x="1166630" y="799716"/>
                  <a:pt x="1171319" y="803232"/>
                  <a:pt x="1171319" y="806749"/>
                </a:cubicBezTo>
                <a:cubicBezTo>
                  <a:pt x="1171319" y="810266"/>
                  <a:pt x="1180697" y="817299"/>
                  <a:pt x="1192420" y="821988"/>
                </a:cubicBezTo>
                <a:cubicBezTo>
                  <a:pt x="1204142" y="826677"/>
                  <a:pt x="1215865" y="837228"/>
                  <a:pt x="1220554" y="843089"/>
                </a:cubicBezTo>
                <a:cubicBezTo>
                  <a:pt x="1224070" y="850122"/>
                  <a:pt x="1232276" y="854811"/>
                  <a:pt x="1239310" y="854811"/>
                </a:cubicBezTo>
                <a:cubicBezTo>
                  <a:pt x="1246343" y="854811"/>
                  <a:pt x="1254549" y="860673"/>
                  <a:pt x="1259238" y="866534"/>
                </a:cubicBezTo>
                <a:cubicBezTo>
                  <a:pt x="1263927" y="872395"/>
                  <a:pt x="1269788" y="878256"/>
                  <a:pt x="1274477" y="878256"/>
                </a:cubicBezTo>
                <a:cubicBezTo>
                  <a:pt x="1277994" y="878256"/>
                  <a:pt x="1287372" y="885290"/>
                  <a:pt x="1295578" y="893496"/>
                </a:cubicBezTo>
                <a:cubicBezTo>
                  <a:pt x="1303783" y="901701"/>
                  <a:pt x="1315506" y="908735"/>
                  <a:pt x="1321367" y="908735"/>
                </a:cubicBezTo>
                <a:cubicBezTo>
                  <a:pt x="1327228" y="908735"/>
                  <a:pt x="1335434" y="914596"/>
                  <a:pt x="1340123" y="920457"/>
                </a:cubicBezTo>
                <a:cubicBezTo>
                  <a:pt x="1344812" y="927491"/>
                  <a:pt x="1351846" y="932180"/>
                  <a:pt x="1356535" y="932180"/>
                </a:cubicBezTo>
                <a:cubicBezTo>
                  <a:pt x="1361224" y="932180"/>
                  <a:pt x="1370602" y="939213"/>
                  <a:pt x="1377635" y="947419"/>
                </a:cubicBezTo>
                <a:cubicBezTo>
                  <a:pt x="1384669" y="955625"/>
                  <a:pt x="1394047" y="962658"/>
                  <a:pt x="1398736" y="962658"/>
                </a:cubicBezTo>
                <a:cubicBezTo>
                  <a:pt x="1403425" y="962658"/>
                  <a:pt x="1413975" y="968520"/>
                  <a:pt x="1419836" y="975553"/>
                </a:cubicBezTo>
                <a:cubicBezTo>
                  <a:pt x="1425697" y="982587"/>
                  <a:pt x="1436248" y="987276"/>
                  <a:pt x="1442109" y="986103"/>
                </a:cubicBezTo>
                <a:cubicBezTo>
                  <a:pt x="1447970" y="984931"/>
                  <a:pt x="1458520" y="987276"/>
                  <a:pt x="1465554" y="990792"/>
                </a:cubicBezTo>
                <a:cubicBezTo>
                  <a:pt x="1479621" y="998998"/>
                  <a:pt x="2980101" y="1001343"/>
                  <a:pt x="2985962" y="994309"/>
                </a:cubicBezTo>
                <a:cubicBezTo>
                  <a:pt x="2988307" y="991965"/>
                  <a:pt x="3007063" y="980242"/>
                  <a:pt x="3029336" y="969692"/>
                </a:cubicBezTo>
                <a:cubicBezTo>
                  <a:pt x="3073881" y="947419"/>
                  <a:pt x="3086776" y="940386"/>
                  <a:pt x="3110221" y="925146"/>
                </a:cubicBezTo>
                <a:cubicBezTo>
                  <a:pt x="3119599" y="919285"/>
                  <a:pt x="3133666" y="913424"/>
                  <a:pt x="3141872" y="911079"/>
                </a:cubicBezTo>
                <a:cubicBezTo>
                  <a:pt x="3150077" y="908735"/>
                  <a:pt x="3159456" y="902874"/>
                  <a:pt x="3160628" y="898185"/>
                </a:cubicBezTo>
                <a:cubicBezTo>
                  <a:pt x="3162972" y="893496"/>
                  <a:pt x="3168833" y="889979"/>
                  <a:pt x="3175867" y="889979"/>
                </a:cubicBezTo>
                <a:cubicBezTo>
                  <a:pt x="3182901" y="889979"/>
                  <a:pt x="3191106" y="886462"/>
                  <a:pt x="3194623" y="882945"/>
                </a:cubicBezTo>
                <a:cubicBezTo>
                  <a:pt x="3199312" y="878256"/>
                  <a:pt x="3204001" y="874740"/>
                  <a:pt x="3206346" y="874740"/>
                </a:cubicBezTo>
                <a:cubicBezTo>
                  <a:pt x="3223929" y="871223"/>
                  <a:pt x="3237996" y="864189"/>
                  <a:pt x="3240341" y="855984"/>
                </a:cubicBezTo>
                <a:cubicBezTo>
                  <a:pt x="3242685" y="851295"/>
                  <a:pt x="3247374" y="847778"/>
                  <a:pt x="3253236" y="847778"/>
                </a:cubicBezTo>
                <a:cubicBezTo>
                  <a:pt x="3263786" y="847778"/>
                  <a:pt x="3305987" y="807921"/>
                  <a:pt x="3305987" y="798543"/>
                </a:cubicBezTo>
                <a:cubicBezTo>
                  <a:pt x="3305987" y="795027"/>
                  <a:pt x="3309503" y="793854"/>
                  <a:pt x="3313020" y="796199"/>
                </a:cubicBezTo>
                <a:cubicBezTo>
                  <a:pt x="3317709" y="799716"/>
                  <a:pt x="3318882" y="795027"/>
                  <a:pt x="3317709" y="784476"/>
                </a:cubicBezTo>
                <a:cubicBezTo>
                  <a:pt x="3315365" y="772754"/>
                  <a:pt x="3316537" y="769237"/>
                  <a:pt x="3322398" y="775098"/>
                </a:cubicBezTo>
                <a:cubicBezTo>
                  <a:pt x="3337637" y="787993"/>
                  <a:pt x="3368116" y="759859"/>
                  <a:pt x="3368116" y="732897"/>
                </a:cubicBezTo>
                <a:cubicBezTo>
                  <a:pt x="3368116" y="720003"/>
                  <a:pt x="3341154" y="691869"/>
                  <a:pt x="3335293" y="698902"/>
                </a:cubicBezTo>
                <a:cubicBezTo>
                  <a:pt x="3332948" y="701247"/>
                  <a:pt x="3330604" y="700074"/>
                  <a:pt x="3330604" y="695385"/>
                </a:cubicBezTo>
                <a:cubicBezTo>
                  <a:pt x="3330604" y="691869"/>
                  <a:pt x="3328259" y="684835"/>
                  <a:pt x="3327087" y="678974"/>
                </a:cubicBezTo>
                <a:cubicBezTo>
                  <a:pt x="3323571" y="671940"/>
                  <a:pt x="3327087" y="669596"/>
                  <a:pt x="3338810" y="669596"/>
                </a:cubicBezTo>
                <a:lnTo>
                  <a:pt x="3355221" y="669596"/>
                </a:lnTo>
                <a:lnTo>
                  <a:pt x="3344671" y="650840"/>
                </a:lnTo>
                <a:cubicBezTo>
                  <a:pt x="3338810" y="640290"/>
                  <a:pt x="3328259" y="629739"/>
                  <a:pt x="3321226" y="626223"/>
                </a:cubicBezTo>
                <a:cubicBezTo>
                  <a:pt x="3313020" y="622706"/>
                  <a:pt x="3323571" y="621534"/>
                  <a:pt x="3352877" y="622706"/>
                </a:cubicBezTo>
                <a:cubicBezTo>
                  <a:pt x="3376322" y="625050"/>
                  <a:pt x="3405628" y="629739"/>
                  <a:pt x="3416178" y="635601"/>
                </a:cubicBezTo>
                <a:cubicBezTo>
                  <a:pt x="3426728" y="641462"/>
                  <a:pt x="3437279" y="643806"/>
                  <a:pt x="3438451" y="642634"/>
                </a:cubicBezTo>
                <a:cubicBezTo>
                  <a:pt x="3440796" y="640290"/>
                  <a:pt x="3430245" y="625050"/>
                  <a:pt x="3416178" y="608639"/>
                </a:cubicBezTo>
                <a:cubicBezTo>
                  <a:pt x="3393906" y="582849"/>
                  <a:pt x="3391561" y="575816"/>
                  <a:pt x="3397422" y="567610"/>
                </a:cubicBezTo>
                <a:cubicBezTo>
                  <a:pt x="3402111" y="562921"/>
                  <a:pt x="3407972" y="558232"/>
                  <a:pt x="3412662" y="558232"/>
                </a:cubicBezTo>
                <a:cubicBezTo>
                  <a:pt x="3417351" y="558232"/>
                  <a:pt x="3433762" y="553543"/>
                  <a:pt x="3451346" y="548854"/>
                </a:cubicBezTo>
                <a:cubicBezTo>
                  <a:pt x="3477135" y="540648"/>
                  <a:pt x="3484169" y="535959"/>
                  <a:pt x="3488858" y="519548"/>
                </a:cubicBezTo>
                <a:cubicBezTo>
                  <a:pt x="3492374" y="508998"/>
                  <a:pt x="3494719" y="499620"/>
                  <a:pt x="3492374" y="497275"/>
                </a:cubicBezTo>
                <a:cubicBezTo>
                  <a:pt x="3491202" y="494931"/>
                  <a:pt x="3495891" y="486725"/>
                  <a:pt x="3501752" y="477347"/>
                </a:cubicBezTo>
                <a:cubicBezTo>
                  <a:pt x="3528714" y="439835"/>
                  <a:pt x="3524025" y="385911"/>
                  <a:pt x="3491202" y="348399"/>
                </a:cubicBezTo>
                <a:cubicBezTo>
                  <a:pt x="3468929" y="322610"/>
                  <a:pt x="3441968" y="312060"/>
                  <a:pt x="3400939" y="312060"/>
                </a:cubicBezTo>
                <a:cubicBezTo>
                  <a:pt x="3335293" y="312060"/>
                  <a:pt x="3284886" y="371844"/>
                  <a:pt x="3294264" y="437490"/>
                </a:cubicBezTo>
                <a:lnTo>
                  <a:pt x="3297781" y="463280"/>
                </a:lnTo>
                <a:lnTo>
                  <a:pt x="3222757" y="466797"/>
                </a:lnTo>
                <a:cubicBezTo>
                  <a:pt x="3181728" y="469141"/>
                  <a:pt x="3146561" y="467969"/>
                  <a:pt x="3144216" y="465624"/>
                </a:cubicBezTo>
                <a:cubicBezTo>
                  <a:pt x="3140699" y="460935"/>
                  <a:pt x="2902733" y="451557"/>
                  <a:pt x="2896871" y="456246"/>
                </a:cubicBezTo>
                <a:cubicBezTo>
                  <a:pt x="2892182" y="460935"/>
                  <a:pt x="2622565" y="463280"/>
                  <a:pt x="2616704" y="459763"/>
                </a:cubicBezTo>
                <a:cubicBezTo>
                  <a:pt x="2614359" y="457419"/>
                  <a:pt x="2609670" y="431629"/>
                  <a:pt x="2608498" y="402323"/>
                </a:cubicBezTo>
                <a:cubicBezTo>
                  <a:pt x="2606153" y="355433"/>
                  <a:pt x="2606153" y="348399"/>
                  <a:pt x="2614359" y="351916"/>
                </a:cubicBezTo>
                <a:cubicBezTo>
                  <a:pt x="2622565" y="354261"/>
                  <a:pt x="2622565" y="351916"/>
                  <a:pt x="2620220" y="336677"/>
                </a:cubicBezTo>
                <a:cubicBezTo>
                  <a:pt x="2617876" y="324954"/>
                  <a:pt x="2619048" y="316749"/>
                  <a:pt x="2624909" y="312060"/>
                </a:cubicBezTo>
                <a:cubicBezTo>
                  <a:pt x="2638976" y="301509"/>
                  <a:pt x="2635460" y="290959"/>
                  <a:pt x="2619048" y="282753"/>
                </a:cubicBezTo>
                <a:cubicBezTo>
                  <a:pt x="2602637" y="275720"/>
                  <a:pt x="2599120" y="278064"/>
                  <a:pt x="2592086" y="303854"/>
                </a:cubicBezTo>
                <a:lnTo>
                  <a:pt x="2587397" y="319093"/>
                </a:lnTo>
                <a:lnTo>
                  <a:pt x="2560436" y="294476"/>
                </a:lnTo>
                <a:cubicBezTo>
                  <a:pt x="2544024" y="279237"/>
                  <a:pt x="2524096" y="266342"/>
                  <a:pt x="2505340" y="261653"/>
                </a:cubicBezTo>
                <a:cubicBezTo>
                  <a:pt x="2480723" y="254619"/>
                  <a:pt x="2474861" y="249930"/>
                  <a:pt x="2461967" y="226485"/>
                </a:cubicBezTo>
                <a:cubicBezTo>
                  <a:pt x="2454933" y="211246"/>
                  <a:pt x="2443211" y="197179"/>
                  <a:pt x="2436177" y="194835"/>
                </a:cubicBezTo>
                <a:cubicBezTo>
                  <a:pt x="2429144" y="192490"/>
                  <a:pt x="2424455" y="185457"/>
                  <a:pt x="2424455" y="180768"/>
                </a:cubicBezTo>
                <a:cubicBezTo>
                  <a:pt x="2424455" y="173734"/>
                  <a:pt x="2419766" y="171390"/>
                  <a:pt x="2410388" y="171390"/>
                </a:cubicBezTo>
                <a:cubicBezTo>
                  <a:pt x="2388115" y="173734"/>
                  <a:pt x="2386943" y="172562"/>
                  <a:pt x="2392804" y="156150"/>
                </a:cubicBezTo>
                <a:cubicBezTo>
                  <a:pt x="2398665" y="140911"/>
                  <a:pt x="2397493" y="140911"/>
                  <a:pt x="2382254" y="144428"/>
                </a:cubicBezTo>
                <a:cubicBezTo>
                  <a:pt x="2372876" y="146772"/>
                  <a:pt x="2361153" y="151461"/>
                  <a:pt x="2354120" y="153806"/>
                </a:cubicBezTo>
                <a:cubicBezTo>
                  <a:pt x="2340053" y="160839"/>
                  <a:pt x="2248617" y="154978"/>
                  <a:pt x="2246273" y="146772"/>
                </a:cubicBezTo>
                <a:cubicBezTo>
                  <a:pt x="2245100" y="143256"/>
                  <a:pt x="2238067" y="139739"/>
                  <a:pt x="2231033" y="139739"/>
                </a:cubicBezTo>
                <a:cubicBezTo>
                  <a:pt x="2220483" y="138567"/>
                  <a:pt x="2220483" y="138567"/>
                  <a:pt x="2228689" y="136222"/>
                </a:cubicBezTo>
                <a:cubicBezTo>
                  <a:pt x="2241584" y="132705"/>
                  <a:pt x="2242756" y="124500"/>
                  <a:pt x="2229861" y="119811"/>
                </a:cubicBezTo>
                <a:cubicBezTo>
                  <a:pt x="2225172" y="117466"/>
                  <a:pt x="2220483" y="112777"/>
                  <a:pt x="2221655" y="109260"/>
                </a:cubicBezTo>
                <a:cubicBezTo>
                  <a:pt x="2221655" y="103399"/>
                  <a:pt x="2222828" y="103399"/>
                  <a:pt x="2225172" y="108088"/>
                </a:cubicBezTo>
                <a:cubicBezTo>
                  <a:pt x="2232206" y="126844"/>
                  <a:pt x="2239239" y="113949"/>
                  <a:pt x="2239239" y="82299"/>
                </a:cubicBezTo>
                <a:lnTo>
                  <a:pt x="2239239" y="47131"/>
                </a:lnTo>
                <a:lnTo>
                  <a:pt x="2214622" y="45959"/>
                </a:lnTo>
                <a:cubicBezTo>
                  <a:pt x="2161871" y="43614"/>
                  <a:pt x="2161871" y="43614"/>
                  <a:pt x="2160698" y="26031"/>
                </a:cubicBezTo>
                <a:cubicBezTo>
                  <a:pt x="2160698" y="11964"/>
                  <a:pt x="2157182" y="10791"/>
                  <a:pt x="2132564" y="10791"/>
                </a:cubicBezTo>
                <a:cubicBezTo>
                  <a:pt x="2106775" y="10791"/>
                  <a:pt x="2105603" y="11964"/>
                  <a:pt x="2105603" y="28375"/>
                </a:cubicBezTo>
                <a:close/>
                <a:moveTo>
                  <a:pt x="2229861" y="57681"/>
                </a:moveTo>
                <a:cubicBezTo>
                  <a:pt x="2232206" y="61198"/>
                  <a:pt x="2231033" y="68232"/>
                  <a:pt x="2227517" y="75265"/>
                </a:cubicBezTo>
                <a:cubicBezTo>
                  <a:pt x="2225172" y="82299"/>
                  <a:pt x="2222828" y="84643"/>
                  <a:pt x="2222828" y="81126"/>
                </a:cubicBezTo>
                <a:cubicBezTo>
                  <a:pt x="2221655" y="76437"/>
                  <a:pt x="2216966" y="72921"/>
                  <a:pt x="2208761" y="70576"/>
                </a:cubicBezTo>
                <a:cubicBezTo>
                  <a:pt x="2201727" y="68232"/>
                  <a:pt x="2198210" y="64715"/>
                  <a:pt x="2200555" y="61198"/>
                </a:cubicBezTo>
                <a:cubicBezTo>
                  <a:pt x="2205244" y="52992"/>
                  <a:pt x="2226344" y="51820"/>
                  <a:pt x="2229861" y="57681"/>
                </a:cubicBezTo>
                <a:close/>
                <a:moveTo>
                  <a:pt x="2209933" y="159667"/>
                </a:moveTo>
                <a:lnTo>
                  <a:pt x="2209933" y="186629"/>
                </a:lnTo>
                <a:lnTo>
                  <a:pt x="2191177" y="166701"/>
                </a:lnTo>
                <a:cubicBezTo>
                  <a:pt x="2170076" y="145600"/>
                  <a:pt x="2171249" y="133878"/>
                  <a:pt x="2195866" y="133878"/>
                </a:cubicBezTo>
                <a:cubicBezTo>
                  <a:pt x="2208761" y="133878"/>
                  <a:pt x="2209933" y="136222"/>
                  <a:pt x="2209933" y="159667"/>
                </a:cubicBezTo>
                <a:close/>
                <a:moveTo>
                  <a:pt x="2173593" y="159667"/>
                </a:moveTo>
                <a:cubicBezTo>
                  <a:pt x="2179454" y="167873"/>
                  <a:pt x="2184143" y="177251"/>
                  <a:pt x="2185316" y="180768"/>
                </a:cubicBezTo>
                <a:cubicBezTo>
                  <a:pt x="2185316" y="192490"/>
                  <a:pt x="2164215" y="190146"/>
                  <a:pt x="2148976" y="176079"/>
                </a:cubicBezTo>
                <a:cubicBezTo>
                  <a:pt x="2137253" y="166701"/>
                  <a:pt x="2136081" y="162012"/>
                  <a:pt x="2143114" y="154978"/>
                </a:cubicBezTo>
                <a:cubicBezTo>
                  <a:pt x="2152493" y="142083"/>
                  <a:pt x="2160698" y="143256"/>
                  <a:pt x="2173593" y="159667"/>
                </a:cubicBezTo>
                <a:close/>
                <a:moveTo>
                  <a:pt x="1616774" y="327299"/>
                </a:moveTo>
                <a:cubicBezTo>
                  <a:pt x="1580434" y="336677"/>
                  <a:pt x="1535889" y="337849"/>
                  <a:pt x="1531200" y="329643"/>
                </a:cubicBezTo>
                <a:cubicBezTo>
                  <a:pt x="1528855" y="324954"/>
                  <a:pt x="1532372" y="323782"/>
                  <a:pt x="1541750" y="326127"/>
                </a:cubicBezTo>
                <a:cubicBezTo>
                  <a:pt x="1548784" y="328471"/>
                  <a:pt x="1568712" y="327299"/>
                  <a:pt x="1583951" y="323782"/>
                </a:cubicBezTo>
                <a:cubicBezTo>
                  <a:pt x="1599190" y="320265"/>
                  <a:pt x="1620291" y="317921"/>
                  <a:pt x="1629669" y="317921"/>
                </a:cubicBezTo>
                <a:cubicBezTo>
                  <a:pt x="1643736" y="319093"/>
                  <a:pt x="1641391" y="321438"/>
                  <a:pt x="1616774" y="327299"/>
                </a:cubicBezTo>
                <a:close/>
                <a:moveTo>
                  <a:pt x="3315365" y="490242"/>
                </a:moveTo>
                <a:cubicBezTo>
                  <a:pt x="3318882" y="496103"/>
                  <a:pt x="3320054" y="501964"/>
                  <a:pt x="3317709" y="501964"/>
                </a:cubicBezTo>
                <a:cubicBezTo>
                  <a:pt x="3315365" y="501964"/>
                  <a:pt x="3309503" y="494931"/>
                  <a:pt x="3305987" y="486725"/>
                </a:cubicBezTo>
                <a:cubicBezTo>
                  <a:pt x="3296609" y="469141"/>
                  <a:pt x="3305987" y="472658"/>
                  <a:pt x="3315365" y="490242"/>
                </a:cubicBezTo>
                <a:close/>
                <a:moveTo>
                  <a:pt x="1300267" y="504309"/>
                </a:moveTo>
                <a:cubicBezTo>
                  <a:pt x="1300267" y="505481"/>
                  <a:pt x="1295578" y="510170"/>
                  <a:pt x="1290889" y="513687"/>
                </a:cubicBezTo>
                <a:cubicBezTo>
                  <a:pt x="1283855" y="519548"/>
                  <a:pt x="1281511" y="519548"/>
                  <a:pt x="1281511" y="511342"/>
                </a:cubicBezTo>
                <a:cubicBezTo>
                  <a:pt x="1281511" y="505481"/>
                  <a:pt x="1286200" y="501964"/>
                  <a:pt x="1290889" y="501964"/>
                </a:cubicBezTo>
                <a:cubicBezTo>
                  <a:pt x="1296750" y="501964"/>
                  <a:pt x="1300267" y="503136"/>
                  <a:pt x="1300267" y="504309"/>
                </a:cubicBezTo>
                <a:close/>
                <a:moveTo>
                  <a:pt x="1361224" y="525409"/>
                </a:moveTo>
                <a:cubicBezTo>
                  <a:pt x="1361224" y="540648"/>
                  <a:pt x="1360051" y="540648"/>
                  <a:pt x="1355362" y="530098"/>
                </a:cubicBezTo>
                <a:cubicBezTo>
                  <a:pt x="1348329" y="512514"/>
                  <a:pt x="1348329" y="500792"/>
                  <a:pt x="1355362" y="505481"/>
                </a:cubicBezTo>
                <a:cubicBezTo>
                  <a:pt x="1360051" y="506653"/>
                  <a:pt x="1362396" y="516031"/>
                  <a:pt x="1361224" y="525409"/>
                </a:cubicBezTo>
                <a:close/>
                <a:moveTo>
                  <a:pt x="1300267" y="535959"/>
                </a:moveTo>
                <a:cubicBezTo>
                  <a:pt x="1300267" y="540648"/>
                  <a:pt x="1299094" y="545337"/>
                  <a:pt x="1297922" y="545337"/>
                </a:cubicBezTo>
                <a:cubicBezTo>
                  <a:pt x="1296750" y="545337"/>
                  <a:pt x="1294405" y="540648"/>
                  <a:pt x="1292061" y="535959"/>
                </a:cubicBezTo>
                <a:cubicBezTo>
                  <a:pt x="1289716" y="531270"/>
                  <a:pt x="1290889" y="526581"/>
                  <a:pt x="1294405" y="526581"/>
                </a:cubicBezTo>
                <a:cubicBezTo>
                  <a:pt x="1297922" y="526581"/>
                  <a:pt x="1300267" y="531270"/>
                  <a:pt x="1300267" y="535959"/>
                </a:cubicBezTo>
                <a:close/>
                <a:moveTo>
                  <a:pt x="3334121" y="715314"/>
                </a:moveTo>
                <a:cubicBezTo>
                  <a:pt x="3337637" y="723519"/>
                  <a:pt x="3337637" y="732897"/>
                  <a:pt x="3336465" y="736414"/>
                </a:cubicBezTo>
                <a:cubicBezTo>
                  <a:pt x="3331776" y="743448"/>
                  <a:pt x="3315365" y="714141"/>
                  <a:pt x="3315365" y="700074"/>
                </a:cubicBezTo>
                <a:cubicBezTo>
                  <a:pt x="3315365" y="688352"/>
                  <a:pt x="3328259" y="697730"/>
                  <a:pt x="3334121" y="715314"/>
                </a:cubicBezTo>
                <a:close/>
                <a:moveTo>
                  <a:pt x="1168975" y="723519"/>
                </a:moveTo>
                <a:cubicBezTo>
                  <a:pt x="1171319" y="727036"/>
                  <a:pt x="1167802" y="728208"/>
                  <a:pt x="1163113" y="725864"/>
                </a:cubicBezTo>
                <a:cubicBezTo>
                  <a:pt x="1152563" y="721175"/>
                  <a:pt x="1150219" y="717658"/>
                  <a:pt x="1158424" y="717658"/>
                </a:cubicBezTo>
                <a:cubicBezTo>
                  <a:pt x="1163113" y="717658"/>
                  <a:pt x="1166630" y="720003"/>
                  <a:pt x="1168975" y="723519"/>
                </a:cubicBezTo>
                <a:close/>
                <a:moveTo>
                  <a:pt x="1205314" y="748137"/>
                </a:moveTo>
                <a:cubicBezTo>
                  <a:pt x="1207659" y="751653"/>
                  <a:pt x="1204142" y="753998"/>
                  <a:pt x="1199453" y="753998"/>
                </a:cubicBezTo>
                <a:cubicBezTo>
                  <a:pt x="1193592" y="753998"/>
                  <a:pt x="1190075" y="750481"/>
                  <a:pt x="1190075" y="748137"/>
                </a:cubicBezTo>
                <a:cubicBezTo>
                  <a:pt x="1190075" y="744620"/>
                  <a:pt x="1192420" y="742275"/>
                  <a:pt x="1195936" y="742275"/>
                </a:cubicBezTo>
                <a:cubicBezTo>
                  <a:pt x="1199453" y="742275"/>
                  <a:pt x="1204142" y="744620"/>
                  <a:pt x="1205314" y="748137"/>
                </a:cubicBezTo>
                <a:close/>
                <a:moveTo>
                  <a:pt x="1262755" y="792682"/>
                </a:moveTo>
                <a:cubicBezTo>
                  <a:pt x="1267444" y="799716"/>
                  <a:pt x="1266271" y="803232"/>
                  <a:pt x="1258066" y="811438"/>
                </a:cubicBezTo>
                <a:cubicBezTo>
                  <a:pt x="1243999" y="823161"/>
                  <a:pt x="1235793" y="816127"/>
                  <a:pt x="1241654" y="796199"/>
                </a:cubicBezTo>
                <a:cubicBezTo>
                  <a:pt x="1246343" y="783304"/>
                  <a:pt x="1253377" y="782132"/>
                  <a:pt x="1262755" y="792682"/>
                </a:cubicBezTo>
                <a:close/>
                <a:moveTo>
                  <a:pt x="1344812" y="825505"/>
                </a:moveTo>
                <a:cubicBezTo>
                  <a:pt x="1358879" y="837228"/>
                  <a:pt x="1358879" y="851295"/>
                  <a:pt x="1345984" y="861845"/>
                </a:cubicBezTo>
                <a:cubicBezTo>
                  <a:pt x="1328401" y="875912"/>
                  <a:pt x="1319023" y="872395"/>
                  <a:pt x="1323712" y="854811"/>
                </a:cubicBezTo>
                <a:cubicBezTo>
                  <a:pt x="1328401" y="837228"/>
                  <a:pt x="1313161" y="827850"/>
                  <a:pt x="1299094" y="839572"/>
                </a:cubicBezTo>
                <a:cubicBezTo>
                  <a:pt x="1287372" y="848950"/>
                  <a:pt x="1281511" y="844261"/>
                  <a:pt x="1287372" y="827850"/>
                </a:cubicBezTo>
                <a:cubicBezTo>
                  <a:pt x="1290889" y="812610"/>
                  <a:pt x="1327228" y="810266"/>
                  <a:pt x="1344812" y="825505"/>
                </a:cubicBezTo>
                <a:close/>
                <a:moveTo>
                  <a:pt x="2393976" y="851295"/>
                </a:moveTo>
                <a:cubicBezTo>
                  <a:pt x="2398665" y="877084"/>
                  <a:pt x="2406871" y="894668"/>
                  <a:pt x="2422110" y="912252"/>
                </a:cubicBezTo>
                <a:cubicBezTo>
                  <a:pt x="2442038" y="934524"/>
                  <a:pt x="2443211" y="939213"/>
                  <a:pt x="2437349" y="953280"/>
                </a:cubicBezTo>
                <a:cubicBezTo>
                  <a:pt x="2427971" y="973209"/>
                  <a:pt x="2420938" y="973209"/>
                  <a:pt x="2413904" y="953280"/>
                </a:cubicBezTo>
                <a:cubicBezTo>
                  <a:pt x="2406871" y="935697"/>
                  <a:pt x="2395148" y="935697"/>
                  <a:pt x="2385770" y="955625"/>
                </a:cubicBezTo>
                <a:cubicBezTo>
                  <a:pt x="2377565" y="973209"/>
                  <a:pt x="2365842" y="973209"/>
                  <a:pt x="2363498" y="954453"/>
                </a:cubicBezTo>
                <a:cubicBezTo>
                  <a:pt x="2362325" y="946247"/>
                  <a:pt x="2357636" y="940386"/>
                  <a:pt x="2349431" y="940386"/>
                </a:cubicBezTo>
                <a:cubicBezTo>
                  <a:pt x="2341225" y="940386"/>
                  <a:pt x="2336536" y="945075"/>
                  <a:pt x="2335364" y="954453"/>
                </a:cubicBezTo>
                <a:cubicBezTo>
                  <a:pt x="2333019" y="972036"/>
                  <a:pt x="2315435" y="973209"/>
                  <a:pt x="2315435" y="956797"/>
                </a:cubicBezTo>
                <a:cubicBezTo>
                  <a:pt x="2315435" y="949764"/>
                  <a:pt x="2310746" y="942730"/>
                  <a:pt x="2306057" y="940386"/>
                </a:cubicBezTo>
                <a:cubicBezTo>
                  <a:pt x="2297852" y="936869"/>
                  <a:pt x="2297852" y="935697"/>
                  <a:pt x="2304885" y="926319"/>
                </a:cubicBezTo>
                <a:cubicBezTo>
                  <a:pt x="2321297" y="908735"/>
                  <a:pt x="2338880" y="861845"/>
                  <a:pt x="2338880" y="838400"/>
                </a:cubicBezTo>
                <a:cubicBezTo>
                  <a:pt x="2338880" y="816127"/>
                  <a:pt x="2340053" y="816127"/>
                  <a:pt x="2362325" y="816127"/>
                </a:cubicBezTo>
                <a:lnTo>
                  <a:pt x="2385770" y="816127"/>
                </a:lnTo>
                <a:lnTo>
                  <a:pt x="2393976" y="851295"/>
                </a:lnTo>
                <a:close/>
                <a:moveTo>
                  <a:pt x="2028234" y="893496"/>
                </a:moveTo>
                <a:cubicBezTo>
                  <a:pt x="2032923" y="904046"/>
                  <a:pt x="2048162" y="921630"/>
                  <a:pt x="2061057" y="933352"/>
                </a:cubicBezTo>
                <a:cubicBezTo>
                  <a:pt x="2075124" y="945075"/>
                  <a:pt x="2083330" y="957969"/>
                  <a:pt x="2082157" y="961486"/>
                </a:cubicBezTo>
                <a:cubicBezTo>
                  <a:pt x="2077469" y="974381"/>
                  <a:pt x="2068090" y="970864"/>
                  <a:pt x="2062229" y="954453"/>
                </a:cubicBezTo>
                <a:cubicBezTo>
                  <a:pt x="2058712" y="946247"/>
                  <a:pt x="2052851" y="939213"/>
                  <a:pt x="2046990" y="939213"/>
                </a:cubicBezTo>
                <a:cubicBezTo>
                  <a:pt x="2042301" y="939213"/>
                  <a:pt x="2036440" y="946247"/>
                  <a:pt x="2034095" y="954453"/>
                </a:cubicBezTo>
                <a:cubicBezTo>
                  <a:pt x="2029406" y="974381"/>
                  <a:pt x="2020028" y="974381"/>
                  <a:pt x="2012995" y="953280"/>
                </a:cubicBezTo>
                <a:cubicBezTo>
                  <a:pt x="2005961" y="934524"/>
                  <a:pt x="1986033" y="935697"/>
                  <a:pt x="1983688" y="955625"/>
                </a:cubicBezTo>
                <a:cubicBezTo>
                  <a:pt x="1980172" y="974381"/>
                  <a:pt x="1966105" y="973209"/>
                  <a:pt x="1962588" y="952108"/>
                </a:cubicBezTo>
                <a:cubicBezTo>
                  <a:pt x="1960243" y="940386"/>
                  <a:pt x="1963760" y="929835"/>
                  <a:pt x="1974310" y="918113"/>
                </a:cubicBezTo>
                <a:cubicBezTo>
                  <a:pt x="1987205" y="902874"/>
                  <a:pt x="2005961" y="852467"/>
                  <a:pt x="2008306" y="827850"/>
                </a:cubicBezTo>
                <a:cubicBezTo>
                  <a:pt x="2009478" y="821988"/>
                  <a:pt x="2011822" y="831366"/>
                  <a:pt x="2014167" y="846606"/>
                </a:cubicBezTo>
                <a:cubicBezTo>
                  <a:pt x="2016512" y="861845"/>
                  <a:pt x="2022373" y="884118"/>
                  <a:pt x="2028234" y="893496"/>
                </a:cubicBezTo>
                <a:close/>
                <a:moveTo>
                  <a:pt x="3167661" y="846606"/>
                </a:moveTo>
                <a:cubicBezTo>
                  <a:pt x="3167661" y="861845"/>
                  <a:pt x="3161800" y="863017"/>
                  <a:pt x="3152422" y="848950"/>
                </a:cubicBezTo>
                <a:cubicBezTo>
                  <a:pt x="3145388" y="840744"/>
                  <a:pt x="3143044" y="839572"/>
                  <a:pt x="3134838" y="845433"/>
                </a:cubicBezTo>
                <a:cubicBezTo>
                  <a:pt x="3130149" y="850122"/>
                  <a:pt x="3126632" y="858328"/>
                  <a:pt x="3128977" y="865362"/>
                </a:cubicBezTo>
                <a:cubicBezTo>
                  <a:pt x="3132494" y="880601"/>
                  <a:pt x="3123116" y="881773"/>
                  <a:pt x="3112566" y="868878"/>
                </a:cubicBezTo>
                <a:cubicBezTo>
                  <a:pt x="3107877" y="864189"/>
                  <a:pt x="3103187" y="861845"/>
                  <a:pt x="3099671" y="863017"/>
                </a:cubicBezTo>
                <a:cubicBezTo>
                  <a:pt x="3096154" y="865362"/>
                  <a:pt x="3093809" y="859500"/>
                  <a:pt x="3093809" y="851295"/>
                </a:cubicBezTo>
                <a:cubicBezTo>
                  <a:pt x="3093809" y="836055"/>
                  <a:pt x="3094982" y="834883"/>
                  <a:pt x="3130149" y="834883"/>
                </a:cubicBezTo>
                <a:cubicBezTo>
                  <a:pt x="3164144" y="833711"/>
                  <a:pt x="3167661" y="834883"/>
                  <a:pt x="3167661" y="846606"/>
                </a:cubicBezTo>
                <a:close/>
                <a:moveTo>
                  <a:pt x="2776130" y="861845"/>
                </a:moveTo>
                <a:cubicBezTo>
                  <a:pt x="2780819" y="886462"/>
                  <a:pt x="2804264" y="923974"/>
                  <a:pt x="2819503" y="932180"/>
                </a:cubicBezTo>
                <a:cubicBezTo>
                  <a:pt x="2834742" y="940386"/>
                  <a:pt x="2835914" y="968520"/>
                  <a:pt x="2821847" y="968520"/>
                </a:cubicBezTo>
                <a:cubicBezTo>
                  <a:pt x="2815986" y="968520"/>
                  <a:pt x="2811297" y="962658"/>
                  <a:pt x="2808953" y="956797"/>
                </a:cubicBezTo>
                <a:cubicBezTo>
                  <a:pt x="2806608" y="949764"/>
                  <a:pt x="2800747" y="945075"/>
                  <a:pt x="2794886" y="945075"/>
                </a:cubicBezTo>
                <a:cubicBezTo>
                  <a:pt x="2789024" y="945075"/>
                  <a:pt x="2780819" y="950936"/>
                  <a:pt x="2779646" y="956797"/>
                </a:cubicBezTo>
                <a:cubicBezTo>
                  <a:pt x="2777302" y="963831"/>
                  <a:pt x="2773785" y="968520"/>
                  <a:pt x="2770268" y="968520"/>
                </a:cubicBezTo>
                <a:cubicBezTo>
                  <a:pt x="2767924" y="968520"/>
                  <a:pt x="2764407" y="962658"/>
                  <a:pt x="2762063" y="956797"/>
                </a:cubicBezTo>
                <a:cubicBezTo>
                  <a:pt x="2759718" y="949764"/>
                  <a:pt x="2753857" y="945075"/>
                  <a:pt x="2745651" y="945075"/>
                </a:cubicBezTo>
                <a:cubicBezTo>
                  <a:pt x="2737445" y="945075"/>
                  <a:pt x="2730412" y="949764"/>
                  <a:pt x="2729240" y="956797"/>
                </a:cubicBezTo>
                <a:cubicBezTo>
                  <a:pt x="2726895" y="963831"/>
                  <a:pt x="2723378" y="968520"/>
                  <a:pt x="2719862" y="968520"/>
                </a:cubicBezTo>
                <a:cubicBezTo>
                  <a:pt x="2716345" y="968520"/>
                  <a:pt x="2712828" y="962658"/>
                  <a:pt x="2710484" y="956797"/>
                </a:cubicBezTo>
                <a:cubicBezTo>
                  <a:pt x="2708139" y="949764"/>
                  <a:pt x="2702278" y="945075"/>
                  <a:pt x="2695244" y="945075"/>
                </a:cubicBezTo>
                <a:cubicBezTo>
                  <a:pt x="2688211" y="945075"/>
                  <a:pt x="2681177" y="950936"/>
                  <a:pt x="2680005" y="956797"/>
                </a:cubicBezTo>
                <a:cubicBezTo>
                  <a:pt x="2676488" y="970864"/>
                  <a:pt x="2660077" y="973209"/>
                  <a:pt x="2660077" y="960314"/>
                </a:cubicBezTo>
                <a:cubicBezTo>
                  <a:pt x="2660077" y="955625"/>
                  <a:pt x="2669455" y="938041"/>
                  <a:pt x="2681177" y="922802"/>
                </a:cubicBezTo>
                <a:cubicBezTo>
                  <a:pt x="2692900" y="906390"/>
                  <a:pt x="2705795" y="881773"/>
                  <a:pt x="2710484" y="866534"/>
                </a:cubicBezTo>
                <a:lnTo>
                  <a:pt x="2717517" y="839572"/>
                </a:lnTo>
                <a:lnTo>
                  <a:pt x="2745651" y="841917"/>
                </a:lnTo>
                <a:cubicBezTo>
                  <a:pt x="2769096" y="843089"/>
                  <a:pt x="2771441" y="844261"/>
                  <a:pt x="2776130" y="861845"/>
                </a:cubicBezTo>
                <a:close/>
                <a:moveTo>
                  <a:pt x="1717588" y="927491"/>
                </a:moveTo>
                <a:cubicBezTo>
                  <a:pt x="1729310" y="941558"/>
                  <a:pt x="1735171" y="953280"/>
                  <a:pt x="1732827" y="959142"/>
                </a:cubicBezTo>
                <a:cubicBezTo>
                  <a:pt x="1726966" y="974381"/>
                  <a:pt x="1718760" y="970864"/>
                  <a:pt x="1714071" y="953280"/>
                </a:cubicBezTo>
                <a:cubicBezTo>
                  <a:pt x="1711726" y="943902"/>
                  <a:pt x="1705865" y="938041"/>
                  <a:pt x="1698832" y="938041"/>
                </a:cubicBezTo>
                <a:cubicBezTo>
                  <a:pt x="1691798" y="938041"/>
                  <a:pt x="1685937" y="943902"/>
                  <a:pt x="1683592" y="953280"/>
                </a:cubicBezTo>
                <a:cubicBezTo>
                  <a:pt x="1681248" y="961486"/>
                  <a:pt x="1677731" y="968520"/>
                  <a:pt x="1674214" y="968520"/>
                </a:cubicBezTo>
                <a:cubicBezTo>
                  <a:pt x="1670698" y="968520"/>
                  <a:pt x="1666009" y="961486"/>
                  <a:pt x="1662492" y="953280"/>
                </a:cubicBezTo>
                <a:cubicBezTo>
                  <a:pt x="1658975" y="945075"/>
                  <a:pt x="1653114" y="938041"/>
                  <a:pt x="1647253" y="938041"/>
                </a:cubicBezTo>
                <a:cubicBezTo>
                  <a:pt x="1642564" y="938041"/>
                  <a:pt x="1636702" y="945075"/>
                  <a:pt x="1634358" y="953280"/>
                </a:cubicBezTo>
                <a:cubicBezTo>
                  <a:pt x="1629669" y="969692"/>
                  <a:pt x="1623808" y="973209"/>
                  <a:pt x="1615602" y="961486"/>
                </a:cubicBezTo>
                <a:cubicBezTo>
                  <a:pt x="1613257" y="957969"/>
                  <a:pt x="1619119" y="948591"/>
                  <a:pt x="1626152" y="941558"/>
                </a:cubicBezTo>
                <a:cubicBezTo>
                  <a:pt x="1646080" y="923974"/>
                  <a:pt x="1666009" y="894668"/>
                  <a:pt x="1671870" y="873567"/>
                </a:cubicBezTo>
                <a:lnTo>
                  <a:pt x="1676559" y="857156"/>
                </a:lnTo>
                <a:lnTo>
                  <a:pt x="1687109" y="880601"/>
                </a:lnTo>
                <a:cubicBezTo>
                  <a:pt x="1694143" y="894668"/>
                  <a:pt x="1707037" y="914596"/>
                  <a:pt x="1717588" y="927491"/>
                </a:cubicBezTo>
                <a:close/>
                <a:moveTo>
                  <a:pt x="3094982" y="892323"/>
                </a:moveTo>
                <a:cubicBezTo>
                  <a:pt x="3094982" y="897012"/>
                  <a:pt x="3092637" y="901701"/>
                  <a:pt x="3089121" y="901701"/>
                </a:cubicBezTo>
                <a:cubicBezTo>
                  <a:pt x="3085604" y="901701"/>
                  <a:pt x="3083259" y="897012"/>
                  <a:pt x="3083259" y="892323"/>
                </a:cubicBezTo>
                <a:cubicBezTo>
                  <a:pt x="3083259" y="887634"/>
                  <a:pt x="3086776" y="882945"/>
                  <a:pt x="3089121" y="882945"/>
                </a:cubicBezTo>
                <a:cubicBezTo>
                  <a:pt x="3091465" y="882945"/>
                  <a:pt x="3094982" y="887634"/>
                  <a:pt x="3094982" y="892323"/>
                </a:cubicBezTo>
                <a:close/>
                <a:moveTo>
                  <a:pt x="2283784" y="960314"/>
                </a:moveTo>
                <a:cubicBezTo>
                  <a:pt x="2283784" y="965003"/>
                  <a:pt x="2279096" y="969692"/>
                  <a:pt x="2274407" y="969692"/>
                </a:cubicBezTo>
                <a:cubicBezTo>
                  <a:pt x="2265029" y="969692"/>
                  <a:pt x="2262684" y="962658"/>
                  <a:pt x="2269718" y="955625"/>
                </a:cubicBezTo>
                <a:cubicBezTo>
                  <a:pt x="2276751" y="947419"/>
                  <a:pt x="2283784" y="949764"/>
                  <a:pt x="2283784" y="960314"/>
                </a:cubicBezTo>
                <a:close/>
                <a:moveTo>
                  <a:pt x="2479550" y="962658"/>
                </a:moveTo>
                <a:cubicBezTo>
                  <a:pt x="2481895" y="967347"/>
                  <a:pt x="2478378" y="969692"/>
                  <a:pt x="2473689" y="968520"/>
                </a:cubicBezTo>
                <a:cubicBezTo>
                  <a:pt x="2469000" y="967347"/>
                  <a:pt x="2464311" y="962658"/>
                  <a:pt x="2463139" y="957969"/>
                </a:cubicBezTo>
                <a:cubicBezTo>
                  <a:pt x="2460794" y="953280"/>
                  <a:pt x="2464311" y="950936"/>
                  <a:pt x="2469000" y="952108"/>
                </a:cubicBezTo>
                <a:cubicBezTo>
                  <a:pt x="2472517" y="953280"/>
                  <a:pt x="2477206" y="957969"/>
                  <a:pt x="2479550" y="962658"/>
                </a:cubicBezTo>
                <a:close/>
                <a:moveTo>
                  <a:pt x="2879288" y="966175"/>
                </a:moveTo>
                <a:cubicBezTo>
                  <a:pt x="2879288" y="967347"/>
                  <a:pt x="2874599" y="968520"/>
                  <a:pt x="2869910" y="968520"/>
                </a:cubicBezTo>
                <a:cubicBezTo>
                  <a:pt x="2865221" y="968520"/>
                  <a:pt x="2860532" y="966175"/>
                  <a:pt x="2860532" y="962658"/>
                </a:cubicBezTo>
                <a:cubicBezTo>
                  <a:pt x="2860532" y="959142"/>
                  <a:pt x="2865221" y="957969"/>
                  <a:pt x="2869910" y="960314"/>
                </a:cubicBezTo>
                <a:cubicBezTo>
                  <a:pt x="2874599" y="962658"/>
                  <a:pt x="2879288" y="965003"/>
                  <a:pt x="2879288" y="966175"/>
                </a:cubicBezTo>
                <a:close/>
                <a:moveTo>
                  <a:pt x="1932109" y="966175"/>
                </a:moveTo>
                <a:cubicBezTo>
                  <a:pt x="1929765" y="968520"/>
                  <a:pt x="1925076" y="968520"/>
                  <a:pt x="1920387" y="967347"/>
                </a:cubicBezTo>
                <a:cubicBezTo>
                  <a:pt x="1915698" y="965003"/>
                  <a:pt x="1916870" y="963831"/>
                  <a:pt x="1923904" y="963831"/>
                </a:cubicBezTo>
                <a:cubicBezTo>
                  <a:pt x="1930937" y="962658"/>
                  <a:pt x="1934454" y="965003"/>
                  <a:pt x="1932109" y="966175"/>
                </a:cubicBezTo>
                <a:close/>
              </a:path>
            </a:pathLst>
          </a:custGeom>
          <a:solidFill>
            <a:srgbClr val="054F58"/>
          </a:solidFill>
          <a:ln w="1169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1" name="Graphic 2">
            <a:extLst>
              <a:ext uri="{FF2B5EF4-FFF2-40B4-BE49-F238E27FC236}">
                <a16:creationId xmlns:a16="http://schemas.microsoft.com/office/drawing/2014/main" id="{22F79FC4-1B98-F946-C873-7A61FE2F6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2411783" y="3464117"/>
            <a:ext cx="3085339" cy="205689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443EA1C-20E4-0565-F95F-2932B38B06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9815" y="793471"/>
            <a:ext cx="4153633" cy="487685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CE02DA73-0BA5-B799-190F-61F8200D55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5785A0A-5A31-CBDF-A9F6-A09371984B6C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AE17231-604D-1D65-30E7-483DF8E3AB27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FF11F08-BEC0-9ED6-BA86-01CE62886859}"/>
              </a:ext>
            </a:extLst>
          </p:cNvPr>
          <p:cNvSpPr txBox="1"/>
          <p:nvPr/>
        </p:nvSpPr>
        <p:spPr>
          <a:xfrm>
            <a:off x="4547731" y="852944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18" name="Graphic 4">
            <a:extLst>
              <a:ext uri="{FF2B5EF4-FFF2-40B4-BE49-F238E27FC236}">
                <a16:creationId xmlns:a16="http://schemas.microsoft.com/office/drawing/2014/main" id="{97D50503-2975-C615-6D2B-C1BE8BDC0A42}"/>
              </a:ext>
            </a:extLst>
          </p:cNvPr>
          <p:cNvGrpSpPr/>
          <p:nvPr/>
        </p:nvGrpSpPr>
        <p:grpSpPr>
          <a:xfrm>
            <a:off x="5742451" y="2142629"/>
            <a:ext cx="428561" cy="438390"/>
            <a:chOff x="8244173" y="5580697"/>
            <a:chExt cx="523302" cy="535304"/>
          </a:xfrm>
          <a:solidFill>
            <a:schemeClr val="bg1"/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2B8E4A0E-2CE1-4D9A-1834-700CB6169497}"/>
                </a:ext>
              </a:extLst>
            </p:cNvPr>
            <p:cNvSpPr/>
            <p:nvPr/>
          </p:nvSpPr>
          <p:spPr>
            <a:xfrm>
              <a:off x="8538400" y="5800724"/>
              <a:ext cx="108775" cy="29527"/>
            </a:xfrm>
            <a:custGeom>
              <a:avLst/>
              <a:gdLst>
                <a:gd name="connsiteX0" fmla="*/ 108776 w 108775"/>
                <a:gd name="connsiteY0" fmla="*/ 15240 h 29527"/>
                <a:gd name="connsiteX1" fmla="*/ 93345 w 108775"/>
                <a:gd name="connsiteY1" fmla="*/ 0 h 29527"/>
                <a:gd name="connsiteX2" fmla="*/ 0 w 108775"/>
                <a:gd name="connsiteY2" fmla="*/ 0 h 29527"/>
                <a:gd name="connsiteX3" fmla="*/ 0 w 108775"/>
                <a:gd name="connsiteY3" fmla="*/ 29527 h 29527"/>
                <a:gd name="connsiteX4" fmla="*/ 93345 w 108775"/>
                <a:gd name="connsiteY4" fmla="*/ 29527 h 29527"/>
                <a:gd name="connsiteX5" fmla="*/ 108776 w 108775"/>
                <a:gd name="connsiteY5" fmla="*/ 15240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75" h="29527">
                  <a:moveTo>
                    <a:pt x="108776" y="15240"/>
                  </a:moveTo>
                  <a:cubicBezTo>
                    <a:pt x="108776" y="6668"/>
                    <a:pt x="102013" y="0"/>
                    <a:pt x="93345" y="0"/>
                  </a:cubicBezTo>
                  <a:lnTo>
                    <a:pt x="0" y="0"/>
                  </a:lnTo>
                  <a:lnTo>
                    <a:pt x="0" y="29527"/>
                  </a:lnTo>
                  <a:lnTo>
                    <a:pt x="93345" y="29527"/>
                  </a:lnTo>
                  <a:cubicBezTo>
                    <a:pt x="102108" y="29527"/>
                    <a:pt x="108776" y="22860"/>
                    <a:pt x="108776" y="152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188D44BD-D564-7FDF-995F-E438E9DE2CFB}"/>
                </a:ext>
              </a:extLst>
            </p:cNvPr>
            <p:cNvSpPr/>
            <p:nvPr/>
          </p:nvSpPr>
          <p:spPr>
            <a:xfrm>
              <a:off x="8538400" y="5877876"/>
              <a:ext cx="108775" cy="29608"/>
            </a:xfrm>
            <a:custGeom>
              <a:avLst/>
              <a:gdLst>
                <a:gd name="connsiteX0" fmla="*/ 108776 w 108775"/>
                <a:gd name="connsiteY0" fmla="*/ 15240 h 29608"/>
                <a:gd name="connsiteX1" fmla="*/ 93345 w 108775"/>
                <a:gd name="connsiteY1" fmla="*/ 0 h 29608"/>
                <a:gd name="connsiteX2" fmla="*/ 0 w 108775"/>
                <a:gd name="connsiteY2" fmla="*/ 0 h 29608"/>
                <a:gd name="connsiteX3" fmla="*/ 0 w 108775"/>
                <a:gd name="connsiteY3" fmla="*/ 29528 h 29608"/>
                <a:gd name="connsiteX4" fmla="*/ 93345 w 108775"/>
                <a:gd name="connsiteY4" fmla="*/ 29528 h 29608"/>
                <a:gd name="connsiteX5" fmla="*/ 108776 w 108775"/>
                <a:gd name="connsiteY5" fmla="*/ 15240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75" h="29608">
                  <a:moveTo>
                    <a:pt x="108776" y="15240"/>
                  </a:moveTo>
                  <a:cubicBezTo>
                    <a:pt x="108776" y="6668"/>
                    <a:pt x="102013" y="0"/>
                    <a:pt x="93345" y="0"/>
                  </a:cubicBezTo>
                  <a:lnTo>
                    <a:pt x="0" y="0"/>
                  </a:lnTo>
                  <a:lnTo>
                    <a:pt x="0" y="29528"/>
                  </a:lnTo>
                  <a:lnTo>
                    <a:pt x="93345" y="29528"/>
                  </a:lnTo>
                  <a:cubicBezTo>
                    <a:pt x="102108" y="30480"/>
                    <a:pt x="108776" y="22860"/>
                    <a:pt x="108776" y="152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63E3100-B242-23BD-41CC-1A5BD9AAEF56}"/>
                </a:ext>
              </a:extLst>
            </p:cNvPr>
            <p:cNvSpPr/>
            <p:nvPr/>
          </p:nvSpPr>
          <p:spPr>
            <a:xfrm>
              <a:off x="8418290" y="5801586"/>
              <a:ext cx="108775" cy="29618"/>
            </a:xfrm>
            <a:custGeom>
              <a:avLst/>
              <a:gdLst>
                <a:gd name="connsiteX0" fmla="*/ 0 w 108775"/>
                <a:gd name="connsiteY0" fmla="*/ 14378 h 29618"/>
                <a:gd name="connsiteX1" fmla="*/ 15430 w 108775"/>
                <a:gd name="connsiteY1" fmla="*/ 29619 h 29618"/>
                <a:gd name="connsiteX2" fmla="*/ 108775 w 108775"/>
                <a:gd name="connsiteY2" fmla="*/ 29619 h 29618"/>
                <a:gd name="connsiteX3" fmla="*/ 108775 w 108775"/>
                <a:gd name="connsiteY3" fmla="*/ 91 h 29618"/>
                <a:gd name="connsiteX4" fmla="*/ 15430 w 108775"/>
                <a:gd name="connsiteY4" fmla="*/ 91 h 29618"/>
                <a:gd name="connsiteX5" fmla="*/ 0 w 108775"/>
                <a:gd name="connsiteY5" fmla="*/ 14378 h 29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75" h="29618">
                  <a:moveTo>
                    <a:pt x="0" y="14378"/>
                  </a:moveTo>
                  <a:cubicBezTo>
                    <a:pt x="0" y="22951"/>
                    <a:pt x="6763" y="29619"/>
                    <a:pt x="15430" y="29619"/>
                  </a:cubicBezTo>
                  <a:lnTo>
                    <a:pt x="108775" y="29619"/>
                  </a:lnTo>
                  <a:lnTo>
                    <a:pt x="108775" y="91"/>
                  </a:lnTo>
                  <a:lnTo>
                    <a:pt x="15430" y="91"/>
                  </a:lnTo>
                  <a:cubicBezTo>
                    <a:pt x="6668" y="-862"/>
                    <a:pt x="0" y="5806"/>
                    <a:pt x="0" y="143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E07414A-8191-BE2A-AC44-F567E2EA0E09}"/>
                </a:ext>
              </a:extLst>
            </p:cNvPr>
            <p:cNvSpPr/>
            <p:nvPr/>
          </p:nvSpPr>
          <p:spPr>
            <a:xfrm>
              <a:off x="8370189" y="5639751"/>
              <a:ext cx="156781" cy="410527"/>
            </a:xfrm>
            <a:custGeom>
              <a:avLst/>
              <a:gdLst>
                <a:gd name="connsiteX0" fmla="*/ 84677 w 156781"/>
                <a:gd name="connsiteY0" fmla="*/ 0 h 410527"/>
                <a:gd name="connsiteX1" fmla="*/ 66389 w 156781"/>
                <a:gd name="connsiteY1" fmla="*/ 0 h 410527"/>
                <a:gd name="connsiteX2" fmla="*/ 57721 w 156781"/>
                <a:gd name="connsiteY2" fmla="*/ 39053 h 410527"/>
                <a:gd name="connsiteX3" fmla="*/ 0 w 156781"/>
                <a:gd name="connsiteY3" fmla="*/ 104775 h 410527"/>
                <a:gd name="connsiteX4" fmla="*/ 0 w 156781"/>
                <a:gd name="connsiteY4" fmla="*/ 378143 h 410527"/>
                <a:gd name="connsiteX5" fmla="*/ 32671 w 156781"/>
                <a:gd name="connsiteY5" fmla="*/ 410528 h 410527"/>
                <a:gd name="connsiteX6" fmla="*/ 130778 w 156781"/>
                <a:gd name="connsiteY6" fmla="*/ 410528 h 410527"/>
                <a:gd name="connsiteX7" fmla="*/ 156781 w 156781"/>
                <a:gd name="connsiteY7" fmla="*/ 389573 h 410527"/>
                <a:gd name="connsiteX8" fmla="*/ 156781 w 156781"/>
                <a:gd name="connsiteY8" fmla="*/ 357188 h 410527"/>
                <a:gd name="connsiteX9" fmla="*/ 63436 w 156781"/>
                <a:gd name="connsiteY9" fmla="*/ 357188 h 410527"/>
                <a:gd name="connsiteX10" fmla="*/ 36481 w 156781"/>
                <a:gd name="connsiteY10" fmla="*/ 330518 h 410527"/>
                <a:gd name="connsiteX11" fmla="*/ 63436 w 156781"/>
                <a:gd name="connsiteY11" fmla="*/ 303848 h 410527"/>
                <a:gd name="connsiteX12" fmla="*/ 156781 w 156781"/>
                <a:gd name="connsiteY12" fmla="*/ 303848 h 410527"/>
                <a:gd name="connsiteX13" fmla="*/ 156781 w 156781"/>
                <a:gd name="connsiteY13" fmla="*/ 280035 h 410527"/>
                <a:gd name="connsiteX14" fmla="*/ 63436 w 156781"/>
                <a:gd name="connsiteY14" fmla="*/ 280035 h 410527"/>
                <a:gd name="connsiteX15" fmla="*/ 36481 w 156781"/>
                <a:gd name="connsiteY15" fmla="*/ 253365 h 410527"/>
                <a:gd name="connsiteX16" fmla="*/ 63436 w 156781"/>
                <a:gd name="connsiteY16" fmla="*/ 226695 h 410527"/>
                <a:gd name="connsiteX17" fmla="*/ 156781 w 156781"/>
                <a:gd name="connsiteY17" fmla="*/ 226695 h 410527"/>
                <a:gd name="connsiteX18" fmla="*/ 156781 w 156781"/>
                <a:gd name="connsiteY18" fmla="*/ 202883 h 410527"/>
                <a:gd name="connsiteX19" fmla="*/ 63436 w 156781"/>
                <a:gd name="connsiteY19" fmla="*/ 202883 h 410527"/>
                <a:gd name="connsiteX20" fmla="*/ 36481 w 156781"/>
                <a:gd name="connsiteY20" fmla="*/ 176213 h 410527"/>
                <a:gd name="connsiteX21" fmla="*/ 63436 w 156781"/>
                <a:gd name="connsiteY21" fmla="*/ 149543 h 410527"/>
                <a:gd name="connsiteX22" fmla="*/ 156781 w 156781"/>
                <a:gd name="connsiteY22" fmla="*/ 149543 h 410527"/>
                <a:gd name="connsiteX23" fmla="*/ 156781 w 156781"/>
                <a:gd name="connsiteY23" fmla="*/ 72390 h 410527"/>
                <a:gd name="connsiteX24" fmla="*/ 84677 w 156781"/>
                <a:gd name="connsiteY24" fmla="*/ 0 h 410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56781" h="410527">
                  <a:moveTo>
                    <a:pt x="84677" y="0"/>
                  </a:moveTo>
                  <a:lnTo>
                    <a:pt x="66389" y="0"/>
                  </a:lnTo>
                  <a:cubicBezTo>
                    <a:pt x="65437" y="7620"/>
                    <a:pt x="64484" y="22860"/>
                    <a:pt x="57721" y="39053"/>
                  </a:cubicBezTo>
                  <a:cubicBezTo>
                    <a:pt x="47149" y="69533"/>
                    <a:pt x="26956" y="92393"/>
                    <a:pt x="0" y="104775"/>
                  </a:cubicBezTo>
                  <a:lnTo>
                    <a:pt x="0" y="378143"/>
                  </a:lnTo>
                  <a:cubicBezTo>
                    <a:pt x="0" y="396240"/>
                    <a:pt x="14383" y="410528"/>
                    <a:pt x="32671" y="410528"/>
                  </a:cubicBezTo>
                  <a:lnTo>
                    <a:pt x="130778" y="410528"/>
                  </a:lnTo>
                  <a:lnTo>
                    <a:pt x="156781" y="389573"/>
                  </a:lnTo>
                  <a:lnTo>
                    <a:pt x="156781" y="357188"/>
                  </a:lnTo>
                  <a:lnTo>
                    <a:pt x="63436" y="357188"/>
                  </a:lnTo>
                  <a:cubicBezTo>
                    <a:pt x="48006" y="357188"/>
                    <a:pt x="36481" y="344805"/>
                    <a:pt x="36481" y="330518"/>
                  </a:cubicBezTo>
                  <a:cubicBezTo>
                    <a:pt x="36481" y="316230"/>
                    <a:pt x="48959" y="303848"/>
                    <a:pt x="63436" y="303848"/>
                  </a:cubicBezTo>
                  <a:lnTo>
                    <a:pt x="156781" y="303848"/>
                  </a:lnTo>
                  <a:lnTo>
                    <a:pt x="156781" y="280035"/>
                  </a:lnTo>
                  <a:lnTo>
                    <a:pt x="63436" y="280035"/>
                  </a:lnTo>
                  <a:cubicBezTo>
                    <a:pt x="48006" y="280035"/>
                    <a:pt x="36481" y="267653"/>
                    <a:pt x="36481" y="253365"/>
                  </a:cubicBezTo>
                  <a:cubicBezTo>
                    <a:pt x="36481" y="239078"/>
                    <a:pt x="48959" y="226695"/>
                    <a:pt x="63436" y="226695"/>
                  </a:cubicBezTo>
                  <a:lnTo>
                    <a:pt x="156781" y="226695"/>
                  </a:lnTo>
                  <a:lnTo>
                    <a:pt x="156781" y="202883"/>
                  </a:lnTo>
                  <a:lnTo>
                    <a:pt x="63436" y="202883"/>
                  </a:lnTo>
                  <a:cubicBezTo>
                    <a:pt x="48006" y="202883"/>
                    <a:pt x="36481" y="190500"/>
                    <a:pt x="36481" y="176213"/>
                  </a:cubicBezTo>
                  <a:cubicBezTo>
                    <a:pt x="36481" y="160973"/>
                    <a:pt x="48959" y="149543"/>
                    <a:pt x="63436" y="149543"/>
                  </a:cubicBezTo>
                  <a:lnTo>
                    <a:pt x="156781" y="149543"/>
                  </a:lnTo>
                  <a:lnTo>
                    <a:pt x="156781" y="72390"/>
                  </a:lnTo>
                  <a:cubicBezTo>
                    <a:pt x="118300" y="68580"/>
                    <a:pt x="87535" y="38100"/>
                    <a:pt x="8467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503274C-123E-3DE8-D90E-6877463441CF}"/>
                </a:ext>
              </a:extLst>
            </p:cNvPr>
            <p:cNvSpPr/>
            <p:nvPr/>
          </p:nvSpPr>
          <p:spPr>
            <a:xfrm>
              <a:off x="8244173" y="5991224"/>
              <a:ext cx="73151" cy="71437"/>
            </a:xfrm>
            <a:custGeom>
              <a:avLst/>
              <a:gdLst>
                <a:gd name="connsiteX0" fmla="*/ 36576 w 73151"/>
                <a:gd name="connsiteY0" fmla="*/ 0 h 71437"/>
                <a:gd name="connsiteX1" fmla="*/ 0 w 73151"/>
                <a:gd name="connsiteY1" fmla="*/ 36195 h 71437"/>
                <a:gd name="connsiteX2" fmla="*/ 36576 w 73151"/>
                <a:gd name="connsiteY2" fmla="*/ 71438 h 71437"/>
                <a:gd name="connsiteX3" fmla="*/ 73152 w 73151"/>
                <a:gd name="connsiteY3" fmla="*/ 35243 h 71437"/>
                <a:gd name="connsiteX4" fmla="*/ 36576 w 73151"/>
                <a:gd name="connsiteY4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1" h="71437">
                  <a:moveTo>
                    <a:pt x="36576" y="0"/>
                  </a:moveTo>
                  <a:cubicBezTo>
                    <a:pt x="16383" y="0"/>
                    <a:pt x="0" y="16193"/>
                    <a:pt x="0" y="36195"/>
                  </a:cubicBezTo>
                  <a:cubicBezTo>
                    <a:pt x="0" y="56198"/>
                    <a:pt x="16383" y="71438"/>
                    <a:pt x="36576" y="71438"/>
                  </a:cubicBezTo>
                  <a:cubicBezTo>
                    <a:pt x="56769" y="71438"/>
                    <a:pt x="73152" y="55245"/>
                    <a:pt x="73152" y="35243"/>
                  </a:cubicBezTo>
                  <a:cubicBezTo>
                    <a:pt x="73057" y="15240"/>
                    <a:pt x="55816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1C03293-EA8B-58DD-2AFB-ABE3AE468DEB}"/>
                </a:ext>
              </a:extLst>
            </p:cNvPr>
            <p:cNvSpPr/>
            <p:nvPr/>
          </p:nvSpPr>
          <p:spPr>
            <a:xfrm>
              <a:off x="8418290" y="5878738"/>
              <a:ext cx="108775" cy="29618"/>
            </a:xfrm>
            <a:custGeom>
              <a:avLst/>
              <a:gdLst>
                <a:gd name="connsiteX0" fmla="*/ 0 w 108775"/>
                <a:gd name="connsiteY0" fmla="*/ 14378 h 29618"/>
                <a:gd name="connsiteX1" fmla="*/ 15430 w 108775"/>
                <a:gd name="connsiteY1" fmla="*/ 29618 h 29618"/>
                <a:gd name="connsiteX2" fmla="*/ 108775 w 108775"/>
                <a:gd name="connsiteY2" fmla="*/ 29618 h 29618"/>
                <a:gd name="connsiteX3" fmla="*/ 108775 w 108775"/>
                <a:gd name="connsiteY3" fmla="*/ 91 h 29618"/>
                <a:gd name="connsiteX4" fmla="*/ 15430 w 108775"/>
                <a:gd name="connsiteY4" fmla="*/ 91 h 29618"/>
                <a:gd name="connsiteX5" fmla="*/ 0 w 108775"/>
                <a:gd name="connsiteY5" fmla="*/ 14378 h 29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75" h="29618">
                  <a:moveTo>
                    <a:pt x="0" y="14378"/>
                  </a:moveTo>
                  <a:cubicBezTo>
                    <a:pt x="0" y="22950"/>
                    <a:pt x="6763" y="29618"/>
                    <a:pt x="15430" y="29618"/>
                  </a:cubicBezTo>
                  <a:lnTo>
                    <a:pt x="108775" y="29618"/>
                  </a:lnTo>
                  <a:lnTo>
                    <a:pt x="108775" y="91"/>
                  </a:lnTo>
                  <a:lnTo>
                    <a:pt x="15430" y="91"/>
                  </a:lnTo>
                  <a:cubicBezTo>
                    <a:pt x="6668" y="-862"/>
                    <a:pt x="0" y="5806"/>
                    <a:pt x="0" y="143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56BF53E-2AC8-A104-9BB2-4790C836E6A8}"/>
                </a:ext>
              </a:extLst>
            </p:cNvPr>
            <p:cNvSpPr/>
            <p:nvPr/>
          </p:nvSpPr>
          <p:spPr>
            <a:xfrm>
              <a:off x="8418290" y="5955981"/>
              <a:ext cx="108775" cy="29527"/>
            </a:xfrm>
            <a:custGeom>
              <a:avLst/>
              <a:gdLst>
                <a:gd name="connsiteX0" fmla="*/ 0 w 108775"/>
                <a:gd name="connsiteY0" fmla="*/ 14288 h 29527"/>
                <a:gd name="connsiteX1" fmla="*/ 15430 w 108775"/>
                <a:gd name="connsiteY1" fmla="*/ 29528 h 29527"/>
                <a:gd name="connsiteX2" fmla="*/ 108775 w 108775"/>
                <a:gd name="connsiteY2" fmla="*/ 29528 h 29527"/>
                <a:gd name="connsiteX3" fmla="*/ 108775 w 108775"/>
                <a:gd name="connsiteY3" fmla="*/ 0 h 29527"/>
                <a:gd name="connsiteX4" fmla="*/ 15430 w 108775"/>
                <a:gd name="connsiteY4" fmla="*/ 0 h 29527"/>
                <a:gd name="connsiteX5" fmla="*/ 0 w 108775"/>
                <a:gd name="connsiteY5" fmla="*/ 1428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75" h="29527">
                  <a:moveTo>
                    <a:pt x="0" y="14288"/>
                  </a:moveTo>
                  <a:cubicBezTo>
                    <a:pt x="0" y="22860"/>
                    <a:pt x="6763" y="29528"/>
                    <a:pt x="15430" y="29528"/>
                  </a:cubicBezTo>
                  <a:lnTo>
                    <a:pt x="108775" y="29528"/>
                  </a:lnTo>
                  <a:lnTo>
                    <a:pt x="108775" y="0"/>
                  </a:lnTo>
                  <a:lnTo>
                    <a:pt x="15430" y="0"/>
                  </a:lnTo>
                  <a:cubicBezTo>
                    <a:pt x="6668" y="0"/>
                    <a:pt x="0" y="6668"/>
                    <a:pt x="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CFBFCDF6-6984-C65C-D20F-7EFEAC644039}"/>
                </a:ext>
              </a:extLst>
            </p:cNvPr>
            <p:cNvSpPr/>
            <p:nvPr/>
          </p:nvSpPr>
          <p:spPr>
            <a:xfrm>
              <a:off x="8538400" y="5955029"/>
              <a:ext cx="108775" cy="29618"/>
            </a:xfrm>
            <a:custGeom>
              <a:avLst/>
              <a:gdLst>
                <a:gd name="connsiteX0" fmla="*/ 108776 w 108775"/>
                <a:gd name="connsiteY0" fmla="*/ 15240 h 29618"/>
                <a:gd name="connsiteX1" fmla="*/ 93345 w 108775"/>
                <a:gd name="connsiteY1" fmla="*/ 0 h 29618"/>
                <a:gd name="connsiteX2" fmla="*/ 0 w 108775"/>
                <a:gd name="connsiteY2" fmla="*/ 0 h 29618"/>
                <a:gd name="connsiteX3" fmla="*/ 0 w 108775"/>
                <a:gd name="connsiteY3" fmla="*/ 29527 h 29618"/>
                <a:gd name="connsiteX4" fmla="*/ 93345 w 108775"/>
                <a:gd name="connsiteY4" fmla="*/ 29527 h 29618"/>
                <a:gd name="connsiteX5" fmla="*/ 108776 w 108775"/>
                <a:gd name="connsiteY5" fmla="*/ 15240 h 29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75" h="29618">
                  <a:moveTo>
                    <a:pt x="108776" y="15240"/>
                  </a:moveTo>
                  <a:cubicBezTo>
                    <a:pt x="108776" y="6668"/>
                    <a:pt x="102013" y="0"/>
                    <a:pt x="93345" y="0"/>
                  </a:cubicBezTo>
                  <a:lnTo>
                    <a:pt x="0" y="0"/>
                  </a:lnTo>
                  <a:lnTo>
                    <a:pt x="0" y="29527"/>
                  </a:lnTo>
                  <a:lnTo>
                    <a:pt x="93345" y="29527"/>
                  </a:lnTo>
                  <a:cubicBezTo>
                    <a:pt x="102108" y="30480"/>
                    <a:pt x="108776" y="23813"/>
                    <a:pt x="108776" y="152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2F280E3-DB71-F6E9-8157-567E33390A48}"/>
                </a:ext>
              </a:extLst>
            </p:cNvPr>
            <p:cNvSpPr/>
            <p:nvPr/>
          </p:nvSpPr>
          <p:spPr>
            <a:xfrm>
              <a:off x="8701087" y="5615939"/>
              <a:ext cx="48101" cy="47625"/>
            </a:xfrm>
            <a:custGeom>
              <a:avLst/>
              <a:gdLst>
                <a:gd name="connsiteX0" fmla="*/ 48101 w 48101"/>
                <a:gd name="connsiteY0" fmla="*/ 23813 h 47625"/>
                <a:gd name="connsiteX1" fmla="*/ 24099 w 48101"/>
                <a:gd name="connsiteY1" fmla="*/ 0 h 47625"/>
                <a:gd name="connsiteX2" fmla="*/ 0 w 48101"/>
                <a:gd name="connsiteY2" fmla="*/ 23813 h 47625"/>
                <a:gd name="connsiteX3" fmla="*/ 24099 w 48101"/>
                <a:gd name="connsiteY3" fmla="*/ 47625 h 47625"/>
                <a:gd name="connsiteX4" fmla="*/ 48101 w 48101"/>
                <a:gd name="connsiteY4" fmla="*/ 2381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01" h="47625">
                  <a:moveTo>
                    <a:pt x="48101" y="23813"/>
                  </a:moveTo>
                  <a:cubicBezTo>
                    <a:pt x="48101" y="10478"/>
                    <a:pt x="37529" y="0"/>
                    <a:pt x="24099" y="0"/>
                  </a:cubicBezTo>
                  <a:cubicBezTo>
                    <a:pt x="10668" y="0"/>
                    <a:pt x="0" y="10478"/>
                    <a:pt x="0" y="23813"/>
                  </a:cubicBezTo>
                  <a:cubicBezTo>
                    <a:pt x="0" y="37148"/>
                    <a:pt x="10573" y="47625"/>
                    <a:pt x="24099" y="47625"/>
                  </a:cubicBezTo>
                  <a:cubicBezTo>
                    <a:pt x="37529" y="47625"/>
                    <a:pt x="48101" y="37148"/>
                    <a:pt x="48101" y="23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8E24FB8-6F61-0BD1-7F9D-EAD2E4784F5F}"/>
                </a:ext>
              </a:extLst>
            </p:cNvPr>
            <p:cNvSpPr/>
            <p:nvPr/>
          </p:nvSpPr>
          <p:spPr>
            <a:xfrm>
              <a:off x="8538591" y="5640704"/>
              <a:ext cx="156781" cy="409575"/>
            </a:xfrm>
            <a:custGeom>
              <a:avLst/>
              <a:gdLst>
                <a:gd name="connsiteX0" fmla="*/ 99060 w 156781"/>
                <a:gd name="connsiteY0" fmla="*/ 39052 h 409575"/>
                <a:gd name="connsiteX1" fmla="*/ 90392 w 156781"/>
                <a:gd name="connsiteY1" fmla="*/ 0 h 409575"/>
                <a:gd name="connsiteX2" fmla="*/ 72104 w 156781"/>
                <a:gd name="connsiteY2" fmla="*/ 0 h 409575"/>
                <a:gd name="connsiteX3" fmla="*/ 0 w 156781"/>
                <a:gd name="connsiteY3" fmla="*/ 71438 h 409575"/>
                <a:gd name="connsiteX4" fmla="*/ 0 w 156781"/>
                <a:gd name="connsiteY4" fmla="*/ 148590 h 409575"/>
                <a:gd name="connsiteX5" fmla="*/ 93345 w 156781"/>
                <a:gd name="connsiteY5" fmla="*/ 148590 h 409575"/>
                <a:gd name="connsiteX6" fmla="*/ 120301 w 156781"/>
                <a:gd name="connsiteY6" fmla="*/ 175260 h 409575"/>
                <a:gd name="connsiteX7" fmla="*/ 93345 w 156781"/>
                <a:gd name="connsiteY7" fmla="*/ 201930 h 409575"/>
                <a:gd name="connsiteX8" fmla="*/ 0 w 156781"/>
                <a:gd name="connsiteY8" fmla="*/ 201930 h 409575"/>
                <a:gd name="connsiteX9" fmla="*/ 0 w 156781"/>
                <a:gd name="connsiteY9" fmla="*/ 225743 h 409575"/>
                <a:gd name="connsiteX10" fmla="*/ 93345 w 156781"/>
                <a:gd name="connsiteY10" fmla="*/ 225743 h 409575"/>
                <a:gd name="connsiteX11" fmla="*/ 120301 w 156781"/>
                <a:gd name="connsiteY11" fmla="*/ 252413 h 409575"/>
                <a:gd name="connsiteX12" fmla="*/ 93345 w 156781"/>
                <a:gd name="connsiteY12" fmla="*/ 279082 h 409575"/>
                <a:gd name="connsiteX13" fmla="*/ 0 w 156781"/>
                <a:gd name="connsiteY13" fmla="*/ 279082 h 409575"/>
                <a:gd name="connsiteX14" fmla="*/ 0 w 156781"/>
                <a:gd name="connsiteY14" fmla="*/ 302895 h 409575"/>
                <a:gd name="connsiteX15" fmla="*/ 93345 w 156781"/>
                <a:gd name="connsiteY15" fmla="*/ 302895 h 409575"/>
                <a:gd name="connsiteX16" fmla="*/ 120301 w 156781"/>
                <a:gd name="connsiteY16" fmla="*/ 329565 h 409575"/>
                <a:gd name="connsiteX17" fmla="*/ 93345 w 156781"/>
                <a:gd name="connsiteY17" fmla="*/ 356235 h 409575"/>
                <a:gd name="connsiteX18" fmla="*/ 0 w 156781"/>
                <a:gd name="connsiteY18" fmla="*/ 356235 h 409575"/>
                <a:gd name="connsiteX19" fmla="*/ 0 w 156781"/>
                <a:gd name="connsiteY19" fmla="*/ 388620 h 409575"/>
                <a:gd name="connsiteX20" fmla="*/ 26003 w 156781"/>
                <a:gd name="connsiteY20" fmla="*/ 409575 h 409575"/>
                <a:gd name="connsiteX21" fmla="*/ 124110 w 156781"/>
                <a:gd name="connsiteY21" fmla="*/ 409575 h 409575"/>
                <a:gd name="connsiteX22" fmla="*/ 156782 w 156781"/>
                <a:gd name="connsiteY22" fmla="*/ 377190 h 409575"/>
                <a:gd name="connsiteX23" fmla="*/ 156782 w 156781"/>
                <a:gd name="connsiteY23" fmla="*/ 104775 h 409575"/>
                <a:gd name="connsiteX24" fmla="*/ 99060 w 156781"/>
                <a:gd name="connsiteY24" fmla="*/ 39052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56781" h="409575">
                  <a:moveTo>
                    <a:pt x="99060" y="39052"/>
                  </a:moveTo>
                  <a:cubicBezTo>
                    <a:pt x="93250" y="22860"/>
                    <a:pt x="91345" y="7620"/>
                    <a:pt x="90392" y="0"/>
                  </a:cubicBezTo>
                  <a:lnTo>
                    <a:pt x="72104" y="0"/>
                  </a:lnTo>
                  <a:cubicBezTo>
                    <a:pt x="69247" y="38100"/>
                    <a:pt x="38385" y="68580"/>
                    <a:pt x="0" y="71438"/>
                  </a:cubicBezTo>
                  <a:lnTo>
                    <a:pt x="0" y="148590"/>
                  </a:lnTo>
                  <a:lnTo>
                    <a:pt x="93345" y="148590"/>
                  </a:lnTo>
                  <a:cubicBezTo>
                    <a:pt x="108775" y="148590"/>
                    <a:pt x="120301" y="160972"/>
                    <a:pt x="120301" y="175260"/>
                  </a:cubicBezTo>
                  <a:cubicBezTo>
                    <a:pt x="120301" y="190500"/>
                    <a:pt x="107823" y="201930"/>
                    <a:pt x="93345" y="201930"/>
                  </a:cubicBezTo>
                  <a:lnTo>
                    <a:pt x="0" y="201930"/>
                  </a:lnTo>
                  <a:lnTo>
                    <a:pt x="0" y="225743"/>
                  </a:lnTo>
                  <a:lnTo>
                    <a:pt x="93345" y="225743"/>
                  </a:lnTo>
                  <a:cubicBezTo>
                    <a:pt x="108775" y="225743"/>
                    <a:pt x="120301" y="238125"/>
                    <a:pt x="120301" y="252413"/>
                  </a:cubicBezTo>
                  <a:cubicBezTo>
                    <a:pt x="120301" y="266700"/>
                    <a:pt x="108775" y="279082"/>
                    <a:pt x="93345" y="279082"/>
                  </a:cubicBezTo>
                  <a:lnTo>
                    <a:pt x="0" y="279082"/>
                  </a:lnTo>
                  <a:lnTo>
                    <a:pt x="0" y="302895"/>
                  </a:lnTo>
                  <a:lnTo>
                    <a:pt x="93345" y="302895"/>
                  </a:lnTo>
                  <a:cubicBezTo>
                    <a:pt x="108775" y="302895"/>
                    <a:pt x="120301" y="315277"/>
                    <a:pt x="120301" y="329565"/>
                  </a:cubicBezTo>
                  <a:cubicBezTo>
                    <a:pt x="120301" y="343852"/>
                    <a:pt x="107823" y="356235"/>
                    <a:pt x="93345" y="356235"/>
                  </a:cubicBezTo>
                  <a:lnTo>
                    <a:pt x="0" y="356235"/>
                  </a:lnTo>
                  <a:lnTo>
                    <a:pt x="0" y="388620"/>
                  </a:lnTo>
                  <a:lnTo>
                    <a:pt x="26003" y="409575"/>
                  </a:lnTo>
                  <a:lnTo>
                    <a:pt x="124110" y="409575"/>
                  </a:lnTo>
                  <a:cubicBezTo>
                    <a:pt x="142399" y="409575"/>
                    <a:pt x="156782" y="395288"/>
                    <a:pt x="156782" y="377190"/>
                  </a:cubicBezTo>
                  <a:lnTo>
                    <a:pt x="156782" y="104775"/>
                  </a:lnTo>
                  <a:cubicBezTo>
                    <a:pt x="129826" y="92393"/>
                    <a:pt x="109633" y="69532"/>
                    <a:pt x="99060" y="390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4FF995F-C119-A7A6-B147-FD40413BEB38}"/>
                </a:ext>
              </a:extLst>
            </p:cNvPr>
            <p:cNvSpPr/>
            <p:nvPr/>
          </p:nvSpPr>
          <p:spPr>
            <a:xfrm>
              <a:off x="8737663" y="5712142"/>
              <a:ext cx="17334" cy="17144"/>
            </a:xfrm>
            <a:custGeom>
              <a:avLst/>
              <a:gdLst>
                <a:gd name="connsiteX0" fmla="*/ 8667 w 17334"/>
                <a:gd name="connsiteY0" fmla="*/ 0 h 17144"/>
                <a:gd name="connsiteX1" fmla="*/ 17335 w 17334"/>
                <a:gd name="connsiteY1" fmla="*/ 8572 h 17144"/>
                <a:gd name="connsiteX2" fmla="*/ 8667 w 17334"/>
                <a:gd name="connsiteY2" fmla="*/ 17145 h 17144"/>
                <a:gd name="connsiteX3" fmla="*/ 0 w 17334"/>
                <a:gd name="connsiteY3" fmla="*/ 8572 h 17144"/>
                <a:gd name="connsiteX4" fmla="*/ 8667 w 17334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4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078EDF0-609B-48CE-B9E6-0D49BDBA9CB0}"/>
                </a:ext>
              </a:extLst>
            </p:cNvPr>
            <p:cNvSpPr/>
            <p:nvPr/>
          </p:nvSpPr>
          <p:spPr>
            <a:xfrm>
              <a:off x="8750141" y="5974079"/>
              <a:ext cx="17334" cy="17144"/>
            </a:xfrm>
            <a:custGeom>
              <a:avLst/>
              <a:gdLst>
                <a:gd name="connsiteX0" fmla="*/ 8667 w 17334"/>
                <a:gd name="connsiteY0" fmla="*/ 0 h 17144"/>
                <a:gd name="connsiteX1" fmla="*/ 17335 w 17334"/>
                <a:gd name="connsiteY1" fmla="*/ 8572 h 17144"/>
                <a:gd name="connsiteX2" fmla="*/ 8667 w 17334"/>
                <a:gd name="connsiteY2" fmla="*/ 17145 h 17144"/>
                <a:gd name="connsiteX3" fmla="*/ 0 w 17334"/>
                <a:gd name="connsiteY3" fmla="*/ 8572 h 17144"/>
                <a:gd name="connsiteX4" fmla="*/ 8667 w 17334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4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04F8DA5-F595-915D-318F-A313D6A96283}"/>
                </a:ext>
              </a:extLst>
            </p:cNvPr>
            <p:cNvSpPr/>
            <p:nvPr/>
          </p:nvSpPr>
          <p:spPr>
            <a:xfrm>
              <a:off x="8491346" y="558069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1" y="0"/>
                    <a:pt x="17336" y="3810"/>
                    <a:pt x="17336" y="8572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2"/>
                  </a:cubicBezTo>
                  <a:cubicBezTo>
                    <a:pt x="0" y="3810"/>
                    <a:pt x="3906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7D86266D-AFB7-9401-73E9-336CD26DD2FF}"/>
                </a:ext>
              </a:extLst>
            </p:cNvPr>
            <p:cNvSpPr/>
            <p:nvPr/>
          </p:nvSpPr>
          <p:spPr>
            <a:xfrm>
              <a:off x="8304752" y="5616892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6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C9294722-3319-EE9C-27C2-E5530180BEFA}"/>
                </a:ext>
              </a:extLst>
            </p:cNvPr>
            <p:cNvSpPr/>
            <p:nvPr/>
          </p:nvSpPr>
          <p:spPr>
            <a:xfrm>
              <a:off x="8280749" y="5848349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1" y="0"/>
                    <a:pt x="17336" y="3810"/>
                    <a:pt x="17336" y="8573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9529062-F6B9-D9FE-659C-6ED53293B33B}"/>
                </a:ext>
              </a:extLst>
            </p:cNvPr>
            <p:cNvSpPr/>
            <p:nvPr/>
          </p:nvSpPr>
          <p:spPr>
            <a:xfrm>
              <a:off x="8629936" y="6098856"/>
              <a:ext cx="17334" cy="17144"/>
            </a:xfrm>
            <a:custGeom>
              <a:avLst/>
              <a:gdLst>
                <a:gd name="connsiteX0" fmla="*/ 8667 w 17334"/>
                <a:gd name="connsiteY0" fmla="*/ 0 h 17144"/>
                <a:gd name="connsiteX1" fmla="*/ 17335 w 17334"/>
                <a:gd name="connsiteY1" fmla="*/ 8573 h 17144"/>
                <a:gd name="connsiteX2" fmla="*/ 8667 w 17334"/>
                <a:gd name="connsiteY2" fmla="*/ 17145 h 17144"/>
                <a:gd name="connsiteX3" fmla="*/ 0 w 17334"/>
                <a:gd name="connsiteY3" fmla="*/ 8573 h 17144"/>
                <a:gd name="connsiteX4" fmla="*/ 8667 w 17334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4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7AB2241-262E-3BBD-7E7F-087271DBA041}"/>
                </a:ext>
              </a:extLst>
            </p:cNvPr>
            <p:cNvSpPr/>
            <p:nvPr/>
          </p:nvSpPr>
          <p:spPr>
            <a:xfrm>
              <a:off x="8341328" y="607504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1" y="0"/>
                    <a:pt x="17336" y="3810"/>
                    <a:pt x="17336" y="8573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3"/>
                  </a:cubicBezTo>
                  <a:cubicBezTo>
                    <a:pt x="0" y="3810"/>
                    <a:pt x="3906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6" name="Graphic 4">
            <a:extLst>
              <a:ext uri="{FF2B5EF4-FFF2-40B4-BE49-F238E27FC236}">
                <a16:creationId xmlns:a16="http://schemas.microsoft.com/office/drawing/2014/main" id="{FCE5F2E6-C9E9-6B0E-238C-97D3C43C5CAB}"/>
              </a:ext>
            </a:extLst>
          </p:cNvPr>
          <p:cNvGrpSpPr/>
          <p:nvPr/>
        </p:nvGrpSpPr>
        <p:grpSpPr>
          <a:xfrm>
            <a:off x="5745571" y="3195615"/>
            <a:ext cx="422321" cy="443142"/>
            <a:chOff x="3399663" y="5577839"/>
            <a:chExt cx="515683" cy="541106"/>
          </a:xfrm>
          <a:solidFill>
            <a:schemeClr val="bg1"/>
          </a:solidFill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0543A59D-DAE5-D35A-9711-A0F75B90A39D}"/>
                </a:ext>
              </a:extLst>
            </p:cNvPr>
            <p:cNvSpPr/>
            <p:nvPr/>
          </p:nvSpPr>
          <p:spPr>
            <a:xfrm>
              <a:off x="3405418" y="5577839"/>
              <a:ext cx="492834" cy="541106"/>
            </a:xfrm>
            <a:custGeom>
              <a:avLst/>
              <a:gdLst>
                <a:gd name="connsiteX0" fmla="*/ 479162 w 492834"/>
                <a:gd name="connsiteY0" fmla="*/ 201930 h 541106"/>
                <a:gd name="connsiteX1" fmla="*/ 329143 w 492834"/>
                <a:gd name="connsiteY1" fmla="*/ 14288 h 541106"/>
                <a:gd name="connsiteX2" fmla="*/ 426298 w 492834"/>
                <a:gd name="connsiteY2" fmla="*/ 204788 h 541106"/>
                <a:gd name="connsiteX3" fmla="*/ 421536 w 492834"/>
                <a:gd name="connsiteY3" fmla="*/ 211455 h 541106"/>
                <a:gd name="connsiteX4" fmla="*/ 413820 w 492834"/>
                <a:gd name="connsiteY4" fmla="*/ 202883 h 541106"/>
                <a:gd name="connsiteX5" fmla="*/ 413820 w 492834"/>
                <a:gd name="connsiteY5" fmla="*/ 202883 h 541106"/>
                <a:gd name="connsiteX6" fmla="*/ 292567 w 492834"/>
                <a:gd name="connsiteY6" fmla="*/ 8573 h 541106"/>
                <a:gd name="connsiteX7" fmla="*/ 359909 w 492834"/>
                <a:gd name="connsiteY7" fmla="*/ 204788 h 541106"/>
                <a:gd name="connsiteX8" fmla="*/ 354099 w 492834"/>
                <a:gd name="connsiteY8" fmla="*/ 211455 h 541106"/>
                <a:gd name="connsiteX9" fmla="*/ 347336 w 492834"/>
                <a:gd name="connsiteY9" fmla="*/ 203835 h 541106"/>
                <a:gd name="connsiteX10" fmla="*/ 316570 w 492834"/>
                <a:gd name="connsiteY10" fmla="*/ 65723 h 541106"/>
                <a:gd name="connsiteX11" fmla="*/ 263706 w 492834"/>
                <a:gd name="connsiteY11" fmla="*/ 3810 h 541106"/>
                <a:gd name="connsiteX12" fmla="*/ 293520 w 492834"/>
                <a:gd name="connsiteY12" fmla="*/ 204788 h 541106"/>
                <a:gd name="connsiteX13" fmla="*/ 287709 w 492834"/>
                <a:gd name="connsiteY13" fmla="*/ 212408 h 541106"/>
                <a:gd name="connsiteX14" fmla="*/ 281899 w 492834"/>
                <a:gd name="connsiteY14" fmla="*/ 205740 h 541106"/>
                <a:gd name="connsiteX15" fmla="*/ 269421 w 492834"/>
                <a:gd name="connsiteY15" fmla="*/ 65723 h 541106"/>
                <a:gd name="connsiteX16" fmla="*/ 246371 w 492834"/>
                <a:gd name="connsiteY16" fmla="*/ 0 h 541106"/>
                <a:gd name="connsiteX17" fmla="*/ 223320 w 492834"/>
                <a:gd name="connsiteY17" fmla="*/ 65723 h 541106"/>
                <a:gd name="connsiteX18" fmla="*/ 210843 w 492834"/>
                <a:gd name="connsiteY18" fmla="*/ 206693 h 541106"/>
                <a:gd name="connsiteX19" fmla="*/ 205032 w 492834"/>
                <a:gd name="connsiteY19" fmla="*/ 213360 h 541106"/>
                <a:gd name="connsiteX20" fmla="*/ 198270 w 492834"/>
                <a:gd name="connsiteY20" fmla="*/ 205740 h 541106"/>
                <a:gd name="connsiteX21" fmla="*/ 225225 w 492834"/>
                <a:gd name="connsiteY21" fmla="*/ 11430 h 541106"/>
                <a:gd name="connsiteX22" fmla="*/ 228083 w 492834"/>
                <a:gd name="connsiteY22" fmla="*/ 4763 h 541106"/>
                <a:gd name="connsiteX23" fmla="*/ 175219 w 492834"/>
                <a:gd name="connsiteY23" fmla="*/ 66675 h 541106"/>
                <a:gd name="connsiteX24" fmla="*/ 144453 w 492834"/>
                <a:gd name="connsiteY24" fmla="*/ 203835 h 541106"/>
                <a:gd name="connsiteX25" fmla="*/ 137691 w 492834"/>
                <a:gd name="connsiteY25" fmla="*/ 211455 h 541106"/>
                <a:gd name="connsiteX26" fmla="*/ 131880 w 492834"/>
                <a:gd name="connsiteY26" fmla="*/ 204788 h 541106"/>
                <a:gd name="connsiteX27" fmla="*/ 199222 w 492834"/>
                <a:gd name="connsiteY27" fmla="*/ 8573 h 541106"/>
                <a:gd name="connsiteX28" fmla="*/ 77969 w 492834"/>
                <a:gd name="connsiteY28" fmla="*/ 202883 h 541106"/>
                <a:gd name="connsiteX29" fmla="*/ 70254 w 492834"/>
                <a:gd name="connsiteY29" fmla="*/ 211455 h 541106"/>
                <a:gd name="connsiteX30" fmla="*/ 65491 w 492834"/>
                <a:gd name="connsiteY30" fmla="*/ 204788 h 541106"/>
                <a:gd name="connsiteX31" fmla="*/ 162646 w 492834"/>
                <a:gd name="connsiteY31" fmla="*/ 14288 h 541106"/>
                <a:gd name="connsiteX32" fmla="*/ 13580 w 492834"/>
                <a:gd name="connsiteY32" fmla="*/ 201930 h 541106"/>
                <a:gd name="connsiteX33" fmla="*/ 150 w 492834"/>
                <a:gd name="connsiteY33" fmla="*/ 231458 h 541106"/>
                <a:gd name="connsiteX34" fmla="*/ 241608 w 492834"/>
                <a:gd name="connsiteY34" fmla="*/ 539115 h 541106"/>
                <a:gd name="connsiteX35" fmla="*/ 242561 w 492834"/>
                <a:gd name="connsiteY35" fmla="*/ 540068 h 541106"/>
                <a:gd name="connsiteX36" fmla="*/ 250276 w 492834"/>
                <a:gd name="connsiteY36" fmla="*/ 539115 h 541106"/>
                <a:gd name="connsiteX37" fmla="*/ 251229 w 492834"/>
                <a:gd name="connsiteY37" fmla="*/ 538163 h 541106"/>
                <a:gd name="connsiteX38" fmla="*/ 492687 w 492834"/>
                <a:gd name="connsiteY38" fmla="*/ 231458 h 541106"/>
                <a:gd name="connsiteX39" fmla="*/ 479162 w 492834"/>
                <a:gd name="connsiteY39" fmla="*/ 201930 h 541106"/>
                <a:gd name="connsiteX40" fmla="*/ 387722 w 492834"/>
                <a:gd name="connsiteY40" fmla="*/ 204788 h 541106"/>
                <a:gd name="connsiteX41" fmla="*/ 414678 w 492834"/>
                <a:gd name="connsiteY41" fmla="*/ 230505 h 541106"/>
                <a:gd name="connsiteX42" fmla="*/ 274279 w 492834"/>
                <a:gd name="connsiteY42" fmla="*/ 474345 h 541106"/>
                <a:gd name="connsiteX43" fmla="*/ 359909 w 492834"/>
                <a:gd name="connsiteY43" fmla="*/ 233363 h 541106"/>
                <a:gd name="connsiteX44" fmla="*/ 359909 w 492834"/>
                <a:gd name="connsiteY44" fmla="*/ 232410 h 541106"/>
                <a:gd name="connsiteX45" fmla="*/ 359909 w 492834"/>
                <a:gd name="connsiteY45" fmla="*/ 231458 h 541106"/>
                <a:gd name="connsiteX46" fmla="*/ 387722 w 492834"/>
                <a:gd name="connsiteY46" fmla="*/ 204788 h 541106"/>
                <a:gd name="connsiteX47" fmla="*/ 294472 w 492834"/>
                <a:gd name="connsiteY47" fmla="*/ 231458 h 541106"/>
                <a:gd name="connsiteX48" fmla="*/ 321428 w 492834"/>
                <a:gd name="connsiteY48" fmla="*/ 204788 h 541106"/>
                <a:gd name="connsiteX49" fmla="*/ 348384 w 492834"/>
                <a:gd name="connsiteY49" fmla="*/ 230505 h 541106"/>
                <a:gd name="connsiteX50" fmla="*/ 259896 w 492834"/>
                <a:gd name="connsiteY50" fmla="*/ 478155 h 541106"/>
                <a:gd name="connsiteX51" fmla="*/ 294472 w 492834"/>
                <a:gd name="connsiteY51" fmla="*/ 231458 h 541106"/>
                <a:gd name="connsiteX52" fmla="*/ 294472 w 492834"/>
                <a:gd name="connsiteY52" fmla="*/ 231458 h 541106"/>
                <a:gd name="connsiteX53" fmla="*/ 246371 w 492834"/>
                <a:gd name="connsiteY53" fmla="*/ 491490 h 541106"/>
                <a:gd name="connsiteX54" fmla="*/ 210747 w 492834"/>
                <a:gd name="connsiteY54" fmla="*/ 231458 h 541106"/>
                <a:gd name="connsiteX55" fmla="*/ 247323 w 492834"/>
                <a:gd name="connsiteY55" fmla="*/ 204788 h 541106"/>
                <a:gd name="connsiteX56" fmla="*/ 282947 w 492834"/>
                <a:gd name="connsiteY56" fmla="*/ 231458 h 541106"/>
                <a:gd name="connsiteX57" fmla="*/ 246371 w 492834"/>
                <a:gd name="connsiteY57" fmla="*/ 491490 h 541106"/>
                <a:gd name="connsiteX58" fmla="*/ 231893 w 492834"/>
                <a:gd name="connsiteY58" fmla="*/ 478155 h 541106"/>
                <a:gd name="connsiteX59" fmla="*/ 143406 w 492834"/>
                <a:gd name="connsiteY59" fmla="*/ 230505 h 541106"/>
                <a:gd name="connsiteX60" fmla="*/ 170361 w 492834"/>
                <a:gd name="connsiteY60" fmla="*/ 204788 h 541106"/>
                <a:gd name="connsiteX61" fmla="*/ 197317 w 492834"/>
                <a:gd name="connsiteY61" fmla="*/ 231458 h 541106"/>
                <a:gd name="connsiteX62" fmla="*/ 231893 w 492834"/>
                <a:gd name="connsiteY62" fmla="*/ 478155 h 541106"/>
                <a:gd name="connsiteX63" fmla="*/ 218463 w 492834"/>
                <a:gd name="connsiteY63" fmla="*/ 474345 h 541106"/>
                <a:gd name="connsiteX64" fmla="*/ 77969 w 492834"/>
                <a:gd name="connsiteY64" fmla="*/ 230505 h 541106"/>
                <a:gd name="connsiteX65" fmla="*/ 104925 w 492834"/>
                <a:gd name="connsiteY65" fmla="*/ 204788 h 541106"/>
                <a:gd name="connsiteX66" fmla="*/ 131880 w 492834"/>
                <a:gd name="connsiteY66" fmla="*/ 231458 h 541106"/>
                <a:gd name="connsiteX67" fmla="*/ 218463 w 492834"/>
                <a:gd name="connsiteY67" fmla="*/ 474345 h 541106"/>
                <a:gd name="connsiteX68" fmla="*/ 11580 w 492834"/>
                <a:gd name="connsiteY68" fmla="*/ 229553 h 541106"/>
                <a:gd name="connsiteX69" fmla="*/ 38535 w 492834"/>
                <a:gd name="connsiteY69" fmla="*/ 204788 h 541106"/>
                <a:gd name="connsiteX70" fmla="*/ 65491 w 492834"/>
                <a:gd name="connsiteY70" fmla="*/ 231458 h 541106"/>
                <a:gd name="connsiteX71" fmla="*/ 200175 w 492834"/>
                <a:gd name="connsiteY71" fmla="*/ 468630 h 541106"/>
                <a:gd name="connsiteX72" fmla="*/ 11580 w 492834"/>
                <a:gd name="connsiteY72" fmla="*/ 229553 h 541106"/>
                <a:gd name="connsiteX73" fmla="*/ 291519 w 492834"/>
                <a:gd name="connsiteY73" fmla="*/ 468630 h 541106"/>
                <a:gd name="connsiteX74" fmla="*/ 426203 w 492834"/>
                <a:gd name="connsiteY74" fmla="*/ 231458 h 541106"/>
                <a:gd name="connsiteX75" fmla="*/ 453159 w 492834"/>
                <a:gd name="connsiteY75" fmla="*/ 204788 h 541106"/>
                <a:gd name="connsiteX76" fmla="*/ 480114 w 492834"/>
                <a:gd name="connsiteY76" fmla="*/ 229553 h 541106"/>
                <a:gd name="connsiteX77" fmla="*/ 291519 w 492834"/>
                <a:gd name="connsiteY77" fmla="*/ 468630 h 54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492834" h="541106">
                  <a:moveTo>
                    <a:pt x="479162" y="201930"/>
                  </a:moveTo>
                  <a:cubicBezTo>
                    <a:pt x="467637" y="115253"/>
                    <a:pt x="408963" y="43815"/>
                    <a:pt x="329143" y="14288"/>
                  </a:cubicBezTo>
                  <a:cubicBezTo>
                    <a:pt x="376292" y="46673"/>
                    <a:pt x="418583" y="113348"/>
                    <a:pt x="426298" y="204788"/>
                  </a:cubicBezTo>
                  <a:cubicBezTo>
                    <a:pt x="425346" y="205740"/>
                    <a:pt x="423441" y="207645"/>
                    <a:pt x="421536" y="211455"/>
                  </a:cubicBezTo>
                  <a:cubicBezTo>
                    <a:pt x="419631" y="208598"/>
                    <a:pt x="416773" y="205740"/>
                    <a:pt x="413820" y="202883"/>
                  </a:cubicBezTo>
                  <a:lnTo>
                    <a:pt x="413820" y="202883"/>
                  </a:lnTo>
                  <a:cubicBezTo>
                    <a:pt x="405153" y="109538"/>
                    <a:pt x="357051" y="33338"/>
                    <a:pt x="292567" y="8573"/>
                  </a:cubicBezTo>
                  <a:cubicBezTo>
                    <a:pt x="329143" y="42863"/>
                    <a:pt x="355051" y="117158"/>
                    <a:pt x="359909" y="204788"/>
                  </a:cubicBezTo>
                  <a:cubicBezTo>
                    <a:pt x="358956" y="205740"/>
                    <a:pt x="357051" y="207645"/>
                    <a:pt x="354099" y="211455"/>
                  </a:cubicBezTo>
                  <a:cubicBezTo>
                    <a:pt x="352194" y="208598"/>
                    <a:pt x="350289" y="205740"/>
                    <a:pt x="347336" y="203835"/>
                  </a:cubicBezTo>
                  <a:cubicBezTo>
                    <a:pt x="344478" y="151448"/>
                    <a:pt x="333906" y="103823"/>
                    <a:pt x="316570" y="65723"/>
                  </a:cubicBezTo>
                  <a:cubicBezTo>
                    <a:pt x="302187" y="33338"/>
                    <a:pt x="282947" y="11430"/>
                    <a:pt x="263706" y="3810"/>
                  </a:cubicBezTo>
                  <a:cubicBezTo>
                    <a:pt x="285804" y="47625"/>
                    <a:pt x="292567" y="155258"/>
                    <a:pt x="293520" y="204788"/>
                  </a:cubicBezTo>
                  <a:cubicBezTo>
                    <a:pt x="294472" y="203835"/>
                    <a:pt x="290662" y="207645"/>
                    <a:pt x="287709" y="212408"/>
                  </a:cubicBezTo>
                  <a:cubicBezTo>
                    <a:pt x="285804" y="209550"/>
                    <a:pt x="283899" y="207645"/>
                    <a:pt x="281899" y="205740"/>
                  </a:cubicBezTo>
                  <a:cubicBezTo>
                    <a:pt x="280947" y="153353"/>
                    <a:pt x="276089" y="104775"/>
                    <a:pt x="269421" y="65723"/>
                  </a:cubicBezTo>
                  <a:cubicBezTo>
                    <a:pt x="259801" y="11430"/>
                    <a:pt x="249228" y="0"/>
                    <a:pt x="246371" y="0"/>
                  </a:cubicBezTo>
                  <a:cubicBezTo>
                    <a:pt x="244466" y="0"/>
                    <a:pt x="232941" y="11430"/>
                    <a:pt x="223320" y="65723"/>
                  </a:cubicBezTo>
                  <a:cubicBezTo>
                    <a:pt x="215605" y="105728"/>
                    <a:pt x="211795" y="154305"/>
                    <a:pt x="210843" y="206693"/>
                  </a:cubicBezTo>
                  <a:cubicBezTo>
                    <a:pt x="209890" y="207645"/>
                    <a:pt x="207985" y="209550"/>
                    <a:pt x="205032" y="213360"/>
                  </a:cubicBezTo>
                  <a:cubicBezTo>
                    <a:pt x="202175" y="208598"/>
                    <a:pt x="198270" y="204788"/>
                    <a:pt x="198270" y="205740"/>
                  </a:cubicBezTo>
                  <a:cubicBezTo>
                    <a:pt x="199222" y="151448"/>
                    <a:pt x="206937" y="57150"/>
                    <a:pt x="225225" y="11430"/>
                  </a:cubicBezTo>
                  <a:cubicBezTo>
                    <a:pt x="226178" y="9525"/>
                    <a:pt x="227130" y="6668"/>
                    <a:pt x="228083" y="4763"/>
                  </a:cubicBezTo>
                  <a:cubicBezTo>
                    <a:pt x="208842" y="13335"/>
                    <a:pt x="190554" y="35243"/>
                    <a:pt x="175219" y="66675"/>
                  </a:cubicBezTo>
                  <a:cubicBezTo>
                    <a:pt x="157884" y="104775"/>
                    <a:pt x="147311" y="152400"/>
                    <a:pt x="144453" y="203835"/>
                  </a:cubicBezTo>
                  <a:cubicBezTo>
                    <a:pt x="141596" y="205740"/>
                    <a:pt x="139691" y="208598"/>
                    <a:pt x="137691" y="211455"/>
                  </a:cubicBezTo>
                  <a:cubicBezTo>
                    <a:pt x="135786" y="207645"/>
                    <a:pt x="132928" y="205740"/>
                    <a:pt x="131880" y="204788"/>
                  </a:cubicBezTo>
                  <a:cubicBezTo>
                    <a:pt x="136643" y="117158"/>
                    <a:pt x="162646" y="42863"/>
                    <a:pt x="199222" y="8573"/>
                  </a:cubicBezTo>
                  <a:cubicBezTo>
                    <a:pt x="135690" y="33338"/>
                    <a:pt x="86637" y="109538"/>
                    <a:pt x="77969" y="202883"/>
                  </a:cubicBezTo>
                  <a:cubicBezTo>
                    <a:pt x="77016" y="203835"/>
                    <a:pt x="74159" y="206693"/>
                    <a:pt x="70254" y="211455"/>
                  </a:cubicBezTo>
                  <a:cubicBezTo>
                    <a:pt x="68349" y="207645"/>
                    <a:pt x="66444" y="205740"/>
                    <a:pt x="65491" y="204788"/>
                  </a:cubicBezTo>
                  <a:cubicBezTo>
                    <a:pt x="73206" y="113348"/>
                    <a:pt x="115497" y="46673"/>
                    <a:pt x="162646" y="14288"/>
                  </a:cubicBezTo>
                  <a:cubicBezTo>
                    <a:pt x="83779" y="43815"/>
                    <a:pt x="25105" y="116205"/>
                    <a:pt x="13580" y="201930"/>
                  </a:cubicBezTo>
                  <a:cubicBezTo>
                    <a:pt x="4912" y="208598"/>
                    <a:pt x="150" y="220028"/>
                    <a:pt x="150" y="231458"/>
                  </a:cubicBezTo>
                  <a:cubicBezTo>
                    <a:pt x="150" y="235268"/>
                    <a:pt x="-14328" y="214313"/>
                    <a:pt x="241608" y="539115"/>
                  </a:cubicBezTo>
                  <a:cubicBezTo>
                    <a:pt x="241608" y="540068"/>
                    <a:pt x="242561" y="540068"/>
                    <a:pt x="242561" y="540068"/>
                  </a:cubicBezTo>
                  <a:cubicBezTo>
                    <a:pt x="245418" y="541973"/>
                    <a:pt x="248371" y="541020"/>
                    <a:pt x="250276" y="539115"/>
                  </a:cubicBezTo>
                  <a:lnTo>
                    <a:pt x="251229" y="538163"/>
                  </a:lnTo>
                  <a:cubicBezTo>
                    <a:pt x="507070" y="214313"/>
                    <a:pt x="492687" y="235268"/>
                    <a:pt x="492687" y="231458"/>
                  </a:cubicBezTo>
                  <a:cubicBezTo>
                    <a:pt x="492592" y="220028"/>
                    <a:pt x="486782" y="209550"/>
                    <a:pt x="479162" y="201930"/>
                  </a:cubicBezTo>
                  <a:close/>
                  <a:moveTo>
                    <a:pt x="387722" y="204788"/>
                  </a:moveTo>
                  <a:cubicBezTo>
                    <a:pt x="402200" y="204788"/>
                    <a:pt x="413725" y="216218"/>
                    <a:pt x="414678" y="230505"/>
                  </a:cubicBezTo>
                  <a:lnTo>
                    <a:pt x="274279" y="474345"/>
                  </a:lnTo>
                  <a:lnTo>
                    <a:pt x="359909" y="233363"/>
                  </a:lnTo>
                  <a:lnTo>
                    <a:pt x="359909" y="232410"/>
                  </a:lnTo>
                  <a:lnTo>
                    <a:pt x="359909" y="231458"/>
                  </a:lnTo>
                  <a:cubicBezTo>
                    <a:pt x="360766" y="217170"/>
                    <a:pt x="372387" y="204788"/>
                    <a:pt x="387722" y="204788"/>
                  </a:cubicBezTo>
                  <a:close/>
                  <a:moveTo>
                    <a:pt x="294472" y="231458"/>
                  </a:moveTo>
                  <a:cubicBezTo>
                    <a:pt x="294472" y="216218"/>
                    <a:pt x="306950" y="204788"/>
                    <a:pt x="321428" y="204788"/>
                  </a:cubicBezTo>
                  <a:cubicBezTo>
                    <a:pt x="335811" y="204788"/>
                    <a:pt x="348384" y="216218"/>
                    <a:pt x="348384" y="230505"/>
                  </a:cubicBezTo>
                  <a:lnTo>
                    <a:pt x="259896" y="478155"/>
                  </a:lnTo>
                  <a:lnTo>
                    <a:pt x="294472" y="231458"/>
                  </a:lnTo>
                  <a:cubicBezTo>
                    <a:pt x="294472" y="232410"/>
                    <a:pt x="294472" y="232410"/>
                    <a:pt x="294472" y="231458"/>
                  </a:cubicBezTo>
                  <a:close/>
                  <a:moveTo>
                    <a:pt x="246371" y="491490"/>
                  </a:moveTo>
                  <a:lnTo>
                    <a:pt x="210747" y="231458"/>
                  </a:lnTo>
                  <a:cubicBezTo>
                    <a:pt x="210747" y="217170"/>
                    <a:pt x="227130" y="204788"/>
                    <a:pt x="247323" y="204788"/>
                  </a:cubicBezTo>
                  <a:cubicBezTo>
                    <a:pt x="267516" y="204788"/>
                    <a:pt x="282947" y="216218"/>
                    <a:pt x="282947" y="231458"/>
                  </a:cubicBezTo>
                  <a:lnTo>
                    <a:pt x="246371" y="491490"/>
                  </a:lnTo>
                  <a:close/>
                  <a:moveTo>
                    <a:pt x="231893" y="478155"/>
                  </a:moveTo>
                  <a:lnTo>
                    <a:pt x="143406" y="230505"/>
                  </a:lnTo>
                  <a:cubicBezTo>
                    <a:pt x="144358" y="216218"/>
                    <a:pt x="155883" y="204788"/>
                    <a:pt x="170361" y="204788"/>
                  </a:cubicBezTo>
                  <a:cubicBezTo>
                    <a:pt x="185792" y="204788"/>
                    <a:pt x="197317" y="217170"/>
                    <a:pt x="197317" y="231458"/>
                  </a:cubicBezTo>
                  <a:cubicBezTo>
                    <a:pt x="198270" y="232410"/>
                    <a:pt x="208842" y="311468"/>
                    <a:pt x="231893" y="478155"/>
                  </a:cubicBezTo>
                  <a:close/>
                  <a:moveTo>
                    <a:pt x="218463" y="474345"/>
                  </a:moveTo>
                  <a:lnTo>
                    <a:pt x="77969" y="230505"/>
                  </a:lnTo>
                  <a:cubicBezTo>
                    <a:pt x="78921" y="216218"/>
                    <a:pt x="90447" y="204788"/>
                    <a:pt x="104925" y="204788"/>
                  </a:cubicBezTo>
                  <a:cubicBezTo>
                    <a:pt x="120355" y="204788"/>
                    <a:pt x="131880" y="217170"/>
                    <a:pt x="131880" y="231458"/>
                  </a:cubicBezTo>
                  <a:cubicBezTo>
                    <a:pt x="131880" y="233363"/>
                    <a:pt x="126070" y="216218"/>
                    <a:pt x="218463" y="474345"/>
                  </a:cubicBezTo>
                  <a:close/>
                  <a:moveTo>
                    <a:pt x="11580" y="229553"/>
                  </a:moveTo>
                  <a:cubicBezTo>
                    <a:pt x="12532" y="215265"/>
                    <a:pt x="24057" y="204788"/>
                    <a:pt x="38535" y="204788"/>
                  </a:cubicBezTo>
                  <a:cubicBezTo>
                    <a:pt x="53966" y="204788"/>
                    <a:pt x="65491" y="217170"/>
                    <a:pt x="65491" y="231458"/>
                  </a:cubicBezTo>
                  <a:cubicBezTo>
                    <a:pt x="65491" y="234315"/>
                    <a:pt x="57776" y="219075"/>
                    <a:pt x="200175" y="468630"/>
                  </a:cubicBezTo>
                  <a:lnTo>
                    <a:pt x="11580" y="229553"/>
                  </a:lnTo>
                  <a:close/>
                  <a:moveTo>
                    <a:pt x="291519" y="468630"/>
                  </a:moveTo>
                  <a:cubicBezTo>
                    <a:pt x="434871" y="218123"/>
                    <a:pt x="426203" y="234315"/>
                    <a:pt x="426203" y="231458"/>
                  </a:cubicBezTo>
                  <a:cubicBezTo>
                    <a:pt x="426203" y="216218"/>
                    <a:pt x="438681" y="204788"/>
                    <a:pt x="453159" y="204788"/>
                  </a:cubicBezTo>
                  <a:cubicBezTo>
                    <a:pt x="467541" y="204788"/>
                    <a:pt x="479162" y="216218"/>
                    <a:pt x="480114" y="229553"/>
                  </a:cubicBezTo>
                  <a:lnTo>
                    <a:pt x="291519" y="4686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42CBEF37-7463-EA45-4477-63648536BB88}"/>
                </a:ext>
              </a:extLst>
            </p:cNvPr>
            <p:cNvSpPr/>
            <p:nvPr/>
          </p:nvSpPr>
          <p:spPr>
            <a:xfrm>
              <a:off x="3416998" y="6017894"/>
              <a:ext cx="73151" cy="72390"/>
            </a:xfrm>
            <a:custGeom>
              <a:avLst/>
              <a:gdLst>
                <a:gd name="connsiteX0" fmla="*/ 36576 w 73151"/>
                <a:gd name="connsiteY0" fmla="*/ 0 h 72390"/>
                <a:gd name="connsiteX1" fmla="*/ 0 w 73151"/>
                <a:gd name="connsiteY1" fmla="*/ 36195 h 72390"/>
                <a:gd name="connsiteX2" fmla="*/ 36576 w 73151"/>
                <a:gd name="connsiteY2" fmla="*/ 72390 h 72390"/>
                <a:gd name="connsiteX3" fmla="*/ 73152 w 73151"/>
                <a:gd name="connsiteY3" fmla="*/ 36195 h 72390"/>
                <a:gd name="connsiteX4" fmla="*/ 36576 w 73151"/>
                <a:gd name="connsiteY4" fmla="*/ 0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1" h="72390">
                  <a:moveTo>
                    <a:pt x="36576" y="0"/>
                  </a:moveTo>
                  <a:cubicBezTo>
                    <a:pt x="16383" y="0"/>
                    <a:pt x="0" y="16193"/>
                    <a:pt x="0" y="36195"/>
                  </a:cubicBezTo>
                  <a:cubicBezTo>
                    <a:pt x="0" y="56198"/>
                    <a:pt x="16383" y="72390"/>
                    <a:pt x="36576" y="72390"/>
                  </a:cubicBezTo>
                  <a:cubicBezTo>
                    <a:pt x="56769" y="72390"/>
                    <a:pt x="73152" y="56198"/>
                    <a:pt x="73152" y="36195"/>
                  </a:cubicBezTo>
                  <a:cubicBezTo>
                    <a:pt x="73152" y="16193"/>
                    <a:pt x="55817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44550D74-67DB-0394-5CE8-4F706BDD2ECA}"/>
                </a:ext>
              </a:extLst>
            </p:cNvPr>
            <p:cNvSpPr/>
            <p:nvPr/>
          </p:nvSpPr>
          <p:spPr>
            <a:xfrm>
              <a:off x="3844194" y="5952172"/>
              <a:ext cx="48006" cy="47625"/>
            </a:xfrm>
            <a:custGeom>
              <a:avLst/>
              <a:gdLst>
                <a:gd name="connsiteX0" fmla="*/ 24003 w 48006"/>
                <a:gd name="connsiteY0" fmla="*/ 0 h 47625"/>
                <a:gd name="connsiteX1" fmla="*/ 0 w 48006"/>
                <a:gd name="connsiteY1" fmla="*/ 23813 h 47625"/>
                <a:gd name="connsiteX2" fmla="*/ 24003 w 48006"/>
                <a:gd name="connsiteY2" fmla="*/ 47625 h 47625"/>
                <a:gd name="connsiteX3" fmla="*/ 48006 w 48006"/>
                <a:gd name="connsiteY3" fmla="*/ 23813 h 47625"/>
                <a:gd name="connsiteX4" fmla="*/ 24003 w 48006"/>
                <a:gd name="connsiteY4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" h="47625">
                  <a:moveTo>
                    <a:pt x="24003" y="0"/>
                  </a:moveTo>
                  <a:cubicBezTo>
                    <a:pt x="10573" y="0"/>
                    <a:pt x="0" y="10477"/>
                    <a:pt x="0" y="23813"/>
                  </a:cubicBezTo>
                  <a:cubicBezTo>
                    <a:pt x="0" y="37147"/>
                    <a:pt x="10573" y="47625"/>
                    <a:pt x="24003" y="47625"/>
                  </a:cubicBezTo>
                  <a:cubicBezTo>
                    <a:pt x="37433" y="47625"/>
                    <a:pt x="48006" y="37147"/>
                    <a:pt x="48006" y="23813"/>
                  </a:cubicBezTo>
                  <a:cubicBezTo>
                    <a:pt x="48006" y="10477"/>
                    <a:pt x="37433" y="0"/>
                    <a:pt x="2400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D9CC30AB-CD09-1691-0CE5-A341E496D5C9}"/>
                </a:ext>
              </a:extLst>
            </p:cNvPr>
            <p:cNvSpPr/>
            <p:nvPr/>
          </p:nvSpPr>
          <p:spPr>
            <a:xfrm>
              <a:off x="3766185" y="6054089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DA49D6E6-53C2-89C8-4A86-1B0AE2C1E1A2}"/>
                </a:ext>
              </a:extLst>
            </p:cNvPr>
            <p:cNvSpPr/>
            <p:nvPr/>
          </p:nvSpPr>
          <p:spPr>
            <a:xfrm>
              <a:off x="3880675" y="562546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9079F9C-8539-64C1-56A4-F0A1C23BCD6B}"/>
                </a:ext>
              </a:extLst>
            </p:cNvPr>
            <p:cNvSpPr/>
            <p:nvPr/>
          </p:nvSpPr>
          <p:spPr>
            <a:xfrm>
              <a:off x="3399663" y="5590222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95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C2E69511-26BA-02D7-6AB2-8737FA2971C9}"/>
                </a:ext>
              </a:extLst>
            </p:cNvPr>
            <p:cNvSpPr/>
            <p:nvPr/>
          </p:nvSpPr>
          <p:spPr>
            <a:xfrm>
              <a:off x="3416998" y="591121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DE156013-AA5E-3658-5E1D-DF6682F1A4FD}"/>
                </a:ext>
              </a:extLst>
            </p:cNvPr>
            <p:cNvSpPr/>
            <p:nvPr/>
          </p:nvSpPr>
          <p:spPr>
            <a:xfrm>
              <a:off x="3561302" y="607218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2A6150F-A60E-C11D-4F34-906C5C846F06}"/>
                </a:ext>
              </a:extLst>
            </p:cNvPr>
            <p:cNvSpPr/>
            <p:nvPr/>
          </p:nvSpPr>
          <p:spPr>
            <a:xfrm>
              <a:off x="3898010" y="5875972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6" name="Graphic 379">
            <a:extLst>
              <a:ext uri="{FF2B5EF4-FFF2-40B4-BE49-F238E27FC236}">
                <a16:creationId xmlns:a16="http://schemas.microsoft.com/office/drawing/2014/main" id="{AE6F6F00-CE56-47D7-BDAD-65854B807BC4}"/>
              </a:ext>
            </a:extLst>
          </p:cNvPr>
          <p:cNvGrpSpPr/>
          <p:nvPr/>
        </p:nvGrpSpPr>
        <p:grpSpPr>
          <a:xfrm>
            <a:off x="6999194" y="3181429"/>
            <a:ext cx="404623" cy="409765"/>
            <a:chOff x="4493612" y="5827544"/>
            <a:chExt cx="489005" cy="495219"/>
          </a:xfrm>
          <a:solidFill>
            <a:schemeClr val="bg1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93FB8889-6C2F-4E7B-9B39-10B20DBEDA46}"/>
                </a:ext>
              </a:extLst>
            </p:cNvPr>
            <p:cNvSpPr/>
            <p:nvPr/>
          </p:nvSpPr>
          <p:spPr>
            <a:xfrm>
              <a:off x="4681532" y="6055191"/>
              <a:ext cx="81724" cy="80962"/>
            </a:xfrm>
            <a:custGeom>
              <a:avLst/>
              <a:gdLst>
                <a:gd name="connsiteX0" fmla="*/ 81725 w 81724"/>
                <a:gd name="connsiteY0" fmla="*/ 66675 h 80962"/>
                <a:gd name="connsiteX1" fmla="*/ 14383 w 81724"/>
                <a:gd name="connsiteY1" fmla="*/ 0 h 80962"/>
                <a:gd name="connsiteX2" fmla="*/ 0 w 81724"/>
                <a:gd name="connsiteY2" fmla="*/ 14288 h 80962"/>
                <a:gd name="connsiteX3" fmla="*/ 67342 w 81724"/>
                <a:gd name="connsiteY3" fmla="*/ 80963 h 80962"/>
                <a:gd name="connsiteX4" fmla="*/ 81725 w 81724"/>
                <a:gd name="connsiteY4" fmla="*/ 66675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4" h="80962">
                  <a:moveTo>
                    <a:pt x="81725" y="66675"/>
                  </a:moveTo>
                  <a:lnTo>
                    <a:pt x="14383" y="0"/>
                  </a:lnTo>
                  <a:cubicBezTo>
                    <a:pt x="13430" y="953"/>
                    <a:pt x="18193" y="-3810"/>
                    <a:pt x="0" y="14288"/>
                  </a:cubicBezTo>
                  <a:lnTo>
                    <a:pt x="67342" y="80963"/>
                  </a:lnTo>
                  <a:lnTo>
                    <a:pt x="81725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042050D6-F35F-60C0-33D3-C0DAFCA71BB2}"/>
                </a:ext>
              </a:extLst>
            </p:cNvPr>
            <p:cNvSpPr/>
            <p:nvPr/>
          </p:nvSpPr>
          <p:spPr>
            <a:xfrm>
              <a:off x="4610285" y="6096851"/>
              <a:ext cx="110680" cy="109211"/>
            </a:xfrm>
            <a:custGeom>
              <a:avLst/>
              <a:gdLst>
                <a:gd name="connsiteX0" fmla="*/ 110680 w 110680"/>
                <a:gd name="connsiteY0" fmla="*/ 94547 h 109211"/>
                <a:gd name="connsiteX1" fmla="*/ 102965 w 110680"/>
                <a:gd name="connsiteY1" fmla="*/ 81212 h 109211"/>
                <a:gd name="connsiteX2" fmla="*/ 25051 w 110680"/>
                <a:gd name="connsiteY2" fmla="*/ 4060 h 109211"/>
                <a:gd name="connsiteX3" fmla="*/ 0 w 110680"/>
                <a:gd name="connsiteY3" fmla="*/ 14537 h 109211"/>
                <a:gd name="connsiteX4" fmla="*/ 3810 w 110680"/>
                <a:gd name="connsiteY4" fmla="*/ 25015 h 109211"/>
                <a:gd name="connsiteX5" fmla="*/ 85534 w 110680"/>
                <a:gd name="connsiteY5" fmla="*/ 105977 h 109211"/>
                <a:gd name="connsiteX6" fmla="*/ 110680 w 110680"/>
                <a:gd name="connsiteY6" fmla="*/ 94547 h 109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80" h="109211">
                  <a:moveTo>
                    <a:pt x="110680" y="94547"/>
                  </a:moveTo>
                  <a:cubicBezTo>
                    <a:pt x="110680" y="86927"/>
                    <a:pt x="104870" y="83117"/>
                    <a:pt x="102965" y="81212"/>
                  </a:cubicBezTo>
                  <a:cubicBezTo>
                    <a:pt x="102013" y="80260"/>
                    <a:pt x="107728" y="85975"/>
                    <a:pt x="25051" y="4060"/>
                  </a:cubicBezTo>
                  <a:cubicBezTo>
                    <a:pt x="16383" y="-4513"/>
                    <a:pt x="0" y="1202"/>
                    <a:pt x="0" y="14537"/>
                  </a:cubicBezTo>
                  <a:cubicBezTo>
                    <a:pt x="0" y="18347"/>
                    <a:pt x="1905" y="22157"/>
                    <a:pt x="3810" y="25015"/>
                  </a:cubicBezTo>
                  <a:lnTo>
                    <a:pt x="85534" y="105977"/>
                  </a:lnTo>
                  <a:cubicBezTo>
                    <a:pt x="95250" y="113597"/>
                    <a:pt x="110680" y="106930"/>
                    <a:pt x="110680" y="945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602B1AB-79BC-08F4-1F7F-2CAFA3C0564B}"/>
                </a:ext>
              </a:extLst>
            </p:cNvPr>
            <p:cNvSpPr/>
            <p:nvPr/>
          </p:nvSpPr>
          <p:spPr>
            <a:xfrm>
              <a:off x="4618190" y="6152441"/>
              <a:ext cx="46958" cy="46481"/>
            </a:xfrm>
            <a:custGeom>
              <a:avLst/>
              <a:gdLst>
                <a:gd name="connsiteX0" fmla="*/ 0 w 46958"/>
                <a:gd name="connsiteY0" fmla="*/ 12763 h 46481"/>
                <a:gd name="connsiteX1" fmla="*/ 12954 w 46958"/>
                <a:gd name="connsiteY1" fmla="*/ 0 h 46481"/>
                <a:gd name="connsiteX2" fmla="*/ 46958 w 46958"/>
                <a:gd name="connsiteY2" fmla="*/ 33623 h 46481"/>
                <a:gd name="connsiteX3" fmla="*/ 34004 w 46958"/>
                <a:gd name="connsiteY3" fmla="*/ 46482 h 4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58" h="46481">
                  <a:moveTo>
                    <a:pt x="0" y="12763"/>
                  </a:moveTo>
                  <a:lnTo>
                    <a:pt x="12954" y="0"/>
                  </a:lnTo>
                  <a:lnTo>
                    <a:pt x="46958" y="33623"/>
                  </a:lnTo>
                  <a:lnTo>
                    <a:pt x="34004" y="4648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714B3976-4876-75F8-F5D4-A43E6D8D5943}"/>
                </a:ext>
              </a:extLst>
            </p:cNvPr>
            <p:cNvSpPr/>
            <p:nvPr/>
          </p:nvSpPr>
          <p:spPr>
            <a:xfrm>
              <a:off x="4875746" y="5878628"/>
              <a:ext cx="64580" cy="64168"/>
            </a:xfrm>
            <a:custGeom>
              <a:avLst/>
              <a:gdLst>
                <a:gd name="connsiteX0" fmla="*/ 63532 w 64580"/>
                <a:gd name="connsiteY0" fmla="*/ 36546 h 64168"/>
                <a:gd name="connsiteX1" fmla="*/ 27908 w 64580"/>
                <a:gd name="connsiteY1" fmla="*/ 1303 h 64168"/>
                <a:gd name="connsiteX2" fmla="*/ 0 w 64580"/>
                <a:gd name="connsiteY2" fmla="*/ 11781 h 64168"/>
                <a:gd name="connsiteX3" fmla="*/ 52864 w 64580"/>
                <a:gd name="connsiteY3" fmla="*/ 64168 h 64168"/>
                <a:gd name="connsiteX4" fmla="*/ 63532 w 64580"/>
                <a:gd name="connsiteY4" fmla="*/ 36546 h 6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80" h="64168">
                  <a:moveTo>
                    <a:pt x="63532" y="36546"/>
                  </a:moveTo>
                  <a:cubicBezTo>
                    <a:pt x="69342" y="14638"/>
                    <a:pt x="50102" y="-5364"/>
                    <a:pt x="27908" y="1303"/>
                  </a:cubicBezTo>
                  <a:cubicBezTo>
                    <a:pt x="18288" y="4161"/>
                    <a:pt x="8668" y="7971"/>
                    <a:pt x="0" y="11781"/>
                  </a:cubicBezTo>
                  <a:lnTo>
                    <a:pt x="52864" y="64168"/>
                  </a:lnTo>
                  <a:cubicBezTo>
                    <a:pt x="57817" y="55596"/>
                    <a:pt x="60674" y="46071"/>
                    <a:pt x="63532" y="365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574D8728-427F-89B3-AC8E-2471DC990DE7}"/>
                </a:ext>
              </a:extLst>
            </p:cNvPr>
            <p:cNvSpPr/>
            <p:nvPr/>
          </p:nvSpPr>
          <p:spPr>
            <a:xfrm>
              <a:off x="4704487" y="5896124"/>
              <a:ext cx="218408" cy="217170"/>
            </a:xfrm>
            <a:custGeom>
              <a:avLst/>
              <a:gdLst>
                <a:gd name="connsiteX0" fmla="*/ 160687 w 218408"/>
                <a:gd name="connsiteY0" fmla="*/ 0 h 217170"/>
                <a:gd name="connsiteX1" fmla="*/ 123158 w 218408"/>
                <a:gd name="connsiteY1" fmla="*/ 28575 h 217170"/>
                <a:gd name="connsiteX2" fmla="*/ 0 w 218408"/>
                <a:gd name="connsiteY2" fmla="*/ 150495 h 217170"/>
                <a:gd name="connsiteX3" fmla="*/ 67342 w 218408"/>
                <a:gd name="connsiteY3" fmla="*/ 217170 h 217170"/>
                <a:gd name="connsiteX4" fmla="*/ 189548 w 218408"/>
                <a:gd name="connsiteY4" fmla="*/ 96202 h 217170"/>
                <a:gd name="connsiteX5" fmla="*/ 218408 w 218408"/>
                <a:gd name="connsiteY5" fmla="*/ 59055 h 217170"/>
                <a:gd name="connsiteX6" fmla="*/ 160687 w 218408"/>
                <a:gd name="connsiteY6" fmla="*/ 0 h 217170"/>
                <a:gd name="connsiteX7" fmla="*/ 147257 w 218408"/>
                <a:gd name="connsiteY7" fmla="*/ 104775 h 217170"/>
                <a:gd name="connsiteX8" fmla="*/ 113633 w 218408"/>
                <a:gd name="connsiteY8" fmla="*/ 104775 h 217170"/>
                <a:gd name="connsiteX9" fmla="*/ 130969 w 218408"/>
                <a:gd name="connsiteY9" fmla="*/ 63817 h 217170"/>
                <a:gd name="connsiteX10" fmla="*/ 148304 w 218408"/>
                <a:gd name="connsiteY10" fmla="*/ 70485 h 217170"/>
                <a:gd name="connsiteX11" fmla="*/ 147257 w 218408"/>
                <a:gd name="connsiteY11" fmla="*/ 104775 h 21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8408" h="217170">
                  <a:moveTo>
                    <a:pt x="160687" y="0"/>
                  </a:moveTo>
                  <a:cubicBezTo>
                    <a:pt x="147257" y="7620"/>
                    <a:pt x="133731" y="17145"/>
                    <a:pt x="123158" y="28575"/>
                  </a:cubicBezTo>
                  <a:lnTo>
                    <a:pt x="0" y="150495"/>
                  </a:lnTo>
                  <a:lnTo>
                    <a:pt x="67342" y="217170"/>
                  </a:lnTo>
                  <a:lnTo>
                    <a:pt x="189548" y="96202"/>
                  </a:lnTo>
                  <a:cubicBezTo>
                    <a:pt x="201073" y="84772"/>
                    <a:pt x="210693" y="72390"/>
                    <a:pt x="218408" y="59055"/>
                  </a:cubicBezTo>
                  <a:lnTo>
                    <a:pt x="160687" y="0"/>
                  </a:lnTo>
                  <a:close/>
                  <a:moveTo>
                    <a:pt x="147257" y="104775"/>
                  </a:moveTo>
                  <a:cubicBezTo>
                    <a:pt x="137636" y="114300"/>
                    <a:pt x="122206" y="114300"/>
                    <a:pt x="113633" y="104775"/>
                  </a:cubicBezTo>
                  <a:cubicBezTo>
                    <a:pt x="98203" y="89535"/>
                    <a:pt x="108871" y="63817"/>
                    <a:pt x="130969" y="63817"/>
                  </a:cubicBezTo>
                  <a:cubicBezTo>
                    <a:pt x="137732" y="63817"/>
                    <a:pt x="143446" y="66675"/>
                    <a:pt x="148304" y="70485"/>
                  </a:cubicBezTo>
                  <a:cubicBezTo>
                    <a:pt x="155924" y="80963"/>
                    <a:pt x="155924" y="95250"/>
                    <a:pt x="147257" y="1047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72D16663-3039-1A62-140E-6B84C6D43C2D}"/>
                </a:ext>
              </a:extLst>
            </p:cNvPr>
            <p:cNvSpPr/>
            <p:nvPr/>
          </p:nvSpPr>
          <p:spPr>
            <a:xfrm>
              <a:off x="4640098" y="5874216"/>
              <a:ext cx="36575" cy="36195"/>
            </a:xfrm>
            <a:custGeom>
              <a:avLst/>
              <a:gdLst>
                <a:gd name="connsiteX0" fmla="*/ 18288 w 36575"/>
                <a:gd name="connsiteY0" fmla="*/ 36195 h 36195"/>
                <a:gd name="connsiteX1" fmla="*/ 36576 w 36575"/>
                <a:gd name="connsiteY1" fmla="*/ 18097 h 36195"/>
                <a:gd name="connsiteX2" fmla="*/ 18288 w 36575"/>
                <a:gd name="connsiteY2" fmla="*/ 0 h 36195"/>
                <a:gd name="connsiteX3" fmla="*/ 0 w 36575"/>
                <a:gd name="connsiteY3" fmla="*/ 18097 h 36195"/>
                <a:gd name="connsiteX4" fmla="*/ 18288 w 36575"/>
                <a:gd name="connsiteY4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" h="36195">
                  <a:moveTo>
                    <a:pt x="18288" y="36195"/>
                  </a:moveTo>
                  <a:cubicBezTo>
                    <a:pt x="27908" y="36195"/>
                    <a:pt x="36576" y="28575"/>
                    <a:pt x="36576" y="18097"/>
                  </a:cubicBezTo>
                  <a:cubicBezTo>
                    <a:pt x="36576" y="8572"/>
                    <a:pt x="28861" y="0"/>
                    <a:pt x="18288" y="0"/>
                  </a:cubicBezTo>
                  <a:cubicBezTo>
                    <a:pt x="7715" y="0"/>
                    <a:pt x="0" y="7620"/>
                    <a:pt x="0" y="18097"/>
                  </a:cubicBezTo>
                  <a:cubicBezTo>
                    <a:pt x="0" y="27622"/>
                    <a:pt x="7715" y="36195"/>
                    <a:pt x="18288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4A54E280-0F28-395B-C80C-D19C9BB6E9F1}"/>
                </a:ext>
              </a:extLst>
            </p:cNvPr>
            <p:cNvSpPr/>
            <p:nvPr/>
          </p:nvSpPr>
          <p:spPr>
            <a:xfrm>
              <a:off x="4493612" y="6012329"/>
              <a:ext cx="176299" cy="97118"/>
            </a:xfrm>
            <a:custGeom>
              <a:avLst/>
              <a:gdLst>
                <a:gd name="connsiteX0" fmla="*/ 115721 w 176299"/>
                <a:gd name="connsiteY0" fmla="*/ 43815 h 97118"/>
                <a:gd name="connsiteX1" fmla="*/ 149344 w 176299"/>
                <a:gd name="connsiteY1" fmla="*/ 78105 h 97118"/>
                <a:gd name="connsiteX2" fmla="*/ 176300 w 176299"/>
                <a:gd name="connsiteY2" fmla="*/ 51435 h 97118"/>
                <a:gd name="connsiteX3" fmla="*/ 122388 w 176299"/>
                <a:gd name="connsiteY3" fmla="*/ 0 h 97118"/>
                <a:gd name="connsiteX4" fmla="*/ 6945 w 176299"/>
                <a:gd name="connsiteY4" fmla="*/ 70485 h 97118"/>
                <a:gd name="connsiteX5" fmla="*/ 182 w 176299"/>
                <a:gd name="connsiteY5" fmla="*/ 85725 h 97118"/>
                <a:gd name="connsiteX6" fmla="*/ 21328 w 176299"/>
                <a:gd name="connsiteY6" fmla="*/ 95250 h 97118"/>
                <a:gd name="connsiteX7" fmla="*/ 107910 w 176299"/>
                <a:gd name="connsiteY7" fmla="*/ 43815 h 97118"/>
                <a:gd name="connsiteX8" fmla="*/ 115721 w 176299"/>
                <a:gd name="connsiteY8" fmla="*/ 43815 h 97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299" h="97118">
                  <a:moveTo>
                    <a:pt x="115721" y="43815"/>
                  </a:moveTo>
                  <a:lnTo>
                    <a:pt x="149344" y="78105"/>
                  </a:lnTo>
                  <a:lnTo>
                    <a:pt x="176300" y="51435"/>
                  </a:lnTo>
                  <a:lnTo>
                    <a:pt x="122388" y="0"/>
                  </a:lnTo>
                  <a:lnTo>
                    <a:pt x="6945" y="70485"/>
                  </a:lnTo>
                  <a:cubicBezTo>
                    <a:pt x="2087" y="73342"/>
                    <a:pt x="-770" y="80010"/>
                    <a:pt x="182" y="85725"/>
                  </a:cubicBezTo>
                  <a:cubicBezTo>
                    <a:pt x="2087" y="95250"/>
                    <a:pt x="12660" y="100013"/>
                    <a:pt x="21328" y="95250"/>
                  </a:cubicBezTo>
                  <a:lnTo>
                    <a:pt x="107910" y="43815"/>
                  </a:lnTo>
                  <a:cubicBezTo>
                    <a:pt x="110958" y="40958"/>
                    <a:pt x="113815" y="41910"/>
                    <a:pt x="115721" y="438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D73E2A4-461C-E3A6-A5AE-A296D27D5BDD}"/>
                </a:ext>
              </a:extLst>
            </p:cNvPr>
            <p:cNvSpPr/>
            <p:nvPr/>
          </p:nvSpPr>
          <p:spPr>
            <a:xfrm>
              <a:off x="4904607" y="6148536"/>
              <a:ext cx="73151" cy="72389"/>
            </a:xfrm>
            <a:custGeom>
              <a:avLst/>
              <a:gdLst>
                <a:gd name="connsiteX0" fmla="*/ 36576 w 73151"/>
                <a:gd name="connsiteY0" fmla="*/ 0 h 72389"/>
                <a:gd name="connsiteX1" fmla="*/ 0 w 73151"/>
                <a:gd name="connsiteY1" fmla="*/ 36195 h 72389"/>
                <a:gd name="connsiteX2" fmla="*/ 36576 w 73151"/>
                <a:gd name="connsiteY2" fmla="*/ 72390 h 72389"/>
                <a:gd name="connsiteX3" fmla="*/ 73152 w 73151"/>
                <a:gd name="connsiteY3" fmla="*/ 36195 h 72389"/>
                <a:gd name="connsiteX4" fmla="*/ 36576 w 73151"/>
                <a:gd name="connsiteY4" fmla="*/ 0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1" h="72389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7"/>
                    <a:pt x="16383" y="72390"/>
                    <a:pt x="36576" y="72390"/>
                  </a:cubicBezTo>
                  <a:cubicBezTo>
                    <a:pt x="56769" y="72390"/>
                    <a:pt x="73152" y="56197"/>
                    <a:pt x="73152" y="36195"/>
                  </a:cubicBezTo>
                  <a:cubicBezTo>
                    <a:pt x="73152" y="16192"/>
                    <a:pt x="55817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7AB5650F-B959-71BD-AE4B-848941424076}"/>
                </a:ext>
              </a:extLst>
            </p:cNvPr>
            <p:cNvSpPr/>
            <p:nvPr/>
          </p:nvSpPr>
          <p:spPr>
            <a:xfrm>
              <a:off x="4651242" y="6077194"/>
              <a:ext cx="89058" cy="88296"/>
            </a:xfrm>
            <a:custGeom>
              <a:avLst/>
              <a:gdLst>
                <a:gd name="connsiteX0" fmla="*/ 0 w 89058"/>
                <a:gd name="connsiteY0" fmla="*/ 21622 h 88296"/>
                <a:gd name="connsiteX1" fmla="*/ 21717 w 89058"/>
                <a:gd name="connsiteY1" fmla="*/ 0 h 88296"/>
                <a:gd name="connsiteX2" fmla="*/ 89059 w 89058"/>
                <a:gd name="connsiteY2" fmla="*/ 66675 h 88296"/>
                <a:gd name="connsiteX3" fmla="*/ 67342 w 89058"/>
                <a:gd name="connsiteY3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058" h="88296">
                  <a:moveTo>
                    <a:pt x="0" y="21622"/>
                  </a:moveTo>
                  <a:lnTo>
                    <a:pt x="21717" y="0"/>
                  </a:lnTo>
                  <a:lnTo>
                    <a:pt x="89059" y="66675"/>
                  </a:lnTo>
                  <a:lnTo>
                    <a:pt x="67342" y="882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27F32DB-09E6-CCF4-E344-474CE346F7A2}"/>
                </a:ext>
              </a:extLst>
            </p:cNvPr>
            <p:cNvSpPr/>
            <p:nvPr/>
          </p:nvSpPr>
          <p:spPr>
            <a:xfrm>
              <a:off x="4708112" y="6149488"/>
              <a:ext cx="97530" cy="173274"/>
            </a:xfrm>
            <a:custGeom>
              <a:avLst/>
              <a:gdLst>
                <a:gd name="connsiteX0" fmla="*/ 18568 w 97530"/>
                <a:gd name="connsiteY0" fmla="*/ 24765 h 173274"/>
                <a:gd name="connsiteX1" fmla="*/ 53239 w 97530"/>
                <a:gd name="connsiteY1" fmla="*/ 58103 h 173274"/>
                <a:gd name="connsiteX2" fmla="*/ 54191 w 97530"/>
                <a:gd name="connsiteY2" fmla="*/ 65723 h 173274"/>
                <a:gd name="connsiteX3" fmla="*/ 2280 w 97530"/>
                <a:gd name="connsiteY3" fmla="*/ 151448 h 173274"/>
                <a:gd name="connsiteX4" fmla="*/ 1328 w 97530"/>
                <a:gd name="connsiteY4" fmla="*/ 164783 h 173274"/>
                <a:gd name="connsiteX5" fmla="*/ 26378 w 97530"/>
                <a:gd name="connsiteY5" fmla="*/ 166688 h 173274"/>
                <a:gd name="connsiteX6" fmla="*/ 97530 w 97530"/>
                <a:gd name="connsiteY6" fmla="*/ 52388 h 173274"/>
                <a:gd name="connsiteX7" fmla="*/ 44666 w 97530"/>
                <a:gd name="connsiteY7" fmla="*/ 0 h 173274"/>
                <a:gd name="connsiteX8" fmla="*/ 18568 w 97530"/>
                <a:gd name="connsiteY8" fmla="*/ 24765 h 173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530" h="173274">
                  <a:moveTo>
                    <a:pt x="18568" y="24765"/>
                  </a:moveTo>
                  <a:lnTo>
                    <a:pt x="53239" y="58103"/>
                  </a:lnTo>
                  <a:cubicBezTo>
                    <a:pt x="55144" y="60008"/>
                    <a:pt x="56096" y="62865"/>
                    <a:pt x="54191" y="65723"/>
                  </a:cubicBezTo>
                  <a:lnTo>
                    <a:pt x="2280" y="151448"/>
                  </a:lnTo>
                  <a:cubicBezTo>
                    <a:pt x="-577" y="155258"/>
                    <a:pt x="-577" y="160020"/>
                    <a:pt x="1328" y="164783"/>
                  </a:cubicBezTo>
                  <a:cubicBezTo>
                    <a:pt x="6090" y="175260"/>
                    <a:pt x="20568" y="176213"/>
                    <a:pt x="26378" y="166688"/>
                  </a:cubicBezTo>
                  <a:lnTo>
                    <a:pt x="97530" y="52388"/>
                  </a:lnTo>
                  <a:lnTo>
                    <a:pt x="44666" y="0"/>
                  </a:lnTo>
                  <a:lnTo>
                    <a:pt x="18568" y="247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AACC20C-9EB1-C5C8-6544-D5EF68A51831}"/>
                </a:ext>
              </a:extLst>
            </p:cNvPr>
            <p:cNvSpPr/>
            <p:nvPr/>
          </p:nvSpPr>
          <p:spPr>
            <a:xfrm>
              <a:off x="4518464" y="6159490"/>
              <a:ext cx="71151" cy="70961"/>
            </a:xfrm>
            <a:custGeom>
              <a:avLst/>
              <a:gdLst>
                <a:gd name="connsiteX0" fmla="*/ 69723 w 71151"/>
                <a:gd name="connsiteY0" fmla="*/ 10001 h 70961"/>
                <a:gd name="connsiteX1" fmla="*/ 69723 w 71151"/>
                <a:gd name="connsiteY1" fmla="*/ 1429 h 70961"/>
                <a:gd name="connsiteX2" fmla="*/ 61055 w 71151"/>
                <a:gd name="connsiteY2" fmla="*/ 1429 h 70961"/>
                <a:gd name="connsiteX3" fmla="*/ 1429 w 71151"/>
                <a:gd name="connsiteY3" fmla="*/ 60484 h 70961"/>
                <a:gd name="connsiteX4" fmla="*/ 1429 w 71151"/>
                <a:gd name="connsiteY4" fmla="*/ 69056 h 70961"/>
                <a:gd name="connsiteX5" fmla="*/ 5239 w 71151"/>
                <a:gd name="connsiteY5" fmla="*/ 70961 h 70961"/>
                <a:gd name="connsiteX6" fmla="*/ 9049 w 71151"/>
                <a:gd name="connsiteY6" fmla="*/ 69056 h 70961"/>
                <a:gd name="connsiteX7" fmla="*/ 69723 w 71151"/>
                <a:gd name="connsiteY7" fmla="*/ 10001 h 7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151" h="70961">
                  <a:moveTo>
                    <a:pt x="69723" y="10001"/>
                  </a:moveTo>
                  <a:cubicBezTo>
                    <a:pt x="71628" y="8096"/>
                    <a:pt x="71628" y="4286"/>
                    <a:pt x="69723" y="1429"/>
                  </a:cubicBezTo>
                  <a:cubicBezTo>
                    <a:pt x="67818" y="-476"/>
                    <a:pt x="63913" y="-476"/>
                    <a:pt x="61055" y="1429"/>
                  </a:cubicBezTo>
                  <a:lnTo>
                    <a:pt x="1429" y="60484"/>
                  </a:lnTo>
                  <a:cubicBezTo>
                    <a:pt x="-476" y="62389"/>
                    <a:pt x="-476" y="66199"/>
                    <a:pt x="1429" y="69056"/>
                  </a:cubicBezTo>
                  <a:cubicBezTo>
                    <a:pt x="2381" y="70009"/>
                    <a:pt x="4286" y="70961"/>
                    <a:pt x="5239" y="70961"/>
                  </a:cubicBezTo>
                  <a:cubicBezTo>
                    <a:pt x="7144" y="70961"/>
                    <a:pt x="8096" y="70009"/>
                    <a:pt x="9049" y="69056"/>
                  </a:cubicBezTo>
                  <a:lnTo>
                    <a:pt x="69723" y="100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1D138428-D0AD-BCC7-0E0B-6C13DE3AFBD3}"/>
                </a:ext>
              </a:extLst>
            </p:cNvPr>
            <p:cNvSpPr/>
            <p:nvPr/>
          </p:nvSpPr>
          <p:spPr>
            <a:xfrm>
              <a:off x="4526084" y="6206162"/>
              <a:ext cx="59343" cy="58578"/>
            </a:xfrm>
            <a:custGeom>
              <a:avLst/>
              <a:gdLst>
                <a:gd name="connsiteX0" fmla="*/ 57245 w 59343"/>
                <a:gd name="connsiteY0" fmla="*/ 1429 h 58578"/>
                <a:gd name="connsiteX1" fmla="*/ 48578 w 59343"/>
                <a:gd name="connsiteY1" fmla="*/ 1429 h 58578"/>
                <a:gd name="connsiteX2" fmla="*/ 1429 w 59343"/>
                <a:gd name="connsiteY2" fmla="*/ 48101 h 58578"/>
                <a:gd name="connsiteX3" fmla="*/ 1429 w 59343"/>
                <a:gd name="connsiteY3" fmla="*/ 56674 h 58578"/>
                <a:gd name="connsiteX4" fmla="*/ 5239 w 59343"/>
                <a:gd name="connsiteY4" fmla="*/ 58579 h 58578"/>
                <a:gd name="connsiteX5" fmla="*/ 9049 w 59343"/>
                <a:gd name="connsiteY5" fmla="*/ 56674 h 58578"/>
                <a:gd name="connsiteX6" fmla="*/ 56197 w 59343"/>
                <a:gd name="connsiteY6" fmla="*/ 10001 h 58578"/>
                <a:gd name="connsiteX7" fmla="*/ 57245 w 59343"/>
                <a:gd name="connsiteY7" fmla="*/ 1429 h 58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343" h="58578">
                  <a:moveTo>
                    <a:pt x="57245" y="1429"/>
                  </a:moveTo>
                  <a:cubicBezTo>
                    <a:pt x="55340" y="-476"/>
                    <a:pt x="51435" y="-476"/>
                    <a:pt x="48578" y="1429"/>
                  </a:cubicBezTo>
                  <a:lnTo>
                    <a:pt x="1429" y="48101"/>
                  </a:lnTo>
                  <a:cubicBezTo>
                    <a:pt x="-476" y="50006"/>
                    <a:pt x="-476" y="53816"/>
                    <a:pt x="1429" y="56674"/>
                  </a:cubicBezTo>
                  <a:cubicBezTo>
                    <a:pt x="2381" y="57626"/>
                    <a:pt x="4286" y="58579"/>
                    <a:pt x="5239" y="58579"/>
                  </a:cubicBezTo>
                  <a:cubicBezTo>
                    <a:pt x="6191" y="58579"/>
                    <a:pt x="8096" y="57626"/>
                    <a:pt x="9049" y="56674"/>
                  </a:cubicBezTo>
                  <a:lnTo>
                    <a:pt x="56197" y="10001"/>
                  </a:lnTo>
                  <a:cubicBezTo>
                    <a:pt x="60198" y="7144"/>
                    <a:pt x="60198" y="3334"/>
                    <a:pt x="57245" y="14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6DEBF564-9ABC-7E5A-BADC-6BB3B7FCED39}"/>
                </a:ext>
              </a:extLst>
            </p:cNvPr>
            <p:cNvSpPr/>
            <p:nvPr/>
          </p:nvSpPr>
          <p:spPr>
            <a:xfrm>
              <a:off x="4581597" y="6213782"/>
              <a:ext cx="37831" cy="37623"/>
            </a:xfrm>
            <a:custGeom>
              <a:avLst/>
              <a:gdLst>
                <a:gd name="connsiteX0" fmla="*/ 6590 w 37831"/>
                <a:gd name="connsiteY0" fmla="*/ 37624 h 37623"/>
                <a:gd name="connsiteX1" fmla="*/ 10400 w 37831"/>
                <a:gd name="connsiteY1" fmla="*/ 35719 h 37623"/>
                <a:gd name="connsiteX2" fmla="*/ 36403 w 37831"/>
                <a:gd name="connsiteY2" fmla="*/ 10001 h 37623"/>
                <a:gd name="connsiteX3" fmla="*/ 36403 w 37831"/>
                <a:gd name="connsiteY3" fmla="*/ 1429 h 37623"/>
                <a:gd name="connsiteX4" fmla="*/ 27735 w 37831"/>
                <a:gd name="connsiteY4" fmla="*/ 1429 h 37623"/>
                <a:gd name="connsiteX5" fmla="*/ 1732 w 37831"/>
                <a:gd name="connsiteY5" fmla="*/ 27146 h 37623"/>
                <a:gd name="connsiteX6" fmla="*/ 6590 w 37831"/>
                <a:gd name="connsiteY6" fmla="*/ 37624 h 37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31" h="37623">
                  <a:moveTo>
                    <a:pt x="6590" y="37624"/>
                  </a:moveTo>
                  <a:cubicBezTo>
                    <a:pt x="8495" y="37624"/>
                    <a:pt x="9447" y="36671"/>
                    <a:pt x="10400" y="35719"/>
                  </a:cubicBezTo>
                  <a:lnTo>
                    <a:pt x="36403" y="10001"/>
                  </a:lnTo>
                  <a:cubicBezTo>
                    <a:pt x="38308" y="8096"/>
                    <a:pt x="38308" y="4286"/>
                    <a:pt x="36403" y="1429"/>
                  </a:cubicBezTo>
                  <a:cubicBezTo>
                    <a:pt x="34498" y="-476"/>
                    <a:pt x="30593" y="-476"/>
                    <a:pt x="27735" y="1429"/>
                  </a:cubicBezTo>
                  <a:lnTo>
                    <a:pt x="1732" y="27146"/>
                  </a:lnTo>
                  <a:cubicBezTo>
                    <a:pt x="-2078" y="30956"/>
                    <a:pt x="779" y="37624"/>
                    <a:pt x="6590" y="376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9DCD09C5-6443-F1C4-CFE0-82E0B59ED144}"/>
                </a:ext>
              </a:extLst>
            </p:cNvPr>
            <p:cNvSpPr/>
            <p:nvPr/>
          </p:nvSpPr>
          <p:spPr>
            <a:xfrm>
              <a:off x="4581900" y="6234975"/>
              <a:ext cx="58673" cy="58816"/>
            </a:xfrm>
            <a:custGeom>
              <a:avLst/>
              <a:gdLst>
                <a:gd name="connsiteX0" fmla="*/ 48577 w 58673"/>
                <a:gd name="connsiteY0" fmla="*/ 2143 h 58816"/>
                <a:gd name="connsiteX1" fmla="*/ 1429 w 58673"/>
                <a:gd name="connsiteY1" fmla="*/ 48816 h 58816"/>
                <a:gd name="connsiteX2" fmla="*/ 1429 w 58673"/>
                <a:gd name="connsiteY2" fmla="*/ 57388 h 58816"/>
                <a:gd name="connsiteX3" fmla="*/ 10097 w 58673"/>
                <a:gd name="connsiteY3" fmla="*/ 57388 h 58816"/>
                <a:gd name="connsiteX4" fmla="*/ 57245 w 58673"/>
                <a:gd name="connsiteY4" fmla="*/ 10716 h 58816"/>
                <a:gd name="connsiteX5" fmla="*/ 57245 w 58673"/>
                <a:gd name="connsiteY5" fmla="*/ 2143 h 58816"/>
                <a:gd name="connsiteX6" fmla="*/ 48577 w 58673"/>
                <a:gd name="connsiteY6" fmla="*/ 2143 h 58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673" h="58816">
                  <a:moveTo>
                    <a:pt x="48577" y="2143"/>
                  </a:moveTo>
                  <a:lnTo>
                    <a:pt x="1429" y="48816"/>
                  </a:lnTo>
                  <a:cubicBezTo>
                    <a:pt x="-476" y="50721"/>
                    <a:pt x="-476" y="54531"/>
                    <a:pt x="1429" y="57388"/>
                  </a:cubicBezTo>
                  <a:cubicBezTo>
                    <a:pt x="3334" y="59293"/>
                    <a:pt x="7239" y="59293"/>
                    <a:pt x="10097" y="57388"/>
                  </a:cubicBezTo>
                  <a:lnTo>
                    <a:pt x="57245" y="10716"/>
                  </a:lnTo>
                  <a:cubicBezTo>
                    <a:pt x="59150" y="8811"/>
                    <a:pt x="59150" y="5001"/>
                    <a:pt x="57245" y="2143"/>
                  </a:cubicBezTo>
                  <a:cubicBezTo>
                    <a:pt x="54388" y="-714"/>
                    <a:pt x="50483" y="-714"/>
                    <a:pt x="48577" y="21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56CA576E-BAE2-70B1-6A6F-94069EA88CF2}"/>
                </a:ext>
              </a:extLst>
            </p:cNvPr>
            <p:cNvSpPr/>
            <p:nvPr/>
          </p:nvSpPr>
          <p:spPr>
            <a:xfrm>
              <a:off x="4965282" y="601804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2871CA34-A75F-8276-270D-C2B2CD6EFA78}"/>
                </a:ext>
              </a:extLst>
            </p:cNvPr>
            <p:cNvSpPr/>
            <p:nvPr/>
          </p:nvSpPr>
          <p:spPr>
            <a:xfrm>
              <a:off x="4760399" y="582754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AC702597-2118-24E1-0E3C-CB6A5B725D29}"/>
                </a:ext>
              </a:extLst>
            </p:cNvPr>
            <p:cNvSpPr/>
            <p:nvPr/>
          </p:nvSpPr>
          <p:spPr>
            <a:xfrm>
              <a:off x="4508367" y="5904696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33B9594C-E34B-1B02-AB91-6DCB6A8CC25D}"/>
                </a:ext>
              </a:extLst>
            </p:cNvPr>
            <p:cNvSpPr/>
            <p:nvPr/>
          </p:nvSpPr>
          <p:spPr>
            <a:xfrm>
              <a:off x="4550658" y="630379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357360EF-EC83-D23A-4F30-14F8BB05844C}"/>
                </a:ext>
              </a:extLst>
            </p:cNvPr>
            <p:cNvSpPr/>
            <p:nvPr/>
          </p:nvSpPr>
          <p:spPr>
            <a:xfrm>
              <a:off x="4519893" y="614282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51D554B9-4C6B-30F9-C9C6-E90D918ADBC4}"/>
                </a:ext>
              </a:extLst>
            </p:cNvPr>
            <p:cNvSpPr/>
            <p:nvPr/>
          </p:nvSpPr>
          <p:spPr>
            <a:xfrm>
              <a:off x="4688199" y="596375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FF5CBEF4-380A-6661-60A3-B194A1F9BED2}"/>
                </a:ext>
              </a:extLst>
            </p:cNvPr>
            <p:cNvSpPr/>
            <p:nvPr/>
          </p:nvSpPr>
          <p:spPr>
            <a:xfrm>
              <a:off x="4832503" y="611900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ADA00C96-1DC4-2118-882E-2D33BC90115A}"/>
                </a:ext>
              </a:extLst>
            </p:cNvPr>
            <p:cNvSpPr/>
            <p:nvPr/>
          </p:nvSpPr>
          <p:spPr>
            <a:xfrm>
              <a:off x="4844981" y="627998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9" name="Graphic 379">
            <a:extLst>
              <a:ext uri="{FF2B5EF4-FFF2-40B4-BE49-F238E27FC236}">
                <a16:creationId xmlns:a16="http://schemas.microsoft.com/office/drawing/2014/main" id="{69209458-B378-2DB4-BCDF-ADA9DDB8B8F9}"/>
              </a:ext>
            </a:extLst>
          </p:cNvPr>
          <p:cNvGrpSpPr/>
          <p:nvPr/>
        </p:nvGrpSpPr>
        <p:grpSpPr>
          <a:xfrm>
            <a:off x="6985004" y="4234313"/>
            <a:ext cx="433002" cy="442932"/>
            <a:chOff x="8112818" y="4606438"/>
            <a:chExt cx="523302" cy="535304"/>
          </a:xfrm>
          <a:solidFill>
            <a:schemeClr val="bg1"/>
          </a:solidFill>
        </p:grpSpPr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4B21630F-6C4B-A947-28DF-262AB4DF044C}"/>
                </a:ext>
              </a:extLst>
            </p:cNvPr>
            <p:cNvSpPr/>
            <p:nvPr/>
          </p:nvSpPr>
          <p:spPr>
            <a:xfrm>
              <a:off x="8431239" y="4691211"/>
              <a:ext cx="60578" cy="127635"/>
            </a:xfrm>
            <a:custGeom>
              <a:avLst/>
              <a:gdLst>
                <a:gd name="connsiteX0" fmla="*/ 60579 w 60578"/>
                <a:gd name="connsiteY0" fmla="*/ 54293 h 127635"/>
                <a:gd name="connsiteX1" fmla="*/ 0 w 60578"/>
                <a:gd name="connsiteY1" fmla="*/ 0 h 127635"/>
                <a:gd name="connsiteX2" fmla="*/ 0 w 60578"/>
                <a:gd name="connsiteY2" fmla="*/ 73343 h 127635"/>
                <a:gd name="connsiteX3" fmla="*/ 60579 w 60578"/>
                <a:gd name="connsiteY3" fmla="*/ 127635 h 12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8" h="127635">
                  <a:moveTo>
                    <a:pt x="60579" y="54293"/>
                  </a:moveTo>
                  <a:lnTo>
                    <a:pt x="0" y="0"/>
                  </a:lnTo>
                  <a:lnTo>
                    <a:pt x="0" y="73343"/>
                  </a:lnTo>
                  <a:lnTo>
                    <a:pt x="60579" y="1276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E5C8407-C6A1-D8C9-540A-E9D2E554C206}"/>
                </a:ext>
              </a:extLst>
            </p:cNvPr>
            <p:cNvSpPr/>
            <p:nvPr/>
          </p:nvSpPr>
          <p:spPr>
            <a:xfrm>
              <a:off x="8184922" y="4791224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517DDB78-3859-481A-4CD0-B13CFBE49EFC}"/>
                </a:ext>
              </a:extLst>
            </p:cNvPr>
            <p:cNvSpPr/>
            <p:nvPr/>
          </p:nvSpPr>
          <p:spPr>
            <a:xfrm>
              <a:off x="8503343" y="4691211"/>
              <a:ext cx="60578" cy="127635"/>
            </a:xfrm>
            <a:custGeom>
              <a:avLst/>
              <a:gdLst>
                <a:gd name="connsiteX0" fmla="*/ 0 w 60578"/>
                <a:gd name="connsiteY0" fmla="*/ 127635 h 127635"/>
                <a:gd name="connsiteX1" fmla="*/ 60579 w 60578"/>
                <a:gd name="connsiteY1" fmla="*/ 73343 h 127635"/>
                <a:gd name="connsiteX2" fmla="*/ 60579 w 60578"/>
                <a:gd name="connsiteY2" fmla="*/ 0 h 127635"/>
                <a:gd name="connsiteX3" fmla="*/ 0 w 60578"/>
                <a:gd name="connsiteY3" fmla="*/ 54293 h 12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8" h="127635">
                  <a:moveTo>
                    <a:pt x="0" y="127635"/>
                  </a:moveTo>
                  <a:lnTo>
                    <a:pt x="60579" y="73343"/>
                  </a:lnTo>
                  <a:lnTo>
                    <a:pt x="60579" y="0"/>
                  </a:lnTo>
                  <a:lnTo>
                    <a:pt x="0" y="542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2516198C-B57C-BAA4-F8F9-C8943A2820CF}"/>
                </a:ext>
              </a:extLst>
            </p:cNvPr>
            <p:cNvSpPr/>
            <p:nvPr/>
          </p:nvSpPr>
          <p:spPr>
            <a:xfrm>
              <a:off x="8184922" y="4760744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5888BC2A-7BF0-7C57-F86E-9CA4094D7F5F}"/>
                </a:ext>
              </a:extLst>
            </p:cNvPr>
            <p:cNvSpPr/>
            <p:nvPr/>
          </p:nvSpPr>
          <p:spPr>
            <a:xfrm>
              <a:off x="8214830" y="4874091"/>
              <a:ext cx="84582" cy="83819"/>
            </a:xfrm>
            <a:custGeom>
              <a:avLst/>
              <a:gdLst>
                <a:gd name="connsiteX0" fmla="*/ 42291 w 84582"/>
                <a:gd name="connsiteY0" fmla="*/ 83820 h 83819"/>
                <a:gd name="connsiteX1" fmla="*/ 84582 w 84582"/>
                <a:gd name="connsiteY1" fmla="*/ 41910 h 83819"/>
                <a:gd name="connsiteX2" fmla="*/ 42291 w 84582"/>
                <a:gd name="connsiteY2" fmla="*/ 0 h 83819"/>
                <a:gd name="connsiteX3" fmla="*/ 0 w 84582"/>
                <a:gd name="connsiteY3" fmla="*/ 41910 h 83819"/>
                <a:gd name="connsiteX4" fmla="*/ 42291 w 84582"/>
                <a:gd name="connsiteY4" fmla="*/ 83820 h 83819"/>
                <a:gd name="connsiteX5" fmla="*/ 42291 w 84582"/>
                <a:gd name="connsiteY5" fmla="*/ 29527 h 83819"/>
                <a:gd name="connsiteX6" fmla="*/ 54769 w 84582"/>
                <a:gd name="connsiteY6" fmla="*/ 41910 h 83819"/>
                <a:gd name="connsiteX7" fmla="*/ 42291 w 84582"/>
                <a:gd name="connsiteY7" fmla="*/ 54293 h 83819"/>
                <a:gd name="connsiteX8" fmla="*/ 29814 w 84582"/>
                <a:gd name="connsiteY8" fmla="*/ 41910 h 83819"/>
                <a:gd name="connsiteX9" fmla="*/ 42291 w 84582"/>
                <a:gd name="connsiteY9" fmla="*/ 29527 h 8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582" h="83819">
                  <a:moveTo>
                    <a:pt x="42291" y="83820"/>
                  </a:moveTo>
                  <a:cubicBezTo>
                    <a:pt x="65342" y="83820"/>
                    <a:pt x="84582" y="64770"/>
                    <a:pt x="84582" y="41910"/>
                  </a:cubicBezTo>
                  <a:cubicBezTo>
                    <a:pt x="84582" y="19050"/>
                    <a:pt x="65342" y="0"/>
                    <a:pt x="42291" y="0"/>
                  </a:cubicBezTo>
                  <a:cubicBezTo>
                    <a:pt x="19241" y="0"/>
                    <a:pt x="0" y="19050"/>
                    <a:pt x="0" y="41910"/>
                  </a:cubicBezTo>
                  <a:cubicBezTo>
                    <a:pt x="-95" y="64770"/>
                    <a:pt x="19146" y="83820"/>
                    <a:pt x="42291" y="83820"/>
                  </a:cubicBezTo>
                  <a:close/>
                  <a:moveTo>
                    <a:pt x="42291" y="29527"/>
                  </a:moveTo>
                  <a:cubicBezTo>
                    <a:pt x="49054" y="29527"/>
                    <a:pt x="54769" y="35243"/>
                    <a:pt x="54769" y="41910"/>
                  </a:cubicBezTo>
                  <a:cubicBezTo>
                    <a:pt x="54769" y="48577"/>
                    <a:pt x="48959" y="54293"/>
                    <a:pt x="42291" y="54293"/>
                  </a:cubicBezTo>
                  <a:cubicBezTo>
                    <a:pt x="35528" y="54293"/>
                    <a:pt x="29814" y="48577"/>
                    <a:pt x="29814" y="41910"/>
                  </a:cubicBezTo>
                  <a:cubicBezTo>
                    <a:pt x="29718" y="35243"/>
                    <a:pt x="35528" y="29527"/>
                    <a:pt x="42291" y="295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1E2CF2C1-AFBB-6B43-C6C8-7A046A114B5E}"/>
                </a:ext>
              </a:extLst>
            </p:cNvPr>
            <p:cNvSpPr/>
            <p:nvPr/>
          </p:nvSpPr>
          <p:spPr>
            <a:xfrm>
              <a:off x="8486102" y="4606438"/>
              <a:ext cx="48101" cy="47625"/>
            </a:xfrm>
            <a:custGeom>
              <a:avLst/>
              <a:gdLst>
                <a:gd name="connsiteX0" fmla="*/ 24003 w 48101"/>
                <a:gd name="connsiteY0" fmla="*/ 47625 h 47625"/>
                <a:gd name="connsiteX1" fmla="*/ 48102 w 48101"/>
                <a:gd name="connsiteY1" fmla="*/ 23813 h 47625"/>
                <a:gd name="connsiteX2" fmla="*/ 24003 w 48101"/>
                <a:gd name="connsiteY2" fmla="*/ 0 h 47625"/>
                <a:gd name="connsiteX3" fmla="*/ 0 w 48101"/>
                <a:gd name="connsiteY3" fmla="*/ 23813 h 47625"/>
                <a:gd name="connsiteX4" fmla="*/ 24003 w 48101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01" h="47625">
                  <a:moveTo>
                    <a:pt x="24003" y="47625"/>
                  </a:moveTo>
                  <a:cubicBezTo>
                    <a:pt x="37434" y="47625"/>
                    <a:pt x="48102" y="37147"/>
                    <a:pt x="48102" y="23813"/>
                  </a:cubicBezTo>
                  <a:cubicBezTo>
                    <a:pt x="48102" y="10478"/>
                    <a:pt x="37529" y="0"/>
                    <a:pt x="24003" y="0"/>
                  </a:cubicBezTo>
                  <a:cubicBezTo>
                    <a:pt x="10478" y="0"/>
                    <a:pt x="0" y="10478"/>
                    <a:pt x="0" y="23813"/>
                  </a:cubicBezTo>
                  <a:cubicBezTo>
                    <a:pt x="0" y="37147"/>
                    <a:pt x="10478" y="47625"/>
                    <a:pt x="24003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7ECB970E-72FF-7E79-9325-D19E7E8581FB}"/>
                </a:ext>
              </a:extLst>
            </p:cNvPr>
            <p:cNvSpPr/>
            <p:nvPr/>
          </p:nvSpPr>
          <p:spPr>
            <a:xfrm>
              <a:off x="8112818" y="5064591"/>
              <a:ext cx="73151" cy="71437"/>
            </a:xfrm>
            <a:custGeom>
              <a:avLst/>
              <a:gdLst>
                <a:gd name="connsiteX0" fmla="*/ 36576 w 73151"/>
                <a:gd name="connsiteY0" fmla="*/ 0 h 71437"/>
                <a:gd name="connsiteX1" fmla="*/ 0 w 73151"/>
                <a:gd name="connsiteY1" fmla="*/ 36195 h 71437"/>
                <a:gd name="connsiteX2" fmla="*/ 36576 w 73151"/>
                <a:gd name="connsiteY2" fmla="*/ 71438 h 71437"/>
                <a:gd name="connsiteX3" fmla="*/ 73152 w 73151"/>
                <a:gd name="connsiteY3" fmla="*/ 35242 h 71437"/>
                <a:gd name="connsiteX4" fmla="*/ 36576 w 73151"/>
                <a:gd name="connsiteY4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1" h="71437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8"/>
                    <a:pt x="16383" y="71438"/>
                    <a:pt x="36576" y="71438"/>
                  </a:cubicBezTo>
                  <a:cubicBezTo>
                    <a:pt x="56769" y="71438"/>
                    <a:pt x="73152" y="55245"/>
                    <a:pt x="73152" y="35242"/>
                  </a:cubicBezTo>
                  <a:cubicBezTo>
                    <a:pt x="73057" y="15240"/>
                    <a:pt x="55816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5C60AB9B-CD71-8142-C340-044B37F13B2F}"/>
                </a:ext>
              </a:extLst>
            </p:cNvPr>
            <p:cNvSpPr/>
            <p:nvPr/>
          </p:nvSpPr>
          <p:spPr>
            <a:xfrm>
              <a:off x="8262837" y="4614059"/>
              <a:ext cx="60674" cy="127634"/>
            </a:xfrm>
            <a:custGeom>
              <a:avLst/>
              <a:gdLst>
                <a:gd name="connsiteX0" fmla="*/ 60674 w 60674"/>
                <a:gd name="connsiteY0" fmla="*/ 0 h 127634"/>
                <a:gd name="connsiteX1" fmla="*/ 0 w 60674"/>
                <a:gd name="connsiteY1" fmla="*/ 54292 h 127634"/>
                <a:gd name="connsiteX2" fmla="*/ 0 w 60674"/>
                <a:gd name="connsiteY2" fmla="*/ 127635 h 127634"/>
                <a:gd name="connsiteX3" fmla="*/ 60674 w 60674"/>
                <a:gd name="connsiteY3" fmla="*/ 73342 h 12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74" h="127634">
                  <a:moveTo>
                    <a:pt x="60674" y="0"/>
                  </a:moveTo>
                  <a:lnTo>
                    <a:pt x="0" y="54292"/>
                  </a:lnTo>
                  <a:lnTo>
                    <a:pt x="0" y="127635"/>
                  </a:lnTo>
                  <a:lnTo>
                    <a:pt x="60674" y="733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CBF76180-9977-513D-2B60-D177727DA764}"/>
                </a:ext>
              </a:extLst>
            </p:cNvPr>
            <p:cNvSpPr/>
            <p:nvPr/>
          </p:nvSpPr>
          <p:spPr>
            <a:xfrm>
              <a:off x="8190732" y="4614059"/>
              <a:ext cx="60578" cy="127634"/>
            </a:xfrm>
            <a:custGeom>
              <a:avLst/>
              <a:gdLst>
                <a:gd name="connsiteX0" fmla="*/ 60579 w 60578"/>
                <a:gd name="connsiteY0" fmla="*/ 54292 h 127634"/>
                <a:gd name="connsiteX1" fmla="*/ 0 w 60578"/>
                <a:gd name="connsiteY1" fmla="*/ 0 h 127634"/>
                <a:gd name="connsiteX2" fmla="*/ 0 w 60578"/>
                <a:gd name="connsiteY2" fmla="*/ 73342 h 127634"/>
                <a:gd name="connsiteX3" fmla="*/ 60579 w 60578"/>
                <a:gd name="connsiteY3" fmla="*/ 127635 h 12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8" h="127634">
                  <a:moveTo>
                    <a:pt x="60579" y="54292"/>
                  </a:moveTo>
                  <a:lnTo>
                    <a:pt x="0" y="0"/>
                  </a:lnTo>
                  <a:lnTo>
                    <a:pt x="0" y="73342"/>
                  </a:lnTo>
                  <a:lnTo>
                    <a:pt x="60579" y="1276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53EF6459-F39A-24E2-1243-BD97DC5BE3D3}"/>
                </a:ext>
              </a:extLst>
            </p:cNvPr>
            <p:cNvSpPr/>
            <p:nvPr/>
          </p:nvSpPr>
          <p:spPr>
            <a:xfrm>
              <a:off x="8184922" y="4820751"/>
              <a:ext cx="144303" cy="243839"/>
            </a:xfrm>
            <a:custGeom>
              <a:avLst/>
              <a:gdLst>
                <a:gd name="connsiteX0" fmla="*/ 0 w 144303"/>
                <a:gd name="connsiteY0" fmla="*/ 172402 h 243839"/>
                <a:gd name="connsiteX1" fmla="*/ 72200 w 144303"/>
                <a:gd name="connsiteY1" fmla="*/ 243840 h 243839"/>
                <a:gd name="connsiteX2" fmla="*/ 144304 w 144303"/>
                <a:gd name="connsiteY2" fmla="*/ 172402 h 243839"/>
                <a:gd name="connsiteX3" fmla="*/ 144304 w 144303"/>
                <a:gd name="connsiteY3" fmla="*/ 0 h 243839"/>
                <a:gd name="connsiteX4" fmla="*/ 0 w 144303"/>
                <a:gd name="connsiteY4" fmla="*/ 0 h 243839"/>
                <a:gd name="connsiteX5" fmla="*/ 0 w 144303"/>
                <a:gd name="connsiteY5" fmla="*/ 172402 h 243839"/>
                <a:gd name="connsiteX6" fmla="*/ 72200 w 144303"/>
                <a:gd name="connsiteY6" fmla="*/ 41910 h 243839"/>
                <a:gd name="connsiteX7" fmla="*/ 126111 w 144303"/>
                <a:gd name="connsiteY7" fmla="*/ 95250 h 243839"/>
                <a:gd name="connsiteX8" fmla="*/ 72200 w 144303"/>
                <a:gd name="connsiteY8" fmla="*/ 148590 h 243839"/>
                <a:gd name="connsiteX9" fmla="*/ 18288 w 144303"/>
                <a:gd name="connsiteY9" fmla="*/ 95250 h 243839"/>
                <a:gd name="connsiteX10" fmla="*/ 72200 w 144303"/>
                <a:gd name="connsiteY10" fmla="*/ 41910 h 24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303" h="243839">
                  <a:moveTo>
                    <a:pt x="0" y="172402"/>
                  </a:moveTo>
                  <a:cubicBezTo>
                    <a:pt x="0" y="211455"/>
                    <a:pt x="32671" y="243840"/>
                    <a:pt x="72200" y="243840"/>
                  </a:cubicBezTo>
                  <a:cubicBezTo>
                    <a:pt x="111633" y="243840"/>
                    <a:pt x="144304" y="211455"/>
                    <a:pt x="144304" y="172402"/>
                  </a:cubicBezTo>
                  <a:lnTo>
                    <a:pt x="144304" y="0"/>
                  </a:lnTo>
                  <a:lnTo>
                    <a:pt x="0" y="0"/>
                  </a:lnTo>
                  <a:lnTo>
                    <a:pt x="0" y="172402"/>
                  </a:lnTo>
                  <a:close/>
                  <a:moveTo>
                    <a:pt x="72200" y="41910"/>
                  </a:moveTo>
                  <a:cubicBezTo>
                    <a:pt x="102013" y="41910"/>
                    <a:pt x="126111" y="65722"/>
                    <a:pt x="126111" y="95250"/>
                  </a:cubicBezTo>
                  <a:cubicBezTo>
                    <a:pt x="126111" y="124777"/>
                    <a:pt x="102013" y="148590"/>
                    <a:pt x="72200" y="148590"/>
                  </a:cubicBezTo>
                  <a:cubicBezTo>
                    <a:pt x="42386" y="148590"/>
                    <a:pt x="18288" y="124777"/>
                    <a:pt x="18288" y="95250"/>
                  </a:cubicBezTo>
                  <a:cubicBezTo>
                    <a:pt x="18288" y="65722"/>
                    <a:pt x="42386" y="41910"/>
                    <a:pt x="72200" y="419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91DA9556-3244-1E66-1895-26BCA441B4ED}"/>
                </a:ext>
              </a:extLst>
            </p:cNvPr>
            <p:cNvSpPr/>
            <p:nvPr/>
          </p:nvSpPr>
          <p:spPr>
            <a:xfrm>
              <a:off x="8425428" y="4868376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E44A7B60-FD90-66BF-5255-9B6A373503C8}"/>
                </a:ext>
              </a:extLst>
            </p:cNvPr>
            <p:cNvSpPr/>
            <p:nvPr/>
          </p:nvSpPr>
          <p:spPr>
            <a:xfrm>
              <a:off x="8455336" y="4951243"/>
              <a:ext cx="84582" cy="83820"/>
            </a:xfrm>
            <a:custGeom>
              <a:avLst/>
              <a:gdLst>
                <a:gd name="connsiteX0" fmla="*/ 42291 w 84582"/>
                <a:gd name="connsiteY0" fmla="*/ 83820 h 83820"/>
                <a:gd name="connsiteX1" fmla="*/ 84582 w 84582"/>
                <a:gd name="connsiteY1" fmla="*/ 41910 h 83820"/>
                <a:gd name="connsiteX2" fmla="*/ 42291 w 84582"/>
                <a:gd name="connsiteY2" fmla="*/ 0 h 83820"/>
                <a:gd name="connsiteX3" fmla="*/ 0 w 84582"/>
                <a:gd name="connsiteY3" fmla="*/ 41910 h 83820"/>
                <a:gd name="connsiteX4" fmla="*/ 42291 w 84582"/>
                <a:gd name="connsiteY4" fmla="*/ 83820 h 83820"/>
                <a:gd name="connsiteX5" fmla="*/ 42291 w 84582"/>
                <a:gd name="connsiteY5" fmla="*/ 30480 h 83820"/>
                <a:gd name="connsiteX6" fmla="*/ 54769 w 84582"/>
                <a:gd name="connsiteY6" fmla="*/ 42863 h 83820"/>
                <a:gd name="connsiteX7" fmla="*/ 42291 w 84582"/>
                <a:gd name="connsiteY7" fmla="*/ 55245 h 83820"/>
                <a:gd name="connsiteX8" fmla="*/ 29814 w 84582"/>
                <a:gd name="connsiteY8" fmla="*/ 42863 h 83820"/>
                <a:gd name="connsiteX9" fmla="*/ 42291 w 84582"/>
                <a:gd name="connsiteY9" fmla="*/ 30480 h 83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582" h="83820">
                  <a:moveTo>
                    <a:pt x="42291" y="83820"/>
                  </a:moveTo>
                  <a:cubicBezTo>
                    <a:pt x="65342" y="83820"/>
                    <a:pt x="84582" y="64770"/>
                    <a:pt x="84582" y="41910"/>
                  </a:cubicBezTo>
                  <a:cubicBezTo>
                    <a:pt x="84582" y="19050"/>
                    <a:pt x="65342" y="0"/>
                    <a:pt x="42291" y="0"/>
                  </a:cubicBezTo>
                  <a:cubicBezTo>
                    <a:pt x="19241" y="0"/>
                    <a:pt x="0" y="19050"/>
                    <a:pt x="0" y="41910"/>
                  </a:cubicBezTo>
                  <a:cubicBezTo>
                    <a:pt x="-95" y="64770"/>
                    <a:pt x="19146" y="83820"/>
                    <a:pt x="42291" y="83820"/>
                  </a:cubicBezTo>
                  <a:close/>
                  <a:moveTo>
                    <a:pt x="42291" y="30480"/>
                  </a:moveTo>
                  <a:cubicBezTo>
                    <a:pt x="49054" y="30480"/>
                    <a:pt x="54769" y="36195"/>
                    <a:pt x="54769" y="42863"/>
                  </a:cubicBezTo>
                  <a:cubicBezTo>
                    <a:pt x="54769" y="49530"/>
                    <a:pt x="48959" y="55245"/>
                    <a:pt x="42291" y="55245"/>
                  </a:cubicBezTo>
                  <a:cubicBezTo>
                    <a:pt x="35528" y="55245"/>
                    <a:pt x="29814" y="49530"/>
                    <a:pt x="29814" y="42863"/>
                  </a:cubicBezTo>
                  <a:cubicBezTo>
                    <a:pt x="29718" y="36195"/>
                    <a:pt x="35528" y="30480"/>
                    <a:pt x="42291" y="304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BC2BB705-0B17-9D25-A4CC-B488AB018C38}"/>
                </a:ext>
              </a:extLst>
            </p:cNvPr>
            <p:cNvSpPr/>
            <p:nvPr/>
          </p:nvSpPr>
          <p:spPr>
            <a:xfrm>
              <a:off x="8425333" y="4897904"/>
              <a:ext cx="144303" cy="243839"/>
            </a:xfrm>
            <a:custGeom>
              <a:avLst/>
              <a:gdLst>
                <a:gd name="connsiteX0" fmla="*/ 95 w 144303"/>
                <a:gd name="connsiteY0" fmla="*/ 172402 h 243839"/>
                <a:gd name="connsiteX1" fmla="*/ 72199 w 144303"/>
                <a:gd name="connsiteY1" fmla="*/ 243840 h 243839"/>
                <a:gd name="connsiteX2" fmla="*/ 144303 w 144303"/>
                <a:gd name="connsiteY2" fmla="*/ 172402 h 243839"/>
                <a:gd name="connsiteX3" fmla="*/ 144303 w 144303"/>
                <a:gd name="connsiteY3" fmla="*/ 0 h 243839"/>
                <a:gd name="connsiteX4" fmla="*/ 0 w 144303"/>
                <a:gd name="connsiteY4" fmla="*/ 0 h 243839"/>
                <a:gd name="connsiteX5" fmla="*/ 0 w 144303"/>
                <a:gd name="connsiteY5" fmla="*/ 172402 h 243839"/>
                <a:gd name="connsiteX6" fmla="*/ 72294 w 144303"/>
                <a:gd name="connsiteY6" fmla="*/ 41910 h 243839"/>
                <a:gd name="connsiteX7" fmla="*/ 126206 w 144303"/>
                <a:gd name="connsiteY7" fmla="*/ 95250 h 243839"/>
                <a:gd name="connsiteX8" fmla="*/ 72294 w 144303"/>
                <a:gd name="connsiteY8" fmla="*/ 148590 h 243839"/>
                <a:gd name="connsiteX9" fmla="*/ 18383 w 144303"/>
                <a:gd name="connsiteY9" fmla="*/ 95250 h 243839"/>
                <a:gd name="connsiteX10" fmla="*/ 72294 w 144303"/>
                <a:gd name="connsiteY10" fmla="*/ 41910 h 24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303" h="243839">
                  <a:moveTo>
                    <a:pt x="95" y="172402"/>
                  </a:moveTo>
                  <a:cubicBezTo>
                    <a:pt x="95" y="211455"/>
                    <a:pt x="32766" y="243840"/>
                    <a:pt x="72199" y="243840"/>
                  </a:cubicBezTo>
                  <a:cubicBezTo>
                    <a:pt x="111633" y="243840"/>
                    <a:pt x="144303" y="211455"/>
                    <a:pt x="144303" y="172402"/>
                  </a:cubicBezTo>
                  <a:lnTo>
                    <a:pt x="144303" y="0"/>
                  </a:lnTo>
                  <a:lnTo>
                    <a:pt x="0" y="0"/>
                  </a:lnTo>
                  <a:lnTo>
                    <a:pt x="0" y="172402"/>
                  </a:lnTo>
                  <a:close/>
                  <a:moveTo>
                    <a:pt x="72294" y="41910"/>
                  </a:moveTo>
                  <a:cubicBezTo>
                    <a:pt x="102108" y="41910"/>
                    <a:pt x="126206" y="65723"/>
                    <a:pt x="126206" y="95250"/>
                  </a:cubicBezTo>
                  <a:cubicBezTo>
                    <a:pt x="126206" y="124777"/>
                    <a:pt x="102203" y="148590"/>
                    <a:pt x="72294" y="148590"/>
                  </a:cubicBezTo>
                  <a:cubicBezTo>
                    <a:pt x="42481" y="148590"/>
                    <a:pt x="18383" y="124777"/>
                    <a:pt x="18383" y="95250"/>
                  </a:cubicBezTo>
                  <a:cubicBezTo>
                    <a:pt x="18383" y="65723"/>
                    <a:pt x="42386" y="41910"/>
                    <a:pt x="72294" y="419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BDAAC2D0-386C-D938-B5C7-CA7AEB3FC81E}"/>
                </a:ext>
              </a:extLst>
            </p:cNvPr>
            <p:cNvSpPr/>
            <p:nvPr/>
          </p:nvSpPr>
          <p:spPr>
            <a:xfrm>
              <a:off x="8425428" y="4838849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FD6E19BF-E64B-99B3-37B2-EE9B565FD465}"/>
                </a:ext>
              </a:extLst>
            </p:cNvPr>
            <p:cNvSpPr/>
            <p:nvPr/>
          </p:nvSpPr>
          <p:spPr>
            <a:xfrm>
              <a:off x="8600498" y="4690259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1" y="0"/>
                    <a:pt x="17336" y="3810"/>
                    <a:pt x="17336" y="8572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2"/>
                  </a:cubicBezTo>
                  <a:cubicBezTo>
                    <a:pt x="0" y="3810"/>
                    <a:pt x="3906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D0140E20-0A24-A4D4-9DD0-729AED07A16F}"/>
                </a:ext>
              </a:extLst>
            </p:cNvPr>
            <p:cNvSpPr/>
            <p:nvPr/>
          </p:nvSpPr>
          <p:spPr>
            <a:xfrm>
              <a:off x="8359992" y="4690259"/>
              <a:ext cx="17335" cy="17144"/>
            </a:xfrm>
            <a:custGeom>
              <a:avLst/>
              <a:gdLst>
                <a:gd name="connsiteX0" fmla="*/ 17335 w 17335"/>
                <a:gd name="connsiteY0" fmla="*/ 8573 h 17144"/>
                <a:gd name="connsiteX1" fmla="*/ 8668 w 17335"/>
                <a:gd name="connsiteY1" fmla="*/ 17145 h 17144"/>
                <a:gd name="connsiteX2" fmla="*/ 0 w 17335"/>
                <a:gd name="connsiteY2" fmla="*/ 8573 h 17144"/>
                <a:gd name="connsiteX3" fmla="*/ 8668 w 17335"/>
                <a:gd name="connsiteY3" fmla="*/ 0 h 17144"/>
                <a:gd name="connsiteX4" fmla="*/ 17335 w 17335"/>
                <a:gd name="connsiteY4" fmla="*/ 8573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1" y="17145"/>
                    <a:pt x="0" y="13307"/>
                    <a:pt x="0" y="8573"/>
                  </a:cubicBezTo>
                  <a:cubicBezTo>
                    <a:pt x="0" y="3838"/>
                    <a:pt x="3881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1F9167CC-3573-0131-6667-CCA937ACA066}"/>
                </a:ext>
              </a:extLst>
            </p:cNvPr>
            <p:cNvSpPr/>
            <p:nvPr/>
          </p:nvSpPr>
          <p:spPr>
            <a:xfrm>
              <a:off x="8618786" y="5082689"/>
              <a:ext cx="17334" cy="17144"/>
            </a:xfrm>
            <a:custGeom>
              <a:avLst/>
              <a:gdLst>
                <a:gd name="connsiteX0" fmla="*/ 8667 w 17334"/>
                <a:gd name="connsiteY0" fmla="*/ 0 h 17144"/>
                <a:gd name="connsiteX1" fmla="*/ 17335 w 17334"/>
                <a:gd name="connsiteY1" fmla="*/ 8573 h 17144"/>
                <a:gd name="connsiteX2" fmla="*/ 8667 w 17334"/>
                <a:gd name="connsiteY2" fmla="*/ 17145 h 17144"/>
                <a:gd name="connsiteX3" fmla="*/ 0 w 17334"/>
                <a:gd name="connsiteY3" fmla="*/ 8573 h 17144"/>
                <a:gd name="connsiteX4" fmla="*/ 8667 w 17334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4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B4D83CC7-E318-47EA-0B88-FA0600548001}"/>
                </a:ext>
              </a:extLst>
            </p:cNvPr>
            <p:cNvSpPr/>
            <p:nvPr/>
          </p:nvSpPr>
          <p:spPr>
            <a:xfrm>
              <a:off x="8371517" y="4987439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6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95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D476373F-D185-C212-5BC4-C3D96047A698}"/>
                </a:ext>
              </a:extLst>
            </p:cNvPr>
            <p:cNvSpPr/>
            <p:nvPr/>
          </p:nvSpPr>
          <p:spPr>
            <a:xfrm>
              <a:off x="8293602" y="5106501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6 w 17335"/>
                <a:gd name="connsiteY1" fmla="*/ 8573 h 17144"/>
                <a:gd name="connsiteX2" fmla="*/ 8667 w 17335"/>
                <a:gd name="connsiteY2" fmla="*/ 17145 h 17144"/>
                <a:gd name="connsiteX3" fmla="*/ 0 w 17335"/>
                <a:gd name="connsiteY3" fmla="*/ 8573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955B8E30-ADC9-EF0F-753D-57493F67871B}"/>
                </a:ext>
              </a:extLst>
            </p:cNvPr>
            <p:cNvSpPr/>
            <p:nvPr/>
          </p:nvSpPr>
          <p:spPr>
            <a:xfrm>
              <a:off x="8119485" y="468359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1" y="0"/>
                    <a:pt x="17336" y="3810"/>
                    <a:pt x="17336" y="8572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2"/>
                  </a:cubicBezTo>
                  <a:cubicBezTo>
                    <a:pt x="95" y="3810"/>
                    <a:pt x="3906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25730C48-ADFE-A64F-1396-B6392C12E502}"/>
                </a:ext>
              </a:extLst>
            </p:cNvPr>
            <p:cNvSpPr/>
            <p:nvPr/>
          </p:nvSpPr>
          <p:spPr>
            <a:xfrm>
              <a:off x="8113770" y="4916001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6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1" name="TextBox 90">
            <a:extLst>
              <a:ext uri="{FF2B5EF4-FFF2-40B4-BE49-F238E27FC236}">
                <a16:creationId xmlns:a16="http://schemas.microsoft.com/office/drawing/2014/main" id="{60B2F32C-54DF-80BA-D469-A55993905D85}"/>
              </a:ext>
            </a:extLst>
          </p:cNvPr>
          <p:cNvSpPr txBox="1"/>
          <p:nvPr/>
        </p:nvSpPr>
        <p:spPr>
          <a:xfrm>
            <a:off x="2560426" y="1800174"/>
            <a:ext cx="2366748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justLow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C2BF9590-B062-C64A-2031-1AFD65552173}"/>
              </a:ext>
            </a:extLst>
          </p:cNvPr>
          <p:cNvSpPr txBox="1"/>
          <p:nvPr/>
        </p:nvSpPr>
        <p:spPr>
          <a:xfrm>
            <a:off x="8271637" y="3294132"/>
            <a:ext cx="2366748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justLow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19475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/>
      <p:bldP spid="91" grpId="0"/>
      <p:bldP spid="9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716F9ED-9A3C-B7D8-D413-35357FA7F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45" name="Picture Placeholder 44">
            <a:extLst>
              <a:ext uri="{FF2B5EF4-FFF2-40B4-BE49-F238E27FC236}">
                <a16:creationId xmlns:a16="http://schemas.microsoft.com/office/drawing/2014/main" id="{F0EA3FB3-DD23-0E7C-B258-22C6227B8E8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05624" y="1813396"/>
            <a:ext cx="2725495" cy="2511241"/>
          </a:xfrm>
        </p:spPr>
      </p:pic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9F7DA910-1C05-4467-2117-9D42AE62DD2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34550" y="1813396"/>
            <a:ext cx="2725495" cy="2511241"/>
          </a:xfr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D4FF7EA7-2645-502F-194B-3D6FBD6A8C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9D4D30-4046-CB48-B61F-7D375E451D8D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68E7AA-D5FF-55EA-8232-11A6EA1276B8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F82F4F1-866C-8B82-1139-439E37F5030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9815" y="793471"/>
            <a:ext cx="4153633" cy="48768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31CB83D-63A9-3009-F17A-2CA9CB2707D7}"/>
              </a:ext>
            </a:extLst>
          </p:cNvPr>
          <p:cNvSpPr txBox="1"/>
          <p:nvPr/>
        </p:nvSpPr>
        <p:spPr>
          <a:xfrm>
            <a:off x="4547731" y="852944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2EB3274-2A8B-782B-0280-5D93524C3E6F}"/>
              </a:ext>
            </a:extLst>
          </p:cNvPr>
          <p:cNvGrpSpPr/>
          <p:nvPr/>
        </p:nvGrpSpPr>
        <p:grpSpPr>
          <a:xfrm>
            <a:off x="2424950" y="4114759"/>
            <a:ext cx="3027912" cy="419757"/>
            <a:chOff x="1387262" y="5422206"/>
            <a:chExt cx="3027912" cy="419757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D47397F2-A44F-2896-6294-30B3B308CF39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153430E2-C2C9-8D58-84A9-C813F3E6DA4C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28" name="Rectangle 7">
                  <a:extLst>
                    <a:ext uri="{FF2B5EF4-FFF2-40B4-BE49-F238E27FC236}">
                      <a16:creationId xmlns:a16="http://schemas.microsoft.com/office/drawing/2014/main" id="{F9907104-3F63-DF3D-E6E0-1F4050528A2D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DCC246FB-19E2-10A6-0099-9AA60CF21BA5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83AEBD68-9337-2A46-D51B-A6C18B0ED24F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26" name="Rectangle 7">
                  <a:extLst>
                    <a:ext uri="{FF2B5EF4-FFF2-40B4-BE49-F238E27FC236}">
                      <a16:creationId xmlns:a16="http://schemas.microsoft.com/office/drawing/2014/main" id="{138B7509-0849-67AD-F6EC-EB039F52E7B6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4834E5AD-A9CE-C836-30D2-54038A3AB924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ED1D6A9C-80B8-4129-3EDA-9880BC8EE245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957F5D1B-6937-A033-1670-9C2FF90EA452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E7445EEE-08AF-A24F-4771-A67A4DECFC67}"/>
              </a:ext>
            </a:extLst>
          </p:cNvPr>
          <p:cNvSpPr txBox="1"/>
          <p:nvPr/>
        </p:nvSpPr>
        <p:spPr>
          <a:xfrm>
            <a:off x="2597853" y="4155360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E923740-77BF-3FCE-D383-EF28B6C70BE2}"/>
              </a:ext>
            </a:extLst>
          </p:cNvPr>
          <p:cNvGrpSpPr/>
          <p:nvPr/>
        </p:nvGrpSpPr>
        <p:grpSpPr>
          <a:xfrm>
            <a:off x="7214849" y="4114759"/>
            <a:ext cx="3027912" cy="419757"/>
            <a:chOff x="1387262" y="5422206"/>
            <a:chExt cx="3027912" cy="419757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6F35B08-4FE2-DAA3-83F9-9A7CCDA08E2C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F7041F72-D63C-63C2-852E-1897D50AB938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39" name="Rectangle 7">
                  <a:extLst>
                    <a:ext uri="{FF2B5EF4-FFF2-40B4-BE49-F238E27FC236}">
                      <a16:creationId xmlns:a16="http://schemas.microsoft.com/office/drawing/2014/main" id="{74A2F73E-C0F0-9862-B3FB-894C66FAC064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CFC7391A-7635-DA8F-817B-7397F208EE5E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00C7B6DA-F9C2-68B9-BED3-EA9B189E7E6D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37" name="Rectangle 7">
                  <a:extLst>
                    <a:ext uri="{FF2B5EF4-FFF2-40B4-BE49-F238E27FC236}">
                      <a16:creationId xmlns:a16="http://schemas.microsoft.com/office/drawing/2014/main" id="{2700FA99-F460-D09B-5682-ED5829E1A0A4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55C9481D-3B3A-FF0D-07A3-ABC77457EE54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5E86596D-31EA-923F-C3E4-188F30657130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6AD88ED5-1F41-3F0A-E0D8-DB1AB32C5E05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A83CCC83-41BA-7AE9-7FD9-BDDF1A35911D}"/>
              </a:ext>
            </a:extLst>
          </p:cNvPr>
          <p:cNvSpPr txBox="1"/>
          <p:nvPr/>
        </p:nvSpPr>
        <p:spPr>
          <a:xfrm>
            <a:off x="7387752" y="4155360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304350F-5C18-CC87-3282-747CCABBDA9F}"/>
              </a:ext>
            </a:extLst>
          </p:cNvPr>
          <p:cNvSpPr txBox="1"/>
          <p:nvPr/>
        </p:nvSpPr>
        <p:spPr>
          <a:xfrm>
            <a:off x="2638950" y="4507981"/>
            <a:ext cx="2725495" cy="1438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0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endParaRPr lang="en-US" sz="2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CAF1910-A1AA-B630-A114-1055527C96B0}"/>
              </a:ext>
            </a:extLst>
          </p:cNvPr>
          <p:cNvSpPr txBox="1"/>
          <p:nvPr/>
        </p:nvSpPr>
        <p:spPr>
          <a:xfrm>
            <a:off x="7352990" y="4559335"/>
            <a:ext cx="2725495" cy="1438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0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endParaRPr lang="en-US" sz="2000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806714D-CC53-8841-1BE9-FCCFDC783F28}"/>
              </a:ext>
            </a:extLst>
          </p:cNvPr>
          <p:cNvGrpSpPr/>
          <p:nvPr/>
        </p:nvGrpSpPr>
        <p:grpSpPr>
          <a:xfrm>
            <a:off x="6115506" y="2473894"/>
            <a:ext cx="1085532" cy="1068794"/>
            <a:chOff x="6115506" y="2473894"/>
            <a:chExt cx="1085532" cy="1068794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9FFAA532-D657-068B-4FFA-DF0EE7F0E2BD}"/>
                </a:ext>
              </a:extLst>
            </p:cNvPr>
            <p:cNvGrpSpPr/>
            <p:nvPr/>
          </p:nvGrpSpPr>
          <p:grpSpPr>
            <a:xfrm>
              <a:off x="6140068" y="2497769"/>
              <a:ext cx="1031958" cy="1021454"/>
              <a:chOff x="5239846" y="2952402"/>
              <a:chExt cx="1160953" cy="1149136"/>
            </a:xfrm>
          </p:grpSpPr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B96211B3-29E3-5C75-BDF8-6731B40EFBE3}"/>
                  </a:ext>
                </a:extLst>
              </p:cNvPr>
              <p:cNvSpPr/>
              <p:nvPr/>
            </p:nvSpPr>
            <p:spPr>
              <a:xfrm>
                <a:off x="5239846" y="2952402"/>
                <a:ext cx="1160953" cy="1149136"/>
              </a:xfrm>
              <a:prstGeom prst="roundRect">
                <a:avLst>
                  <a:gd name="adj" fmla="val 8058"/>
                </a:avLst>
              </a:prstGeom>
              <a:solidFill>
                <a:srgbClr val="EFDB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498A621D-0F38-DAB3-B8E6-0EA6C83C15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93400" y="3003604"/>
                <a:ext cx="1053845" cy="1046732"/>
              </a:xfrm>
              <a:prstGeom prst="rect">
                <a:avLst/>
              </a:prstGeom>
            </p:spPr>
          </p:pic>
        </p:grp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9CE3C8AD-2191-A850-53A5-BC1219A9FD52}"/>
                </a:ext>
              </a:extLst>
            </p:cNvPr>
            <p:cNvSpPr/>
            <p:nvPr/>
          </p:nvSpPr>
          <p:spPr>
            <a:xfrm>
              <a:off x="6115506" y="2473894"/>
              <a:ext cx="1085532" cy="1068794"/>
            </a:xfrm>
            <a:prstGeom prst="roundRect">
              <a:avLst>
                <a:gd name="adj" fmla="val 9492"/>
              </a:avLst>
            </a:prstGeom>
            <a:noFill/>
            <a:ln>
              <a:solidFill>
                <a:srgbClr val="054F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52047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75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0" grpId="0"/>
      <p:bldP spid="41" grpId="0"/>
      <p:bldP spid="47" grpId="0"/>
      <p:bldP spid="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E7F3A8-6542-EE3C-684C-5EA0775CA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2126ECEB-0A93-52FA-2148-8BEA7AB3A25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476829">
            <a:off x="3679666" y="4220400"/>
            <a:ext cx="1885465" cy="1737247"/>
          </a:xfrm>
        </p:spPr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0D49435D-CD07-E2E1-7623-0701A25C847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A7D2BC9E-C165-DE7F-6AF0-2DAA908319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87EC74E-E1A0-5AAA-6895-81A17A841065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4688C58-3538-0B07-2B77-467877406203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0DEE20E-79CD-48FA-4E7C-9AFC1823329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980" y="808564"/>
            <a:ext cx="4153633" cy="48768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5B9CA8D5-CB68-AE5D-D6FD-DCC0900646AA}"/>
              </a:ext>
            </a:extLst>
          </p:cNvPr>
          <p:cNvSpPr txBox="1"/>
          <p:nvPr/>
        </p:nvSpPr>
        <p:spPr>
          <a:xfrm>
            <a:off x="7166896" y="868037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C976134-3D72-16B3-8D86-2E86AA9CB65C}"/>
              </a:ext>
            </a:extLst>
          </p:cNvPr>
          <p:cNvSpPr/>
          <p:nvPr/>
        </p:nvSpPr>
        <p:spPr>
          <a:xfrm>
            <a:off x="11509348" y="1788557"/>
            <a:ext cx="45719" cy="466725"/>
          </a:xfrm>
          <a:prstGeom prst="rect">
            <a:avLst/>
          </a:prstGeom>
          <a:solidFill>
            <a:srgbClr val="054F58"/>
          </a:solidFill>
          <a:ln>
            <a:solidFill>
              <a:srgbClr val="054F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3CF6A38-9896-7AEA-8C4C-3A87DF8944A6}"/>
              </a:ext>
            </a:extLst>
          </p:cNvPr>
          <p:cNvSpPr/>
          <p:nvPr/>
        </p:nvSpPr>
        <p:spPr>
          <a:xfrm>
            <a:off x="11509348" y="3552797"/>
            <a:ext cx="45719" cy="466725"/>
          </a:xfrm>
          <a:prstGeom prst="rect">
            <a:avLst/>
          </a:prstGeom>
          <a:solidFill>
            <a:srgbClr val="054F58"/>
          </a:solidFill>
          <a:ln>
            <a:solidFill>
              <a:srgbClr val="054F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3C9A0A9-61FC-793A-81FF-40BAE24EFAC1}"/>
              </a:ext>
            </a:extLst>
          </p:cNvPr>
          <p:cNvSpPr/>
          <p:nvPr/>
        </p:nvSpPr>
        <p:spPr>
          <a:xfrm>
            <a:off x="11509348" y="5317037"/>
            <a:ext cx="45719" cy="466725"/>
          </a:xfrm>
          <a:prstGeom prst="rect">
            <a:avLst/>
          </a:prstGeom>
          <a:solidFill>
            <a:srgbClr val="054F58"/>
          </a:solidFill>
          <a:ln>
            <a:solidFill>
              <a:srgbClr val="054F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1325BA3-4299-925A-F4DA-2DDE2187A0FC}"/>
              </a:ext>
            </a:extLst>
          </p:cNvPr>
          <p:cNvSpPr txBox="1"/>
          <p:nvPr/>
        </p:nvSpPr>
        <p:spPr>
          <a:xfrm>
            <a:off x="6649188" y="1473257"/>
            <a:ext cx="4153633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justLow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36D581B-E4C8-47C9-F3C3-6F5EAB0FB521}"/>
              </a:ext>
            </a:extLst>
          </p:cNvPr>
          <p:cNvSpPr txBox="1"/>
          <p:nvPr/>
        </p:nvSpPr>
        <p:spPr>
          <a:xfrm>
            <a:off x="6649188" y="3145150"/>
            <a:ext cx="4153633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justLow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BD1BC7F-2EA5-F720-8024-71B7E82FD1F8}"/>
              </a:ext>
            </a:extLst>
          </p:cNvPr>
          <p:cNvSpPr txBox="1"/>
          <p:nvPr/>
        </p:nvSpPr>
        <p:spPr>
          <a:xfrm>
            <a:off x="6670498" y="4973645"/>
            <a:ext cx="4153633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justLow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909AD9F-9987-7B87-6902-F8821FC72713}"/>
              </a:ext>
            </a:extLst>
          </p:cNvPr>
          <p:cNvGrpSpPr/>
          <p:nvPr/>
        </p:nvGrpSpPr>
        <p:grpSpPr>
          <a:xfrm>
            <a:off x="3369689" y="3102169"/>
            <a:ext cx="1634215" cy="1609017"/>
            <a:chOff x="3701356" y="3286011"/>
            <a:chExt cx="1085532" cy="1068794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3B5D48BD-4675-3F2D-6BD7-451923FF0E31}"/>
                </a:ext>
              </a:extLst>
            </p:cNvPr>
            <p:cNvGrpSpPr/>
            <p:nvPr/>
          </p:nvGrpSpPr>
          <p:grpSpPr>
            <a:xfrm>
              <a:off x="3725918" y="3309886"/>
              <a:ext cx="1031958" cy="1021454"/>
              <a:chOff x="5239846" y="2952402"/>
              <a:chExt cx="1160953" cy="1149136"/>
            </a:xfrm>
          </p:grpSpPr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1BB1572F-28F8-627A-5503-45E41441BBF5}"/>
                  </a:ext>
                </a:extLst>
              </p:cNvPr>
              <p:cNvSpPr/>
              <p:nvPr/>
            </p:nvSpPr>
            <p:spPr>
              <a:xfrm>
                <a:off x="5239846" y="2952402"/>
                <a:ext cx="1160953" cy="1149136"/>
              </a:xfrm>
              <a:prstGeom prst="roundRect">
                <a:avLst>
                  <a:gd name="adj" fmla="val 8058"/>
                </a:avLst>
              </a:prstGeom>
              <a:solidFill>
                <a:srgbClr val="EFDB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8" name="Picture 57">
                <a:extLst>
                  <a:ext uri="{FF2B5EF4-FFF2-40B4-BE49-F238E27FC236}">
                    <a16:creationId xmlns:a16="http://schemas.microsoft.com/office/drawing/2014/main" id="{2D96B9C8-B25E-A4DC-5E8A-A98FEAD067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93400" y="3003604"/>
                <a:ext cx="1053845" cy="1046732"/>
              </a:xfrm>
              <a:prstGeom prst="rect">
                <a:avLst/>
              </a:prstGeom>
            </p:spPr>
          </p:pic>
        </p:grp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9A70A19C-7DA3-1391-8222-BFE578D52EA9}"/>
                </a:ext>
              </a:extLst>
            </p:cNvPr>
            <p:cNvSpPr/>
            <p:nvPr/>
          </p:nvSpPr>
          <p:spPr>
            <a:xfrm>
              <a:off x="3701356" y="3286011"/>
              <a:ext cx="1085532" cy="1068794"/>
            </a:xfrm>
            <a:prstGeom prst="roundRect">
              <a:avLst>
                <a:gd name="adj" fmla="val 9492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aphic 25">
            <a:extLst>
              <a:ext uri="{FF2B5EF4-FFF2-40B4-BE49-F238E27FC236}">
                <a16:creationId xmlns:a16="http://schemas.microsoft.com/office/drawing/2014/main" id="{C1B3E1DE-C195-8642-34F9-79F1219C6FFF}"/>
              </a:ext>
            </a:extLst>
          </p:cNvPr>
          <p:cNvGrpSpPr/>
          <p:nvPr/>
        </p:nvGrpSpPr>
        <p:grpSpPr>
          <a:xfrm>
            <a:off x="10921342" y="5246477"/>
            <a:ext cx="505872" cy="533400"/>
            <a:chOff x="2262776" y="6110287"/>
            <a:chExt cx="505872" cy="533400"/>
          </a:xfrm>
          <a:solidFill>
            <a:srgbClr val="054F58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5BD9B39A-A44B-150A-7889-07B952F25599}"/>
                </a:ext>
              </a:extLst>
            </p:cNvPr>
            <p:cNvSpPr/>
            <p:nvPr/>
          </p:nvSpPr>
          <p:spPr>
            <a:xfrm>
              <a:off x="2478612" y="6511289"/>
              <a:ext cx="72334" cy="131445"/>
            </a:xfrm>
            <a:custGeom>
              <a:avLst/>
              <a:gdLst>
                <a:gd name="connsiteX0" fmla="*/ 36576 w 72334"/>
                <a:gd name="connsiteY0" fmla="*/ 0 h 131445"/>
                <a:gd name="connsiteX1" fmla="*/ 0 w 72334"/>
                <a:gd name="connsiteY1" fmla="*/ 36195 h 131445"/>
                <a:gd name="connsiteX2" fmla="*/ 0 w 72334"/>
                <a:gd name="connsiteY2" fmla="*/ 131445 h 131445"/>
                <a:gd name="connsiteX3" fmla="*/ 72295 w 72334"/>
                <a:gd name="connsiteY3" fmla="*/ 131445 h 131445"/>
                <a:gd name="connsiteX4" fmla="*/ 72295 w 72334"/>
                <a:gd name="connsiteY4" fmla="*/ 36195 h 131445"/>
                <a:gd name="connsiteX5" fmla="*/ 36576 w 72334"/>
                <a:gd name="connsiteY5" fmla="*/ 0 h 13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34" h="131445">
                  <a:moveTo>
                    <a:pt x="36576" y="0"/>
                  </a:moveTo>
                  <a:cubicBezTo>
                    <a:pt x="16383" y="0"/>
                    <a:pt x="0" y="16193"/>
                    <a:pt x="0" y="36195"/>
                  </a:cubicBezTo>
                  <a:lnTo>
                    <a:pt x="0" y="131445"/>
                  </a:lnTo>
                  <a:lnTo>
                    <a:pt x="72295" y="131445"/>
                  </a:lnTo>
                  <a:lnTo>
                    <a:pt x="72295" y="36195"/>
                  </a:lnTo>
                  <a:cubicBezTo>
                    <a:pt x="73247" y="16193"/>
                    <a:pt x="56864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AFD2EABD-DF60-2662-1AD2-5611F763A099}"/>
                </a:ext>
              </a:extLst>
            </p:cNvPr>
            <p:cNvSpPr/>
            <p:nvPr/>
          </p:nvSpPr>
          <p:spPr>
            <a:xfrm>
              <a:off x="2298399" y="6201727"/>
              <a:ext cx="24098" cy="179069"/>
            </a:xfrm>
            <a:custGeom>
              <a:avLst/>
              <a:gdLst>
                <a:gd name="connsiteX0" fmla="*/ 0 w 24098"/>
                <a:gd name="connsiteY0" fmla="*/ 0 h 179069"/>
                <a:gd name="connsiteX1" fmla="*/ 24098 w 24098"/>
                <a:gd name="connsiteY1" fmla="*/ 0 h 179069"/>
                <a:gd name="connsiteX2" fmla="*/ 24098 w 24098"/>
                <a:gd name="connsiteY2" fmla="*/ 179070 h 179069"/>
                <a:gd name="connsiteX3" fmla="*/ 0 w 24098"/>
                <a:gd name="connsiteY3" fmla="*/ 179070 h 179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179069">
                  <a:moveTo>
                    <a:pt x="0" y="0"/>
                  </a:moveTo>
                  <a:lnTo>
                    <a:pt x="24098" y="0"/>
                  </a:lnTo>
                  <a:lnTo>
                    <a:pt x="24098" y="179070"/>
                  </a:lnTo>
                  <a:lnTo>
                    <a:pt x="0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FBD0116E-5D31-2299-E142-7DA8CD57D100}"/>
                </a:ext>
              </a:extLst>
            </p:cNvPr>
            <p:cNvSpPr/>
            <p:nvPr/>
          </p:nvSpPr>
          <p:spPr>
            <a:xfrm>
              <a:off x="2706926" y="6154102"/>
              <a:ext cx="25050" cy="24765"/>
            </a:xfrm>
            <a:custGeom>
              <a:avLst/>
              <a:gdLst>
                <a:gd name="connsiteX0" fmla="*/ 25051 w 25050"/>
                <a:gd name="connsiteY0" fmla="*/ 12383 h 24765"/>
                <a:gd name="connsiteX1" fmla="*/ 12478 w 25050"/>
                <a:gd name="connsiteY1" fmla="*/ 0 h 24765"/>
                <a:gd name="connsiteX2" fmla="*/ 0 w 25050"/>
                <a:gd name="connsiteY2" fmla="*/ 12383 h 24765"/>
                <a:gd name="connsiteX3" fmla="*/ 0 w 25050"/>
                <a:gd name="connsiteY3" fmla="*/ 24765 h 24765"/>
                <a:gd name="connsiteX4" fmla="*/ 25051 w 25050"/>
                <a:gd name="connsiteY4" fmla="*/ 24765 h 24765"/>
                <a:gd name="connsiteX5" fmla="*/ 25051 w 25050"/>
                <a:gd name="connsiteY5" fmla="*/ 12383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50" h="24765">
                  <a:moveTo>
                    <a:pt x="25051" y="12383"/>
                  </a:moveTo>
                  <a:cubicBezTo>
                    <a:pt x="25051" y="5715"/>
                    <a:pt x="19241" y="0"/>
                    <a:pt x="12478" y="0"/>
                  </a:cubicBezTo>
                  <a:cubicBezTo>
                    <a:pt x="5715" y="0"/>
                    <a:pt x="0" y="5715"/>
                    <a:pt x="0" y="12383"/>
                  </a:cubicBezTo>
                  <a:lnTo>
                    <a:pt x="0" y="24765"/>
                  </a:lnTo>
                  <a:lnTo>
                    <a:pt x="25051" y="24765"/>
                  </a:lnTo>
                  <a:lnTo>
                    <a:pt x="25051" y="12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3E02E448-F291-4AF3-9207-C9E663151CD6}"/>
                </a:ext>
              </a:extLst>
            </p:cNvPr>
            <p:cNvSpPr/>
            <p:nvPr/>
          </p:nvSpPr>
          <p:spPr>
            <a:xfrm>
              <a:off x="2346596" y="6571297"/>
              <a:ext cx="35623" cy="71437"/>
            </a:xfrm>
            <a:custGeom>
              <a:avLst/>
              <a:gdLst>
                <a:gd name="connsiteX0" fmla="*/ 17335 w 35623"/>
                <a:gd name="connsiteY0" fmla="*/ 0 h 71437"/>
                <a:gd name="connsiteX1" fmla="*/ 0 w 35623"/>
                <a:gd name="connsiteY1" fmla="*/ 17145 h 71437"/>
                <a:gd name="connsiteX2" fmla="*/ 0 w 35623"/>
                <a:gd name="connsiteY2" fmla="*/ 71438 h 71437"/>
                <a:gd name="connsiteX3" fmla="*/ 35624 w 35623"/>
                <a:gd name="connsiteY3" fmla="*/ 71438 h 71437"/>
                <a:gd name="connsiteX4" fmla="*/ 35624 w 35623"/>
                <a:gd name="connsiteY4" fmla="*/ 17145 h 71437"/>
                <a:gd name="connsiteX5" fmla="*/ 17335 w 35623"/>
                <a:gd name="connsiteY5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23" h="71437">
                  <a:moveTo>
                    <a:pt x="17335" y="0"/>
                  </a:moveTo>
                  <a:cubicBezTo>
                    <a:pt x="7715" y="0"/>
                    <a:pt x="0" y="7620"/>
                    <a:pt x="0" y="17145"/>
                  </a:cubicBezTo>
                  <a:lnTo>
                    <a:pt x="0" y="71438"/>
                  </a:lnTo>
                  <a:lnTo>
                    <a:pt x="35624" y="71438"/>
                  </a:lnTo>
                  <a:lnTo>
                    <a:pt x="35624" y="17145"/>
                  </a:lnTo>
                  <a:cubicBezTo>
                    <a:pt x="35624" y="7620"/>
                    <a:pt x="26956" y="0"/>
                    <a:pt x="173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8EC9E7FA-568A-6E88-795E-EBBD681126C6}"/>
                </a:ext>
              </a:extLst>
            </p:cNvPr>
            <p:cNvSpPr/>
            <p:nvPr/>
          </p:nvSpPr>
          <p:spPr>
            <a:xfrm>
              <a:off x="2648157" y="6571297"/>
              <a:ext cx="35623" cy="71437"/>
            </a:xfrm>
            <a:custGeom>
              <a:avLst/>
              <a:gdLst>
                <a:gd name="connsiteX0" fmla="*/ 17335 w 35623"/>
                <a:gd name="connsiteY0" fmla="*/ 0 h 71437"/>
                <a:gd name="connsiteX1" fmla="*/ 0 w 35623"/>
                <a:gd name="connsiteY1" fmla="*/ 17145 h 71437"/>
                <a:gd name="connsiteX2" fmla="*/ 0 w 35623"/>
                <a:gd name="connsiteY2" fmla="*/ 71438 h 71437"/>
                <a:gd name="connsiteX3" fmla="*/ 35623 w 35623"/>
                <a:gd name="connsiteY3" fmla="*/ 71438 h 71437"/>
                <a:gd name="connsiteX4" fmla="*/ 35623 w 35623"/>
                <a:gd name="connsiteY4" fmla="*/ 17145 h 71437"/>
                <a:gd name="connsiteX5" fmla="*/ 17335 w 35623"/>
                <a:gd name="connsiteY5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23" h="71437">
                  <a:moveTo>
                    <a:pt x="17335" y="0"/>
                  </a:moveTo>
                  <a:cubicBezTo>
                    <a:pt x="7715" y="0"/>
                    <a:pt x="0" y="7620"/>
                    <a:pt x="0" y="17145"/>
                  </a:cubicBezTo>
                  <a:lnTo>
                    <a:pt x="0" y="71438"/>
                  </a:lnTo>
                  <a:lnTo>
                    <a:pt x="35623" y="71438"/>
                  </a:lnTo>
                  <a:lnTo>
                    <a:pt x="35623" y="17145"/>
                  </a:lnTo>
                  <a:cubicBezTo>
                    <a:pt x="34766" y="7620"/>
                    <a:pt x="27051" y="0"/>
                    <a:pt x="173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9246F991-B3E9-0D45-B0C4-30F5B9F37F70}"/>
                </a:ext>
              </a:extLst>
            </p:cNvPr>
            <p:cNvSpPr/>
            <p:nvPr/>
          </p:nvSpPr>
          <p:spPr>
            <a:xfrm>
              <a:off x="2297352" y="6154102"/>
              <a:ext cx="25145" cy="24765"/>
            </a:xfrm>
            <a:custGeom>
              <a:avLst/>
              <a:gdLst>
                <a:gd name="connsiteX0" fmla="*/ 25146 w 25145"/>
                <a:gd name="connsiteY0" fmla="*/ 12383 h 24765"/>
                <a:gd name="connsiteX1" fmla="*/ 12573 w 25145"/>
                <a:gd name="connsiteY1" fmla="*/ 0 h 24765"/>
                <a:gd name="connsiteX2" fmla="*/ 0 w 25145"/>
                <a:gd name="connsiteY2" fmla="*/ 12383 h 24765"/>
                <a:gd name="connsiteX3" fmla="*/ 0 w 25145"/>
                <a:gd name="connsiteY3" fmla="*/ 24765 h 24765"/>
                <a:gd name="connsiteX4" fmla="*/ 24098 w 25145"/>
                <a:gd name="connsiteY4" fmla="*/ 24765 h 24765"/>
                <a:gd name="connsiteX5" fmla="*/ 24098 w 25145"/>
                <a:gd name="connsiteY5" fmla="*/ 12383 h 24765"/>
                <a:gd name="connsiteX6" fmla="*/ 25146 w 25145"/>
                <a:gd name="connsiteY6" fmla="*/ 12383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145" h="24765">
                  <a:moveTo>
                    <a:pt x="25146" y="12383"/>
                  </a:moveTo>
                  <a:cubicBezTo>
                    <a:pt x="25146" y="5715"/>
                    <a:pt x="19336" y="0"/>
                    <a:pt x="12573" y="0"/>
                  </a:cubicBezTo>
                  <a:cubicBezTo>
                    <a:pt x="5810" y="0"/>
                    <a:pt x="0" y="5715"/>
                    <a:pt x="0" y="12383"/>
                  </a:cubicBezTo>
                  <a:lnTo>
                    <a:pt x="0" y="24765"/>
                  </a:lnTo>
                  <a:lnTo>
                    <a:pt x="24098" y="24765"/>
                  </a:lnTo>
                  <a:lnTo>
                    <a:pt x="24098" y="12383"/>
                  </a:lnTo>
                  <a:lnTo>
                    <a:pt x="25146" y="12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D9B5A582-66DE-B9F1-C3C8-3DD1C65F8BC2}"/>
                </a:ext>
              </a:extLst>
            </p:cNvPr>
            <p:cNvSpPr/>
            <p:nvPr/>
          </p:nvSpPr>
          <p:spPr>
            <a:xfrm>
              <a:off x="2262776" y="6404610"/>
              <a:ext cx="505872" cy="35242"/>
            </a:xfrm>
            <a:custGeom>
              <a:avLst/>
              <a:gdLst>
                <a:gd name="connsiteX0" fmla="*/ 481775 w 505872"/>
                <a:gd name="connsiteY0" fmla="*/ 0 h 35242"/>
                <a:gd name="connsiteX1" fmla="*/ 481775 w 505872"/>
                <a:gd name="connsiteY1" fmla="*/ 0 h 35242"/>
                <a:gd name="connsiteX2" fmla="*/ 432625 w 505872"/>
                <a:gd name="connsiteY2" fmla="*/ 0 h 35242"/>
                <a:gd name="connsiteX3" fmla="*/ 383477 w 505872"/>
                <a:gd name="connsiteY3" fmla="*/ 0 h 35242"/>
                <a:gd name="connsiteX4" fmla="*/ 121444 w 505872"/>
                <a:gd name="connsiteY4" fmla="*/ 0 h 35242"/>
                <a:gd name="connsiteX5" fmla="*/ 72295 w 505872"/>
                <a:gd name="connsiteY5" fmla="*/ 0 h 35242"/>
                <a:gd name="connsiteX6" fmla="*/ 24098 w 505872"/>
                <a:gd name="connsiteY6" fmla="*/ 0 h 35242"/>
                <a:gd name="connsiteX7" fmla="*/ 23146 w 505872"/>
                <a:gd name="connsiteY7" fmla="*/ 0 h 35242"/>
                <a:gd name="connsiteX8" fmla="*/ 0 w 505872"/>
                <a:gd name="connsiteY8" fmla="*/ 22860 h 35242"/>
                <a:gd name="connsiteX9" fmla="*/ 0 w 505872"/>
                <a:gd name="connsiteY9" fmla="*/ 35242 h 35242"/>
                <a:gd name="connsiteX10" fmla="*/ 505873 w 505872"/>
                <a:gd name="connsiteY10" fmla="*/ 35242 h 35242"/>
                <a:gd name="connsiteX11" fmla="*/ 505873 w 505872"/>
                <a:gd name="connsiteY11" fmla="*/ 22860 h 35242"/>
                <a:gd name="connsiteX12" fmla="*/ 481775 w 505872"/>
                <a:gd name="connsiteY12" fmla="*/ 0 h 3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5872" h="35242">
                  <a:moveTo>
                    <a:pt x="481775" y="0"/>
                  </a:moveTo>
                  <a:lnTo>
                    <a:pt x="481775" y="0"/>
                  </a:lnTo>
                  <a:lnTo>
                    <a:pt x="432625" y="0"/>
                  </a:lnTo>
                  <a:lnTo>
                    <a:pt x="383477" y="0"/>
                  </a:lnTo>
                  <a:lnTo>
                    <a:pt x="121444" y="0"/>
                  </a:lnTo>
                  <a:lnTo>
                    <a:pt x="72295" y="0"/>
                  </a:lnTo>
                  <a:lnTo>
                    <a:pt x="24098" y="0"/>
                  </a:lnTo>
                  <a:lnTo>
                    <a:pt x="23146" y="0"/>
                  </a:lnTo>
                  <a:cubicBezTo>
                    <a:pt x="10668" y="0"/>
                    <a:pt x="0" y="10477"/>
                    <a:pt x="0" y="22860"/>
                  </a:cubicBezTo>
                  <a:lnTo>
                    <a:pt x="0" y="35242"/>
                  </a:lnTo>
                  <a:lnTo>
                    <a:pt x="505873" y="35242"/>
                  </a:lnTo>
                  <a:lnTo>
                    <a:pt x="505873" y="22860"/>
                  </a:lnTo>
                  <a:cubicBezTo>
                    <a:pt x="505873" y="10477"/>
                    <a:pt x="495300" y="0"/>
                    <a:pt x="48177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E284A050-75F4-55CC-5972-316084009A0E}"/>
                </a:ext>
              </a:extLst>
            </p:cNvPr>
            <p:cNvSpPr/>
            <p:nvPr/>
          </p:nvSpPr>
          <p:spPr>
            <a:xfrm>
              <a:off x="2707974" y="6201727"/>
              <a:ext cx="24098" cy="179069"/>
            </a:xfrm>
            <a:custGeom>
              <a:avLst/>
              <a:gdLst>
                <a:gd name="connsiteX0" fmla="*/ 0 w 24098"/>
                <a:gd name="connsiteY0" fmla="*/ 0 h 179069"/>
                <a:gd name="connsiteX1" fmla="*/ 24098 w 24098"/>
                <a:gd name="connsiteY1" fmla="*/ 0 h 179069"/>
                <a:gd name="connsiteX2" fmla="*/ 24098 w 24098"/>
                <a:gd name="connsiteY2" fmla="*/ 179070 h 179069"/>
                <a:gd name="connsiteX3" fmla="*/ 0 w 24098"/>
                <a:gd name="connsiteY3" fmla="*/ 179070 h 179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179069">
                  <a:moveTo>
                    <a:pt x="0" y="0"/>
                  </a:moveTo>
                  <a:lnTo>
                    <a:pt x="24098" y="0"/>
                  </a:lnTo>
                  <a:lnTo>
                    <a:pt x="24098" y="179070"/>
                  </a:lnTo>
                  <a:lnTo>
                    <a:pt x="0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B7C2E7A-4375-52B6-3B93-B66280E4D2AB}"/>
                </a:ext>
              </a:extLst>
            </p:cNvPr>
            <p:cNvSpPr/>
            <p:nvPr/>
          </p:nvSpPr>
          <p:spPr>
            <a:xfrm>
              <a:off x="2262776" y="6462712"/>
              <a:ext cx="505872" cy="180975"/>
            </a:xfrm>
            <a:custGeom>
              <a:avLst/>
              <a:gdLst>
                <a:gd name="connsiteX0" fmla="*/ 0 w 505872"/>
                <a:gd name="connsiteY0" fmla="*/ 24765 h 180975"/>
                <a:gd name="connsiteX1" fmla="*/ 60674 w 505872"/>
                <a:gd name="connsiteY1" fmla="*/ 24765 h 180975"/>
                <a:gd name="connsiteX2" fmla="*/ 73152 w 505872"/>
                <a:gd name="connsiteY2" fmla="*/ 37148 h 180975"/>
                <a:gd name="connsiteX3" fmla="*/ 60674 w 505872"/>
                <a:gd name="connsiteY3" fmla="*/ 49530 h 180975"/>
                <a:gd name="connsiteX4" fmla="*/ 0 w 505872"/>
                <a:gd name="connsiteY4" fmla="*/ 49530 h 180975"/>
                <a:gd name="connsiteX5" fmla="*/ 0 w 505872"/>
                <a:gd name="connsiteY5" fmla="*/ 85725 h 180975"/>
                <a:gd name="connsiteX6" fmla="*/ 0 w 505872"/>
                <a:gd name="connsiteY6" fmla="*/ 109538 h 180975"/>
                <a:gd name="connsiteX7" fmla="*/ 0 w 505872"/>
                <a:gd name="connsiteY7" fmla="*/ 180975 h 180975"/>
                <a:gd name="connsiteX8" fmla="*/ 60674 w 505872"/>
                <a:gd name="connsiteY8" fmla="*/ 180975 h 180975"/>
                <a:gd name="connsiteX9" fmla="*/ 60674 w 505872"/>
                <a:gd name="connsiteY9" fmla="*/ 126682 h 180975"/>
                <a:gd name="connsiteX10" fmla="*/ 102108 w 505872"/>
                <a:gd name="connsiteY10" fmla="*/ 85725 h 180975"/>
                <a:gd name="connsiteX11" fmla="*/ 143542 w 505872"/>
                <a:gd name="connsiteY11" fmla="*/ 126682 h 180975"/>
                <a:gd name="connsiteX12" fmla="*/ 143542 w 505872"/>
                <a:gd name="connsiteY12" fmla="*/ 180975 h 180975"/>
                <a:gd name="connsiteX13" fmla="*/ 192691 w 505872"/>
                <a:gd name="connsiteY13" fmla="*/ 180975 h 180975"/>
                <a:gd name="connsiteX14" fmla="*/ 192691 w 505872"/>
                <a:gd name="connsiteY14" fmla="*/ 85725 h 180975"/>
                <a:gd name="connsiteX15" fmla="*/ 253365 w 505872"/>
                <a:gd name="connsiteY15" fmla="*/ 25718 h 180975"/>
                <a:gd name="connsiteX16" fmla="*/ 314039 w 505872"/>
                <a:gd name="connsiteY16" fmla="*/ 85725 h 180975"/>
                <a:gd name="connsiteX17" fmla="*/ 314039 w 505872"/>
                <a:gd name="connsiteY17" fmla="*/ 180975 h 180975"/>
                <a:gd name="connsiteX18" fmla="*/ 362236 w 505872"/>
                <a:gd name="connsiteY18" fmla="*/ 180975 h 180975"/>
                <a:gd name="connsiteX19" fmla="*/ 362236 w 505872"/>
                <a:gd name="connsiteY19" fmla="*/ 126682 h 180975"/>
                <a:gd name="connsiteX20" fmla="*/ 403669 w 505872"/>
                <a:gd name="connsiteY20" fmla="*/ 85725 h 180975"/>
                <a:gd name="connsiteX21" fmla="*/ 445103 w 505872"/>
                <a:gd name="connsiteY21" fmla="*/ 126682 h 180975"/>
                <a:gd name="connsiteX22" fmla="*/ 445103 w 505872"/>
                <a:gd name="connsiteY22" fmla="*/ 180975 h 180975"/>
                <a:gd name="connsiteX23" fmla="*/ 505778 w 505872"/>
                <a:gd name="connsiteY23" fmla="*/ 180975 h 180975"/>
                <a:gd name="connsiteX24" fmla="*/ 505778 w 505872"/>
                <a:gd name="connsiteY24" fmla="*/ 60960 h 180975"/>
                <a:gd name="connsiteX25" fmla="*/ 397002 w 505872"/>
                <a:gd name="connsiteY25" fmla="*/ 60960 h 180975"/>
                <a:gd name="connsiteX26" fmla="*/ 384429 w 505872"/>
                <a:gd name="connsiteY26" fmla="*/ 48577 h 180975"/>
                <a:gd name="connsiteX27" fmla="*/ 397002 w 505872"/>
                <a:gd name="connsiteY27" fmla="*/ 36195 h 180975"/>
                <a:gd name="connsiteX28" fmla="*/ 505873 w 505872"/>
                <a:gd name="connsiteY28" fmla="*/ 36195 h 180975"/>
                <a:gd name="connsiteX29" fmla="*/ 505873 w 505872"/>
                <a:gd name="connsiteY29" fmla="*/ 0 h 180975"/>
                <a:gd name="connsiteX30" fmla="*/ 0 w 505872"/>
                <a:gd name="connsiteY30" fmla="*/ 0 h 180975"/>
                <a:gd name="connsiteX31" fmla="*/ 0 w 505872"/>
                <a:gd name="connsiteY31" fmla="*/ 2476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05872" h="180975">
                  <a:moveTo>
                    <a:pt x="0" y="24765"/>
                  </a:moveTo>
                  <a:lnTo>
                    <a:pt x="60674" y="24765"/>
                  </a:lnTo>
                  <a:cubicBezTo>
                    <a:pt x="67437" y="24765"/>
                    <a:pt x="73152" y="30480"/>
                    <a:pt x="73152" y="37148"/>
                  </a:cubicBezTo>
                  <a:cubicBezTo>
                    <a:pt x="73152" y="43815"/>
                    <a:pt x="67342" y="49530"/>
                    <a:pt x="60674" y="49530"/>
                  </a:cubicBezTo>
                  <a:lnTo>
                    <a:pt x="0" y="49530"/>
                  </a:lnTo>
                  <a:lnTo>
                    <a:pt x="0" y="85725"/>
                  </a:lnTo>
                  <a:lnTo>
                    <a:pt x="0" y="109538"/>
                  </a:lnTo>
                  <a:lnTo>
                    <a:pt x="0" y="180975"/>
                  </a:lnTo>
                  <a:lnTo>
                    <a:pt x="60674" y="180975"/>
                  </a:lnTo>
                  <a:lnTo>
                    <a:pt x="60674" y="126682"/>
                  </a:lnTo>
                  <a:cubicBezTo>
                    <a:pt x="60674" y="103823"/>
                    <a:pt x="78962" y="85725"/>
                    <a:pt x="102108" y="85725"/>
                  </a:cubicBezTo>
                  <a:cubicBezTo>
                    <a:pt x="125254" y="85725"/>
                    <a:pt x="143542" y="103823"/>
                    <a:pt x="143542" y="126682"/>
                  </a:cubicBezTo>
                  <a:lnTo>
                    <a:pt x="143542" y="180975"/>
                  </a:lnTo>
                  <a:lnTo>
                    <a:pt x="192691" y="180975"/>
                  </a:lnTo>
                  <a:lnTo>
                    <a:pt x="192691" y="85725"/>
                  </a:lnTo>
                  <a:cubicBezTo>
                    <a:pt x="192691" y="53340"/>
                    <a:pt x="219647" y="25718"/>
                    <a:pt x="253365" y="25718"/>
                  </a:cubicBezTo>
                  <a:cubicBezTo>
                    <a:pt x="287084" y="25718"/>
                    <a:pt x="314039" y="52388"/>
                    <a:pt x="314039" y="85725"/>
                  </a:cubicBezTo>
                  <a:lnTo>
                    <a:pt x="314039" y="180975"/>
                  </a:lnTo>
                  <a:lnTo>
                    <a:pt x="362236" y="180975"/>
                  </a:lnTo>
                  <a:lnTo>
                    <a:pt x="362236" y="126682"/>
                  </a:lnTo>
                  <a:cubicBezTo>
                    <a:pt x="362236" y="103823"/>
                    <a:pt x="380524" y="85725"/>
                    <a:pt x="403669" y="85725"/>
                  </a:cubicBezTo>
                  <a:cubicBezTo>
                    <a:pt x="426815" y="85725"/>
                    <a:pt x="445103" y="103823"/>
                    <a:pt x="445103" y="126682"/>
                  </a:cubicBezTo>
                  <a:lnTo>
                    <a:pt x="445103" y="180975"/>
                  </a:lnTo>
                  <a:lnTo>
                    <a:pt x="505778" y="180975"/>
                  </a:lnTo>
                  <a:lnTo>
                    <a:pt x="505778" y="60960"/>
                  </a:lnTo>
                  <a:lnTo>
                    <a:pt x="397002" y="60960"/>
                  </a:lnTo>
                  <a:cubicBezTo>
                    <a:pt x="390239" y="60960"/>
                    <a:pt x="384429" y="55245"/>
                    <a:pt x="384429" y="48577"/>
                  </a:cubicBezTo>
                  <a:cubicBezTo>
                    <a:pt x="384429" y="41910"/>
                    <a:pt x="390239" y="36195"/>
                    <a:pt x="397002" y="36195"/>
                  </a:cubicBezTo>
                  <a:lnTo>
                    <a:pt x="505873" y="36195"/>
                  </a:lnTo>
                  <a:lnTo>
                    <a:pt x="505873" y="0"/>
                  </a:lnTo>
                  <a:lnTo>
                    <a:pt x="0" y="0"/>
                  </a:lnTo>
                  <a:lnTo>
                    <a:pt x="0" y="247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CFBAC827-B45B-3357-B694-548D44379AAA}"/>
                </a:ext>
              </a:extLst>
            </p:cNvPr>
            <p:cNvSpPr/>
            <p:nvPr/>
          </p:nvSpPr>
          <p:spPr>
            <a:xfrm>
              <a:off x="2360407" y="6110287"/>
              <a:ext cx="311848" cy="270510"/>
            </a:xfrm>
            <a:custGeom>
              <a:avLst/>
              <a:gdLst>
                <a:gd name="connsiteX0" fmla="*/ 31432 w 311848"/>
                <a:gd name="connsiteY0" fmla="*/ 270510 h 270510"/>
                <a:gd name="connsiteX1" fmla="*/ 278130 w 311848"/>
                <a:gd name="connsiteY1" fmla="*/ 270510 h 270510"/>
                <a:gd name="connsiteX2" fmla="*/ 304133 w 311848"/>
                <a:gd name="connsiteY2" fmla="*/ 270510 h 270510"/>
                <a:gd name="connsiteX3" fmla="*/ 311848 w 311848"/>
                <a:gd name="connsiteY3" fmla="*/ 222885 h 270510"/>
                <a:gd name="connsiteX4" fmla="*/ 167354 w 311848"/>
                <a:gd name="connsiteY4" fmla="*/ 68580 h 270510"/>
                <a:gd name="connsiteX5" fmla="*/ 167354 w 311848"/>
                <a:gd name="connsiteY5" fmla="*/ 60007 h 270510"/>
                <a:gd name="connsiteX6" fmla="*/ 188595 w 311848"/>
                <a:gd name="connsiteY6" fmla="*/ 48577 h 270510"/>
                <a:gd name="connsiteX7" fmla="*/ 204026 w 311848"/>
                <a:gd name="connsiteY7" fmla="*/ 15240 h 270510"/>
                <a:gd name="connsiteX8" fmla="*/ 192500 w 311848"/>
                <a:gd name="connsiteY8" fmla="*/ 2857 h 270510"/>
                <a:gd name="connsiteX9" fmla="*/ 180023 w 311848"/>
                <a:gd name="connsiteY9" fmla="*/ 14288 h 270510"/>
                <a:gd name="connsiteX10" fmla="*/ 172307 w 311848"/>
                <a:gd name="connsiteY10" fmla="*/ 30480 h 270510"/>
                <a:gd name="connsiteX11" fmla="*/ 154972 w 311848"/>
                <a:gd name="connsiteY11" fmla="*/ 37148 h 270510"/>
                <a:gd name="connsiteX12" fmla="*/ 138589 w 311848"/>
                <a:gd name="connsiteY12" fmla="*/ 29527 h 270510"/>
                <a:gd name="connsiteX13" fmla="*/ 131826 w 311848"/>
                <a:gd name="connsiteY13" fmla="*/ 12382 h 270510"/>
                <a:gd name="connsiteX14" fmla="*/ 120301 w 311848"/>
                <a:gd name="connsiteY14" fmla="*/ 0 h 270510"/>
                <a:gd name="connsiteX15" fmla="*/ 107823 w 311848"/>
                <a:gd name="connsiteY15" fmla="*/ 11430 h 270510"/>
                <a:gd name="connsiteX16" fmla="*/ 121349 w 311848"/>
                <a:gd name="connsiteY16" fmla="*/ 45720 h 270510"/>
                <a:gd name="connsiteX17" fmla="*/ 144494 w 311848"/>
                <a:gd name="connsiteY17" fmla="*/ 59055 h 270510"/>
                <a:gd name="connsiteX18" fmla="*/ 144494 w 311848"/>
                <a:gd name="connsiteY18" fmla="*/ 67627 h 270510"/>
                <a:gd name="connsiteX19" fmla="*/ 0 w 311848"/>
                <a:gd name="connsiteY19" fmla="*/ 221932 h 270510"/>
                <a:gd name="connsiteX20" fmla="*/ 7715 w 311848"/>
                <a:gd name="connsiteY20" fmla="*/ 269557 h 270510"/>
                <a:gd name="connsiteX21" fmla="*/ 31432 w 311848"/>
                <a:gd name="connsiteY21" fmla="*/ 270510 h 270510"/>
                <a:gd name="connsiteX22" fmla="*/ 31432 w 311848"/>
                <a:gd name="connsiteY22" fmla="*/ 270510 h 270510"/>
                <a:gd name="connsiteX23" fmla="*/ 178879 w 311848"/>
                <a:gd name="connsiteY23" fmla="*/ 137160 h 270510"/>
                <a:gd name="connsiteX24" fmla="*/ 193358 w 311848"/>
                <a:gd name="connsiteY24" fmla="*/ 127635 h 270510"/>
                <a:gd name="connsiteX25" fmla="*/ 251174 w 311848"/>
                <a:gd name="connsiteY25" fmla="*/ 197168 h 270510"/>
                <a:gd name="connsiteX26" fmla="*/ 240602 w 311848"/>
                <a:gd name="connsiteY26" fmla="*/ 210502 h 270510"/>
                <a:gd name="connsiteX27" fmla="*/ 238697 w 311848"/>
                <a:gd name="connsiteY27" fmla="*/ 210502 h 270510"/>
                <a:gd name="connsiteX28" fmla="*/ 227171 w 311848"/>
                <a:gd name="connsiteY28" fmla="*/ 200025 h 270510"/>
                <a:gd name="connsiteX29" fmla="*/ 188595 w 311848"/>
                <a:gd name="connsiteY29" fmla="*/ 150495 h 270510"/>
                <a:gd name="connsiteX30" fmla="*/ 178879 w 311848"/>
                <a:gd name="connsiteY30" fmla="*/ 137160 h 270510"/>
                <a:gd name="connsiteX31" fmla="*/ 95059 w 311848"/>
                <a:gd name="connsiteY31" fmla="*/ 222885 h 270510"/>
                <a:gd name="connsiteX32" fmla="*/ 287750 w 311848"/>
                <a:gd name="connsiteY32" fmla="*/ 222885 h 270510"/>
                <a:gd name="connsiteX33" fmla="*/ 285845 w 311848"/>
                <a:gd name="connsiteY33" fmla="*/ 246698 h 270510"/>
                <a:gd name="connsiteX34" fmla="*/ 95059 w 311848"/>
                <a:gd name="connsiteY34" fmla="*/ 246698 h 270510"/>
                <a:gd name="connsiteX35" fmla="*/ 82487 w 311848"/>
                <a:gd name="connsiteY35" fmla="*/ 234315 h 270510"/>
                <a:gd name="connsiteX36" fmla="*/ 95059 w 311848"/>
                <a:gd name="connsiteY36" fmla="*/ 222885 h 270510"/>
                <a:gd name="connsiteX37" fmla="*/ 49816 w 311848"/>
                <a:gd name="connsiteY37" fmla="*/ 225743 h 270510"/>
                <a:gd name="connsiteX38" fmla="*/ 58483 w 311848"/>
                <a:gd name="connsiteY38" fmla="*/ 221932 h 270510"/>
                <a:gd name="connsiteX39" fmla="*/ 67151 w 311848"/>
                <a:gd name="connsiteY39" fmla="*/ 225743 h 270510"/>
                <a:gd name="connsiteX40" fmla="*/ 70961 w 311848"/>
                <a:gd name="connsiteY40" fmla="*/ 234315 h 270510"/>
                <a:gd name="connsiteX41" fmla="*/ 67151 w 311848"/>
                <a:gd name="connsiteY41" fmla="*/ 242888 h 270510"/>
                <a:gd name="connsiteX42" fmla="*/ 58483 w 311848"/>
                <a:gd name="connsiteY42" fmla="*/ 246698 h 270510"/>
                <a:gd name="connsiteX43" fmla="*/ 49816 w 311848"/>
                <a:gd name="connsiteY43" fmla="*/ 242888 h 270510"/>
                <a:gd name="connsiteX44" fmla="*/ 46006 w 311848"/>
                <a:gd name="connsiteY44" fmla="*/ 234315 h 270510"/>
                <a:gd name="connsiteX45" fmla="*/ 49816 w 311848"/>
                <a:gd name="connsiteY45" fmla="*/ 225743 h 270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11848" h="270510">
                  <a:moveTo>
                    <a:pt x="31432" y="270510"/>
                  </a:moveTo>
                  <a:lnTo>
                    <a:pt x="278130" y="270510"/>
                  </a:lnTo>
                  <a:lnTo>
                    <a:pt x="304133" y="270510"/>
                  </a:lnTo>
                  <a:cubicBezTo>
                    <a:pt x="308991" y="255270"/>
                    <a:pt x="311848" y="239077"/>
                    <a:pt x="311848" y="222885"/>
                  </a:cubicBezTo>
                  <a:cubicBezTo>
                    <a:pt x="311848" y="141923"/>
                    <a:pt x="248222" y="74295"/>
                    <a:pt x="167354" y="68580"/>
                  </a:cubicBezTo>
                  <a:lnTo>
                    <a:pt x="167354" y="60007"/>
                  </a:lnTo>
                  <a:cubicBezTo>
                    <a:pt x="175070" y="58102"/>
                    <a:pt x="182785" y="54293"/>
                    <a:pt x="188595" y="48577"/>
                  </a:cubicBezTo>
                  <a:cubicBezTo>
                    <a:pt x="198215" y="40005"/>
                    <a:pt x="203073" y="27623"/>
                    <a:pt x="204026" y="15240"/>
                  </a:cubicBezTo>
                  <a:cubicBezTo>
                    <a:pt x="204026" y="8573"/>
                    <a:pt x="199168" y="2857"/>
                    <a:pt x="192500" y="2857"/>
                  </a:cubicBezTo>
                  <a:cubicBezTo>
                    <a:pt x="185738" y="2857"/>
                    <a:pt x="180023" y="7620"/>
                    <a:pt x="180023" y="14288"/>
                  </a:cubicBezTo>
                  <a:cubicBezTo>
                    <a:pt x="180023" y="20955"/>
                    <a:pt x="177165" y="26670"/>
                    <a:pt x="172307" y="30480"/>
                  </a:cubicBezTo>
                  <a:cubicBezTo>
                    <a:pt x="167450" y="34290"/>
                    <a:pt x="161735" y="37148"/>
                    <a:pt x="154972" y="37148"/>
                  </a:cubicBezTo>
                  <a:cubicBezTo>
                    <a:pt x="148209" y="37148"/>
                    <a:pt x="142494" y="34290"/>
                    <a:pt x="138589" y="29527"/>
                  </a:cubicBezTo>
                  <a:cubicBezTo>
                    <a:pt x="133731" y="24765"/>
                    <a:pt x="131826" y="19050"/>
                    <a:pt x="131826" y="12382"/>
                  </a:cubicBezTo>
                  <a:cubicBezTo>
                    <a:pt x="131826" y="5715"/>
                    <a:pt x="126968" y="0"/>
                    <a:pt x="120301" y="0"/>
                  </a:cubicBezTo>
                  <a:cubicBezTo>
                    <a:pt x="113633" y="0"/>
                    <a:pt x="107823" y="4763"/>
                    <a:pt x="107823" y="11430"/>
                  </a:cubicBezTo>
                  <a:cubicBezTo>
                    <a:pt x="107823" y="23813"/>
                    <a:pt x="111633" y="36195"/>
                    <a:pt x="121349" y="45720"/>
                  </a:cubicBezTo>
                  <a:cubicBezTo>
                    <a:pt x="128111" y="52388"/>
                    <a:pt x="135827" y="57150"/>
                    <a:pt x="144494" y="59055"/>
                  </a:cubicBezTo>
                  <a:lnTo>
                    <a:pt x="144494" y="67627"/>
                  </a:lnTo>
                  <a:cubicBezTo>
                    <a:pt x="63532" y="73343"/>
                    <a:pt x="0" y="140970"/>
                    <a:pt x="0" y="221932"/>
                  </a:cubicBezTo>
                  <a:cubicBezTo>
                    <a:pt x="0" y="238125"/>
                    <a:pt x="2857" y="254318"/>
                    <a:pt x="7715" y="269557"/>
                  </a:cubicBezTo>
                  <a:lnTo>
                    <a:pt x="31432" y="270510"/>
                  </a:lnTo>
                  <a:lnTo>
                    <a:pt x="31432" y="270510"/>
                  </a:lnTo>
                  <a:close/>
                  <a:moveTo>
                    <a:pt x="178879" y="137160"/>
                  </a:moveTo>
                  <a:cubicBezTo>
                    <a:pt x="179832" y="130493"/>
                    <a:pt x="186595" y="126682"/>
                    <a:pt x="193358" y="127635"/>
                  </a:cubicBezTo>
                  <a:cubicBezTo>
                    <a:pt x="195263" y="127635"/>
                    <a:pt x="242506" y="138113"/>
                    <a:pt x="251174" y="197168"/>
                  </a:cubicBezTo>
                  <a:cubicBezTo>
                    <a:pt x="252127" y="203835"/>
                    <a:pt x="247364" y="209550"/>
                    <a:pt x="240602" y="210502"/>
                  </a:cubicBezTo>
                  <a:cubicBezTo>
                    <a:pt x="239649" y="210502"/>
                    <a:pt x="239649" y="210502"/>
                    <a:pt x="238697" y="210502"/>
                  </a:cubicBezTo>
                  <a:cubicBezTo>
                    <a:pt x="232886" y="210502"/>
                    <a:pt x="228124" y="205740"/>
                    <a:pt x="227171" y="200025"/>
                  </a:cubicBezTo>
                  <a:cubicBezTo>
                    <a:pt x="221361" y="158115"/>
                    <a:pt x="189548" y="150495"/>
                    <a:pt x="188595" y="150495"/>
                  </a:cubicBezTo>
                  <a:cubicBezTo>
                    <a:pt x="181832" y="149543"/>
                    <a:pt x="177927" y="143827"/>
                    <a:pt x="178879" y="137160"/>
                  </a:cubicBezTo>
                  <a:close/>
                  <a:moveTo>
                    <a:pt x="95059" y="222885"/>
                  </a:moveTo>
                  <a:lnTo>
                    <a:pt x="287750" y="222885"/>
                  </a:lnTo>
                  <a:cubicBezTo>
                    <a:pt x="287750" y="230505"/>
                    <a:pt x="286798" y="239077"/>
                    <a:pt x="285845" y="246698"/>
                  </a:cubicBezTo>
                  <a:lnTo>
                    <a:pt x="95059" y="246698"/>
                  </a:lnTo>
                  <a:cubicBezTo>
                    <a:pt x="88297" y="246698"/>
                    <a:pt x="82487" y="240982"/>
                    <a:pt x="82487" y="234315"/>
                  </a:cubicBezTo>
                  <a:cubicBezTo>
                    <a:pt x="82582" y="227648"/>
                    <a:pt x="88297" y="222885"/>
                    <a:pt x="95059" y="222885"/>
                  </a:cubicBezTo>
                  <a:close/>
                  <a:moveTo>
                    <a:pt x="49816" y="225743"/>
                  </a:moveTo>
                  <a:cubicBezTo>
                    <a:pt x="51721" y="223838"/>
                    <a:pt x="55626" y="221932"/>
                    <a:pt x="58483" y="221932"/>
                  </a:cubicBezTo>
                  <a:cubicBezTo>
                    <a:pt x="61341" y="221932"/>
                    <a:pt x="65246" y="222885"/>
                    <a:pt x="67151" y="225743"/>
                  </a:cubicBezTo>
                  <a:cubicBezTo>
                    <a:pt x="69056" y="227648"/>
                    <a:pt x="70961" y="231457"/>
                    <a:pt x="70961" y="234315"/>
                  </a:cubicBezTo>
                  <a:cubicBezTo>
                    <a:pt x="70961" y="237173"/>
                    <a:pt x="70009" y="240982"/>
                    <a:pt x="67151" y="242888"/>
                  </a:cubicBezTo>
                  <a:cubicBezTo>
                    <a:pt x="65246" y="244793"/>
                    <a:pt x="61341" y="246698"/>
                    <a:pt x="58483" y="246698"/>
                  </a:cubicBezTo>
                  <a:cubicBezTo>
                    <a:pt x="55626" y="246698"/>
                    <a:pt x="51721" y="245745"/>
                    <a:pt x="49816" y="242888"/>
                  </a:cubicBezTo>
                  <a:cubicBezTo>
                    <a:pt x="47911" y="240982"/>
                    <a:pt x="46006" y="237173"/>
                    <a:pt x="46006" y="234315"/>
                  </a:cubicBezTo>
                  <a:cubicBezTo>
                    <a:pt x="46863" y="231457"/>
                    <a:pt x="47816" y="228600"/>
                    <a:pt x="49816" y="2257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2" name="Graphic 25">
            <a:extLst>
              <a:ext uri="{FF2B5EF4-FFF2-40B4-BE49-F238E27FC236}">
                <a16:creationId xmlns:a16="http://schemas.microsoft.com/office/drawing/2014/main" id="{D203F7E5-7D1E-139E-C86A-CE80CAF512EE}"/>
              </a:ext>
            </a:extLst>
          </p:cNvPr>
          <p:cNvGrpSpPr/>
          <p:nvPr/>
        </p:nvGrpSpPr>
        <p:grpSpPr>
          <a:xfrm>
            <a:off x="10999352" y="3523433"/>
            <a:ext cx="349853" cy="476250"/>
            <a:chOff x="4768898" y="4938712"/>
            <a:chExt cx="349853" cy="476250"/>
          </a:xfrm>
          <a:solidFill>
            <a:srgbClr val="054F58"/>
          </a:solidFill>
        </p:grpSpPr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E4A9A267-7AD1-1B2D-D8B3-1F722A3A08FA}"/>
                </a:ext>
              </a:extLst>
            </p:cNvPr>
            <p:cNvSpPr/>
            <p:nvPr/>
          </p:nvSpPr>
          <p:spPr>
            <a:xfrm>
              <a:off x="4947206" y="5214937"/>
              <a:ext cx="21145" cy="20955"/>
            </a:xfrm>
            <a:custGeom>
              <a:avLst/>
              <a:gdLst>
                <a:gd name="connsiteX0" fmla="*/ 10573 w 21145"/>
                <a:gd name="connsiteY0" fmla="*/ 0 h 20955"/>
                <a:gd name="connsiteX1" fmla="*/ 0 w 21145"/>
                <a:gd name="connsiteY1" fmla="*/ 10478 h 20955"/>
                <a:gd name="connsiteX2" fmla="*/ 10573 w 21145"/>
                <a:gd name="connsiteY2" fmla="*/ 20955 h 20955"/>
                <a:gd name="connsiteX3" fmla="*/ 21146 w 21145"/>
                <a:gd name="connsiteY3" fmla="*/ 10478 h 20955"/>
                <a:gd name="connsiteX4" fmla="*/ 10573 w 21145"/>
                <a:gd name="connsiteY4" fmla="*/ 0 h 20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5" h="20955">
                  <a:moveTo>
                    <a:pt x="10573" y="0"/>
                  </a:moveTo>
                  <a:cubicBezTo>
                    <a:pt x="4763" y="0"/>
                    <a:pt x="0" y="4763"/>
                    <a:pt x="0" y="10478"/>
                  </a:cubicBezTo>
                  <a:cubicBezTo>
                    <a:pt x="0" y="16193"/>
                    <a:pt x="4858" y="20955"/>
                    <a:pt x="10573" y="20955"/>
                  </a:cubicBezTo>
                  <a:cubicBezTo>
                    <a:pt x="16383" y="20955"/>
                    <a:pt x="21146" y="16193"/>
                    <a:pt x="21146" y="10478"/>
                  </a:cubicBezTo>
                  <a:cubicBezTo>
                    <a:pt x="21146" y="4763"/>
                    <a:pt x="16383" y="0"/>
                    <a:pt x="1057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945C4A7E-0D32-407F-1D8E-D0A860926FF9}"/>
                </a:ext>
              </a:extLst>
            </p:cNvPr>
            <p:cNvSpPr/>
            <p:nvPr/>
          </p:nvSpPr>
          <p:spPr>
            <a:xfrm>
              <a:off x="4953969" y="5131117"/>
              <a:ext cx="7715" cy="7619"/>
            </a:xfrm>
            <a:custGeom>
              <a:avLst/>
              <a:gdLst>
                <a:gd name="connsiteX0" fmla="*/ 3810 w 7715"/>
                <a:gd name="connsiteY0" fmla="*/ 0 h 7619"/>
                <a:gd name="connsiteX1" fmla="*/ 7716 w 7715"/>
                <a:gd name="connsiteY1" fmla="*/ 3810 h 7619"/>
                <a:gd name="connsiteX2" fmla="*/ 3810 w 7715"/>
                <a:gd name="connsiteY2" fmla="*/ 7620 h 7619"/>
                <a:gd name="connsiteX3" fmla="*/ 0 w 7715"/>
                <a:gd name="connsiteY3" fmla="*/ 3810 h 7619"/>
                <a:gd name="connsiteX4" fmla="*/ 3810 w 7715"/>
                <a:gd name="connsiteY4" fmla="*/ 0 h 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5" h="7619">
                  <a:moveTo>
                    <a:pt x="3810" y="0"/>
                  </a:moveTo>
                  <a:cubicBezTo>
                    <a:pt x="5906" y="0"/>
                    <a:pt x="7716" y="1714"/>
                    <a:pt x="7716" y="3810"/>
                  </a:cubicBezTo>
                  <a:cubicBezTo>
                    <a:pt x="7716" y="5905"/>
                    <a:pt x="6001" y="7620"/>
                    <a:pt x="3810" y="7620"/>
                  </a:cubicBezTo>
                  <a:cubicBezTo>
                    <a:pt x="1619" y="7620"/>
                    <a:pt x="0" y="5905"/>
                    <a:pt x="0" y="3810"/>
                  </a:cubicBezTo>
                  <a:cubicBezTo>
                    <a:pt x="0" y="1714"/>
                    <a:pt x="1715" y="0"/>
                    <a:pt x="381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0E008A56-B93D-0749-4E15-B35E74CF9500}"/>
                </a:ext>
              </a:extLst>
            </p:cNvPr>
            <p:cNvSpPr/>
            <p:nvPr/>
          </p:nvSpPr>
          <p:spPr>
            <a:xfrm>
              <a:off x="4768898" y="5355907"/>
              <a:ext cx="310324" cy="59055"/>
            </a:xfrm>
            <a:custGeom>
              <a:avLst/>
              <a:gdLst>
                <a:gd name="connsiteX0" fmla="*/ 35719 w 310324"/>
                <a:gd name="connsiteY0" fmla="*/ 0 h 59055"/>
                <a:gd name="connsiteX1" fmla="*/ 29909 w 310324"/>
                <a:gd name="connsiteY1" fmla="*/ 0 h 59055"/>
                <a:gd name="connsiteX2" fmla="*/ 0 w 310324"/>
                <a:gd name="connsiteY2" fmla="*/ 29528 h 59055"/>
                <a:gd name="connsiteX3" fmla="*/ 29909 w 310324"/>
                <a:gd name="connsiteY3" fmla="*/ 59055 h 59055"/>
                <a:gd name="connsiteX4" fmla="*/ 310325 w 310324"/>
                <a:gd name="connsiteY4" fmla="*/ 59055 h 59055"/>
                <a:gd name="connsiteX5" fmla="*/ 300704 w 310324"/>
                <a:gd name="connsiteY5" fmla="*/ 29528 h 59055"/>
                <a:gd name="connsiteX6" fmla="*/ 310325 w 310324"/>
                <a:gd name="connsiteY6" fmla="*/ 0 h 59055"/>
                <a:gd name="connsiteX7" fmla="*/ 35719 w 310324"/>
                <a:gd name="connsiteY7" fmla="*/ 0 h 5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324" h="59055">
                  <a:moveTo>
                    <a:pt x="35719" y="0"/>
                  </a:moveTo>
                  <a:lnTo>
                    <a:pt x="29909" y="0"/>
                  </a:lnTo>
                  <a:cubicBezTo>
                    <a:pt x="13526" y="0"/>
                    <a:pt x="0" y="13335"/>
                    <a:pt x="0" y="29528"/>
                  </a:cubicBezTo>
                  <a:cubicBezTo>
                    <a:pt x="0" y="45720"/>
                    <a:pt x="13526" y="59055"/>
                    <a:pt x="29909" y="59055"/>
                  </a:cubicBezTo>
                  <a:lnTo>
                    <a:pt x="310325" y="59055"/>
                  </a:lnTo>
                  <a:cubicBezTo>
                    <a:pt x="304514" y="50483"/>
                    <a:pt x="300704" y="40005"/>
                    <a:pt x="300704" y="29528"/>
                  </a:cubicBezTo>
                  <a:cubicBezTo>
                    <a:pt x="300704" y="19050"/>
                    <a:pt x="304610" y="8573"/>
                    <a:pt x="310325" y="0"/>
                  </a:cubicBezTo>
                  <a:lnTo>
                    <a:pt x="3571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B63836C6-FD3E-D930-F818-7DAB482D8621}"/>
                </a:ext>
              </a:extLst>
            </p:cNvPr>
            <p:cNvSpPr/>
            <p:nvPr/>
          </p:nvSpPr>
          <p:spPr>
            <a:xfrm>
              <a:off x="4947206" y="5034915"/>
              <a:ext cx="21145" cy="20954"/>
            </a:xfrm>
            <a:custGeom>
              <a:avLst/>
              <a:gdLst>
                <a:gd name="connsiteX0" fmla="*/ 10573 w 21145"/>
                <a:gd name="connsiteY0" fmla="*/ 20955 h 20954"/>
                <a:gd name="connsiteX1" fmla="*/ 21146 w 21145"/>
                <a:gd name="connsiteY1" fmla="*/ 10478 h 20954"/>
                <a:gd name="connsiteX2" fmla="*/ 10573 w 21145"/>
                <a:gd name="connsiteY2" fmla="*/ 0 h 20954"/>
                <a:gd name="connsiteX3" fmla="*/ 0 w 21145"/>
                <a:gd name="connsiteY3" fmla="*/ 10478 h 20954"/>
                <a:gd name="connsiteX4" fmla="*/ 10573 w 21145"/>
                <a:gd name="connsiteY4" fmla="*/ 20955 h 20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5" h="20954">
                  <a:moveTo>
                    <a:pt x="10573" y="20955"/>
                  </a:moveTo>
                  <a:cubicBezTo>
                    <a:pt x="16383" y="20955"/>
                    <a:pt x="21146" y="16192"/>
                    <a:pt x="21146" y="10478"/>
                  </a:cubicBezTo>
                  <a:cubicBezTo>
                    <a:pt x="21146" y="4763"/>
                    <a:pt x="16288" y="0"/>
                    <a:pt x="10573" y="0"/>
                  </a:cubicBezTo>
                  <a:cubicBezTo>
                    <a:pt x="4763" y="0"/>
                    <a:pt x="0" y="4763"/>
                    <a:pt x="0" y="10478"/>
                  </a:cubicBezTo>
                  <a:cubicBezTo>
                    <a:pt x="0" y="16192"/>
                    <a:pt x="4763" y="20955"/>
                    <a:pt x="10573" y="20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F667CEA8-5947-65AA-7980-10D90185C717}"/>
                </a:ext>
              </a:extLst>
            </p:cNvPr>
            <p:cNvSpPr/>
            <p:nvPr/>
          </p:nvSpPr>
          <p:spPr>
            <a:xfrm>
              <a:off x="4900915" y="5078730"/>
              <a:ext cx="113728" cy="112394"/>
            </a:xfrm>
            <a:custGeom>
              <a:avLst/>
              <a:gdLst>
                <a:gd name="connsiteX0" fmla="*/ 56864 w 113728"/>
                <a:gd name="connsiteY0" fmla="*/ 112395 h 112394"/>
                <a:gd name="connsiteX1" fmla="*/ 113729 w 113728"/>
                <a:gd name="connsiteY1" fmla="*/ 56197 h 112394"/>
                <a:gd name="connsiteX2" fmla="*/ 56864 w 113728"/>
                <a:gd name="connsiteY2" fmla="*/ 0 h 112394"/>
                <a:gd name="connsiteX3" fmla="*/ 0 w 113728"/>
                <a:gd name="connsiteY3" fmla="*/ 56197 h 112394"/>
                <a:gd name="connsiteX4" fmla="*/ 56864 w 113728"/>
                <a:gd name="connsiteY4" fmla="*/ 112395 h 112394"/>
                <a:gd name="connsiteX5" fmla="*/ 56864 w 113728"/>
                <a:gd name="connsiteY5" fmla="*/ 36195 h 112394"/>
                <a:gd name="connsiteX6" fmla="*/ 77057 w 113728"/>
                <a:gd name="connsiteY6" fmla="*/ 56197 h 112394"/>
                <a:gd name="connsiteX7" fmla="*/ 56864 w 113728"/>
                <a:gd name="connsiteY7" fmla="*/ 76200 h 112394"/>
                <a:gd name="connsiteX8" fmla="*/ 36671 w 113728"/>
                <a:gd name="connsiteY8" fmla="*/ 56197 h 112394"/>
                <a:gd name="connsiteX9" fmla="*/ 56864 w 113728"/>
                <a:gd name="connsiteY9" fmla="*/ 36195 h 112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728" h="112394">
                  <a:moveTo>
                    <a:pt x="56864" y="112395"/>
                  </a:moveTo>
                  <a:cubicBezTo>
                    <a:pt x="87725" y="112395"/>
                    <a:pt x="113729" y="87630"/>
                    <a:pt x="113729" y="56197"/>
                  </a:cubicBezTo>
                  <a:cubicBezTo>
                    <a:pt x="113729" y="25717"/>
                    <a:pt x="88678" y="0"/>
                    <a:pt x="56864" y="0"/>
                  </a:cubicBezTo>
                  <a:cubicBezTo>
                    <a:pt x="25051" y="0"/>
                    <a:pt x="0" y="24765"/>
                    <a:pt x="0" y="56197"/>
                  </a:cubicBezTo>
                  <a:cubicBezTo>
                    <a:pt x="0" y="87630"/>
                    <a:pt x="26003" y="112395"/>
                    <a:pt x="56864" y="112395"/>
                  </a:cubicBezTo>
                  <a:close/>
                  <a:moveTo>
                    <a:pt x="56864" y="36195"/>
                  </a:moveTo>
                  <a:cubicBezTo>
                    <a:pt x="68389" y="36195"/>
                    <a:pt x="77057" y="45720"/>
                    <a:pt x="77057" y="56197"/>
                  </a:cubicBezTo>
                  <a:cubicBezTo>
                    <a:pt x="77057" y="66675"/>
                    <a:pt x="67437" y="76200"/>
                    <a:pt x="56864" y="76200"/>
                  </a:cubicBezTo>
                  <a:cubicBezTo>
                    <a:pt x="46291" y="76200"/>
                    <a:pt x="36671" y="66675"/>
                    <a:pt x="36671" y="56197"/>
                  </a:cubicBezTo>
                  <a:cubicBezTo>
                    <a:pt x="36671" y="45720"/>
                    <a:pt x="45339" y="36195"/>
                    <a:pt x="56864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B6D5DB43-F351-4F11-CAAD-BAE9A4DBC5C4}"/>
                </a:ext>
              </a:extLst>
            </p:cNvPr>
            <p:cNvSpPr/>
            <p:nvPr/>
          </p:nvSpPr>
          <p:spPr>
            <a:xfrm>
              <a:off x="4768898" y="4938712"/>
              <a:ext cx="24098" cy="401955"/>
            </a:xfrm>
            <a:custGeom>
              <a:avLst/>
              <a:gdLst>
                <a:gd name="connsiteX0" fmla="*/ 24098 w 24098"/>
                <a:gd name="connsiteY0" fmla="*/ 0 h 401955"/>
                <a:gd name="connsiteX1" fmla="*/ 21241 w 24098"/>
                <a:gd name="connsiteY1" fmla="*/ 0 h 401955"/>
                <a:gd name="connsiteX2" fmla="*/ 0 w 24098"/>
                <a:gd name="connsiteY2" fmla="*/ 20955 h 401955"/>
                <a:gd name="connsiteX3" fmla="*/ 0 w 24098"/>
                <a:gd name="connsiteY3" fmla="*/ 401955 h 401955"/>
                <a:gd name="connsiteX4" fmla="*/ 24098 w 24098"/>
                <a:gd name="connsiteY4" fmla="*/ 393382 h 401955"/>
                <a:gd name="connsiteX5" fmla="*/ 24098 w 24098"/>
                <a:gd name="connsiteY5" fmla="*/ 0 h 401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98" h="401955">
                  <a:moveTo>
                    <a:pt x="24098" y="0"/>
                  </a:moveTo>
                  <a:lnTo>
                    <a:pt x="21241" y="0"/>
                  </a:lnTo>
                  <a:cubicBezTo>
                    <a:pt x="9716" y="0"/>
                    <a:pt x="0" y="9525"/>
                    <a:pt x="0" y="20955"/>
                  </a:cubicBezTo>
                  <a:lnTo>
                    <a:pt x="0" y="401955"/>
                  </a:lnTo>
                  <a:cubicBezTo>
                    <a:pt x="6763" y="397193"/>
                    <a:pt x="15430" y="394335"/>
                    <a:pt x="24098" y="393382"/>
                  </a:cubicBezTo>
                  <a:lnTo>
                    <a:pt x="2409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DB4D6AF5-5744-EB65-74E1-985BA61AF73A}"/>
                </a:ext>
              </a:extLst>
            </p:cNvPr>
            <p:cNvSpPr/>
            <p:nvPr/>
          </p:nvSpPr>
          <p:spPr>
            <a:xfrm>
              <a:off x="4817190" y="4938712"/>
              <a:ext cx="301561" cy="394334"/>
            </a:xfrm>
            <a:custGeom>
              <a:avLst/>
              <a:gdLst>
                <a:gd name="connsiteX0" fmla="*/ 72199 w 301561"/>
                <a:gd name="connsiteY0" fmla="*/ 345757 h 394334"/>
                <a:gd name="connsiteX1" fmla="*/ 301562 w 301561"/>
                <a:gd name="connsiteY1" fmla="*/ 345757 h 394334"/>
                <a:gd name="connsiteX2" fmla="*/ 301562 w 301561"/>
                <a:gd name="connsiteY2" fmla="*/ 0 h 394334"/>
                <a:gd name="connsiteX3" fmla="*/ 0 w 301561"/>
                <a:gd name="connsiteY3" fmla="*/ 0 h 394334"/>
                <a:gd name="connsiteX4" fmla="*/ 0 w 301561"/>
                <a:gd name="connsiteY4" fmla="*/ 23813 h 394334"/>
                <a:gd name="connsiteX5" fmla="*/ 229362 w 301561"/>
                <a:gd name="connsiteY5" fmla="*/ 23813 h 394334"/>
                <a:gd name="connsiteX6" fmla="*/ 241935 w 301561"/>
                <a:gd name="connsiteY6" fmla="*/ 36195 h 394334"/>
                <a:gd name="connsiteX7" fmla="*/ 229362 w 301561"/>
                <a:gd name="connsiteY7" fmla="*/ 48578 h 394334"/>
                <a:gd name="connsiteX8" fmla="*/ 0 w 301561"/>
                <a:gd name="connsiteY8" fmla="*/ 48578 h 394334"/>
                <a:gd name="connsiteX9" fmla="*/ 0 w 301561"/>
                <a:gd name="connsiteY9" fmla="*/ 394335 h 394334"/>
                <a:gd name="connsiteX10" fmla="*/ 301562 w 301561"/>
                <a:gd name="connsiteY10" fmla="*/ 394335 h 394334"/>
                <a:gd name="connsiteX11" fmla="*/ 301562 w 301561"/>
                <a:gd name="connsiteY11" fmla="*/ 370522 h 394334"/>
                <a:gd name="connsiteX12" fmla="*/ 72199 w 301561"/>
                <a:gd name="connsiteY12" fmla="*/ 370522 h 394334"/>
                <a:gd name="connsiteX13" fmla="*/ 59627 w 301561"/>
                <a:gd name="connsiteY13" fmla="*/ 358140 h 394334"/>
                <a:gd name="connsiteX14" fmla="*/ 72199 w 301561"/>
                <a:gd name="connsiteY14" fmla="*/ 345757 h 394334"/>
                <a:gd name="connsiteX15" fmla="*/ 256222 w 301561"/>
                <a:gd name="connsiteY15" fmla="*/ 27622 h 394334"/>
                <a:gd name="connsiteX16" fmla="*/ 264890 w 301561"/>
                <a:gd name="connsiteY16" fmla="*/ 23813 h 394334"/>
                <a:gd name="connsiteX17" fmla="*/ 273558 w 301561"/>
                <a:gd name="connsiteY17" fmla="*/ 27622 h 394334"/>
                <a:gd name="connsiteX18" fmla="*/ 277368 w 301561"/>
                <a:gd name="connsiteY18" fmla="*/ 36195 h 394334"/>
                <a:gd name="connsiteX19" fmla="*/ 273558 w 301561"/>
                <a:gd name="connsiteY19" fmla="*/ 44768 h 394334"/>
                <a:gd name="connsiteX20" fmla="*/ 264890 w 301561"/>
                <a:gd name="connsiteY20" fmla="*/ 48578 h 394334"/>
                <a:gd name="connsiteX21" fmla="*/ 256222 w 301561"/>
                <a:gd name="connsiteY21" fmla="*/ 44768 h 394334"/>
                <a:gd name="connsiteX22" fmla="*/ 252317 w 301561"/>
                <a:gd name="connsiteY22" fmla="*/ 36195 h 394334"/>
                <a:gd name="connsiteX23" fmla="*/ 256222 w 301561"/>
                <a:gd name="connsiteY23" fmla="*/ 27622 h 394334"/>
                <a:gd name="connsiteX24" fmla="*/ 44291 w 301561"/>
                <a:gd name="connsiteY24" fmla="*/ 365760 h 394334"/>
                <a:gd name="connsiteX25" fmla="*/ 35623 w 301561"/>
                <a:gd name="connsiteY25" fmla="*/ 369570 h 394334"/>
                <a:gd name="connsiteX26" fmla="*/ 26956 w 301561"/>
                <a:gd name="connsiteY26" fmla="*/ 365760 h 394334"/>
                <a:gd name="connsiteX27" fmla="*/ 23146 w 301561"/>
                <a:gd name="connsiteY27" fmla="*/ 357188 h 394334"/>
                <a:gd name="connsiteX28" fmla="*/ 26956 w 301561"/>
                <a:gd name="connsiteY28" fmla="*/ 348615 h 394334"/>
                <a:gd name="connsiteX29" fmla="*/ 35623 w 301561"/>
                <a:gd name="connsiteY29" fmla="*/ 344805 h 394334"/>
                <a:gd name="connsiteX30" fmla="*/ 44291 w 301561"/>
                <a:gd name="connsiteY30" fmla="*/ 348615 h 394334"/>
                <a:gd name="connsiteX31" fmla="*/ 48101 w 301561"/>
                <a:gd name="connsiteY31" fmla="*/ 357188 h 394334"/>
                <a:gd name="connsiteX32" fmla="*/ 44291 w 301561"/>
                <a:gd name="connsiteY32" fmla="*/ 365760 h 394334"/>
                <a:gd name="connsiteX33" fmla="*/ 109728 w 301561"/>
                <a:gd name="connsiteY33" fmla="*/ 122872 h 394334"/>
                <a:gd name="connsiteX34" fmla="*/ 104870 w 301561"/>
                <a:gd name="connsiteY34" fmla="*/ 105728 h 394334"/>
                <a:gd name="connsiteX35" fmla="*/ 139541 w 301561"/>
                <a:gd name="connsiteY35" fmla="*/ 71438 h 394334"/>
                <a:gd name="connsiteX36" fmla="*/ 174212 w 301561"/>
                <a:gd name="connsiteY36" fmla="*/ 105728 h 394334"/>
                <a:gd name="connsiteX37" fmla="*/ 169354 w 301561"/>
                <a:gd name="connsiteY37" fmla="*/ 122872 h 394334"/>
                <a:gd name="connsiteX38" fmla="*/ 219456 w 301561"/>
                <a:gd name="connsiteY38" fmla="*/ 196215 h 394334"/>
                <a:gd name="connsiteX39" fmla="*/ 169354 w 301561"/>
                <a:gd name="connsiteY39" fmla="*/ 269557 h 394334"/>
                <a:gd name="connsiteX40" fmla="*/ 174212 w 301561"/>
                <a:gd name="connsiteY40" fmla="*/ 286703 h 394334"/>
                <a:gd name="connsiteX41" fmla="*/ 139541 w 301561"/>
                <a:gd name="connsiteY41" fmla="*/ 320993 h 394334"/>
                <a:gd name="connsiteX42" fmla="*/ 104870 w 301561"/>
                <a:gd name="connsiteY42" fmla="*/ 286703 h 394334"/>
                <a:gd name="connsiteX43" fmla="*/ 109728 w 301561"/>
                <a:gd name="connsiteY43" fmla="*/ 269557 h 394334"/>
                <a:gd name="connsiteX44" fmla="*/ 59627 w 301561"/>
                <a:gd name="connsiteY44" fmla="*/ 196215 h 394334"/>
                <a:gd name="connsiteX45" fmla="*/ 109728 w 301561"/>
                <a:gd name="connsiteY45" fmla="*/ 122872 h 394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01561" h="394334">
                  <a:moveTo>
                    <a:pt x="72199" y="345757"/>
                  </a:moveTo>
                  <a:lnTo>
                    <a:pt x="301562" y="345757"/>
                  </a:lnTo>
                  <a:lnTo>
                    <a:pt x="301562" y="0"/>
                  </a:lnTo>
                  <a:lnTo>
                    <a:pt x="0" y="0"/>
                  </a:lnTo>
                  <a:lnTo>
                    <a:pt x="0" y="23813"/>
                  </a:lnTo>
                  <a:lnTo>
                    <a:pt x="229362" y="23813"/>
                  </a:lnTo>
                  <a:cubicBezTo>
                    <a:pt x="236125" y="23813"/>
                    <a:pt x="241935" y="29528"/>
                    <a:pt x="241935" y="36195"/>
                  </a:cubicBezTo>
                  <a:cubicBezTo>
                    <a:pt x="241935" y="42863"/>
                    <a:pt x="236125" y="48578"/>
                    <a:pt x="229362" y="48578"/>
                  </a:cubicBezTo>
                  <a:lnTo>
                    <a:pt x="0" y="48578"/>
                  </a:lnTo>
                  <a:lnTo>
                    <a:pt x="0" y="394335"/>
                  </a:lnTo>
                  <a:lnTo>
                    <a:pt x="301562" y="394335"/>
                  </a:lnTo>
                  <a:lnTo>
                    <a:pt x="301562" y="370522"/>
                  </a:lnTo>
                  <a:lnTo>
                    <a:pt x="72199" y="370522"/>
                  </a:lnTo>
                  <a:cubicBezTo>
                    <a:pt x="65437" y="370522"/>
                    <a:pt x="59627" y="364807"/>
                    <a:pt x="59627" y="358140"/>
                  </a:cubicBezTo>
                  <a:cubicBezTo>
                    <a:pt x="59627" y="351472"/>
                    <a:pt x="65437" y="345757"/>
                    <a:pt x="72199" y="345757"/>
                  </a:cubicBezTo>
                  <a:close/>
                  <a:moveTo>
                    <a:pt x="256222" y="27622"/>
                  </a:moveTo>
                  <a:cubicBezTo>
                    <a:pt x="258128" y="25718"/>
                    <a:pt x="262033" y="23813"/>
                    <a:pt x="264890" y="23813"/>
                  </a:cubicBezTo>
                  <a:cubicBezTo>
                    <a:pt x="267748" y="23813"/>
                    <a:pt x="271653" y="24765"/>
                    <a:pt x="273558" y="27622"/>
                  </a:cubicBezTo>
                  <a:cubicBezTo>
                    <a:pt x="275463" y="29528"/>
                    <a:pt x="277368" y="33338"/>
                    <a:pt x="277368" y="36195"/>
                  </a:cubicBezTo>
                  <a:cubicBezTo>
                    <a:pt x="277368" y="39053"/>
                    <a:pt x="276415" y="42863"/>
                    <a:pt x="273558" y="44768"/>
                  </a:cubicBezTo>
                  <a:cubicBezTo>
                    <a:pt x="271653" y="46672"/>
                    <a:pt x="267748" y="48578"/>
                    <a:pt x="264890" y="48578"/>
                  </a:cubicBezTo>
                  <a:cubicBezTo>
                    <a:pt x="262033" y="48578"/>
                    <a:pt x="258128" y="47625"/>
                    <a:pt x="256222" y="44768"/>
                  </a:cubicBezTo>
                  <a:cubicBezTo>
                    <a:pt x="254318" y="41910"/>
                    <a:pt x="252317" y="39053"/>
                    <a:pt x="252317" y="36195"/>
                  </a:cubicBezTo>
                  <a:cubicBezTo>
                    <a:pt x="252413" y="32385"/>
                    <a:pt x="254318" y="29528"/>
                    <a:pt x="256222" y="27622"/>
                  </a:cubicBezTo>
                  <a:close/>
                  <a:moveTo>
                    <a:pt x="44291" y="365760"/>
                  </a:moveTo>
                  <a:cubicBezTo>
                    <a:pt x="42386" y="367665"/>
                    <a:pt x="38481" y="369570"/>
                    <a:pt x="35623" y="369570"/>
                  </a:cubicBezTo>
                  <a:cubicBezTo>
                    <a:pt x="32766" y="369570"/>
                    <a:pt x="28861" y="368618"/>
                    <a:pt x="26956" y="365760"/>
                  </a:cubicBezTo>
                  <a:cubicBezTo>
                    <a:pt x="25051" y="363855"/>
                    <a:pt x="23146" y="360045"/>
                    <a:pt x="23146" y="357188"/>
                  </a:cubicBezTo>
                  <a:cubicBezTo>
                    <a:pt x="23146" y="354330"/>
                    <a:pt x="24098" y="350520"/>
                    <a:pt x="26956" y="348615"/>
                  </a:cubicBezTo>
                  <a:cubicBezTo>
                    <a:pt x="29813" y="346710"/>
                    <a:pt x="32766" y="344805"/>
                    <a:pt x="35623" y="344805"/>
                  </a:cubicBezTo>
                  <a:cubicBezTo>
                    <a:pt x="38481" y="344805"/>
                    <a:pt x="42386" y="345757"/>
                    <a:pt x="44291" y="348615"/>
                  </a:cubicBezTo>
                  <a:cubicBezTo>
                    <a:pt x="46196" y="350520"/>
                    <a:pt x="48101" y="354330"/>
                    <a:pt x="48101" y="357188"/>
                  </a:cubicBezTo>
                  <a:cubicBezTo>
                    <a:pt x="48101" y="360045"/>
                    <a:pt x="46196" y="363855"/>
                    <a:pt x="44291" y="365760"/>
                  </a:cubicBezTo>
                  <a:close/>
                  <a:moveTo>
                    <a:pt x="109728" y="122872"/>
                  </a:moveTo>
                  <a:cubicBezTo>
                    <a:pt x="106871" y="118110"/>
                    <a:pt x="104870" y="112395"/>
                    <a:pt x="104870" y="105728"/>
                  </a:cubicBezTo>
                  <a:cubicBezTo>
                    <a:pt x="104870" y="86678"/>
                    <a:pt x="120301" y="71438"/>
                    <a:pt x="139541" y="71438"/>
                  </a:cubicBezTo>
                  <a:cubicBezTo>
                    <a:pt x="158782" y="71438"/>
                    <a:pt x="174212" y="86678"/>
                    <a:pt x="174212" y="105728"/>
                  </a:cubicBezTo>
                  <a:cubicBezTo>
                    <a:pt x="174212" y="111443"/>
                    <a:pt x="172307" y="117157"/>
                    <a:pt x="169354" y="122872"/>
                  </a:cubicBezTo>
                  <a:cubicBezTo>
                    <a:pt x="198215" y="135255"/>
                    <a:pt x="219456" y="163830"/>
                    <a:pt x="219456" y="196215"/>
                  </a:cubicBezTo>
                  <a:cubicBezTo>
                    <a:pt x="219456" y="229553"/>
                    <a:pt x="198215" y="258128"/>
                    <a:pt x="169354" y="269557"/>
                  </a:cubicBezTo>
                  <a:cubicBezTo>
                    <a:pt x="172212" y="274320"/>
                    <a:pt x="174212" y="280035"/>
                    <a:pt x="174212" y="286703"/>
                  </a:cubicBezTo>
                  <a:cubicBezTo>
                    <a:pt x="174212" y="305753"/>
                    <a:pt x="158782" y="320993"/>
                    <a:pt x="139541" y="320993"/>
                  </a:cubicBezTo>
                  <a:cubicBezTo>
                    <a:pt x="120301" y="320993"/>
                    <a:pt x="104870" y="305753"/>
                    <a:pt x="104870" y="286703"/>
                  </a:cubicBezTo>
                  <a:cubicBezTo>
                    <a:pt x="104870" y="280988"/>
                    <a:pt x="106775" y="275272"/>
                    <a:pt x="109728" y="269557"/>
                  </a:cubicBezTo>
                  <a:cubicBezTo>
                    <a:pt x="80867" y="257175"/>
                    <a:pt x="59627" y="228600"/>
                    <a:pt x="59627" y="196215"/>
                  </a:cubicBezTo>
                  <a:cubicBezTo>
                    <a:pt x="59627" y="162878"/>
                    <a:pt x="80867" y="134303"/>
                    <a:pt x="109728" y="1228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0" name="Graphic 25">
            <a:extLst>
              <a:ext uri="{FF2B5EF4-FFF2-40B4-BE49-F238E27FC236}">
                <a16:creationId xmlns:a16="http://schemas.microsoft.com/office/drawing/2014/main" id="{EB1787AF-0D1C-3989-CE88-7AF39017952E}"/>
              </a:ext>
            </a:extLst>
          </p:cNvPr>
          <p:cNvGrpSpPr/>
          <p:nvPr/>
        </p:nvGrpSpPr>
        <p:grpSpPr>
          <a:xfrm>
            <a:off x="10932439" y="1809914"/>
            <a:ext cx="483679" cy="466725"/>
            <a:chOff x="4701462" y="1343025"/>
            <a:chExt cx="483679" cy="466725"/>
          </a:xfrm>
          <a:solidFill>
            <a:srgbClr val="054F58"/>
          </a:solidFill>
        </p:grpSpPr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42EFAAC6-F188-4E95-E029-69154C5C9229}"/>
                </a:ext>
              </a:extLst>
            </p:cNvPr>
            <p:cNvSpPr/>
            <p:nvPr/>
          </p:nvSpPr>
          <p:spPr>
            <a:xfrm>
              <a:off x="4799760" y="1444942"/>
              <a:ext cx="284321" cy="273367"/>
            </a:xfrm>
            <a:custGeom>
              <a:avLst/>
              <a:gdLst>
                <a:gd name="connsiteX0" fmla="*/ 242792 w 284321"/>
                <a:gd name="connsiteY0" fmla="*/ 116205 h 273367"/>
                <a:gd name="connsiteX1" fmla="*/ 257270 w 284321"/>
                <a:gd name="connsiteY1" fmla="*/ 54293 h 273367"/>
                <a:gd name="connsiteX2" fmla="*/ 192691 w 284321"/>
                <a:gd name="connsiteY2" fmla="*/ 54293 h 273367"/>
                <a:gd name="connsiteX3" fmla="*/ 183071 w 284321"/>
                <a:gd name="connsiteY3" fmla="*/ 49530 h 273367"/>
                <a:gd name="connsiteX4" fmla="*/ 142589 w 284321"/>
                <a:gd name="connsiteY4" fmla="*/ 0 h 273367"/>
                <a:gd name="connsiteX5" fmla="*/ 102108 w 284321"/>
                <a:gd name="connsiteY5" fmla="*/ 49530 h 273367"/>
                <a:gd name="connsiteX6" fmla="*/ 92488 w 284321"/>
                <a:gd name="connsiteY6" fmla="*/ 54293 h 273367"/>
                <a:gd name="connsiteX7" fmla="*/ 27908 w 284321"/>
                <a:gd name="connsiteY7" fmla="*/ 54293 h 273367"/>
                <a:gd name="connsiteX8" fmla="*/ 42386 w 284321"/>
                <a:gd name="connsiteY8" fmla="*/ 116205 h 273367"/>
                <a:gd name="connsiteX9" fmla="*/ 40481 w 284321"/>
                <a:gd name="connsiteY9" fmla="*/ 126682 h 273367"/>
                <a:gd name="connsiteX10" fmla="*/ 0 w 284321"/>
                <a:gd name="connsiteY10" fmla="*/ 176213 h 273367"/>
                <a:gd name="connsiteX11" fmla="*/ 57817 w 284321"/>
                <a:gd name="connsiteY11" fmla="*/ 203835 h 273367"/>
                <a:gd name="connsiteX12" fmla="*/ 64579 w 284321"/>
                <a:gd name="connsiteY12" fmla="*/ 211455 h 273367"/>
                <a:gd name="connsiteX13" fmla="*/ 79057 w 284321"/>
                <a:gd name="connsiteY13" fmla="*/ 273368 h 273367"/>
                <a:gd name="connsiteX14" fmla="*/ 136874 w 284321"/>
                <a:gd name="connsiteY14" fmla="*/ 245745 h 273367"/>
                <a:gd name="connsiteX15" fmla="*/ 147447 w 284321"/>
                <a:gd name="connsiteY15" fmla="*/ 245745 h 273367"/>
                <a:gd name="connsiteX16" fmla="*/ 205264 w 284321"/>
                <a:gd name="connsiteY16" fmla="*/ 273368 h 273367"/>
                <a:gd name="connsiteX17" fmla="*/ 219742 w 284321"/>
                <a:gd name="connsiteY17" fmla="*/ 211455 h 273367"/>
                <a:gd name="connsiteX18" fmla="*/ 226504 w 284321"/>
                <a:gd name="connsiteY18" fmla="*/ 203835 h 273367"/>
                <a:gd name="connsiteX19" fmla="*/ 284321 w 284321"/>
                <a:gd name="connsiteY19" fmla="*/ 176213 h 273367"/>
                <a:gd name="connsiteX20" fmla="*/ 243840 w 284321"/>
                <a:gd name="connsiteY20" fmla="*/ 126682 h 273367"/>
                <a:gd name="connsiteX21" fmla="*/ 242792 w 284321"/>
                <a:gd name="connsiteY21" fmla="*/ 116205 h 273367"/>
                <a:gd name="connsiteX22" fmla="*/ 192691 w 284321"/>
                <a:gd name="connsiteY22" fmla="*/ 148590 h 273367"/>
                <a:gd name="connsiteX23" fmla="*/ 185928 w 284321"/>
                <a:gd name="connsiteY23" fmla="*/ 156210 h 273367"/>
                <a:gd name="connsiteX24" fmla="*/ 174403 w 284321"/>
                <a:gd name="connsiteY24" fmla="*/ 161925 h 273367"/>
                <a:gd name="connsiteX25" fmla="*/ 172498 w 284321"/>
                <a:gd name="connsiteY25" fmla="*/ 174308 h 273367"/>
                <a:gd name="connsiteX26" fmla="*/ 165735 w 284321"/>
                <a:gd name="connsiteY26" fmla="*/ 181927 h 273367"/>
                <a:gd name="connsiteX27" fmla="*/ 160877 w 284321"/>
                <a:gd name="connsiteY27" fmla="*/ 182880 h 273367"/>
                <a:gd name="connsiteX28" fmla="*/ 156019 w 284321"/>
                <a:gd name="connsiteY28" fmla="*/ 181927 h 273367"/>
                <a:gd name="connsiteX29" fmla="*/ 144494 w 284321"/>
                <a:gd name="connsiteY29" fmla="*/ 176213 h 273367"/>
                <a:gd name="connsiteX30" fmla="*/ 132969 w 284321"/>
                <a:gd name="connsiteY30" fmla="*/ 181927 h 273367"/>
                <a:gd name="connsiteX31" fmla="*/ 122396 w 284321"/>
                <a:gd name="connsiteY31" fmla="*/ 181927 h 273367"/>
                <a:gd name="connsiteX32" fmla="*/ 115633 w 284321"/>
                <a:gd name="connsiteY32" fmla="*/ 174308 h 273367"/>
                <a:gd name="connsiteX33" fmla="*/ 112776 w 284321"/>
                <a:gd name="connsiteY33" fmla="*/ 161925 h 273367"/>
                <a:gd name="connsiteX34" fmla="*/ 101251 w 284321"/>
                <a:gd name="connsiteY34" fmla="*/ 156210 h 273367"/>
                <a:gd name="connsiteX35" fmla="*/ 94488 w 284321"/>
                <a:gd name="connsiteY35" fmla="*/ 148590 h 273367"/>
                <a:gd name="connsiteX36" fmla="*/ 96393 w 284321"/>
                <a:gd name="connsiteY36" fmla="*/ 138113 h 273367"/>
                <a:gd name="connsiteX37" fmla="*/ 104108 w 284321"/>
                <a:gd name="connsiteY37" fmla="*/ 128588 h 273367"/>
                <a:gd name="connsiteX38" fmla="*/ 101251 w 284321"/>
                <a:gd name="connsiteY38" fmla="*/ 116205 h 273367"/>
                <a:gd name="connsiteX39" fmla="*/ 103156 w 284321"/>
                <a:gd name="connsiteY39" fmla="*/ 105727 h 273367"/>
                <a:gd name="connsiteX40" fmla="*/ 112776 w 284321"/>
                <a:gd name="connsiteY40" fmla="*/ 100965 h 273367"/>
                <a:gd name="connsiteX41" fmla="*/ 125254 w 284321"/>
                <a:gd name="connsiteY41" fmla="*/ 100965 h 273367"/>
                <a:gd name="connsiteX42" fmla="*/ 132969 w 284321"/>
                <a:gd name="connsiteY42" fmla="*/ 91440 h 273367"/>
                <a:gd name="connsiteX43" fmla="*/ 142589 w 284321"/>
                <a:gd name="connsiteY43" fmla="*/ 86677 h 273367"/>
                <a:gd name="connsiteX44" fmla="*/ 152209 w 284321"/>
                <a:gd name="connsiteY44" fmla="*/ 91440 h 273367"/>
                <a:gd name="connsiteX45" fmla="*/ 159925 w 284321"/>
                <a:gd name="connsiteY45" fmla="*/ 100965 h 273367"/>
                <a:gd name="connsiteX46" fmla="*/ 172498 w 284321"/>
                <a:gd name="connsiteY46" fmla="*/ 100965 h 273367"/>
                <a:gd name="connsiteX47" fmla="*/ 182118 w 284321"/>
                <a:gd name="connsiteY47" fmla="*/ 105727 h 273367"/>
                <a:gd name="connsiteX48" fmla="*/ 184023 w 284321"/>
                <a:gd name="connsiteY48" fmla="*/ 116205 h 273367"/>
                <a:gd name="connsiteX49" fmla="*/ 181165 w 284321"/>
                <a:gd name="connsiteY49" fmla="*/ 128588 h 273367"/>
                <a:gd name="connsiteX50" fmla="*/ 188881 w 284321"/>
                <a:gd name="connsiteY50" fmla="*/ 138113 h 273367"/>
                <a:gd name="connsiteX51" fmla="*/ 192691 w 284321"/>
                <a:gd name="connsiteY51" fmla="*/ 148590 h 27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84321" h="273367">
                  <a:moveTo>
                    <a:pt x="242792" y="116205"/>
                  </a:moveTo>
                  <a:lnTo>
                    <a:pt x="257270" y="54293"/>
                  </a:lnTo>
                  <a:lnTo>
                    <a:pt x="192691" y="54293"/>
                  </a:lnTo>
                  <a:cubicBezTo>
                    <a:pt x="188881" y="54293"/>
                    <a:pt x="185928" y="52388"/>
                    <a:pt x="183071" y="49530"/>
                  </a:cubicBezTo>
                  <a:lnTo>
                    <a:pt x="142589" y="0"/>
                  </a:lnTo>
                  <a:lnTo>
                    <a:pt x="102108" y="49530"/>
                  </a:lnTo>
                  <a:cubicBezTo>
                    <a:pt x="100203" y="52388"/>
                    <a:pt x="96298" y="54293"/>
                    <a:pt x="92488" y="54293"/>
                  </a:cubicBezTo>
                  <a:lnTo>
                    <a:pt x="27908" y="54293"/>
                  </a:lnTo>
                  <a:lnTo>
                    <a:pt x="42386" y="116205"/>
                  </a:lnTo>
                  <a:cubicBezTo>
                    <a:pt x="43339" y="120015"/>
                    <a:pt x="42386" y="123825"/>
                    <a:pt x="40481" y="126682"/>
                  </a:cubicBezTo>
                  <a:lnTo>
                    <a:pt x="0" y="176213"/>
                  </a:lnTo>
                  <a:lnTo>
                    <a:pt x="57817" y="203835"/>
                  </a:lnTo>
                  <a:cubicBezTo>
                    <a:pt x="60674" y="205740"/>
                    <a:pt x="63627" y="208597"/>
                    <a:pt x="64579" y="211455"/>
                  </a:cubicBezTo>
                  <a:lnTo>
                    <a:pt x="79057" y="273368"/>
                  </a:lnTo>
                  <a:lnTo>
                    <a:pt x="136874" y="245745"/>
                  </a:lnTo>
                  <a:cubicBezTo>
                    <a:pt x="139732" y="243840"/>
                    <a:pt x="143637" y="243840"/>
                    <a:pt x="147447" y="245745"/>
                  </a:cubicBezTo>
                  <a:lnTo>
                    <a:pt x="205264" y="273368"/>
                  </a:lnTo>
                  <a:lnTo>
                    <a:pt x="219742" y="211455"/>
                  </a:lnTo>
                  <a:cubicBezTo>
                    <a:pt x="220694" y="207645"/>
                    <a:pt x="222599" y="204788"/>
                    <a:pt x="226504" y="203835"/>
                  </a:cubicBezTo>
                  <a:lnTo>
                    <a:pt x="284321" y="176213"/>
                  </a:lnTo>
                  <a:lnTo>
                    <a:pt x="243840" y="126682"/>
                  </a:lnTo>
                  <a:cubicBezTo>
                    <a:pt x="243745" y="122872"/>
                    <a:pt x="242792" y="119063"/>
                    <a:pt x="242792" y="116205"/>
                  </a:cubicBezTo>
                  <a:close/>
                  <a:moveTo>
                    <a:pt x="192691" y="148590"/>
                  </a:moveTo>
                  <a:cubicBezTo>
                    <a:pt x="191738" y="152400"/>
                    <a:pt x="189833" y="155258"/>
                    <a:pt x="185928" y="156210"/>
                  </a:cubicBezTo>
                  <a:lnTo>
                    <a:pt x="174403" y="161925"/>
                  </a:lnTo>
                  <a:lnTo>
                    <a:pt x="172498" y="174308"/>
                  </a:lnTo>
                  <a:cubicBezTo>
                    <a:pt x="171545" y="178118"/>
                    <a:pt x="169640" y="180975"/>
                    <a:pt x="165735" y="181927"/>
                  </a:cubicBezTo>
                  <a:cubicBezTo>
                    <a:pt x="163830" y="182880"/>
                    <a:pt x="161925" y="182880"/>
                    <a:pt x="160877" y="182880"/>
                  </a:cubicBezTo>
                  <a:cubicBezTo>
                    <a:pt x="159925" y="182880"/>
                    <a:pt x="157067" y="182880"/>
                    <a:pt x="156019" y="181927"/>
                  </a:cubicBezTo>
                  <a:lnTo>
                    <a:pt x="144494" y="176213"/>
                  </a:lnTo>
                  <a:lnTo>
                    <a:pt x="132969" y="181927"/>
                  </a:lnTo>
                  <a:cubicBezTo>
                    <a:pt x="130111" y="183833"/>
                    <a:pt x="126206" y="183833"/>
                    <a:pt x="122396" y="181927"/>
                  </a:cubicBezTo>
                  <a:cubicBezTo>
                    <a:pt x="119539" y="180022"/>
                    <a:pt x="116586" y="177165"/>
                    <a:pt x="115633" y="174308"/>
                  </a:cubicBezTo>
                  <a:lnTo>
                    <a:pt x="112776" y="161925"/>
                  </a:lnTo>
                  <a:lnTo>
                    <a:pt x="101251" y="156210"/>
                  </a:lnTo>
                  <a:cubicBezTo>
                    <a:pt x="98393" y="154305"/>
                    <a:pt x="95440" y="151447"/>
                    <a:pt x="94488" y="148590"/>
                  </a:cubicBezTo>
                  <a:cubicBezTo>
                    <a:pt x="93535" y="145733"/>
                    <a:pt x="94488" y="140970"/>
                    <a:pt x="96393" y="138113"/>
                  </a:cubicBezTo>
                  <a:lnTo>
                    <a:pt x="104108" y="128588"/>
                  </a:lnTo>
                  <a:lnTo>
                    <a:pt x="101251" y="116205"/>
                  </a:lnTo>
                  <a:cubicBezTo>
                    <a:pt x="100298" y="112395"/>
                    <a:pt x="101251" y="108585"/>
                    <a:pt x="103156" y="105727"/>
                  </a:cubicBezTo>
                  <a:cubicBezTo>
                    <a:pt x="105061" y="102870"/>
                    <a:pt x="108966" y="100965"/>
                    <a:pt x="112776" y="100965"/>
                  </a:cubicBezTo>
                  <a:lnTo>
                    <a:pt x="125254" y="100965"/>
                  </a:lnTo>
                  <a:lnTo>
                    <a:pt x="132969" y="91440"/>
                  </a:lnTo>
                  <a:cubicBezTo>
                    <a:pt x="134874" y="88582"/>
                    <a:pt x="138779" y="86677"/>
                    <a:pt x="142589" y="86677"/>
                  </a:cubicBezTo>
                  <a:cubicBezTo>
                    <a:pt x="146399" y="86677"/>
                    <a:pt x="149352" y="88582"/>
                    <a:pt x="152209" y="91440"/>
                  </a:cubicBezTo>
                  <a:lnTo>
                    <a:pt x="159925" y="100965"/>
                  </a:lnTo>
                  <a:lnTo>
                    <a:pt x="172498" y="100965"/>
                  </a:lnTo>
                  <a:cubicBezTo>
                    <a:pt x="176308" y="100965"/>
                    <a:pt x="179260" y="102870"/>
                    <a:pt x="182118" y="105727"/>
                  </a:cubicBezTo>
                  <a:cubicBezTo>
                    <a:pt x="184975" y="108585"/>
                    <a:pt x="184975" y="112395"/>
                    <a:pt x="184023" y="116205"/>
                  </a:cubicBezTo>
                  <a:lnTo>
                    <a:pt x="181165" y="128588"/>
                  </a:lnTo>
                  <a:lnTo>
                    <a:pt x="188881" y="138113"/>
                  </a:lnTo>
                  <a:cubicBezTo>
                    <a:pt x="192691" y="140970"/>
                    <a:pt x="193643" y="144780"/>
                    <a:pt x="192691" y="1485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5F268BBB-F0B6-F5C4-7573-F1113235A565}"/>
                </a:ext>
              </a:extLst>
            </p:cNvPr>
            <p:cNvSpPr/>
            <p:nvPr/>
          </p:nvSpPr>
          <p:spPr>
            <a:xfrm>
              <a:off x="4925108" y="1563052"/>
              <a:ext cx="36576" cy="36195"/>
            </a:xfrm>
            <a:custGeom>
              <a:avLst/>
              <a:gdLst>
                <a:gd name="connsiteX0" fmla="*/ 32671 w 36576"/>
                <a:gd name="connsiteY0" fmla="*/ 10478 h 36195"/>
                <a:gd name="connsiteX1" fmla="*/ 33623 w 36576"/>
                <a:gd name="connsiteY1" fmla="*/ 7620 h 36195"/>
                <a:gd name="connsiteX2" fmla="*/ 29718 w 36576"/>
                <a:gd name="connsiteY2" fmla="*/ 7620 h 36195"/>
                <a:gd name="connsiteX3" fmla="*/ 20098 w 36576"/>
                <a:gd name="connsiteY3" fmla="*/ 2858 h 36195"/>
                <a:gd name="connsiteX4" fmla="*/ 18193 w 36576"/>
                <a:gd name="connsiteY4" fmla="*/ 0 h 36195"/>
                <a:gd name="connsiteX5" fmla="*/ 16288 w 36576"/>
                <a:gd name="connsiteY5" fmla="*/ 2858 h 36195"/>
                <a:gd name="connsiteX6" fmla="*/ 6668 w 36576"/>
                <a:gd name="connsiteY6" fmla="*/ 7620 h 36195"/>
                <a:gd name="connsiteX7" fmla="*/ 2858 w 36576"/>
                <a:gd name="connsiteY7" fmla="*/ 7620 h 36195"/>
                <a:gd name="connsiteX8" fmla="*/ 3810 w 36576"/>
                <a:gd name="connsiteY8" fmla="*/ 10478 h 36195"/>
                <a:gd name="connsiteX9" fmla="*/ 1905 w 36576"/>
                <a:gd name="connsiteY9" fmla="*/ 20955 h 36195"/>
                <a:gd name="connsiteX10" fmla="*/ 0 w 36576"/>
                <a:gd name="connsiteY10" fmla="*/ 23813 h 36195"/>
                <a:gd name="connsiteX11" fmla="*/ 2858 w 36576"/>
                <a:gd name="connsiteY11" fmla="*/ 25718 h 36195"/>
                <a:gd name="connsiteX12" fmla="*/ 9620 w 36576"/>
                <a:gd name="connsiteY12" fmla="*/ 33338 h 36195"/>
                <a:gd name="connsiteX13" fmla="*/ 10573 w 36576"/>
                <a:gd name="connsiteY13" fmla="*/ 36195 h 36195"/>
                <a:gd name="connsiteX14" fmla="*/ 13430 w 36576"/>
                <a:gd name="connsiteY14" fmla="*/ 34290 h 36195"/>
                <a:gd name="connsiteX15" fmla="*/ 18288 w 36576"/>
                <a:gd name="connsiteY15" fmla="*/ 33338 h 36195"/>
                <a:gd name="connsiteX16" fmla="*/ 23146 w 36576"/>
                <a:gd name="connsiteY16" fmla="*/ 34290 h 36195"/>
                <a:gd name="connsiteX17" fmla="*/ 26003 w 36576"/>
                <a:gd name="connsiteY17" fmla="*/ 36195 h 36195"/>
                <a:gd name="connsiteX18" fmla="*/ 26956 w 36576"/>
                <a:gd name="connsiteY18" fmla="*/ 33338 h 36195"/>
                <a:gd name="connsiteX19" fmla="*/ 33719 w 36576"/>
                <a:gd name="connsiteY19" fmla="*/ 25718 h 36195"/>
                <a:gd name="connsiteX20" fmla="*/ 36576 w 36576"/>
                <a:gd name="connsiteY20" fmla="*/ 23813 h 36195"/>
                <a:gd name="connsiteX21" fmla="*/ 34671 w 36576"/>
                <a:gd name="connsiteY21" fmla="*/ 20955 h 36195"/>
                <a:gd name="connsiteX22" fmla="*/ 32671 w 36576"/>
                <a:gd name="connsiteY22" fmla="*/ 10478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6576" h="36195">
                  <a:moveTo>
                    <a:pt x="32671" y="10478"/>
                  </a:moveTo>
                  <a:lnTo>
                    <a:pt x="33623" y="7620"/>
                  </a:lnTo>
                  <a:lnTo>
                    <a:pt x="29718" y="7620"/>
                  </a:lnTo>
                  <a:cubicBezTo>
                    <a:pt x="25908" y="7620"/>
                    <a:pt x="22955" y="5715"/>
                    <a:pt x="20098" y="2858"/>
                  </a:cubicBezTo>
                  <a:lnTo>
                    <a:pt x="18193" y="0"/>
                  </a:lnTo>
                  <a:lnTo>
                    <a:pt x="16288" y="2858"/>
                  </a:lnTo>
                  <a:cubicBezTo>
                    <a:pt x="14383" y="5715"/>
                    <a:pt x="10478" y="7620"/>
                    <a:pt x="6668" y="7620"/>
                  </a:cubicBezTo>
                  <a:lnTo>
                    <a:pt x="2858" y="7620"/>
                  </a:lnTo>
                  <a:lnTo>
                    <a:pt x="3810" y="10478"/>
                  </a:lnTo>
                  <a:cubicBezTo>
                    <a:pt x="4763" y="14288"/>
                    <a:pt x="3810" y="18098"/>
                    <a:pt x="1905" y="20955"/>
                  </a:cubicBezTo>
                  <a:lnTo>
                    <a:pt x="0" y="23813"/>
                  </a:lnTo>
                  <a:lnTo>
                    <a:pt x="2858" y="25718"/>
                  </a:lnTo>
                  <a:cubicBezTo>
                    <a:pt x="5715" y="27623"/>
                    <a:pt x="8668" y="30480"/>
                    <a:pt x="9620" y="33338"/>
                  </a:cubicBezTo>
                  <a:lnTo>
                    <a:pt x="10573" y="36195"/>
                  </a:lnTo>
                  <a:lnTo>
                    <a:pt x="13430" y="34290"/>
                  </a:lnTo>
                  <a:cubicBezTo>
                    <a:pt x="15335" y="33338"/>
                    <a:pt x="17336" y="33338"/>
                    <a:pt x="18288" y="33338"/>
                  </a:cubicBezTo>
                  <a:cubicBezTo>
                    <a:pt x="19241" y="33338"/>
                    <a:pt x="22193" y="33338"/>
                    <a:pt x="23146" y="34290"/>
                  </a:cubicBezTo>
                  <a:lnTo>
                    <a:pt x="26003" y="36195"/>
                  </a:lnTo>
                  <a:lnTo>
                    <a:pt x="26956" y="33338"/>
                  </a:lnTo>
                  <a:cubicBezTo>
                    <a:pt x="27908" y="29528"/>
                    <a:pt x="29813" y="26670"/>
                    <a:pt x="33719" y="25718"/>
                  </a:cubicBezTo>
                  <a:lnTo>
                    <a:pt x="36576" y="23813"/>
                  </a:lnTo>
                  <a:lnTo>
                    <a:pt x="34671" y="20955"/>
                  </a:lnTo>
                  <a:cubicBezTo>
                    <a:pt x="32671" y="18098"/>
                    <a:pt x="31718" y="14288"/>
                    <a:pt x="32671" y="104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040A1367-C292-B511-8573-C70B9BC49735}"/>
                </a:ext>
              </a:extLst>
            </p:cNvPr>
            <p:cNvSpPr/>
            <p:nvPr/>
          </p:nvSpPr>
          <p:spPr>
            <a:xfrm>
              <a:off x="4701462" y="1343025"/>
              <a:ext cx="483679" cy="466725"/>
            </a:xfrm>
            <a:custGeom>
              <a:avLst/>
              <a:gdLst>
                <a:gd name="connsiteX0" fmla="*/ 412432 w 483679"/>
                <a:gd name="connsiteY0" fmla="*/ 212408 h 466725"/>
                <a:gd name="connsiteX1" fmla="*/ 410528 w 483679"/>
                <a:gd name="connsiteY1" fmla="*/ 201930 h 466725"/>
                <a:gd name="connsiteX2" fmla="*/ 435578 w 483679"/>
                <a:gd name="connsiteY2" fmla="*/ 92393 h 466725"/>
                <a:gd name="connsiteX3" fmla="*/ 321850 w 483679"/>
                <a:gd name="connsiteY3" fmla="*/ 92393 h 466725"/>
                <a:gd name="connsiteX4" fmla="*/ 312230 w 483679"/>
                <a:gd name="connsiteY4" fmla="*/ 87630 h 466725"/>
                <a:gd name="connsiteX5" fmla="*/ 241935 w 483679"/>
                <a:gd name="connsiteY5" fmla="*/ 0 h 466725"/>
                <a:gd name="connsiteX6" fmla="*/ 170593 w 483679"/>
                <a:gd name="connsiteY6" fmla="*/ 87630 h 466725"/>
                <a:gd name="connsiteX7" fmla="*/ 160972 w 483679"/>
                <a:gd name="connsiteY7" fmla="*/ 92393 h 466725"/>
                <a:gd name="connsiteX8" fmla="*/ 48196 w 483679"/>
                <a:gd name="connsiteY8" fmla="*/ 92393 h 466725"/>
                <a:gd name="connsiteX9" fmla="*/ 73247 w 483679"/>
                <a:gd name="connsiteY9" fmla="*/ 201930 h 466725"/>
                <a:gd name="connsiteX10" fmla="*/ 71342 w 483679"/>
                <a:gd name="connsiteY10" fmla="*/ 212408 h 466725"/>
                <a:gd name="connsiteX11" fmla="*/ 0 w 483679"/>
                <a:gd name="connsiteY11" fmla="*/ 300038 h 466725"/>
                <a:gd name="connsiteX12" fmla="*/ 102108 w 483679"/>
                <a:gd name="connsiteY12" fmla="*/ 348615 h 466725"/>
                <a:gd name="connsiteX13" fmla="*/ 108871 w 483679"/>
                <a:gd name="connsiteY13" fmla="*/ 356235 h 466725"/>
                <a:gd name="connsiteX14" fmla="*/ 133921 w 483679"/>
                <a:gd name="connsiteY14" fmla="*/ 466725 h 466725"/>
                <a:gd name="connsiteX15" fmla="*/ 236982 w 483679"/>
                <a:gd name="connsiteY15" fmla="*/ 417195 h 466725"/>
                <a:gd name="connsiteX16" fmla="*/ 241840 w 483679"/>
                <a:gd name="connsiteY16" fmla="*/ 416242 h 466725"/>
                <a:gd name="connsiteX17" fmla="*/ 246697 w 483679"/>
                <a:gd name="connsiteY17" fmla="*/ 417195 h 466725"/>
                <a:gd name="connsiteX18" fmla="*/ 349758 w 483679"/>
                <a:gd name="connsiteY18" fmla="*/ 466725 h 466725"/>
                <a:gd name="connsiteX19" fmla="*/ 374809 w 483679"/>
                <a:gd name="connsiteY19" fmla="*/ 357188 h 466725"/>
                <a:gd name="connsiteX20" fmla="*/ 381571 w 483679"/>
                <a:gd name="connsiteY20" fmla="*/ 349568 h 466725"/>
                <a:gd name="connsiteX21" fmla="*/ 483680 w 483679"/>
                <a:gd name="connsiteY21" fmla="*/ 300990 h 466725"/>
                <a:gd name="connsiteX22" fmla="*/ 412432 w 483679"/>
                <a:gd name="connsiteY22" fmla="*/ 212408 h 466725"/>
                <a:gd name="connsiteX23" fmla="*/ 408527 w 483679"/>
                <a:gd name="connsiteY23" fmla="*/ 292418 h 466725"/>
                <a:gd name="connsiteX24" fmla="*/ 342043 w 483679"/>
                <a:gd name="connsiteY24" fmla="*/ 323850 h 466725"/>
                <a:gd name="connsiteX25" fmla="*/ 325660 w 483679"/>
                <a:gd name="connsiteY25" fmla="*/ 395288 h 466725"/>
                <a:gd name="connsiteX26" fmla="*/ 318897 w 483679"/>
                <a:gd name="connsiteY26" fmla="*/ 402908 h 466725"/>
                <a:gd name="connsiteX27" fmla="*/ 314039 w 483679"/>
                <a:gd name="connsiteY27" fmla="*/ 403860 h 466725"/>
                <a:gd name="connsiteX28" fmla="*/ 309181 w 483679"/>
                <a:gd name="connsiteY28" fmla="*/ 402908 h 466725"/>
                <a:gd name="connsiteX29" fmla="*/ 241745 w 483679"/>
                <a:gd name="connsiteY29" fmla="*/ 371475 h 466725"/>
                <a:gd name="connsiteX30" fmla="*/ 175260 w 483679"/>
                <a:gd name="connsiteY30" fmla="*/ 402908 h 466725"/>
                <a:gd name="connsiteX31" fmla="*/ 164687 w 483679"/>
                <a:gd name="connsiteY31" fmla="*/ 402908 h 466725"/>
                <a:gd name="connsiteX32" fmla="*/ 157924 w 483679"/>
                <a:gd name="connsiteY32" fmla="*/ 395288 h 466725"/>
                <a:gd name="connsiteX33" fmla="*/ 141541 w 483679"/>
                <a:gd name="connsiteY33" fmla="*/ 323850 h 466725"/>
                <a:gd name="connsiteX34" fmla="*/ 75057 w 483679"/>
                <a:gd name="connsiteY34" fmla="*/ 292418 h 466725"/>
                <a:gd name="connsiteX35" fmla="*/ 68294 w 483679"/>
                <a:gd name="connsiteY35" fmla="*/ 284798 h 466725"/>
                <a:gd name="connsiteX36" fmla="*/ 70199 w 483679"/>
                <a:gd name="connsiteY36" fmla="*/ 274320 h 466725"/>
                <a:gd name="connsiteX37" fmla="*/ 116491 w 483679"/>
                <a:gd name="connsiteY37" fmla="*/ 217170 h 466725"/>
                <a:gd name="connsiteX38" fmla="*/ 100108 w 483679"/>
                <a:gd name="connsiteY38" fmla="*/ 145733 h 466725"/>
                <a:gd name="connsiteX39" fmla="*/ 102013 w 483679"/>
                <a:gd name="connsiteY39" fmla="*/ 135255 h 466725"/>
                <a:gd name="connsiteX40" fmla="*/ 111633 w 483679"/>
                <a:gd name="connsiteY40" fmla="*/ 130493 h 466725"/>
                <a:gd name="connsiteX41" fmla="*/ 185833 w 483679"/>
                <a:gd name="connsiteY41" fmla="*/ 130493 h 466725"/>
                <a:gd name="connsiteX42" fmla="*/ 232124 w 483679"/>
                <a:gd name="connsiteY42" fmla="*/ 73343 h 466725"/>
                <a:gd name="connsiteX43" fmla="*/ 241745 w 483679"/>
                <a:gd name="connsiteY43" fmla="*/ 68580 h 466725"/>
                <a:gd name="connsiteX44" fmla="*/ 251365 w 483679"/>
                <a:gd name="connsiteY44" fmla="*/ 73343 h 466725"/>
                <a:gd name="connsiteX45" fmla="*/ 297656 w 483679"/>
                <a:gd name="connsiteY45" fmla="*/ 130493 h 466725"/>
                <a:gd name="connsiteX46" fmla="*/ 371856 w 483679"/>
                <a:gd name="connsiteY46" fmla="*/ 130493 h 466725"/>
                <a:gd name="connsiteX47" fmla="*/ 381476 w 483679"/>
                <a:gd name="connsiteY47" fmla="*/ 135255 h 466725"/>
                <a:gd name="connsiteX48" fmla="*/ 383381 w 483679"/>
                <a:gd name="connsiteY48" fmla="*/ 145733 h 466725"/>
                <a:gd name="connsiteX49" fmla="*/ 366998 w 483679"/>
                <a:gd name="connsiteY49" fmla="*/ 217170 h 466725"/>
                <a:gd name="connsiteX50" fmla="*/ 413290 w 483679"/>
                <a:gd name="connsiteY50" fmla="*/ 274320 h 466725"/>
                <a:gd name="connsiteX51" fmla="*/ 415195 w 483679"/>
                <a:gd name="connsiteY51" fmla="*/ 284798 h 466725"/>
                <a:gd name="connsiteX52" fmla="*/ 408527 w 483679"/>
                <a:gd name="connsiteY52" fmla="*/ 292418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83679" h="466725">
                  <a:moveTo>
                    <a:pt x="412432" y="212408"/>
                  </a:moveTo>
                  <a:cubicBezTo>
                    <a:pt x="410528" y="209550"/>
                    <a:pt x="409575" y="205740"/>
                    <a:pt x="410528" y="201930"/>
                  </a:cubicBezTo>
                  <a:lnTo>
                    <a:pt x="435578" y="92393"/>
                  </a:lnTo>
                  <a:lnTo>
                    <a:pt x="321850" y="92393"/>
                  </a:lnTo>
                  <a:cubicBezTo>
                    <a:pt x="318040" y="92393"/>
                    <a:pt x="315087" y="90488"/>
                    <a:pt x="312230" y="87630"/>
                  </a:cubicBezTo>
                  <a:lnTo>
                    <a:pt x="241935" y="0"/>
                  </a:lnTo>
                  <a:lnTo>
                    <a:pt x="170593" y="87630"/>
                  </a:lnTo>
                  <a:cubicBezTo>
                    <a:pt x="168688" y="90488"/>
                    <a:pt x="164782" y="92393"/>
                    <a:pt x="160972" y="92393"/>
                  </a:cubicBezTo>
                  <a:lnTo>
                    <a:pt x="48196" y="92393"/>
                  </a:lnTo>
                  <a:lnTo>
                    <a:pt x="73247" y="201930"/>
                  </a:lnTo>
                  <a:cubicBezTo>
                    <a:pt x="74200" y="205740"/>
                    <a:pt x="73247" y="209550"/>
                    <a:pt x="71342" y="212408"/>
                  </a:cubicBezTo>
                  <a:lnTo>
                    <a:pt x="0" y="300038"/>
                  </a:lnTo>
                  <a:lnTo>
                    <a:pt x="102108" y="348615"/>
                  </a:lnTo>
                  <a:cubicBezTo>
                    <a:pt x="104965" y="350520"/>
                    <a:pt x="107918" y="353378"/>
                    <a:pt x="108871" y="356235"/>
                  </a:cubicBezTo>
                  <a:lnTo>
                    <a:pt x="133921" y="466725"/>
                  </a:lnTo>
                  <a:lnTo>
                    <a:pt x="236982" y="417195"/>
                  </a:lnTo>
                  <a:cubicBezTo>
                    <a:pt x="238887" y="416242"/>
                    <a:pt x="240887" y="416242"/>
                    <a:pt x="241840" y="416242"/>
                  </a:cubicBezTo>
                  <a:cubicBezTo>
                    <a:pt x="242792" y="416242"/>
                    <a:pt x="245745" y="416242"/>
                    <a:pt x="246697" y="417195"/>
                  </a:cubicBezTo>
                  <a:lnTo>
                    <a:pt x="349758" y="466725"/>
                  </a:lnTo>
                  <a:lnTo>
                    <a:pt x="374809" y="357188"/>
                  </a:lnTo>
                  <a:cubicBezTo>
                    <a:pt x="375761" y="353378"/>
                    <a:pt x="377666" y="350520"/>
                    <a:pt x="381571" y="349568"/>
                  </a:cubicBezTo>
                  <a:lnTo>
                    <a:pt x="483680" y="300990"/>
                  </a:lnTo>
                  <a:lnTo>
                    <a:pt x="412432" y="212408"/>
                  </a:lnTo>
                  <a:close/>
                  <a:moveTo>
                    <a:pt x="408527" y="292418"/>
                  </a:moveTo>
                  <a:lnTo>
                    <a:pt x="342043" y="323850"/>
                  </a:lnTo>
                  <a:lnTo>
                    <a:pt x="325660" y="395288"/>
                  </a:lnTo>
                  <a:cubicBezTo>
                    <a:pt x="324707" y="399098"/>
                    <a:pt x="322802" y="401955"/>
                    <a:pt x="318897" y="402908"/>
                  </a:cubicBezTo>
                  <a:cubicBezTo>
                    <a:pt x="316992" y="403860"/>
                    <a:pt x="315087" y="403860"/>
                    <a:pt x="314039" y="403860"/>
                  </a:cubicBezTo>
                  <a:cubicBezTo>
                    <a:pt x="313087" y="403860"/>
                    <a:pt x="310229" y="403860"/>
                    <a:pt x="309181" y="402908"/>
                  </a:cubicBezTo>
                  <a:lnTo>
                    <a:pt x="241745" y="371475"/>
                  </a:lnTo>
                  <a:lnTo>
                    <a:pt x="175260" y="402908"/>
                  </a:lnTo>
                  <a:cubicBezTo>
                    <a:pt x="172403" y="404813"/>
                    <a:pt x="168497" y="404813"/>
                    <a:pt x="164687" y="402908"/>
                  </a:cubicBezTo>
                  <a:cubicBezTo>
                    <a:pt x="161830" y="401003"/>
                    <a:pt x="158877" y="398145"/>
                    <a:pt x="157924" y="395288"/>
                  </a:cubicBezTo>
                  <a:lnTo>
                    <a:pt x="141541" y="323850"/>
                  </a:lnTo>
                  <a:lnTo>
                    <a:pt x="75057" y="292418"/>
                  </a:lnTo>
                  <a:cubicBezTo>
                    <a:pt x="72199" y="290513"/>
                    <a:pt x="69247" y="287655"/>
                    <a:pt x="68294" y="284798"/>
                  </a:cubicBezTo>
                  <a:cubicBezTo>
                    <a:pt x="67342" y="280988"/>
                    <a:pt x="68294" y="277178"/>
                    <a:pt x="70199" y="274320"/>
                  </a:cubicBezTo>
                  <a:lnTo>
                    <a:pt x="116491" y="217170"/>
                  </a:lnTo>
                  <a:lnTo>
                    <a:pt x="100108" y="145733"/>
                  </a:lnTo>
                  <a:cubicBezTo>
                    <a:pt x="99155" y="141923"/>
                    <a:pt x="100108" y="138113"/>
                    <a:pt x="102013" y="135255"/>
                  </a:cubicBezTo>
                  <a:cubicBezTo>
                    <a:pt x="103918" y="132398"/>
                    <a:pt x="107823" y="130493"/>
                    <a:pt x="111633" y="130493"/>
                  </a:cubicBezTo>
                  <a:lnTo>
                    <a:pt x="185833" y="130493"/>
                  </a:lnTo>
                  <a:lnTo>
                    <a:pt x="232124" y="73343"/>
                  </a:lnTo>
                  <a:cubicBezTo>
                    <a:pt x="234029" y="70485"/>
                    <a:pt x="237934" y="68580"/>
                    <a:pt x="241745" y="68580"/>
                  </a:cubicBezTo>
                  <a:cubicBezTo>
                    <a:pt x="245650" y="68580"/>
                    <a:pt x="248507" y="70485"/>
                    <a:pt x="251365" y="73343"/>
                  </a:cubicBezTo>
                  <a:lnTo>
                    <a:pt x="297656" y="130493"/>
                  </a:lnTo>
                  <a:lnTo>
                    <a:pt x="371856" y="130493"/>
                  </a:lnTo>
                  <a:cubicBezTo>
                    <a:pt x="375666" y="130493"/>
                    <a:pt x="378619" y="132398"/>
                    <a:pt x="381476" y="135255"/>
                  </a:cubicBezTo>
                  <a:cubicBezTo>
                    <a:pt x="383381" y="138113"/>
                    <a:pt x="384334" y="141923"/>
                    <a:pt x="383381" y="145733"/>
                  </a:cubicBezTo>
                  <a:lnTo>
                    <a:pt x="366998" y="217170"/>
                  </a:lnTo>
                  <a:lnTo>
                    <a:pt x="413290" y="274320"/>
                  </a:lnTo>
                  <a:cubicBezTo>
                    <a:pt x="415195" y="277178"/>
                    <a:pt x="416147" y="280988"/>
                    <a:pt x="415195" y="284798"/>
                  </a:cubicBezTo>
                  <a:cubicBezTo>
                    <a:pt x="413385" y="287655"/>
                    <a:pt x="411480" y="291465"/>
                    <a:pt x="408527" y="2924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6307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7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25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75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50" grpId="0" animBg="1"/>
      <p:bldP spid="51" grpId="0" animBg="1"/>
      <p:bldP spid="52" grpId="0" animBg="1"/>
      <p:bldP spid="53" grpId="0"/>
      <p:bldP spid="54" grpId="0"/>
      <p:bldP spid="5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4957D9FA-A161-E9F1-9275-47EB9CDB34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FE9058E-7D27-7B24-F9C3-1CD0D005292D}"/>
              </a:ext>
            </a:extLst>
          </p:cNvPr>
          <p:cNvSpPr txBox="1"/>
          <p:nvPr/>
        </p:nvSpPr>
        <p:spPr>
          <a:xfrm>
            <a:off x="4401669" y="1310732"/>
            <a:ext cx="36844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dirty="0">
                <a:latin typeface="Vazir" panose="020B0603030804020204" pitchFamily="34" charset="-78"/>
                <a:cs typeface="B Titr" panose="00000700000000000000" pitchFamily="2" charset="-78"/>
              </a:rPr>
              <a:t>فصل پنجم</a:t>
            </a:r>
            <a:endParaRPr lang="fa-IR" sz="2800" dirty="0"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CEC5A5-7258-CB42-4A80-00A25C9CC575}"/>
              </a:ext>
            </a:extLst>
          </p:cNvPr>
          <p:cNvSpPr txBox="1"/>
          <p:nvPr/>
        </p:nvSpPr>
        <p:spPr>
          <a:xfrm>
            <a:off x="1237127" y="2851013"/>
            <a:ext cx="1001357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800" dirty="0">
                <a:latin typeface="Vazir" panose="020B0603030804020204" pitchFamily="34" charset="-78"/>
                <a:cs typeface="B Titr" panose="00000700000000000000" pitchFamily="2" charset="-78"/>
              </a:rPr>
              <a:t>برگزاری جلسه مهدوی و فرهنگی</a:t>
            </a:r>
            <a:endParaRPr lang="fa-IR" sz="5400" dirty="0"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FEFB1F-C679-3766-495C-EA152CDE7F5F}"/>
              </a:ext>
            </a:extLst>
          </p:cNvPr>
          <p:cNvSpPr txBox="1"/>
          <p:nvPr/>
        </p:nvSpPr>
        <p:spPr>
          <a:xfrm>
            <a:off x="1237127" y="5078235"/>
            <a:ext cx="10013577" cy="1131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1649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0B6E7F4-4612-459C-6E65-578827993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B17CC8E-E988-DE56-3822-754555C627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B8A1440-2F31-BD6B-4E98-9402D66C3C0C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3E0D54-773E-DBED-DBA9-70D352229D2B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05620E-86D6-5166-8ED0-E097AE0559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9815" y="793471"/>
            <a:ext cx="4153633" cy="48768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F4EE4AF-E468-974C-F155-94E57FFDBBA6}"/>
              </a:ext>
            </a:extLst>
          </p:cNvPr>
          <p:cNvSpPr txBox="1"/>
          <p:nvPr/>
        </p:nvSpPr>
        <p:spPr>
          <a:xfrm>
            <a:off x="4547731" y="852944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FFFAA0-31D1-372A-5A53-9FDA05BE81E3}"/>
              </a:ext>
            </a:extLst>
          </p:cNvPr>
          <p:cNvSpPr txBox="1"/>
          <p:nvPr/>
        </p:nvSpPr>
        <p:spPr>
          <a:xfrm>
            <a:off x="7294655" y="1681544"/>
            <a:ext cx="4062194" cy="3901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E5D09A-8170-013F-6FC6-84B6AA3AF3DF}"/>
              </a:ext>
            </a:extLst>
          </p:cNvPr>
          <p:cNvSpPr txBox="1"/>
          <p:nvPr/>
        </p:nvSpPr>
        <p:spPr>
          <a:xfrm>
            <a:off x="2228879" y="1681544"/>
            <a:ext cx="4062194" cy="3901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2775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0B6E7F4-4612-459C-6E65-578827993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B17CC8E-E988-DE56-3822-754555C627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B8A1440-2F31-BD6B-4E98-9402D66C3C0C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3E0D54-773E-DBED-DBA9-70D352229D2B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BCBA41E-F20E-049C-DA4A-73D9F06AE3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9815" y="793471"/>
            <a:ext cx="4153633" cy="48768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36B1950-B47F-22FD-53D4-AE7CB04D212B}"/>
              </a:ext>
            </a:extLst>
          </p:cNvPr>
          <p:cNvSpPr txBox="1"/>
          <p:nvPr/>
        </p:nvSpPr>
        <p:spPr>
          <a:xfrm>
            <a:off x="4547731" y="852944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30F5F8-4115-8F07-C3CF-DCDD29C1C330}"/>
              </a:ext>
            </a:extLst>
          </p:cNvPr>
          <p:cNvSpPr txBox="1"/>
          <p:nvPr/>
        </p:nvSpPr>
        <p:spPr>
          <a:xfrm>
            <a:off x="7294655" y="1681544"/>
            <a:ext cx="4062194" cy="3901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23DA83-88C7-943D-B239-F21BF902F485}"/>
              </a:ext>
            </a:extLst>
          </p:cNvPr>
          <p:cNvSpPr txBox="1"/>
          <p:nvPr/>
        </p:nvSpPr>
        <p:spPr>
          <a:xfrm>
            <a:off x="2228879" y="1681544"/>
            <a:ext cx="4062194" cy="3901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9558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46A8ABF-83F8-DFF6-172B-C8749A68F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BC5933F1-611A-579F-CDC0-09C9148F6CDC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F8AAB04-9BC4-29AA-FCA4-63CD09D3242C}"/>
              </a:ext>
            </a:extLst>
          </p:cNvPr>
          <p:cNvGrpSpPr/>
          <p:nvPr/>
        </p:nvGrpSpPr>
        <p:grpSpPr>
          <a:xfrm>
            <a:off x="6012910" y="5365060"/>
            <a:ext cx="3692233" cy="665593"/>
            <a:chOff x="8959710" y="2927068"/>
            <a:chExt cx="2328511" cy="419757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887585F-18AE-5983-3B29-A8A70A5036AF}"/>
                </a:ext>
              </a:extLst>
            </p:cNvPr>
            <p:cNvGrpSpPr/>
            <p:nvPr userDrawn="1"/>
          </p:nvGrpSpPr>
          <p:grpSpPr>
            <a:xfrm>
              <a:off x="8959710" y="2927068"/>
              <a:ext cx="2019449" cy="419757"/>
              <a:chOff x="8341028" y="178159"/>
              <a:chExt cx="1869519" cy="388593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FF887B9F-718B-BCC9-2661-D433F231F7A8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1869519" cy="388593"/>
                <a:chOff x="8414693" y="179879"/>
                <a:chExt cx="1869519" cy="388593"/>
              </a:xfrm>
              <a:solidFill>
                <a:srgbClr val="78CFD6"/>
              </a:solidFill>
            </p:grpSpPr>
            <p:sp>
              <p:nvSpPr>
                <p:cNvPr id="14" name="Rectangle 7">
                  <a:extLst>
                    <a:ext uri="{FF2B5EF4-FFF2-40B4-BE49-F238E27FC236}">
                      <a16:creationId xmlns:a16="http://schemas.microsoft.com/office/drawing/2014/main" id="{AFA72597-3123-9CCF-0DF6-90536987C45E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5B3C4448-799A-E91E-4158-495CBD42CE31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349137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067437A9-3A4C-96C7-6D34-F3DA963A8B6D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1613750" cy="388593"/>
                <a:chOff x="8439794" y="179879"/>
                <a:chExt cx="1613750" cy="388593"/>
              </a:xfrm>
            </p:grpSpPr>
            <p:sp>
              <p:nvSpPr>
                <p:cNvPr id="12" name="Rectangle 7">
                  <a:extLst>
                    <a:ext uri="{FF2B5EF4-FFF2-40B4-BE49-F238E27FC236}">
                      <a16:creationId xmlns:a16="http://schemas.microsoft.com/office/drawing/2014/main" id="{97093010-9929-0F9C-F196-70A4FAA76EA7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A4AAF374-84CE-360E-4DFD-C12054C2DD36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127659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5767EA7B-E3CE-446C-8A9C-A549441D6D8E}"/>
                </a:ext>
              </a:extLst>
            </p:cNvPr>
            <p:cNvSpPr/>
            <p:nvPr userDrawn="1"/>
          </p:nvSpPr>
          <p:spPr>
            <a:xfrm>
              <a:off x="10693987" y="2927068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3BA812F2-C2C9-518E-B579-012F38957D2B}"/>
                </a:ext>
              </a:extLst>
            </p:cNvPr>
            <p:cNvSpPr/>
            <p:nvPr userDrawn="1"/>
          </p:nvSpPr>
          <p:spPr>
            <a:xfrm rot="16200000">
              <a:off x="11098936" y="3075868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65137071-6BE1-470D-1356-976C7E80BD6E}"/>
              </a:ext>
            </a:extLst>
          </p:cNvPr>
          <p:cNvSpPr txBox="1"/>
          <p:nvPr/>
        </p:nvSpPr>
        <p:spPr>
          <a:xfrm>
            <a:off x="6344653" y="5479144"/>
            <a:ext cx="3359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2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E509E436-34D5-5141-43CE-D791F5F71E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E6E189A-6EC9-7C75-43EB-4588B1555D18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69339B2-C020-F88F-01A7-950B95FE4C40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C7C82CE-6437-715B-680C-D9E05D69BEA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0368" y="835476"/>
            <a:ext cx="4153633" cy="48768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1CA0F0D-4FD1-084D-F1A5-60A2B71A3683}"/>
              </a:ext>
            </a:extLst>
          </p:cNvPr>
          <p:cNvSpPr txBox="1"/>
          <p:nvPr/>
        </p:nvSpPr>
        <p:spPr>
          <a:xfrm>
            <a:off x="2338284" y="894949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3EFB85F-D003-342F-A68F-883E5D8A000A}"/>
              </a:ext>
            </a:extLst>
          </p:cNvPr>
          <p:cNvSpPr txBox="1"/>
          <p:nvPr/>
        </p:nvSpPr>
        <p:spPr>
          <a:xfrm>
            <a:off x="2125364" y="1551767"/>
            <a:ext cx="4062194" cy="3901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23184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EBF68D4-5678-B80A-152D-D39D48FC1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31</a:t>
            </a:fld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5279E96-A608-597E-4C06-5C16129220E6}"/>
              </a:ext>
            </a:extLst>
          </p:cNvPr>
          <p:cNvGrpSpPr/>
          <p:nvPr/>
        </p:nvGrpSpPr>
        <p:grpSpPr>
          <a:xfrm>
            <a:off x="2593510" y="4079037"/>
            <a:ext cx="816996" cy="816996"/>
            <a:chOff x="2593510" y="4079037"/>
            <a:chExt cx="816996" cy="816996"/>
          </a:xfrm>
        </p:grpSpPr>
        <p:sp>
          <p:nvSpPr>
            <p:cNvPr id="7" name="Google Shape;481;p54">
              <a:extLst>
                <a:ext uri="{FF2B5EF4-FFF2-40B4-BE49-F238E27FC236}">
                  <a16:creationId xmlns:a16="http://schemas.microsoft.com/office/drawing/2014/main" id="{3A10ECC0-FE92-8E9A-CFF1-6D3B73A6B55A}"/>
                </a:ext>
              </a:extLst>
            </p:cNvPr>
            <p:cNvSpPr/>
            <p:nvPr/>
          </p:nvSpPr>
          <p:spPr>
            <a:xfrm>
              <a:off x="2593510" y="4079037"/>
              <a:ext cx="816996" cy="816996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78CFD6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grpSp>
          <p:nvGrpSpPr>
            <p:cNvPr id="8" name="Google Shape;482;p54">
              <a:extLst>
                <a:ext uri="{FF2B5EF4-FFF2-40B4-BE49-F238E27FC236}">
                  <a16:creationId xmlns:a16="http://schemas.microsoft.com/office/drawing/2014/main" id="{8FC5FB8C-BBC6-B673-2E3A-E87D7D2E040A}"/>
                </a:ext>
              </a:extLst>
            </p:cNvPr>
            <p:cNvGrpSpPr/>
            <p:nvPr/>
          </p:nvGrpSpPr>
          <p:grpSpPr>
            <a:xfrm>
              <a:off x="2825043" y="4251738"/>
              <a:ext cx="353931" cy="471582"/>
              <a:chOff x="1480495" y="3073755"/>
              <a:chExt cx="285009" cy="379750"/>
            </a:xfrm>
          </p:grpSpPr>
          <p:sp>
            <p:nvSpPr>
              <p:cNvPr id="9" name="Google Shape;483;p54">
                <a:extLst>
                  <a:ext uri="{FF2B5EF4-FFF2-40B4-BE49-F238E27FC236}">
                    <a16:creationId xmlns:a16="http://schemas.microsoft.com/office/drawing/2014/main" id="{9EEBEE96-843A-41EC-FBE1-95D6CF0B06D7}"/>
                  </a:ext>
                </a:extLst>
              </p:cNvPr>
              <p:cNvSpPr/>
              <p:nvPr/>
            </p:nvSpPr>
            <p:spPr>
              <a:xfrm>
                <a:off x="1569997" y="3283317"/>
                <a:ext cx="34280" cy="34463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910"/>
                  <a:gd name="f4" fmla="val 915"/>
                  <a:gd name="f5" fmla="val 99"/>
                  <a:gd name="f6" fmla="val 79"/>
                  <a:gd name="f7" fmla="val 59"/>
                  <a:gd name="f8" fmla="val 8"/>
                  <a:gd name="f9" fmla="val 43"/>
                  <a:gd name="f10" fmla="val 23"/>
                  <a:gd name="f11" fmla="val 34"/>
                  <a:gd name="f12" fmla="val 32"/>
                  <a:gd name="f13" fmla="val 2"/>
                  <a:gd name="f14" fmla="val 64"/>
                  <a:gd name="f15" fmla="val 1"/>
                  <a:gd name="f16" fmla="val 114"/>
                  <a:gd name="f17" fmla="val 146"/>
                  <a:gd name="f18" fmla="val 753"/>
                  <a:gd name="f19" fmla="val 891"/>
                  <a:gd name="f20" fmla="val 769"/>
                  <a:gd name="f21" fmla="val 907"/>
                  <a:gd name="f22" fmla="val 790"/>
                  <a:gd name="f23" fmla="val 812"/>
                  <a:gd name="f24" fmla="val 832"/>
                  <a:gd name="f25" fmla="val 853"/>
                  <a:gd name="f26" fmla="val 868"/>
                  <a:gd name="f27" fmla="val 892"/>
                  <a:gd name="f28" fmla="val 877"/>
                  <a:gd name="f29" fmla="val 884"/>
                  <a:gd name="f30" fmla="val 909"/>
                  <a:gd name="f31" fmla="val 852"/>
                  <a:gd name="f32" fmla="val 801"/>
                  <a:gd name="f33" fmla="val 879"/>
                  <a:gd name="f34" fmla="val 768"/>
                  <a:gd name="f35" fmla="val 157"/>
                  <a:gd name="f36" fmla="val 25"/>
                  <a:gd name="f37" fmla="val 141"/>
                  <a:gd name="f38" fmla="val 9"/>
                  <a:gd name="f39" fmla="val 120"/>
                  <a:gd name="f40" fmla="*/ f0 1 910"/>
                  <a:gd name="f41" fmla="*/ f1 1 915"/>
                  <a:gd name="f42" fmla="val f2"/>
                  <a:gd name="f43" fmla="val f3"/>
                  <a:gd name="f44" fmla="val f4"/>
                  <a:gd name="f45" fmla="+- f44 0 f42"/>
                  <a:gd name="f46" fmla="+- f43 0 f42"/>
                  <a:gd name="f47" fmla="*/ f46 1 910"/>
                  <a:gd name="f48" fmla="*/ f45 1 915"/>
                  <a:gd name="f49" fmla="*/ f42 1 f47"/>
                  <a:gd name="f50" fmla="*/ f43 1 f47"/>
                  <a:gd name="f51" fmla="*/ f42 1 f48"/>
                  <a:gd name="f52" fmla="*/ f44 1 f48"/>
                  <a:gd name="f53" fmla="*/ f49 f40 1"/>
                  <a:gd name="f54" fmla="*/ f50 f40 1"/>
                  <a:gd name="f55" fmla="*/ f52 f41 1"/>
                  <a:gd name="f56" fmla="*/ f51 f4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53" t="f56" r="f54" b="f55"/>
                <a:pathLst>
                  <a:path w="910" h="915">
                    <a:moveTo>
                      <a:pt x="f5" y="f2"/>
                    </a:moveTo>
                    <a:cubicBezTo>
                      <a:pt x="f6" y="f2"/>
                      <a:pt x="f7" y="f8"/>
                      <a:pt x="f9" y="f10"/>
                    </a:cubicBezTo>
                    <a:lnTo>
                      <a:pt x="f11" y="f12"/>
                    </a:lnTo>
                    <a:cubicBezTo>
                      <a:pt x="f13" y="f14"/>
                      <a:pt x="f15" y="f16"/>
                      <a:pt x="f12" y="f17"/>
                    </a:cubicBezTo>
                    <a:lnTo>
                      <a:pt x="f18" y="f19"/>
                    </a:lnTo>
                    <a:cubicBezTo>
                      <a:pt x="f20" y="f21"/>
                      <a:pt x="f22" y="f4"/>
                      <a:pt x="f23" y="f4"/>
                    </a:cubicBezTo>
                    <a:cubicBezTo>
                      <a:pt x="f24" y="f4"/>
                      <a:pt x="f25" y="f21"/>
                      <a:pt x="f26" y="f27"/>
                    </a:cubicBezTo>
                    <a:lnTo>
                      <a:pt x="f28" y="f29"/>
                    </a:lnTo>
                    <a:cubicBezTo>
                      <a:pt x="f30" y="f31"/>
                      <a:pt x="f3" y="f32"/>
                      <a:pt x="f33" y="f34"/>
                    </a:cubicBezTo>
                    <a:lnTo>
                      <a:pt x="f35" y="f36"/>
                    </a:lnTo>
                    <a:cubicBezTo>
                      <a:pt x="f37" y="f38"/>
                      <a:pt x="f39" y="f2"/>
                      <a:pt x="f5" y="f2"/>
                    </a:cubicBez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0" name="Google Shape;484;p54">
                <a:extLst>
                  <a:ext uri="{FF2B5EF4-FFF2-40B4-BE49-F238E27FC236}">
                    <a16:creationId xmlns:a16="http://schemas.microsoft.com/office/drawing/2014/main" id="{BD85C67F-5587-E69D-A902-A5A79C651EF2}"/>
                  </a:ext>
                </a:extLst>
              </p:cNvPr>
              <p:cNvSpPr/>
              <p:nvPr/>
            </p:nvSpPr>
            <p:spPr>
              <a:xfrm>
                <a:off x="1597648" y="3281617"/>
                <a:ext cx="20299" cy="19174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539"/>
                  <a:gd name="f4" fmla="val 509"/>
                  <a:gd name="f5" fmla="val 354"/>
                  <a:gd name="f6" fmla="val 1"/>
                  <a:gd name="f7" fmla="val 150"/>
                  <a:gd name="f8" fmla="val 164"/>
                  <a:gd name="f9" fmla="*/ f0 1 539"/>
                  <a:gd name="f10" fmla="*/ f1 1 509"/>
                  <a:gd name="f11" fmla="val f2"/>
                  <a:gd name="f12" fmla="val f3"/>
                  <a:gd name="f13" fmla="val f4"/>
                  <a:gd name="f14" fmla="+- f13 0 f11"/>
                  <a:gd name="f15" fmla="+- f12 0 f11"/>
                  <a:gd name="f16" fmla="*/ f15 1 539"/>
                  <a:gd name="f17" fmla="*/ f14 1 509"/>
                  <a:gd name="f18" fmla="*/ f11 1 f16"/>
                  <a:gd name="f19" fmla="*/ f12 1 f16"/>
                  <a:gd name="f20" fmla="*/ f11 1 f17"/>
                  <a:gd name="f21" fmla="*/ f13 1 f17"/>
                  <a:gd name="f22" fmla="*/ f18 f9 1"/>
                  <a:gd name="f23" fmla="*/ f19 f9 1"/>
                  <a:gd name="f24" fmla="*/ f21 f10 1"/>
                  <a:gd name="f25" fmla="*/ f20 f1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22" t="f25" r="f23" b="f24"/>
                <a:pathLst>
                  <a:path w="539" h="509">
                    <a:moveTo>
                      <a:pt x="f5" y="f6"/>
                    </a:moveTo>
                    <a:lnTo>
                      <a:pt x="f6" y="f5"/>
                    </a:lnTo>
                    <a:lnTo>
                      <a:pt x="f7" y="f4"/>
                    </a:lnTo>
                    <a:lnTo>
                      <a:pt x="f3" y="f8"/>
                    </a:lnTo>
                    <a:lnTo>
                      <a:pt x="f5" y="f6"/>
                    </a:ln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1" name="Google Shape;485;p54">
                <a:extLst>
                  <a:ext uri="{FF2B5EF4-FFF2-40B4-BE49-F238E27FC236}">
                    <a16:creationId xmlns:a16="http://schemas.microsoft.com/office/drawing/2014/main" id="{1D300F91-F8EB-36F6-CA6C-A388EF5161E6}"/>
                  </a:ext>
                </a:extLst>
              </p:cNvPr>
              <p:cNvSpPr/>
              <p:nvPr/>
            </p:nvSpPr>
            <p:spPr>
              <a:xfrm>
                <a:off x="1682221" y="3324602"/>
                <a:ext cx="34765" cy="33302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923"/>
                  <a:gd name="f4" fmla="val 884"/>
                  <a:gd name="f5" fmla="val 833"/>
                  <a:gd name="f6" fmla="val 813"/>
                  <a:gd name="f7" fmla="val 793"/>
                  <a:gd name="f8" fmla="val 8"/>
                  <a:gd name="f9" fmla="val 777"/>
                  <a:gd name="f10" fmla="val 23"/>
                  <a:gd name="f11" fmla="val 33"/>
                  <a:gd name="f12" fmla="val 744"/>
                  <a:gd name="f13" fmla="val 1"/>
                  <a:gd name="f14" fmla="val 775"/>
                  <a:gd name="f15" fmla="val 827"/>
                  <a:gd name="f16" fmla="val 32"/>
                  <a:gd name="f17" fmla="val 859"/>
                  <a:gd name="f18" fmla="val 48"/>
                  <a:gd name="f19" fmla="val 876"/>
                  <a:gd name="f20" fmla="val 68"/>
                  <a:gd name="f21" fmla="val 89"/>
                  <a:gd name="f22" fmla="val 110"/>
                  <a:gd name="f23" fmla="val 130"/>
                  <a:gd name="f24" fmla="val 146"/>
                  <a:gd name="f25" fmla="val 860"/>
                  <a:gd name="f26" fmla="val 890"/>
                  <a:gd name="f27" fmla="val 139"/>
                  <a:gd name="f28" fmla="val 921"/>
                  <a:gd name="f29" fmla="val 108"/>
                  <a:gd name="f30" fmla="val 922"/>
                  <a:gd name="f31" fmla="val 57"/>
                  <a:gd name="f32" fmla="val 891"/>
                  <a:gd name="f33" fmla="val 25"/>
                  <a:gd name="f34" fmla="val 877"/>
                  <a:gd name="f35" fmla="val 9"/>
                  <a:gd name="f36" fmla="val 856"/>
                  <a:gd name="f37" fmla="val 835"/>
                  <a:gd name="f38" fmla="*/ f0 1 923"/>
                  <a:gd name="f39" fmla="*/ f1 1 884"/>
                  <a:gd name="f40" fmla="val f2"/>
                  <a:gd name="f41" fmla="val f3"/>
                  <a:gd name="f42" fmla="val f4"/>
                  <a:gd name="f43" fmla="+- f42 0 f40"/>
                  <a:gd name="f44" fmla="+- f41 0 f40"/>
                  <a:gd name="f45" fmla="*/ f44 1 923"/>
                  <a:gd name="f46" fmla="*/ f43 1 884"/>
                  <a:gd name="f47" fmla="*/ f40 1 f45"/>
                  <a:gd name="f48" fmla="*/ f41 1 f45"/>
                  <a:gd name="f49" fmla="*/ f40 1 f46"/>
                  <a:gd name="f50" fmla="*/ f42 1 f46"/>
                  <a:gd name="f51" fmla="*/ f47 f38 1"/>
                  <a:gd name="f52" fmla="*/ f48 f38 1"/>
                  <a:gd name="f53" fmla="*/ f50 f39 1"/>
                  <a:gd name="f54" fmla="*/ f49 f39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51" t="f54" r="f52" b="f53"/>
                <a:pathLst>
                  <a:path w="923" h="884">
                    <a:moveTo>
                      <a:pt x="f5" y="f2"/>
                    </a:moveTo>
                    <a:cubicBezTo>
                      <a:pt x="f6" y="f2"/>
                      <a:pt x="f7" y="f8"/>
                      <a:pt x="f9" y="f10"/>
                    </a:cubicBezTo>
                    <a:lnTo>
                      <a:pt x="f11" y="f12"/>
                    </a:lnTo>
                    <a:cubicBezTo>
                      <a:pt x="f13" y="f14"/>
                      <a:pt x="f13" y="f15"/>
                      <a:pt x="f16" y="f17"/>
                    </a:cubicBezTo>
                    <a:cubicBezTo>
                      <a:pt x="f18" y="f19"/>
                      <a:pt x="f20" y="f4"/>
                      <a:pt x="f21" y="f4"/>
                    </a:cubicBezTo>
                    <a:cubicBezTo>
                      <a:pt x="f22" y="f4"/>
                      <a:pt x="f23" y="f19"/>
                      <a:pt x="f24" y="f25"/>
                    </a:cubicBezTo>
                    <a:lnTo>
                      <a:pt x="f26" y="f27"/>
                    </a:lnTo>
                    <a:cubicBezTo>
                      <a:pt x="f28" y="f29"/>
                      <a:pt x="f30" y="f31"/>
                      <a:pt x="f32" y="f33"/>
                    </a:cubicBezTo>
                    <a:cubicBezTo>
                      <a:pt x="f34" y="f35"/>
                      <a:pt x="f36" y="f2"/>
                      <a:pt x="f37" y="f2"/>
                    </a:cubicBez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2" name="Google Shape;486;p54">
                <a:extLst>
                  <a:ext uri="{FF2B5EF4-FFF2-40B4-BE49-F238E27FC236}">
                    <a16:creationId xmlns:a16="http://schemas.microsoft.com/office/drawing/2014/main" id="{5834E2A4-D3B4-434A-B08B-D93DDC22513C}"/>
                  </a:ext>
                </a:extLst>
              </p:cNvPr>
              <p:cNvSpPr/>
              <p:nvPr/>
            </p:nvSpPr>
            <p:spPr>
              <a:xfrm>
                <a:off x="1587325" y="3271073"/>
                <a:ext cx="17556" cy="18077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466"/>
                  <a:gd name="f4" fmla="val 480"/>
                  <a:gd name="f5" fmla="val 310"/>
                  <a:gd name="f6" fmla="val 1"/>
                  <a:gd name="f7" fmla="val 352"/>
                  <a:gd name="f8" fmla="val 124"/>
                  <a:gd name="f9" fmla="val 465"/>
                  <a:gd name="f10" fmla="val 138"/>
                  <a:gd name="f11" fmla="*/ f0 1 466"/>
                  <a:gd name="f12" fmla="*/ f1 1 480"/>
                  <a:gd name="f13" fmla="val f2"/>
                  <a:gd name="f14" fmla="val f3"/>
                  <a:gd name="f15" fmla="val f4"/>
                  <a:gd name="f16" fmla="+- f15 0 f13"/>
                  <a:gd name="f17" fmla="+- f14 0 f13"/>
                  <a:gd name="f18" fmla="*/ f17 1 466"/>
                  <a:gd name="f19" fmla="*/ f16 1 480"/>
                  <a:gd name="f20" fmla="*/ f13 1 f18"/>
                  <a:gd name="f21" fmla="*/ f14 1 f18"/>
                  <a:gd name="f22" fmla="*/ f13 1 f19"/>
                  <a:gd name="f23" fmla="*/ f15 1 f19"/>
                  <a:gd name="f24" fmla="*/ f20 f11 1"/>
                  <a:gd name="f25" fmla="*/ f21 f11 1"/>
                  <a:gd name="f26" fmla="*/ f23 f12 1"/>
                  <a:gd name="f27" fmla="*/ f22 f1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24" t="f27" r="f25" b="f26"/>
                <a:pathLst>
                  <a:path w="466" h="480">
                    <a:moveTo>
                      <a:pt x="f5" y="f6"/>
                    </a:moveTo>
                    <a:lnTo>
                      <a:pt x="f2" y="f7"/>
                    </a:lnTo>
                    <a:lnTo>
                      <a:pt x="f8" y="f4"/>
                    </a:lnTo>
                    <a:lnTo>
                      <a:pt x="f9" y="f10"/>
                    </a:lnTo>
                    <a:lnTo>
                      <a:pt x="f5" y="f6"/>
                    </a:ln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3" name="Google Shape;487;p54">
                <a:extLst>
                  <a:ext uri="{FF2B5EF4-FFF2-40B4-BE49-F238E27FC236}">
                    <a16:creationId xmlns:a16="http://schemas.microsoft.com/office/drawing/2014/main" id="{4D15EAEB-8B45-802A-ECDD-44525842C4E8}"/>
                  </a:ext>
                </a:extLst>
              </p:cNvPr>
              <p:cNvSpPr/>
              <p:nvPr/>
            </p:nvSpPr>
            <p:spPr>
              <a:xfrm>
                <a:off x="1547055" y="3301806"/>
                <a:ext cx="38349" cy="37627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1018"/>
                  <a:gd name="f4" fmla="val 999"/>
                  <a:gd name="f5" fmla="val 675"/>
                  <a:gd name="f6" fmla="val 1"/>
                  <a:gd name="f7" fmla="val 646"/>
                  <a:gd name="f8" fmla="val 343"/>
                  <a:gd name="f9" fmla="val 1017"/>
                  <a:gd name="f10" fmla="val 353"/>
                  <a:gd name="f11" fmla="*/ f0 1 1018"/>
                  <a:gd name="f12" fmla="*/ f1 1 999"/>
                  <a:gd name="f13" fmla="val f2"/>
                  <a:gd name="f14" fmla="val f3"/>
                  <a:gd name="f15" fmla="val f4"/>
                  <a:gd name="f16" fmla="+- f15 0 f13"/>
                  <a:gd name="f17" fmla="+- f14 0 f13"/>
                  <a:gd name="f18" fmla="*/ f17 1 1018"/>
                  <a:gd name="f19" fmla="*/ f16 1 999"/>
                  <a:gd name="f20" fmla="*/ f13 1 f18"/>
                  <a:gd name="f21" fmla="*/ f14 1 f18"/>
                  <a:gd name="f22" fmla="*/ f13 1 f19"/>
                  <a:gd name="f23" fmla="*/ f15 1 f19"/>
                  <a:gd name="f24" fmla="*/ f20 f11 1"/>
                  <a:gd name="f25" fmla="*/ f21 f11 1"/>
                  <a:gd name="f26" fmla="*/ f23 f12 1"/>
                  <a:gd name="f27" fmla="*/ f22 f1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24" t="f27" r="f25" b="f26"/>
                <a:pathLst>
                  <a:path w="1018" h="999">
                    <a:moveTo>
                      <a:pt x="f5" y="f6"/>
                    </a:moveTo>
                    <a:lnTo>
                      <a:pt x="f2" y="f7"/>
                    </a:lnTo>
                    <a:lnTo>
                      <a:pt x="f8" y="f4"/>
                    </a:lnTo>
                    <a:lnTo>
                      <a:pt x="f9" y="f10"/>
                    </a:lnTo>
                    <a:lnTo>
                      <a:pt x="f5" y="f6"/>
                    </a:ln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4" name="Google Shape;488;p54">
                <a:extLst>
                  <a:ext uri="{FF2B5EF4-FFF2-40B4-BE49-F238E27FC236}">
                    <a16:creationId xmlns:a16="http://schemas.microsoft.com/office/drawing/2014/main" id="{EC16A4DC-0C2E-35ED-A3AC-5CDA9BF67997}"/>
                  </a:ext>
                </a:extLst>
              </p:cNvPr>
              <p:cNvSpPr/>
              <p:nvPr/>
            </p:nvSpPr>
            <p:spPr>
              <a:xfrm>
                <a:off x="1660861" y="3301285"/>
                <a:ext cx="37673" cy="38349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1000"/>
                  <a:gd name="f4" fmla="val 1018"/>
                  <a:gd name="f5" fmla="val 353"/>
                  <a:gd name="f6" fmla="val 1"/>
                  <a:gd name="f7" fmla="val 342"/>
                  <a:gd name="f8" fmla="val 646"/>
                  <a:gd name="f9" fmla="val 1017"/>
                  <a:gd name="f10" fmla="val 999"/>
                  <a:gd name="f11" fmla="val 675"/>
                  <a:gd name="f12" fmla="*/ f0 1 1000"/>
                  <a:gd name="f13" fmla="*/ f1 1 1018"/>
                  <a:gd name="f14" fmla="val f2"/>
                  <a:gd name="f15" fmla="val f3"/>
                  <a:gd name="f16" fmla="val f4"/>
                  <a:gd name="f17" fmla="+- f16 0 f14"/>
                  <a:gd name="f18" fmla="+- f15 0 f14"/>
                  <a:gd name="f19" fmla="*/ f18 1 1000"/>
                  <a:gd name="f20" fmla="*/ f17 1 1018"/>
                  <a:gd name="f21" fmla="*/ f14 1 f19"/>
                  <a:gd name="f22" fmla="*/ f15 1 f19"/>
                  <a:gd name="f23" fmla="*/ f14 1 f20"/>
                  <a:gd name="f24" fmla="*/ f16 1 f20"/>
                  <a:gd name="f25" fmla="*/ f21 f12 1"/>
                  <a:gd name="f26" fmla="*/ f22 f12 1"/>
                  <a:gd name="f27" fmla="*/ f24 f13 1"/>
                  <a:gd name="f28" fmla="*/ f23 f13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25" t="f28" r="f26" b="f27"/>
                <a:pathLst>
                  <a:path w="1000" h="1018">
                    <a:moveTo>
                      <a:pt x="f5" y="f2"/>
                    </a:moveTo>
                    <a:lnTo>
                      <a:pt x="f6" y="f7"/>
                    </a:lnTo>
                    <a:lnTo>
                      <a:pt x="f8" y="f9"/>
                    </a:lnTo>
                    <a:lnTo>
                      <a:pt x="f10" y="f11"/>
                    </a:lnTo>
                    <a:lnTo>
                      <a:pt x="f5" y="f2"/>
                    </a:ln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5" name="Google Shape;489;p54">
                <a:extLst>
                  <a:ext uri="{FF2B5EF4-FFF2-40B4-BE49-F238E27FC236}">
                    <a16:creationId xmlns:a16="http://schemas.microsoft.com/office/drawing/2014/main" id="{CE0B709B-CB3B-EEC7-2B88-209213F0B9DF}"/>
                  </a:ext>
                </a:extLst>
              </p:cNvPr>
              <p:cNvSpPr/>
              <p:nvPr/>
            </p:nvSpPr>
            <p:spPr>
              <a:xfrm>
                <a:off x="1528483" y="3323505"/>
                <a:ext cx="33942" cy="34125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901"/>
                  <a:gd name="f4" fmla="val 906"/>
                  <a:gd name="f5" fmla="val 90"/>
                  <a:gd name="f6" fmla="val 70"/>
                  <a:gd name="f7" fmla="val 50"/>
                  <a:gd name="f8" fmla="val 8"/>
                  <a:gd name="f9" fmla="val 34"/>
                  <a:gd name="f10" fmla="val 23"/>
                  <a:gd name="f11" fmla="val 2"/>
                  <a:gd name="f12" fmla="val 54"/>
                  <a:gd name="f13" fmla="val 1"/>
                  <a:gd name="f14" fmla="val 106"/>
                  <a:gd name="f15" fmla="val 32"/>
                  <a:gd name="f16" fmla="val 137"/>
                  <a:gd name="f17" fmla="val 755"/>
                  <a:gd name="f18" fmla="val 881"/>
                  <a:gd name="f19" fmla="val 769"/>
                  <a:gd name="f20" fmla="val 897"/>
                  <a:gd name="f21" fmla="val 790"/>
                  <a:gd name="f22" fmla="val 810"/>
                  <a:gd name="f23" fmla="val 832"/>
                  <a:gd name="f24" fmla="val 853"/>
                  <a:gd name="f25" fmla="val 898"/>
                  <a:gd name="f26" fmla="val 869"/>
                  <a:gd name="f27" fmla="val 883"/>
                  <a:gd name="f28" fmla="val 852"/>
                  <a:gd name="f29" fmla="val 800"/>
                  <a:gd name="f30" fmla="val 870"/>
                  <a:gd name="f31" fmla="val 768"/>
                  <a:gd name="f32" fmla="val 148"/>
                  <a:gd name="f33" fmla="val 25"/>
                  <a:gd name="f34" fmla="val 132"/>
                  <a:gd name="f35" fmla="val 111"/>
                  <a:gd name="f36" fmla="*/ f0 1 901"/>
                  <a:gd name="f37" fmla="*/ f1 1 906"/>
                  <a:gd name="f38" fmla="val f2"/>
                  <a:gd name="f39" fmla="val f3"/>
                  <a:gd name="f40" fmla="val f4"/>
                  <a:gd name="f41" fmla="+- f40 0 f38"/>
                  <a:gd name="f42" fmla="+- f39 0 f38"/>
                  <a:gd name="f43" fmla="*/ f42 1 901"/>
                  <a:gd name="f44" fmla="*/ f41 1 906"/>
                  <a:gd name="f45" fmla="*/ f38 1 f43"/>
                  <a:gd name="f46" fmla="*/ f39 1 f43"/>
                  <a:gd name="f47" fmla="*/ f38 1 f44"/>
                  <a:gd name="f48" fmla="*/ f40 1 f44"/>
                  <a:gd name="f49" fmla="*/ f45 f36 1"/>
                  <a:gd name="f50" fmla="*/ f46 f36 1"/>
                  <a:gd name="f51" fmla="*/ f48 f37 1"/>
                  <a:gd name="f52" fmla="*/ f47 f37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49" t="f52" r="f50" b="f51"/>
                <a:pathLst>
                  <a:path w="901" h="906">
                    <a:moveTo>
                      <a:pt x="f5" y="f2"/>
                    </a:moveTo>
                    <a:cubicBezTo>
                      <a:pt x="f6" y="f2"/>
                      <a:pt x="f7" y="f8"/>
                      <a:pt x="f9" y="f10"/>
                    </a:cubicBezTo>
                    <a:cubicBezTo>
                      <a:pt x="f11" y="f12"/>
                      <a:pt x="f13" y="f14"/>
                      <a:pt x="f15" y="f16"/>
                    </a:cubicBezTo>
                    <a:lnTo>
                      <a:pt x="f17" y="f18"/>
                    </a:lnTo>
                    <a:cubicBezTo>
                      <a:pt x="f19" y="f20"/>
                      <a:pt x="f21" y="f4"/>
                      <a:pt x="f22" y="f4"/>
                    </a:cubicBezTo>
                    <a:cubicBezTo>
                      <a:pt x="f23" y="f4"/>
                      <a:pt x="f24" y="f25"/>
                      <a:pt x="f26" y="f27"/>
                    </a:cubicBezTo>
                    <a:cubicBezTo>
                      <a:pt x="f3" y="f28"/>
                      <a:pt x="f3" y="f29"/>
                      <a:pt x="f30" y="f31"/>
                    </a:cubicBezTo>
                    <a:lnTo>
                      <a:pt x="f32" y="f33"/>
                    </a:lnTo>
                    <a:cubicBezTo>
                      <a:pt x="f34" y="f8"/>
                      <a:pt x="f35" y="f2"/>
                      <a:pt x="f5" y="f2"/>
                    </a:cubicBez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6" name="Google Shape;490;p54">
                <a:extLst>
                  <a:ext uri="{FF2B5EF4-FFF2-40B4-BE49-F238E27FC236}">
                    <a16:creationId xmlns:a16="http://schemas.microsoft.com/office/drawing/2014/main" id="{346EEFD8-EE2B-9D12-AF07-8F1E0B25BA32}"/>
                  </a:ext>
                </a:extLst>
              </p:cNvPr>
              <p:cNvSpPr/>
              <p:nvPr/>
            </p:nvSpPr>
            <p:spPr>
              <a:xfrm>
                <a:off x="1504910" y="3101333"/>
                <a:ext cx="235403" cy="322152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6249"/>
                  <a:gd name="f4" fmla="val 8552"/>
                  <a:gd name="f5" fmla="val 498"/>
                  <a:gd name="f6" fmla="val 3245"/>
                  <a:gd name="f7" fmla="val 506"/>
                  <a:gd name="f8" fmla="val 513"/>
                  <a:gd name="f9" fmla="val 3246"/>
                  <a:gd name="f10" fmla="val 521"/>
                  <a:gd name="f11" fmla="val 3247"/>
                  <a:gd name="f12" fmla="val 572"/>
                  <a:gd name="f13" fmla="val 3258"/>
                  <a:gd name="f14" fmla="val 606"/>
                  <a:gd name="f15" fmla="val 3305"/>
                  <a:gd name="f16" fmla="val 3357"/>
                  <a:gd name="f17" fmla="val 3503"/>
                  <a:gd name="f18" fmla="val 3555"/>
                  <a:gd name="f19" fmla="val 3603"/>
                  <a:gd name="f20" fmla="val 3613"/>
                  <a:gd name="f21" fmla="val 514"/>
                  <a:gd name="f22" fmla="val 3615"/>
                  <a:gd name="f23" fmla="val 507"/>
                  <a:gd name="f24" fmla="val 499"/>
                  <a:gd name="f25" fmla="val 439"/>
                  <a:gd name="f26" fmla="val 391"/>
                  <a:gd name="f27" fmla="val 3567"/>
                  <a:gd name="f28" fmla="val 3508"/>
                  <a:gd name="f29" fmla="val 3353"/>
                  <a:gd name="f30" fmla="val 3293"/>
                  <a:gd name="f31" fmla="val 3831"/>
                  <a:gd name="f32" fmla="val 3832"/>
                  <a:gd name="f33" fmla="val 3833"/>
                  <a:gd name="f34" fmla="val 3843"/>
                  <a:gd name="f35" fmla="val 3891"/>
                  <a:gd name="f36" fmla="val 3943"/>
                  <a:gd name="f37" fmla="val 5186"/>
                  <a:gd name="f38" fmla="val 5238"/>
                  <a:gd name="f39" fmla="val 5285"/>
                  <a:gd name="f40" fmla="val 5296"/>
                  <a:gd name="f41" fmla="val 5297"/>
                  <a:gd name="f42" fmla="val 5298"/>
                  <a:gd name="f43" fmla="val 5249"/>
                  <a:gd name="f44" fmla="val 5190"/>
                  <a:gd name="f45" fmla="val 3939"/>
                  <a:gd name="f46" fmla="val 3879"/>
                  <a:gd name="f47" fmla="val 525"/>
                  <a:gd name="f48" fmla="val 1628"/>
                  <a:gd name="f49" fmla="val 529"/>
                  <a:gd name="f50" fmla="val 533"/>
                  <a:gd name="f51" fmla="val 537"/>
                  <a:gd name="f52" fmla="val 1586"/>
                  <a:gd name="f53" fmla="val 1741"/>
                  <a:gd name="f54" fmla="val 1612"/>
                  <a:gd name="f55" fmla="val 1744"/>
                  <a:gd name="f56" fmla="val 1637"/>
                  <a:gd name="f57" fmla="val 1757"/>
                  <a:gd name="f58" fmla="val 1654"/>
                  <a:gd name="f59" fmla="val 1777"/>
                  <a:gd name="f60" fmla="val 3140"/>
                  <a:gd name="f61" fmla="val 3451"/>
                  <a:gd name="f62" fmla="val 4601"/>
                  <a:gd name="f63" fmla="val 1792"/>
                  <a:gd name="f64" fmla="val 4619"/>
                  <a:gd name="f65" fmla="val 1772"/>
                  <a:gd name="f66" fmla="val 4643"/>
                  <a:gd name="f67" fmla="val 1760"/>
                  <a:gd name="f68" fmla="val 4670"/>
                  <a:gd name="f69" fmla="val 5694"/>
                  <a:gd name="f70" fmla="val 1633"/>
                  <a:gd name="f71" fmla="val 5698"/>
                  <a:gd name="f72" fmla="val 5702"/>
                  <a:gd name="f73" fmla="val 5705"/>
                  <a:gd name="f74" fmla="val 5760"/>
                  <a:gd name="f75" fmla="val 5806"/>
                  <a:gd name="f76" fmla="val 1673"/>
                  <a:gd name="f77" fmla="val 5813"/>
                  <a:gd name="f78" fmla="val 1728"/>
                  <a:gd name="f79" fmla="val 5814"/>
                  <a:gd name="f80" fmla="val 1736"/>
                  <a:gd name="f81" fmla="val 1753"/>
                  <a:gd name="f82" fmla="val 5699"/>
                  <a:gd name="f83" fmla="val 2818"/>
                  <a:gd name="f84" fmla="val 5697"/>
                  <a:gd name="f85" fmla="val 2834"/>
                  <a:gd name="f86" fmla="val 5690"/>
                  <a:gd name="f87" fmla="val 2848"/>
                  <a:gd name="f88" fmla="val 5678"/>
                  <a:gd name="f89" fmla="val 2859"/>
                  <a:gd name="f90" fmla="val 3964"/>
                  <a:gd name="f91" fmla="val 4379"/>
                  <a:gd name="f92" fmla="val 4245"/>
                  <a:gd name="f93" fmla="val 4696"/>
                  <a:gd name="f94" fmla="val 4302"/>
                  <a:gd name="f95" fmla="val 4640"/>
                  <a:gd name="f96" fmla="val 4376"/>
                  <a:gd name="f97" fmla="val 4613"/>
                  <a:gd name="f98" fmla="val 4450"/>
                  <a:gd name="f99" fmla="val 4527"/>
                  <a:gd name="f100" fmla="val 4604"/>
                  <a:gd name="f101" fmla="val 4662"/>
                  <a:gd name="f102" fmla="val 4703"/>
                  <a:gd name="f103" fmla="val 4672"/>
                  <a:gd name="f104" fmla="val 4711"/>
                  <a:gd name="f105" fmla="val 4785"/>
                  <a:gd name="f106" fmla="val 4829"/>
                  <a:gd name="f107" fmla="val 4782"/>
                  <a:gd name="f108" fmla="val 5016"/>
                  <a:gd name="f109" fmla="val 4664"/>
                  <a:gd name="f110" fmla="val 5130"/>
                  <a:gd name="f111" fmla="val 4624"/>
                  <a:gd name="f112" fmla="val 5169"/>
                  <a:gd name="f113" fmla="val 5267"/>
                  <a:gd name="f114" fmla="val 5841"/>
                  <a:gd name="f115" fmla="val 5393"/>
                  <a:gd name="f116" fmla="val 5718"/>
                  <a:gd name="f117" fmla="val 5427"/>
                  <a:gd name="f118" fmla="val 5685"/>
                  <a:gd name="f119" fmla="val 5471"/>
                  <a:gd name="f120" fmla="val 5668"/>
                  <a:gd name="f121" fmla="val 5515"/>
                  <a:gd name="f122" fmla="val 5561"/>
                  <a:gd name="f123" fmla="val 5606"/>
                  <a:gd name="f124" fmla="val 5686"/>
                  <a:gd name="f125" fmla="val 5641"/>
                  <a:gd name="f126" fmla="val 5722"/>
                  <a:gd name="f127" fmla="val 5725"/>
                  <a:gd name="f128" fmla="val 5809"/>
                  <a:gd name="f129" fmla="val 5838"/>
                  <a:gd name="f130" fmla="val 5926"/>
                  <a:gd name="f131" fmla="val 5836"/>
                  <a:gd name="f132" fmla="val 6114"/>
                  <a:gd name="f133" fmla="val 5719"/>
                  <a:gd name="f134" fmla="val 6227"/>
                  <a:gd name="f135" fmla="val 4977"/>
                  <a:gd name="f136" fmla="val 6946"/>
                  <a:gd name="f137" fmla="val 4923"/>
                  <a:gd name="f138" fmla="val 6999"/>
                  <a:gd name="f139" fmla="val 4851"/>
                  <a:gd name="f140" fmla="val 7029"/>
                  <a:gd name="f141" fmla="val 4776"/>
                  <a:gd name="f142" fmla="val 4775"/>
                  <a:gd name="f143" fmla="val 4773"/>
                  <a:gd name="f144" fmla="val 4772"/>
                  <a:gd name="f145" fmla="val 4767"/>
                  <a:gd name="f146" fmla="val 4559"/>
                  <a:gd name="f147" fmla="val 7027"/>
                  <a:gd name="f148" fmla="val 4404"/>
                  <a:gd name="f149" fmla="val 6809"/>
                  <a:gd name="f150" fmla="val 4510"/>
                  <a:gd name="f151" fmla="val 6590"/>
                  <a:gd name="f152" fmla="val 4519"/>
                  <a:gd name="f153" fmla="val 6571"/>
                  <a:gd name="f154" fmla="val 4532"/>
                  <a:gd name="f155" fmla="val 6554"/>
                  <a:gd name="f156" fmla="val 4547"/>
                  <a:gd name="f157" fmla="val 6539"/>
                  <a:gd name="f158" fmla="val 4606"/>
                  <a:gd name="f159" fmla="val 6482"/>
                  <a:gd name="f160" fmla="val 5810"/>
                  <a:gd name="f161" fmla="val 3924"/>
                  <a:gd name="f162" fmla="val 5849"/>
                  <a:gd name="f163" fmla="val 3867"/>
                  <a:gd name="f164" fmla="val 5904"/>
                  <a:gd name="f165" fmla="val 3792"/>
                  <a:gd name="f166" fmla="val 5932"/>
                  <a:gd name="f167" fmla="val 3718"/>
                  <a:gd name="f168" fmla="val 3641"/>
                  <a:gd name="f169" fmla="val 3564"/>
                  <a:gd name="f170" fmla="val 5902"/>
                  <a:gd name="f171" fmla="val 3505"/>
                  <a:gd name="f172" fmla="val 5842"/>
                  <a:gd name="f173" fmla="val 3497"/>
                  <a:gd name="f174" fmla="val 5834"/>
                  <a:gd name="f175" fmla="val 3384"/>
                  <a:gd name="f176" fmla="val 3385"/>
                  <a:gd name="f177" fmla="val 5532"/>
                  <a:gd name="f178" fmla="val 3500"/>
                  <a:gd name="f179" fmla="val 5418"/>
                  <a:gd name="f180" fmla="val 3146"/>
                  <a:gd name="f181" fmla="val 5106"/>
                  <a:gd name="f182" fmla="val 2746"/>
                  <a:gd name="f183" fmla="val 5461"/>
                  <a:gd name="f184" fmla="val 5578"/>
                  <a:gd name="f185" fmla="val 2856"/>
                  <a:gd name="f186" fmla="val 5764"/>
                  <a:gd name="f187" fmla="val 2738"/>
                  <a:gd name="f188" fmla="val 5878"/>
                  <a:gd name="f189" fmla="val 2695"/>
                  <a:gd name="f190" fmla="val 5921"/>
                  <a:gd name="f191" fmla="val 2662"/>
                  <a:gd name="f192" fmla="val 5953"/>
                  <a:gd name="f193" fmla="val 2618"/>
                  <a:gd name="f194" fmla="val 5971"/>
                  <a:gd name="f195" fmla="val 2573"/>
                  <a:gd name="f196" fmla="val 2530"/>
                  <a:gd name="f197" fmla="val 2451"/>
                  <a:gd name="f198" fmla="val 5970"/>
                  <a:gd name="f199" fmla="val 2377"/>
                  <a:gd name="f200" fmla="val 5937"/>
                  <a:gd name="f201" fmla="val 2322"/>
                  <a:gd name="f202" fmla="val 5880"/>
                  <a:gd name="f203" fmla="val 2281"/>
                  <a:gd name="f204" fmla="val 5839"/>
                  <a:gd name="f205" fmla="val 1606"/>
                  <a:gd name="f206" fmla="val 6486"/>
                  <a:gd name="f207" fmla="val 1641"/>
                  <a:gd name="f208" fmla="val 6521"/>
                  <a:gd name="f209" fmla="val 1723"/>
                  <a:gd name="f210" fmla="val 6605"/>
                  <a:gd name="f211" fmla="val 6730"/>
                  <a:gd name="f212" fmla="val 1709"/>
                  <a:gd name="f213" fmla="val 6839"/>
                  <a:gd name="f214" fmla="val 1662"/>
                  <a:gd name="f215" fmla="val 6958"/>
                  <a:gd name="f216" fmla="val 1551"/>
                  <a:gd name="f217" fmla="val 7030"/>
                  <a:gd name="f218" fmla="val 1432"/>
                  <a:gd name="f219" fmla="val 1427"/>
                  <a:gd name="f220" fmla="val 1348"/>
                  <a:gd name="f221" fmla="val 1273"/>
                  <a:gd name="f222" fmla="val 6996"/>
                  <a:gd name="f223" fmla="val 1219"/>
                  <a:gd name="f224" fmla="val 6940"/>
                  <a:gd name="f225" fmla="val 496"/>
                  <a:gd name="f226" fmla="val 6194"/>
                  <a:gd name="f227" fmla="val 440"/>
                  <a:gd name="f228" fmla="val 6138"/>
                  <a:gd name="f229" fmla="val 410"/>
                  <a:gd name="f230" fmla="val 6062"/>
                  <a:gd name="f231" fmla="val 412"/>
                  <a:gd name="f232" fmla="val 5983"/>
                  <a:gd name="f233" fmla="val 415"/>
                  <a:gd name="f234" fmla="val 5821"/>
                  <a:gd name="f235" fmla="val 547"/>
                  <a:gd name="f236" fmla="val 5692"/>
                  <a:gd name="f237" fmla="val 708"/>
                  <a:gd name="f238" fmla="val 754"/>
                  <a:gd name="f239" fmla="val 802"/>
                  <a:gd name="f240" fmla="val 851"/>
                  <a:gd name="f241" fmla="val 5726"/>
                  <a:gd name="f242" fmla="val 871"/>
                  <a:gd name="f243" fmla="val 5735"/>
                  <a:gd name="f244" fmla="val 888"/>
                  <a:gd name="f245" fmla="val 5749"/>
                  <a:gd name="f246" fmla="val 903"/>
                  <a:gd name="f247" fmla="val 5763"/>
                  <a:gd name="f248" fmla="val 960"/>
                  <a:gd name="f249" fmla="val 5822"/>
                  <a:gd name="f250" fmla="val 1631"/>
                  <a:gd name="f251" fmla="val 5180"/>
                  <a:gd name="f252" fmla="val 1593"/>
                  <a:gd name="f253" fmla="val 5140"/>
                  <a:gd name="f254" fmla="val 1479"/>
                  <a:gd name="f255" fmla="val 5022"/>
                  <a:gd name="f256" fmla="val 1482"/>
                  <a:gd name="f257" fmla="val 4835"/>
                  <a:gd name="f258" fmla="val 1599"/>
                  <a:gd name="f259" fmla="val 4721"/>
                  <a:gd name="f260" fmla="val 1609"/>
                  <a:gd name="f261" fmla="val 4713"/>
                  <a:gd name="f262" fmla="val 1666"/>
                  <a:gd name="f263" fmla="val 4657"/>
                  <a:gd name="f264" fmla="val 1740"/>
                  <a:gd name="f265" fmla="val 4629"/>
                  <a:gd name="f266" fmla="val 1814"/>
                  <a:gd name="f267" fmla="val 1890"/>
                  <a:gd name="f268" fmla="val 1966"/>
                  <a:gd name="f269" fmla="val 4658"/>
                  <a:gd name="f270" fmla="val 2023"/>
                  <a:gd name="f271" fmla="val 4716"/>
                  <a:gd name="f272" fmla="val 2321"/>
                  <a:gd name="f273" fmla="val 4378"/>
                  <a:gd name="f274" fmla="val 564"/>
                  <a:gd name="f275" fmla="val 2830"/>
                  <a:gd name="f276" fmla="val 552"/>
                  <a:gd name="f277" fmla="val 2819"/>
                  <a:gd name="f278" fmla="val 545"/>
                  <a:gd name="f279" fmla="val 2805"/>
                  <a:gd name="f280" fmla="val 543"/>
                  <a:gd name="f281" fmla="val 2789"/>
                  <a:gd name="f282" fmla="val 416"/>
                  <a:gd name="f283" fmla="val 1735"/>
                  <a:gd name="f284" fmla="val 1711"/>
                  <a:gd name="f285" fmla="val 422"/>
                  <a:gd name="f286" fmla="val 1700"/>
                  <a:gd name="f287" fmla="val 442"/>
                  <a:gd name="f288" fmla="val 1652"/>
                  <a:gd name="f289" fmla="val 483"/>
                  <a:gd name="f290" fmla="val 3124"/>
                  <a:gd name="f291" fmla="val 1"/>
                  <a:gd name="f292" fmla="val 2"/>
                  <a:gd name="f293" fmla="val 1531"/>
                  <a:gd name="f294" fmla="val 5217"/>
                  <a:gd name="f295" fmla="val 5870"/>
                  <a:gd name="f296" fmla="val 457"/>
                  <a:gd name="f297" fmla="val 6732"/>
                  <a:gd name="f298" fmla="val 997"/>
                  <a:gd name="f299" fmla="val 7100"/>
                  <a:gd name="f300" fmla="val 3125"/>
                  <a:gd name="f301" fmla="val 5252"/>
                  <a:gd name="f302" fmla="val 5792"/>
                  <a:gd name="f303" fmla="val 6248"/>
                  <a:gd name="f304" fmla="val 1535"/>
                  <a:gd name="f305" fmla="*/ f0 1 6249"/>
                  <a:gd name="f306" fmla="*/ f1 1 8552"/>
                  <a:gd name="f307" fmla="val f2"/>
                  <a:gd name="f308" fmla="val f3"/>
                  <a:gd name="f309" fmla="val f4"/>
                  <a:gd name="f310" fmla="+- f309 0 f307"/>
                  <a:gd name="f311" fmla="+- f308 0 f307"/>
                  <a:gd name="f312" fmla="*/ f311 1 6249"/>
                  <a:gd name="f313" fmla="*/ f310 1 8552"/>
                  <a:gd name="f314" fmla="*/ f307 1 f312"/>
                  <a:gd name="f315" fmla="*/ f308 1 f312"/>
                  <a:gd name="f316" fmla="*/ f307 1 f313"/>
                  <a:gd name="f317" fmla="*/ f309 1 f313"/>
                  <a:gd name="f318" fmla="*/ f314 f305 1"/>
                  <a:gd name="f319" fmla="*/ f315 f305 1"/>
                  <a:gd name="f320" fmla="*/ f317 f306 1"/>
                  <a:gd name="f321" fmla="*/ f316 f30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318" t="f321" r="f319" b="f320"/>
                <a:pathLst>
                  <a:path w="6249" h="8552">
                    <a:moveTo>
                      <a:pt x="f5" y="f6"/>
                    </a:moveTo>
                    <a:cubicBezTo>
                      <a:pt x="f7" y="f6"/>
                      <a:pt x="f8" y="f9"/>
                      <a:pt x="f10" y="f11"/>
                    </a:cubicBezTo>
                    <a:cubicBezTo>
                      <a:pt x="f12" y="f13"/>
                      <a:pt x="f14" y="f15"/>
                      <a:pt x="f14" y="f16"/>
                    </a:cubicBezTo>
                    <a:lnTo>
                      <a:pt x="f14" y="f17"/>
                    </a:lnTo>
                    <a:cubicBezTo>
                      <a:pt x="f14" y="f18"/>
                      <a:pt x="f12" y="f19"/>
                      <a:pt x="f10" y="f20"/>
                    </a:cubicBezTo>
                    <a:cubicBezTo>
                      <a:pt x="f21" y="f22"/>
                      <a:pt x="f23" y="f22"/>
                      <a:pt x="f24" y="f22"/>
                    </a:cubicBezTo>
                    <a:cubicBezTo>
                      <a:pt x="f25" y="f22"/>
                      <a:pt x="f26" y="f27"/>
                      <a:pt x="f26" y="f28"/>
                    </a:cubicBezTo>
                    <a:lnTo>
                      <a:pt x="f26" y="f29"/>
                    </a:lnTo>
                    <a:cubicBezTo>
                      <a:pt x="f26" y="f30"/>
                      <a:pt x="f25" y="f6"/>
                      <a:pt x="f5" y="f6"/>
                    </a:cubicBezTo>
                    <a:close/>
                    <a:moveTo>
                      <a:pt x="f24" y="f31"/>
                    </a:moveTo>
                    <a:cubicBezTo>
                      <a:pt x="f7" y="f31"/>
                      <a:pt x="f21" y="f32"/>
                      <a:pt x="f10" y="f33"/>
                    </a:cubicBezTo>
                    <a:cubicBezTo>
                      <a:pt x="f12" y="f34"/>
                      <a:pt x="f14" y="f35"/>
                      <a:pt x="f14" y="f36"/>
                    </a:cubicBezTo>
                    <a:lnTo>
                      <a:pt x="f14" y="f37"/>
                    </a:lnTo>
                    <a:cubicBezTo>
                      <a:pt x="f14" y="f38"/>
                      <a:pt x="f12" y="f39"/>
                      <a:pt x="f10" y="f40"/>
                    </a:cubicBezTo>
                    <a:cubicBezTo>
                      <a:pt x="f21" y="f41"/>
                      <a:pt x="f23" y="f42"/>
                      <a:pt x="f24" y="f42"/>
                    </a:cubicBezTo>
                    <a:cubicBezTo>
                      <a:pt x="f25" y="f42"/>
                      <a:pt x="f26" y="f43"/>
                      <a:pt x="f26" y="f44"/>
                    </a:cubicBezTo>
                    <a:lnTo>
                      <a:pt x="f26" y="f45"/>
                    </a:lnTo>
                    <a:cubicBezTo>
                      <a:pt x="f26" y="f46"/>
                      <a:pt x="f25" y="f31"/>
                      <a:pt x="f24" y="f31"/>
                    </a:cubicBezTo>
                    <a:close/>
                    <a:moveTo>
                      <a:pt x="f47" y="f48"/>
                    </a:moveTo>
                    <a:cubicBezTo>
                      <a:pt x="f49" y="f48"/>
                      <a:pt x="f50" y="f48"/>
                      <a:pt x="f51" y="f48"/>
                    </a:cubicBezTo>
                    <a:lnTo>
                      <a:pt x="f52" y="f53"/>
                    </a:lnTo>
                    <a:cubicBezTo>
                      <a:pt x="f54" y="f55"/>
                      <a:pt x="f56" y="f57"/>
                      <a:pt x="f58" y="f59"/>
                    </a:cubicBezTo>
                    <a:lnTo>
                      <a:pt x="f60" y="f61"/>
                    </a:lnTo>
                    <a:lnTo>
                      <a:pt x="f62" y="f63"/>
                    </a:lnTo>
                    <a:cubicBezTo>
                      <a:pt x="f64" y="f65"/>
                      <a:pt x="f66" y="f67"/>
                      <a:pt x="f68" y="f57"/>
                    </a:cubicBezTo>
                    <a:lnTo>
                      <a:pt x="f69" y="f70"/>
                    </a:lnTo>
                    <a:cubicBezTo>
                      <a:pt x="f71" y="f70"/>
                      <a:pt x="f72" y="f70"/>
                      <a:pt x="f73" y="f70"/>
                    </a:cubicBezTo>
                    <a:cubicBezTo>
                      <a:pt x="f74" y="f70"/>
                      <a:pt x="f75" y="f76"/>
                      <a:pt x="f77" y="f78"/>
                    </a:cubicBezTo>
                    <a:cubicBezTo>
                      <a:pt x="f79" y="f80"/>
                      <a:pt x="f79" y="f55"/>
                      <a:pt x="f77" y="f81"/>
                    </a:cubicBezTo>
                    <a:lnTo>
                      <a:pt x="f82" y="f83"/>
                    </a:lnTo>
                    <a:cubicBezTo>
                      <a:pt x="f84" y="f85"/>
                      <a:pt x="f86" y="f87"/>
                      <a:pt x="f88" y="f89"/>
                    </a:cubicBezTo>
                    <a:lnTo>
                      <a:pt x="f90" y="f91"/>
                    </a:lnTo>
                    <a:lnTo>
                      <a:pt x="f92" y="f93"/>
                    </a:lnTo>
                    <a:cubicBezTo>
                      <a:pt x="f94" y="f95"/>
                      <a:pt x="f96" y="f97"/>
                      <a:pt x="f98" y="f97"/>
                    </a:cubicBezTo>
                    <a:cubicBezTo>
                      <a:pt x="f99" y="f97"/>
                      <a:pt x="f100" y="f66"/>
                      <a:pt x="f101" y="f102"/>
                    </a:cubicBezTo>
                    <a:lnTo>
                      <a:pt x="f103" y="f104"/>
                    </a:lnTo>
                    <a:cubicBezTo>
                      <a:pt x="f105" y="f106"/>
                      <a:pt x="f107" y="f108"/>
                      <a:pt x="f109" y="f110"/>
                    </a:cubicBezTo>
                    <a:lnTo>
                      <a:pt x="f111" y="f112"/>
                    </a:lnTo>
                    <a:lnTo>
                      <a:pt x="f113" y="f114"/>
                    </a:lnTo>
                    <a:lnTo>
                      <a:pt x="f115" y="f116"/>
                    </a:lnTo>
                    <a:cubicBezTo>
                      <a:pt x="f117" y="f118"/>
                      <a:pt x="f119" y="f120"/>
                      <a:pt x="f121" y="f120"/>
                    </a:cubicBezTo>
                    <a:cubicBezTo>
                      <a:pt x="f122" y="f120"/>
                      <a:pt x="f123" y="f124"/>
                      <a:pt x="f125" y="f126"/>
                    </a:cubicBezTo>
                    <a:lnTo>
                      <a:pt x="f127" y="f128"/>
                    </a:lnTo>
                    <a:cubicBezTo>
                      <a:pt x="f129" y="f130"/>
                      <a:pt x="f131" y="f132"/>
                      <a:pt x="f133" y="f134"/>
                    </a:cubicBezTo>
                    <a:lnTo>
                      <a:pt x="f135" y="f136"/>
                    </a:lnTo>
                    <a:cubicBezTo>
                      <a:pt x="f137" y="f138"/>
                      <a:pt x="f139" y="f140"/>
                      <a:pt x="f141" y="f140"/>
                    </a:cubicBezTo>
                    <a:cubicBezTo>
                      <a:pt x="f142" y="f140"/>
                      <a:pt x="f143" y="f140"/>
                      <a:pt x="f144" y="f140"/>
                    </a:cubicBezTo>
                    <a:lnTo>
                      <a:pt x="f145" y="f140"/>
                    </a:lnTo>
                    <a:cubicBezTo>
                      <a:pt x="f146" y="f147"/>
                      <a:pt x="f148" y="f149"/>
                      <a:pt x="f150" y="f151"/>
                    </a:cubicBezTo>
                    <a:cubicBezTo>
                      <a:pt x="f152" y="f153"/>
                      <a:pt x="f154" y="f155"/>
                      <a:pt x="f156" y="f157"/>
                    </a:cubicBezTo>
                    <a:lnTo>
                      <a:pt x="f158" y="f159"/>
                    </a:lnTo>
                    <a:lnTo>
                      <a:pt x="f90" y="f160"/>
                    </a:lnTo>
                    <a:lnTo>
                      <a:pt x="f161" y="f162"/>
                    </a:lnTo>
                    <a:cubicBezTo>
                      <a:pt x="f163" y="f164"/>
                      <a:pt x="f165" y="f166"/>
                      <a:pt x="f167" y="f166"/>
                    </a:cubicBezTo>
                    <a:cubicBezTo>
                      <a:pt x="f168" y="f166"/>
                      <a:pt x="f169" y="f170"/>
                      <a:pt x="f171" y="f172"/>
                    </a:cubicBezTo>
                    <a:lnTo>
                      <a:pt x="f173" y="f174"/>
                    </a:lnTo>
                    <a:cubicBezTo>
                      <a:pt x="f175" y="f116"/>
                      <a:pt x="f176" y="f177"/>
                      <a:pt x="f178" y="f179"/>
                    </a:cubicBezTo>
                    <a:lnTo>
                      <a:pt x="f180" y="f181"/>
                    </a:lnTo>
                    <a:lnTo>
                      <a:pt x="f182" y="f183"/>
                    </a:lnTo>
                    <a:cubicBezTo>
                      <a:pt x="f89" y="f184"/>
                      <a:pt x="f185" y="f186"/>
                      <a:pt x="f187" y="f188"/>
                    </a:cubicBezTo>
                    <a:lnTo>
                      <a:pt x="f189" y="f190"/>
                    </a:lnTo>
                    <a:cubicBezTo>
                      <a:pt x="f191" y="f192"/>
                      <a:pt x="f193" y="f194"/>
                      <a:pt x="f195" y="f194"/>
                    </a:cubicBezTo>
                    <a:lnTo>
                      <a:pt x="f196" y="f194"/>
                    </a:lnTo>
                    <a:cubicBezTo>
                      <a:pt x="f197" y="f198"/>
                      <a:pt x="f199" y="f200"/>
                      <a:pt x="f201" y="f202"/>
                    </a:cubicBezTo>
                    <a:lnTo>
                      <a:pt x="f203" y="f204"/>
                    </a:lnTo>
                    <a:lnTo>
                      <a:pt x="f205" y="f206"/>
                    </a:lnTo>
                    <a:lnTo>
                      <a:pt x="f207" y="f208"/>
                    </a:lnTo>
                    <a:cubicBezTo>
                      <a:pt x="f209" y="f210"/>
                      <a:pt x="f81" y="f211"/>
                      <a:pt x="f212" y="f213"/>
                    </a:cubicBezTo>
                    <a:cubicBezTo>
                      <a:pt x="f214" y="f215"/>
                      <a:pt x="f216" y="f217"/>
                      <a:pt x="f218" y="f217"/>
                    </a:cubicBezTo>
                    <a:lnTo>
                      <a:pt x="f219" y="f217"/>
                    </a:lnTo>
                    <a:cubicBezTo>
                      <a:pt x="f220" y="f140"/>
                      <a:pt x="f221" y="f222"/>
                      <a:pt x="f223" y="f224"/>
                    </a:cubicBezTo>
                    <a:lnTo>
                      <a:pt x="f225" y="f226"/>
                    </a:lnTo>
                    <a:cubicBezTo>
                      <a:pt x="f227" y="f228"/>
                      <a:pt x="f229" y="f230"/>
                      <a:pt x="f231" y="f232"/>
                    </a:cubicBezTo>
                    <a:cubicBezTo>
                      <a:pt x="f233" y="f234"/>
                      <a:pt x="f235" y="f236"/>
                      <a:pt x="f237" y="f236"/>
                    </a:cubicBezTo>
                    <a:cubicBezTo>
                      <a:pt x="f238" y="f236"/>
                      <a:pt x="f239" y="f72"/>
                      <a:pt x="f240" y="f241"/>
                    </a:cubicBezTo>
                    <a:cubicBezTo>
                      <a:pt x="f242" y="f243"/>
                      <a:pt x="f244" y="f245"/>
                      <a:pt x="f246" y="f247"/>
                    </a:cubicBezTo>
                    <a:lnTo>
                      <a:pt x="f248" y="f249"/>
                    </a:lnTo>
                    <a:lnTo>
                      <a:pt x="f250" y="f251"/>
                    </a:lnTo>
                    <a:lnTo>
                      <a:pt x="f252" y="f253"/>
                    </a:lnTo>
                    <a:cubicBezTo>
                      <a:pt x="f254" y="f255"/>
                      <a:pt x="f256" y="f257"/>
                      <a:pt x="f258" y="f259"/>
                    </a:cubicBezTo>
                    <a:lnTo>
                      <a:pt x="f260" y="f261"/>
                    </a:lnTo>
                    <a:cubicBezTo>
                      <a:pt x="f262" y="f263"/>
                      <a:pt x="f264" y="f265"/>
                      <a:pt x="f266" y="f265"/>
                    </a:cubicBezTo>
                    <a:cubicBezTo>
                      <a:pt x="f267" y="f265"/>
                      <a:pt x="f268" y="f269"/>
                      <a:pt x="f270" y="f271"/>
                    </a:cubicBezTo>
                    <a:lnTo>
                      <a:pt x="f272" y="f273"/>
                    </a:lnTo>
                    <a:lnTo>
                      <a:pt x="f274" y="f275"/>
                    </a:lnTo>
                    <a:cubicBezTo>
                      <a:pt x="f276" y="f277"/>
                      <a:pt x="f278" y="f279"/>
                      <a:pt x="f280" y="f281"/>
                    </a:cubicBezTo>
                    <a:lnTo>
                      <a:pt x="f282" y="f283"/>
                    </a:lnTo>
                    <a:cubicBezTo>
                      <a:pt x="f233" y="f209"/>
                      <a:pt x="f282" y="f284"/>
                      <a:pt x="f285" y="f286"/>
                    </a:cubicBezTo>
                    <a:cubicBezTo>
                      <a:pt x="f287" y="f288"/>
                      <a:pt x="f289" y="f48"/>
                      <a:pt x="f47" y="f48"/>
                    </a:cubicBezTo>
                    <a:close/>
                    <a:moveTo>
                      <a:pt x="f290" y="f291"/>
                    </a:moveTo>
                    <a:lnTo>
                      <a:pt x="f292" y="f293"/>
                    </a:lnTo>
                    <a:lnTo>
                      <a:pt x="f292" y="f294"/>
                    </a:lnTo>
                    <a:cubicBezTo>
                      <a:pt x="f291" y="f295"/>
                      <a:pt x="f296" y="f297"/>
                      <a:pt x="f298" y="f299"/>
                    </a:cubicBezTo>
                    <a:lnTo>
                      <a:pt x="f300" y="f4"/>
                    </a:lnTo>
                    <a:lnTo>
                      <a:pt x="f301" y="f299"/>
                    </a:lnTo>
                    <a:cubicBezTo>
                      <a:pt x="f302" y="f297"/>
                      <a:pt x="f303" y="f295"/>
                      <a:pt x="f303" y="f294"/>
                    </a:cubicBezTo>
                    <a:lnTo>
                      <a:pt x="f303" y="f304"/>
                    </a:lnTo>
                    <a:lnTo>
                      <a:pt x="f290" y="f291"/>
                    </a:ln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7" name="Google Shape;491;p54">
                <a:extLst>
                  <a:ext uri="{FF2B5EF4-FFF2-40B4-BE49-F238E27FC236}">
                    <a16:creationId xmlns:a16="http://schemas.microsoft.com/office/drawing/2014/main" id="{044F1333-0519-C69D-9698-C708990504A2}"/>
                  </a:ext>
                </a:extLst>
              </p:cNvPr>
              <p:cNvSpPr/>
              <p:nvPr/>
            </p:nvSpPr>
            <p:spPr>
              <a:xfrm>
                <a:off x="1642326" y="3282677"/>
                <a:ext cx="34847" cy="33677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925"/>
                  <a:gd name="f4" fmla="val 894"/>
                  <a:gd name="f5" fmla="val 826"/>
                  <a:gd name="f6" fmla="val 1"/>
                  <a:gd name="f7" fmla="val 805"/>
                  <a:gd name="f8" fmla="val 785"/>
                  <a:gd name="f9" fmla="val 8"/>
                  <a:gd name="f10" fmla="val 770"/>
                  <a:gd name="f11" fmla="val 24"/>
                  <a:gd name="f12" fmla="val 25"/>
                  <a:gd name="f13" fmla="val 746"/>
                  <a:gd name="f14" fmla="val 10"/>
                  <a:gd name="f15" fmla="val 761"/>
                  <a:gd name="f16" fmla="val 2"/>
                  <a:gd name="f17" fmla="val 780"/>
                  <a:gd name="f18" fmla="val 802"/>
                  <a:gd name="f19" fmla="val 824"/>
                  <a:gd name="f20" fmla="val 9"/>
                  <a:gd name="f21" fmla="val 845"/>
                  <a:gd name="f22" fmla="val 860"/>
                  <a:gd name="f23" fmla="val 33"/>
                  <a:gd name="f24" fmla="val 868"/>
                  <a:gd name="f25" fmla="val 49"/>
                  <a:gd name="f26" fmla="val 885"/>
                  <a:gd name="f27" fmla="val 70"/>
                  <a:gd name="f28" fmla="val 893"/>
                  <a:gd name="f29" fmla="val 91"/>
                  <a:gd name="f30" fmla="val 111"/>
                  <a:gd name="f31" fmla="val 131"/>
                  <a:gd name="f32" fmla="val 886"/>
                  <a:gd name="f33" fmla="val 147"/>
                  <a:gd name="f34" fmla="val 870"/>
                  <a:gd name="f35" fmla="val 891"/>
                  <a:gd name="f36" fmla="val 149"/>
                  <a:gd name="f37" fmla="val 923"/>
                  <a:gd name="f38" fmla="val 118"/>
                  <a:gd name="f39" fmla="val 924"/>
                  <a:gd name="f40" fmla="val 67"/>
                  <a:gd name="f41" fmla="val 35"/>
                  <a:gd name="f42" fmla="val 884"/>
                  <a:gd name="f43" fmla="val 26"/>
                  <a:gd name="f44" fmla="val 847"/>
                  <a:gd name="f45" fmla="*/ f0 1 925"/>
                  <a:gd name="f46" fmla="*/ f1 1 894"/>
                  <a:gd name="f47" fmla="val f2"/>
                  <a:gd name="f48" fmla="val f3"/>
                  <a:gd name="f49" fmla="val f4"/>
                  <a:gd name="f50" fmla="+- f49 0 f47"/>
                  <a:gd name="f51" fmla="+- f48 0 f47"/>
                  <a:gd name="f52" fmla="*/ f51 1 925"/>
                  <a:gd name="f53" fmla="*/ f50 1 894"/>
                  <a:gd name="f54" fmla="*/ f47 1 f52"/>
                  <a:gd name="f55" fmla="*/ f48 1 f52"/>
                  <a:gd name="f56" fmla="*/ f47 1 f53"/>
                  <a:gd name="f57" fmla="*/ f49 1 f53"/>
                  <a:gd name="f58" fmla="*/ f54 f45 1"/>
                  <a:gd name="f59" fmla="*/ f55 f45 1"/>
                  <a:gd name="f60" fmla="*/ f57 f46 1"/>
                  <a:gd name="f61" fmla="*/ f56 f4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58" t="f61" r="f59" b="f60"/>
                <a:pathLst>
                  <a:path w="925" h="894">
                    <a:moveTo>
                      <a:pt x="f5" y="f6"/>
                    </a:moveTo>
                    <a:cubicBezTo>
                      <a:pt x="f7" y="f6"/>
                      <a:pt x="f8" y="f9"/>
                      <a:pt x="f10" y="f11"/>
                    </a:cubicBezTo>
                    <a:lnTo>
                      <a:pt x="f12" y="f13"/>
                    </a:lnTo>
                    <a:cubicBezTo>
                      <a:pt x="f14" y="f15"/>
                      <a:pt x="f16" y="f17"/>
                      <a:pt x="f16" y="f18"/>
                    </a:cubicBezTo>
                    <a:cubicBezTo>
                      <a:pt x="f6" y="f19"/>
                      <a:pt x="f20" y="f21"/>
                      <a:pt x="f11" y="f22"/>
                    </a:cubicBezTo>
                    <a:lnTo>
                      <a:pt x="f23" y="f24"/>
                    </a:lnTo>
                    <a:cubicBezTo>
                      <a:pt x="f25" y="f26"/>
                      <a:pt x="f27" y="f28"/>
                      <a:pt x="f29" y="f28"/>
                    </a:cubicBezTo>
                    <a:cubicBezTo>
                      <a:pt x="f30" y="f28"/>
                      <a:pt x="f31" y="f32"/>
                      <a:pt x="f33" y="f34"/>
                    </a:cubicBezTo>
                    <a:lnTo>
                      <a:pt x="f35" y="f36"/>
                    </a:lnTo>
                    <a:cubicBezTo>
                      <a:pt x="f37" y="f38"/>
                      <a:pt x="f39" y="f40"/>
                      <a:pt x="f28" y="f41"/>
                    </a:cubicBezTo>
                    <a:lnTo>
                      <a:pt x="f42" y="f43"/>
                    </a:lnTo>
                    <a:cubicBezTo>
                      <a:pt x="f24" y="f20"/>
                      <a:pt x="f44" y="f6"/>
                      <a:pt x="f5" y="f6"/>
                    </a:cubicBez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8" name="Google Shape;492;p54">
                <a:extLst>
                  <a:ext uri="{FF2B5EF4-FFF2-40B4-BE49-F238E27FC236}">
                    <a16:creationId xmlns:a16="http://schemas.microsoft.com/office/drawing/2014/main" id="{B6BAEE4C-621A-F7B5-6707-36A90F3106D3}"/>
                  </a:ext>
                </a:extLst>
              </p:cNvPr>
              <p:cNvSpPr/>
              <p:nvPr/>
            </p:nvSpPr>
            <p:spPr>
              <a:xfrm>
                <a:off x="1480495" y="3073755"/>
                <a:ext cx="285009" cy="379750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7566"/>
                  <a:gd name="f4" fmla="val 10081"/>
                  <a:gd name="f5" fmla="val 3772"/>
                  <a:gd name="f6" fmla="val 505"/>
                  <a:gd name="f7" fmla="val 3788"/>
                  <a:gd name="f8" fmla="val 3805"/>
                  <a:gd name="f9" fmla="val 509"/>
                  <a:gd name="f10" fmla="val 3820"/>
                  <a:gd name="f11" fmla="val 516"/>
                  <a:gd name="f12" fmla="val 7052"/>
                  <a:gd name="f13" fmla="val 2103"/>
                  <a:gd name="f14" fmla="val 7088"/>
                  <a:gd name="f15" fmla="val 2122"/>
                  <a:gd name="f16" fmla="val 7112"/>
                  <a:gd name="f17" fmla="val 2159"/>
                  <a:gd name="f18" fmla="val 2201"/>
                  <a:gd name="f19" fmla="val 5949"/>
                  <a:gd name="f20" fmla="val 6664"/>
                  <a:gd name="f21" fmla="val 6612"/>
                  <a:gd name="f22" fmla="val 7607"/>
                  <a:gd name="f23" fmla="val 6021"/>
                  <a:gd name="f24" fmla="val 8011"/>
                  <a:gd name="f25" fmla="val 3833"/>
                  <a:gd name="f26" fmla="val 9503"/>
                  <a:gd name="f27" fmla="val 3815"/>
                  <a:gd name="f28" fmla="val 9516"/>
                  <a:gd name="f29" fmla="val 3794"/>
                  <a:gd name="f30" fmla="val 9522"/>
                  <a:gd name="f31" fmla="val 3773"/>
                  <a:gd name="f32" fmla="val 3751"/>
                  <a:gd name="f33" fmla="val 3730"/>
                  <a:gd name="f34" fmla="val 3712"/>
                  <a:gd name="f35" fmla="val 1523"/>
                  <a:gd name="f36" fmla="val 932"/>
                  <a:gd name="f37" fmla="val 433"/>
                  <a:gd name="f38" fmla="val 6663"/>
                  <a:gd name="f39" fmla="val 2195"/>
                  <a:gd name="f40" fmla="val 2154"/>
                  <a:gd name="f41" fmla="val 457"/>
                  <a:gd name="f42" fmla="val 2117"/>
                  <a:gd name="f43" fmla="val 493"/>
                  <a:gd name="f44" fmla="val 2098"/>
                  <a:gd name="f45" fmla="val 3724"/>
                  <a:gd name="f46" fmla="val 3739"/>
                  <a:gd name="f47" fmla="val 3756"/>
                  <a:gd name="f48" fmla="val 3783"/>
                  <a:gd name="f49" fmla="val 1"/>
                  <a:gd name="f50" fmla="val 1852"/>
                  <a:gd name="f51" fmla="val 5948"/>
                  <a:gd name="f52" fmla="val 6819"/>
                  <a:gd name="f53" fmla="val 565"/>
                  <a:gd name="f54" fmla="val 7885"/>
                  <a:gd name="f55" fmla="val 1284"/>
                  <a:gd name="f56" fmla="val 8377"/>
                  <a:gd name="f57" fmla="val 6282"/>
                  <a:gd name="f58" fmla="val 7002"/>
                  <a:gd name="f59" fmla="val 1858"/>
                  <a:gd name="f60" fmla="*/ f0 1 7566"/>
                  <a:gd name="f61" fmla="*/ f1 1 10081"/>
                  <a:gd name="f62" fmla="val f2"/>
                  <a:gd name="f63" fmla="val f3"/>
                  <a:gd name="f64" fmla="val f4"/>
                  <a:gd name="f65" fmla="+- f64 0 f62"/>
                  <a:gd name="f66" fmla="+- f63 0 f62"/>
                  <a:gd name="f67" fmla="*/ f66 1 7566"/>
                  <a:gd name="f68" fmla="*/ f65 1 10081"/>
                  <a:gd name="f69" fmla="*/ f62 1 f67"/>
                  <a:gd name="f70" fmla="*/ f63 1 f67"/>
                  <a:gd name="f71" fmla="*/ f62 1 f68"/>
                  <a:gd name="f72" fmla="*/ f64 1 f68"/>
                  <a:gd name="f73" fmla="*/ f69 f60 1"/>
                  <a:gd name="f74" fmla="*/ f70 f60 1"/>
                  <a:gd name="f75" fmla="*/ f72 f61 1"/>
                  <a:gd name="f76" fmla="*/ f71 f6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73" t="f76" r="f74" b="f75"/>
                <a:pathLst>
                  <a:path w="7566" h="10081">
                    <a:moveTo>
                      <a:pt x="f5" y="f6"/>
                    </a:moveTo>
                    <a:cubicBezTo>
                      <a:pt x="f7" y="f6"/>
                      <a:pt x="f8" y="f9"/>
                      <a:pt x="f10" y="f11"/>
                    </a:cubicBezTo>
                    <a:lnTo>
                      <a:pt x="f12" y="f13"/>
                    </a:lnTo>
                    <a:cubicBezTo>
                      <a:pt x="f14" y="f15"/>
                      <a:pt x="f16" y="f17"/>
                      <a:pt x="f16" y="f18"/>
                    </a:cubicBezTo>
                    <a:lnTo>
                      <a:pt x="f16" y="f19"/>
                    </a:lnTo>
                    <a:cubicBezTo>
                      <a:pt x="f16" y="f20"/>
                      <a:pt x="f21" y="f22"/>
                      <a:pt x="f23" y="f24"/>
                    </a:cubicBezTo>
                    <a:lnTo>
                      <a:pt x="f25" y="f26"/>
                    </a:lnTo>
                    <a:cubicBezTo>
                      <a:pt x="f27" y="f28"/>
                      <a:pt x="f29" y="f30"/>
                      <a:pt x="f31" y="f30"/>
                    </a:cubicBezTo>
                    <a:cubicBezTo>
                      <a:pt x="f32" y="f30"/>
                      <a:pt x="f33" y="f28"/>
                      <a:pt x="f34" y="f26"/>
                    </a:cubicBezTo>
                    <a:lnTo>
                      <a:pt x="f35" y="f24"/>
                    </a:lnTo>
                    <a:cubicBezTo>
                      <a:pt x="f36" y="f22"/>
                      <a:pt x="f37" y="f38"/>
                      <a:pt x="f37" y="f19"/>
                    </a:cubicBezTo>
                    <a:lnTo>
                      <a:pt x="f37" y="f39"/>
                    </a:lnTo>
                    <a:cubicBezTo>
                      <a:pt x="f37" y="f40"/>
                      <a:pt x="f41" y="f42"/>
                      <a:pt x="f43" y="f44"/>
                    </a:cubicBezTo>
                    <a:lnTo>
                      <a:pt x="f45" y="f11"/>
                    </a:lnTo>
                    <a:cubicBezTo>
                      <a:pt x="f46" y="f9"/>
                      <a:pt x="f47" y="f6"/>
                      <a:pt x="f5" y="f6"/>
                    </a:cubicBezTo>
                    <a:close/>
                    <a:moveTo>
                      <a:pt x="f48" y="f2"/>
                    </a:moveTo>
                    <a:lnTo>
                      <a:pt x="f49" y="f50"/>
                    </a:lnTo>
                    <a:lnTo>
                      <a:pt x="f49" y="f51"/>
                    </a:lnTo>
                    <a:cubicBezTo>
                      <a:pt x="f49" y="f52"/>
                      <a:pt x="f53" y="f54"/>
                      <a:pt x="f55" y="f56"/>
                    </a:cubicBezTo>
                    <a:lnTo>
                      <a:pt x="f48" y="f4"/>
                    </a:lnTo>
                    <a:lnTo>
                      <a:pt x="f57" y="f56"/>
                    </a:lnTo>
                    <a:cubicBezTo>
                      <a:pt x="f58" y="f54"/>
                      <a:pt x="f3" y="f52"/>
                      <a:pt x="f3" y="f51"/>
                    </a:cubicBezTo>
                    <a:lnTo>
                      <a:pt x="f3" y="f59"/>
                    </a:lnTo>
                    <a:lnTo>
                      <a:pt x="f48" y="f2"/>
                    </a:ln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9" name="Google Shape;493;p54">
                <a:extLst>
                  <a:ext uri="{FF2B5EF4-FFF2-40B4-BE49-F238E27FC236}">
                    <a16:creationId xmlns:a16="http://schemas.microsoft.com/office/drawing/2014/main" id="{63F5E7B3-A790-78A5-A5F2-3B32F4ADB942}"/>
                  </a:ext>
                </a:extLst>
              </p:cNvPr>
              <p:cNvSpPr/>
              <p:nvPr/>
            </p:nvSpPr>
            <p:spPr>
              <a:xfrm>
                <a:off x="1529580" y="3170307"/>
                <a:ext cx="130228" cy="129058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3457"/>
                  <a:gd name="f4" fmla="val 3426"/>
                  <a:gd name="f5" fmla="val 1"/>
                  <a:gd name="f6" fmla="val 104"/>
                  <a:gd name="f7" fmla="val 854"/>
                  <a:gd name="f8" fmla="val 3020"/>
                  <a:gd name="f9" fmla="val 3425"/>
                  <a:gd name="f10" fmla="val 3148"/>
                  <a:gd name="f11" fmla="val 3302"/>
                  <a:gd name="f12" fmla="val 690"/>
                  <a:gd name="f13" fmla="val 844"/>
                  <a:gd name="f14" fmla="val 648"/>
                  <a:gd name="f15" fmla="val 802"/>
                  <a:gd name="f16" fmla="val 649"/>
                  <a:gd name="f17" fmla="val 733"/>
                  <a:gd name="f18" fmla="val 691"/>
                  <a:gd name="f19" fmla="val 712"/>
                  <a:gd name="f20" fmla="val 670"/>
                  <a:gd name="f21" fmla="val 739"/>
                  <a:gd name="f22" fmla="val 660"/>
                  <a:gd name="f23" fmla="val 767"/>
                  <a:gd name="f24" fmla="val 794"/>
                  <a:gd name="f25" fmla="val 822"/>
                  <a:gd name="f26" fmla="val 843"/>
                  <a:gd name="f27" fmla="val 3303"/>
                  <a:gd name="f28" fmla="val 3152"/>
                  <a:gd name="f29" fmla="val 3002"/>
                  <a:gd name="f30" fmla="val 878"/>
                  <a:gd name="f31" fmla="val 95"/>
                  <a:gd name="f32" fmla="*/ f0 1 3457"/>
                  <a:gd name="f33" fmla="*/ f1 1 3426"/>
                  <a:gd name="f34" fmla="val f2"/>
                  <a:gd name="f35" fmla="val f3"/>
                  <a:gd name="f36" fmla="val f4"/>
                  <a:gd name="f37" fmla="+- f36 0 f34"/>
                  <a:gd name="f38" fmla="+- f35 0 f34"/>
                  <a:gd name="f39" fmla="*/ f38 1 3457"/>
                  <a:gd name="f40" fmla="*/ f37 1 3426"/>
                  <a:gd name="f41" fmla="*/ f34 1 f39"/>
                  <a:gd name="f42" fmla="*/ f35 1 f39"/>
                  <a:gd name="f43" fmla="*/ f34 1 f40"/>
                  <a:gd name="f44" fmla="*/ f36 1 f40"/>
                  <a:gd name="f45" fmla="*/ f41 f32 1"/>
                  <a:gd name="f46" fmla="*/ f42 f32 1"/>
                  <a:gd name="f47" fmla="*/ f44 f33 1"/>
                  <a:gd name="f48" fmla="*/ f43 f33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45" t="f48" r="f46" b="f47"/>
                <a:pathLst>
                  <a:path w="3457" h="3426">
                    <a:moveTo>
                      <a:pt x="f5" y="f2"/>
                    </a:moveTo>
                    <a:lnTo>
                      <a:pt x="f6" y="f7"/>
                    </a:lnTo>
                    <a:lnTo>
                      <a:pt x="f8" y="f9"/>
                    </a:lnTo>
                    <a:lnTo>
                      <a:pt x="f10" y="f11"/>
                    </a:lnTo>
                    <a:lnTo>
                      <a:pt x="f12" y="f13"/>
                    </a:lnTo>
                    <a:cubicBezTo>
                      <a:pt x="f14" y="f15"/>
                      <a:pt x="f16" y="f17"/>
                      <a:pt x="f12" y="f18"/>
                    </a:cubicBezTo>
                    <a:cubicBezTo>
                      <a:pt x="f19" y="f20"/>
                      <a:pt x="f21" y="f22"/>
                      <a:pt x="f23" y="f22"/>
                    </a:cubicBezTo>
                    <a:cubicBezTo>
                      <a:pt x="f24" y="f22"/>
                      <a:pt x="f25" y="f20"/>
                      <a:pt x="f26" y="f18"/>
                    </a:cubicBezTo>
                    <a:lnTo>
                      <a:pt x="f27" y="f28"/>
                    </a:lnTo>
                    <a:lnTo>
                      <a:pt x="f3" y="f29"/>
                    </a:lnTo>
                    <a:lnTo>
                      <a:pt x="f30" y="f31"/>
                    </a:lnTo>
                    <a:lnTo>
                      <a:pt x="f5" y="f2"/>
                    </a:ln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20" name="Google Shape;494;p54">
                <a:extLst>
                  <a:ext uri="{FF2B5EF4-FFF2-40B4-BE49-F238E27FC236}">
                    <a16:creationId xmlns:a16="http://schemas.microsoft.com/office/drawing/2014/main" id="{4DAFFC35-109C-8F05-6440-7010347743A9}"/>
                  </a:ext>
                </a:extLst>
              </p:cNvPr>
              <p:cNvSpPr/>
              <p:nvPr/>
            </p:nvSpPr>
            <p:spPr>
              <a:xfrm>
                <a:off x="1629296" y="3170572"/>
                <a:ext cx="87050" cy="89126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2311"/>
                  <a:gd name="f4" fmla="val 2366"/>
                  <a:gd name="f5" fmla="val 1"/>
                  <a:gd name="f6" fmla="val 1459"/>
                  <a:gd name="f7" fmla="val 102"/>
                  <a:gd name="f8" fmla="val 1757"/>
                  <a:gd name="f9" fmla="val 189"/>
                  <a:gd name="f10" fmla="val 1968"/>
                  <a:gd name="f11" fmla="val 1468"/>
                  <a:gd name="f12" fmla="val 689"/>
                  <a:gd name="f13" fmla="val 1489"/>
                  <a:gd name="f14" fmla="val 668"/>
                  <a:gd name="f15" fmla="val 1516"/>
                  <a:gd name="f16" fmla="val 657"/>
                  <a:gd name="f17" fmla="val 1544"/>
                  <a:gd name="f18" fmla="val 1572"/>
                  <a:gd name="f19" fmla="val 1599"/>
                  <a:gd name="f20" fmla="val 1620"/>
                  <a:gd name="f21" fmla="val 1663"/>
                  <a:gd name="f22" fmla="val 730"/>
                  <a:gd name="f23" fmla="val 1664"/>
                  <a:gd name="f24" fmla="val 799"/>
                  <a:gd name="f25" fmla="val 1622"/>
                  <a:gd name="f26" fmla="val 841"/>
                  <a:gd name="f27" fmla="val 842"/>
                  <a:gd name="f28" fmla="val 332"/>
                  <a:gd name="f29" fmla="val 2131"/>
                  <a:gd name="f30" fmla="val 540"/>
                  <a:gd name="f31" fmla="val 2365"/>
                  <a:gd name="f32" fmla="val 2217"/>
                  <a:gd name="f33" fmla="val 877"/>
                  <a:gd name="f34" fmla="*/ f0 1 2311"/>
                  <a:gd name="f35" fmla="*/ f1 1 2366"/>
                  <a:gd name="f36" fmla="val f2"/>
                  <a:gd name="f37" fmla="val f3"/>
                  <a:gd name="f38" fmla="val f4"/>
                  <a:gd name="f39" fmla="+- f38 0 f36"/>
                  <a:gd name="f40" fmla="+- f37 0 f36"/>
                  <a:gd name="f41" fmla="*/ f40 1 2311"/>
                  <a:gd name="f42" fmla="*/ f39 1 2366"/>
                  <a:gd name="f43" fmla="*/ f36 1 f41"/>
                  <a:gd name="f44" fmla="*/ f37 1 f41"/>
                  <a:gd name="f45" fmla="*/ f36 1 f42"/>
                  <a:gd name="f46" fmla="*/ f38 1 f42"/>
                  <a:gd name="f47" fmla="*/ f43 f34 1"/>
                  <a:gd name="f48" fmla="*/ f44 f34 1"/>
                  <a:gd name="f49" fmla="*/ f46 f35 1"/>
                  <a:gd name="f50" fmla="*/ f45 f35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47" t="f50" r="f48" b="f49"/>
                <a:pathLst>
                  <a:path w="2311" h="2366">
                    <a:moveTo>
                      <a:pt x="f3" y="f5"/>
                    </a:moveTo>
                    <a:lnTo>
                      <a:pt x="f6" y="f7"/>
                    </a:lnTo>
                    <a:lnTo>
                      <a:pt x="f2" y="f8"/>
                    </a:lnTo>
                    <a:lnTo>
                      <a:pt x="f9" y="f10"/>
                    </a:lnTo>
                    <a:lnTo>
                      <a:pt x="f11" y="f12"/>
                    </a:lnTo>
                    <a:cubicBezTo>
                      <a:pt x="f13" y="f14"/>
                      <a:pt x="f15" y="f16"/>
                      <a:pt x="f17" y="f16"/>
                    </a:cubicBezTo>
                    <a:cubicBezTo>
                      <a:pt x="f18" y="f16"/>
                      <a:pt x="f19" y="f14"/>
                      <a:pt x="f20" y="f12"/>
                    </a:cubicBezTo>
                    <a:cubicBezTo>
                      <a:pt x="f21" y="f22"/>
                      <a:pt x="f23" y="f24"/>
                      <a:pt x="f25" y="f26"/>
                    </a:cubicBezTo>
                    <a:lnTo>
                      <a:pt x="f20" y="f27"/>
                    </a:lnTo>
                    <a:lnTo>
                      <a:pt x="f28" y="f29"/>
                    </a:lnTo>
                    <a:lnTo>
                      <a:pt x="f30" y="f31"/>
                    </a:lnTo>
                    <a:lnTo>
                      <a:pt x="f32" y="f33"/>
                    </a:lnTo>
                    <a:lnTo>
                      <a:pt x="f3" y="f5"/>
                    </a:ln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5BC2005-F5E8-28DC-1A44-335AB4B76AE3}"/>
              </a:ext>
            </a:extLst>
          </p:cNvPr>
          <p:cNvGrpSpPr/>
          <p:nvPr/>
        </p:nvGrpSpPr>
        <p:grpSpPr>
          <a:xfrm>
            <a:off x="10036248" y="2308303"/>
            <a:ext cx="816996" cy="816996"/>
            <a:chOff x="10036248" y="2308303"/>
            <a:chExt cx="816996" cy="816996"/>
          </a:xfrm>
        </p:grpSpPr>
        <p:sp>
          <p:nvSpPr>
            <p:cNvPr id="21" name="Google Shape;495;p54">
              <a:extLst>
                <a:ext uri="{FF2B5EF4-FFF2-40B4-BE49-F238E27FC236}">
                  <a16:creationId xmlns:a16="http://schemas.microsoft.com/office/drawing/2014/main" id="{153670BB-65B4-C798-350B-08BB8EFC161D}"/>
                </a:ext>
              </a:extLst>
            </p:cNvPr>
            <p:cNvSpPr/>
            <p:nvPr/>
          </p:nvSpPr>
          <p:spPr>
            <a:xfrm>
              <a:off x="10036248" y="2308303"/>
              <a:ext cx="816996" cy="816996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78CFD6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grpSp>
          <p:nvGrpSpPr>
            <p:cNvPr id="24" name="Google Shape;498;p54">
              <a:extLst>
                <a:ext uri="{FF2B5EF4-FFF2-40B4-BE49-F238E27FC236}">
                  <a16:creationId xmlns:a16="http://schemas.microsoft.com/office/drawing/2014/main" id="{4D7AB4F0-8047-5327-6AAD-708667B632C2}"/>
                </a:ext>
              </a:extLst>
            </p:cNvPr>
            <p:cNvGrpSpPr/>
            <p:nvPr/>
          </p:nvGrpSpPr>
          <p:grpSpPr>
            <a:xfrm>
              <a:off x="10205589" y="2586835"/>
              <a:ext cx="478327" cy="259910"/>
              <a:chOff x="7423812" y="1733062"/>
              <a:chExt cx="385181" cy="209297"/>
            </a:xfrm>
          </p:grpSpPr>
          <p:sp>
            <p:nvSpPr>
              <p:cNvPr id="25" name="Google Shape;499;p54">
                <a:extLst>
                  <a:ext uri="{FF2B5EF4-FFF2-40B4-BE49-F238E27FC236}">
                    <a16:creationId xmlns:a16="http://schemas.microsoft.com/office/drawing/2014/main" id="{B7F3A313-6A9A-ED1D-A7D8-748BBAA66215}"/>
                  </a:ext>
                </a:extLst>
              </p:cNvPr>
              <p:cNvSpPr/>
              <p:nvPr/>
            </p:nvSpPr>
            <p:spPr>
              <a:xfrm>
                <a:off x="7423812" y="1763237"/>
                <a:ext cx="17931" cy="16312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476"/>
                  <a:gd name="f4" fmla="val 433"/>
                  <a:gd name="f5" fmla="val 432"/>
                  <a:gd name="f6" fmla="val 475"/>
                  <a:gd name="f7" fmla="*/ f0 1 476"/>
                  <a:gd name="f8" fmla="*/ f1 1 433"/>
                  <a:gd name="f9" fmla="val f2"/>
                  <a:gd name="f10" fmla="val f3"/>
                  <a:gd name="f11" fmla="val f4"/>
                  <a:gd name="f12" fmla="+- f11 0 f9"/>
                  <a:gd name="f13" fmla="+- f10 0 f9"/>
                  <a:gd name="f14" fmla="*/ f13 1 476"/>
                  <a:gd name="f15" fmla="*/ f12 1 433"/>
                  <a:gd name="f16" fmla="*/ f9 1 f14"/>
                  <a:gd name="f17" fmla="*/ f10 1 f14"/>
                  <a:gd name="f18" fmla="*/ f9 1 f15"/>
                  <a:gd name="f19" fmla="*/ f11 1 f15"/>
                  <a:gd name="f20" fmla="*/ f16 f7 1"/>
                  <a:gd name="f21" fmla="*/ f17 f7 1"/>
                  <a:gd name="f22" fmla="*/ f19 f8 1"/>
                  <a:gd name="f23" fmla="*/ f18 f8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20" t="f23" r="f21" b="f22"/>
                <a:pathLst>
                  <a:path w="476" h="433">
                    <a:moveTo>
                      <a:pt x="f2" y="f2"/>
                    </a:moveTo>
                    <a:lnTo>
                      <a:pt x="f2" y="f5"/>
                    </a:lnTo>
                    <a:lnTo>
                      <a:pt x="f6" y="f5"/>
                    </a:lnTo>
                    <a:lnTo>
                      <a:pt x="f6" y="f2"/>
                    </a:ln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26" name="Google Shape;500;p54">
                <a:extLst>
                  <a:ext uri="{FF2B5EF4-FFF2-40B4-BE49-F238E27FC236}">
                    <a16:creationId xmlns:a16="http://schemas.microsoft.com/office/drawing/2014/main" id="{C930DFC4-593C-C933-EE3C-529FB9694513}"/>
                  </a:ext>
                </a:extLst>
              </p:cNvPr>
              <p:cNvSpPr/>
              <p:nvPr/>
            </p:nvSpPr>
            <p:spPr>
              <a:xfrm>
                <a:off x="7449845" y="1763237"/>
                <a:ext cx="105101" cy="16312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2790"/>
                  <a:gd name="f4" fmla="val 433"/>
                  <a:gd name="f5" fmla="val 1"/>
                  <a:gd name="f6" fmla="val 432"/>
                  <a:gd name="f7" fmla="val 2789"/>
                  <a:gd name="f8" fmla="*/ f0 1 2790"/>
                  <a:gd name="f9" fmla="*/ f1 1 433"/>
                  <a:gd name="f10" fmla="val f2"/>
                  <a:gd name="f11" fmla="val f3"/>
                  <a:gd name="f12" fmla="val f4"/>
                  <a:gd name="f13" fmla="+- f12 0 f10"/>
                  <a:gd name="f14" fmla="+- f11 0 f10"/>
                  <a:gd name="f15" fmla="*/ f14 1 2790"/>
                  <a:gd name="f16" fmla="*/ f13 1 433"/>
                  <a:gd name="f17" fmla="*/ f10 1 f15"/>
                  <a:gd name="f18" fmla="*/ f11 1 f15"/>
                  <a:gd name="f19" fmla="*/ f10 1 f16"/>
                  <a:gd name="f20" fmla="*/ f12 1 f16"/>
                  <a:gd name="f21" fmla="*/ f17 f8 1"/>
                  <a:gd name="f22" fmla="*/ f18 f8 1"/>
                  <a:gd name="f23" fmla="*/ f20 f9 1"/>
                  <a:gd name="f24" fmla="*/ f19 f9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21" t="f24" r="f22" b="f23"/>
                <a:pathLst>
                  <a:path w="2790" h="433">
                    <a:moveTo>
                      <a:pt x="f5" y="f2"/>
                    </a:moveTo>
                    <a:lnTo>
                      <a:pt x="f5" y="f6"/>
                    </a:lnTo>
                    <a:lnTo>
                      <a:pt x="f7" y="f6"/>
                    </a:lnTo>
                    <a:lnTo>
                      <a:pt x="f7" y="f2"/>
                    </a:ln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27" name="Google Shape;501;p54">
                <a:extLst>
                  <a:ext uri="{FF2B5EF4-FFF2-40B4-BE49-F238E27FC236}">
                    <a16:creationId xmlns:a16="http://schemas.microsoft.com/office/drawing/2014/main" id="{74D74AE6-7470-F0A1-B0BF-F04BE736BCCB}"/>
                  </a:ext>
                </a:extLst>
              </p:cNvPr>
              <p:cNvSpPr/>
              <p:nvPr/>
            </p:nvSpPr>
            <p:spPr>
              <a:xfrm>
                <a:off x="7504389" y="1816958"/>
                <a:ext cx="50557" cy="14694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1342"/>
                  <a:gd name="f4" fmla="val 390"/>
                  <a:gd name="f5" fmla="val 1"/>
                  <a:gd name="f6" fmla="val 389"/>
                  <a:gd name="f7" fmla="val 1341"/>
                  <a:gd name="f8" fmla="*/ f0 1 1342"/>
                  <a:gd name="f9" fmla="*/ f1 1 390"/>
                  <a:gd name="f10" fmla="val f2"/>
                  <a:gd name="f11" fmla="val f3"/>
                  <a:gd name="f12" fmla="val f4"/>
                  <a:gd name="f13" fmla="+- f12 0 f10"/>
                  <a:gd name="f14" fmla="+- f11 0 f10"/>
                  <a:gd name="f15" fmla="*/ f14 1 1342"/>
                  <a:gd name="f16" fmla="*/ f13 1 390"/>
                  <a:gd name="f17" fmla="*/ f10 1 f15"/>
                  <a:gd name="f18" fmla="*/ f11 1 f15"/>
                  <a:gd name="f19" fmla="*/ f10 1 f16"/>
                  <a:gd name="f20" fmla="*/ f12 1 f16"/>
                  <a:gd name="f21" fmla="*/ f17 f8 1"/>
                  <a:gd name="f22" fmla="*/ f18 f8 1"/>
                  <a:gd name="f23" fmla="*/ f20 f9 1"/>
                  <a:gd name="f24" fmla="*/ f19 f9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21" t="f24" r="f22" b="f23"/>
                <a:pathLst>
                  <a:path w="1342" h="390">
                    <a:moveTo>
                      <a:pt x="f5" y="f5"/>
                    </a:moveTo>
                    <a:lnTo>
                      <a:pt x="f5" y="f6"/>
                    </a:lnTo>
                    <a:lnTo>
                      <a:pt x="f7" y="f6"/>
                    </a:lnTo>
                    <a:lnTo>
                      <a:pt x="f7" y="f5"/>
                    </a:ln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28" name="Google Shape;502;p54">
                <a:extLst>
                  <a:ext uri="{FF2B5EF4-FFF2-40B4-BE49-F238E27FC236}">
                    <a16:creationId xmlns:a16="http://schemas.microsoft.com/office/drawing/2014/main" id="{C4E56753-9693-E227-8C96-E8D1D7012C0C}"/>
                  </a:ext>
                </a:extLst>
              </p:cNvPr>
              <p:cNvSpPr/>
              <p:nvPr/>
            </p:nvSpPr>
            <p:spPr>
              <a:xfrm>
                <a:off x="7509967" y="1896063"/>
                <a:ext cx="9793" cy="9793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260"/>
                  <a:gd name="f4" fmla="val 130"/>
                  <a:gd name="f5" fmla="val 1"/>
                  <a:gd name="f6" fmla="val 58"/>
                  <a:gd name="f7" fmla="val 59"/>
                  <a:gd name="f8" fmla="val 202"/>
                  <a:gd name="f9" fmla="val 201"/>
                  <a:gd name="f10" fmla="val 259"/>
                  <a:gd name="f11" fmla="*/ f0 1 260"/>
                  <a:gd name="f12" fmla="*/ f1 1 260"/>
                  <a:gd name="f13" fmla="val f2"/>
                  <a:gd name="f14" fmla="val f3"/>
                  <a:gd name="f15" fmla="+- f14 0 f13"/>
                  <a:gd name="f16" fmla="*/ f15 1 260"/>
                  <a:gd name="f17" fmla="*/ f13 1 f16"/>
                  <a:gd name="f18" fmla="*/ f14 1 f16"/>
                  <a:gd name="f19" fmla="*/ f17 f11 1"/>
                  <a:gd name="f20" fmla="*/ f18 f11 1"/>
                  <a:gd name="f21" fmla="*/ f18 f12 1"/>
                  <a:gd name="f22" fmla="*/ f17 f1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19" t="f22" r="f20" b="f21"/>
                <a:pathLst>
                  <a:path w="260" h="260">
                    <a:moveTo>
                      <a:pt x="f4" y="f5"/>
                    </a:moveTo>
                    <a:cubicBezTo>
                      <a:pt x="f6" y="f5"/>
                      <a:pt x="f2" y="f7"/>
                      <a:pt x="f2" y="f4"/>
                    </a:cubicBezTo>
                    <a:cubicBezTo>
                      <a:pt x="f2" y="f8"/>
                      <a:pt x="f6" y="f3"/>
                      <a:pt x="f4" y="f3"/>
                    </a:cubicBezTo>
                    <a:cubicBezTo>
                      <a:pt x="f9" y="f3"/>
                      <a:pt x="f10" y="f8"/>
                      <a:pt x="f10" y="f4"/>
                    </a:cubicBezTo>
                    <a:cubicBezTo>
                      <a:pt x="f10" y="f7"/>
                      <a:pt x="f9" y="f5"/>
                      <a:pt x="f4" y="f5"/>
                    </a:cubicBez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29" name="Google Shape;503;p54">
                <a:extLst>
                  <a:ext uri="{FF2B5EF4-FFF2-40B4-BE49-F238E27FC236}">
                    <a16:creationId xmlns:a16="http://schemas.microsoft.com/office/drawing/2014/main" id="{2B7AAD33-F860-9A9B-F5F1-367895830F0C}"/>
                  </a:ext>
                </a:extLst>
              </p:cNvPr>
              <p:cNvSpPr/>
              <p:nvPr/>
            </p:nvSpPr>
            <p:spPr>
              <a:xfrm>
                <a:off x="7487820" y="1874812"/>
                <a:ext cx="53263" cy="52285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1414"/>
                  <a:gd name="f4" fmla="val 1388"/>
                  <a:gd name="f5" fmla="val 718"/>
                  <a:gd name="f6" fmla="val 349"/>
                  <a:gd name="f7" fmla="val 908"/>
                  <a:gd name="f8" fmla="val 1063"/>
                  <a:gd name="f9" fmla="val 503"/>
                  <a:gd name="f10" fmla="val 694"/>
                  <a:gd name="f11" fmla="val 886"/>
                  <a:gd name="f12" fmla="val 1040"/>
                  <a:gd name="f13" fmla="val 527"/>
                  <a:gd name="f14" fmla="val 371"/>
                  <a:gd name="f15" fmla="val 720"/>
                  <a:gd name="f16" fmla="val 1"/>
                  <a:gd name="f17" fmla="val 321"/>
                  <a:gd name="f18" fmla="val 339"/>
                  <a:gd name="f19" fmla="val 28"/>
                  <a:gd name="f20" fmla="val 744"/>
                  <a:gd name="f21" fmla="val 52"/>
                  <a:gd name="f22" fmla="val 1085"/>
                  <a:gd name="f23" fmla="val 329"/>
                  <a:gd name="f24" fmla="val 1363"/>
                  <a:gd name="f25" fmla="val 671"/>
                  <a:gd name="f26" fmla="val 1386"/>
                  <a:gd name="f27" fmla="val 687"/>
                  <a:gd name="f28" fmla="val 1387"/>
                  <a:gd name="f29" fmla="val 704"/>
                  <a:gd name="f30" fmla="val 1103"/>
                  <a:gd name="f31" fmla="val 1413"/>
                  <a:gd name="f32" fmla="val 1077"/>
                  <a:gd name="f33" fmla="val 312"/>
                  <a:gd name="f34" fmla="val 2"/>
                  <a:gd name="f35" fmla="*/ f0 1 1414"/>
                  <a:gd name="f36" fmla="*/ f1 1 1388"/>
                  <a:gd name="f37" fmla="val f2"/>
                  <a:gd name="f38" fmla="val f3"/>
                  <a:gd name="f39" fmla="val f4"/>
                  <a:gd name="f40" fmla="+- f39 0 f37"/>
                  <a:gd name="f41" fmla="+- f38 0 f37"/>
                  <a:gd name="f42" fmla="*/ f41 1 1414"/>
                  <a:gd name="f43" fmla="*/ f40 1 1388"/>
                  <a:gd name="f44" fmla="*/ f37 1 f42"/>
                  <a:gd name="f45" fmla="*/ f38 1 f42"/>
                  <a:gd name="f46" fmla="*/ f37 1 f43"/>
                  <a:gd name="f47" fmla="*/ f39 1 f43"/>
                  <a:gd name="f48" fmla="*/ f44 f35 1"/>
                  <a:gd name="f49" fmla="*/ f45 f35 1"/>
                  <a:gd name="f50" fmla="*/ f47 f36 1"/>
                  <a:gd name="f51" fmla="*/ f46 f3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48" t="f51" r="f49" b="f50"/>
                <a:pathLst>
                  <a:path w="1414" h="1388">
                    <a:moveTo>
                      <a:pt x="f5" y="f6"/>
                    </a:moveTo>
                    <a:cubicBezTo>
                      <a:pt x="f7" y="f6"/>
                      <a:pt x="f8" y="f9"/>
                      <a:pt x="f8" y="f10"/>
                    </a:cubicBezTo>
                    <a:cubicBezTo>
                      <a:pt x="f8" y="f11"/>
                      <a:pt x="f7" y="f12"/>
                      <a:pt x="f5" y="f12"/>
                    </a:cubicBezTo>
                    <a:cubicBezTo>
                      <a:pt x="f13" y="f12"/>
                      <a:pt x="f14" y="f11"/>
                      <a:pt x="f14" y="f10"/>
                    </a:cubicBezTo>
                    <a:cubicBezTo>
                      <a:pt x="f14" y="f9"/>
                      <a:pt x="f13" y="f6"/>
                      <a:pt x="f5" y="f6"/>
                    </a:cubicBezTo>
                    <a:close/>
                    <a:moveTo>
                      <a:pt x="f15" y="f16"/>
                    </a:moveTo>
                    <a:cubicBezTo>
                      <a:pt x="f17" y="f16"/>
                      <a:pt x="f2" y="f18"/>
                      <a:pt x="f19" y="f20"/>
                    </a:cubicBezTo>
                    <a:cubicBezTo>
                      <a:pt x="f21" y="f22"/>
                      <a:pt x="f23" y="f24"/>
                      <a:pt x="f25" y="f26"/>
                    </a:cubicBezTo>
                    <a:cubicBezTo>
                      <a:pt x="f27" y="f28"/>
                      <a:pt x="f29" y="f28"/>
                      <a:pt x="f15" y="f28"/>
                    </a:cubicBezTo>
                    <a:cubicBezTo>
                      <a:pt x="f30" y="f28"/>
                      <a:pt x="f31" y="f32"/>
                      <a:pt x="f31" y="f10"/>
                    </a:cubicBezTo>
                    <a:cubicBezTo>
                      <a:pt x="f31" y="f33"/>
                      <a:pt x="f30" y="f34"/>
                      <a:pt x="f15" y="f16"/>
                    </a:cubicBez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30" name="Google Shape;504;p54">
                <a:extLst>
                  <a:ext uri="{FF2B5EF4-FFF2-40B4-BE49-F238E27FC236}">
                    <a16:creationId xmlns:a16="http://schemas.microsoft.com/office/drawing/2014/main" id="{51A45EF0-B990-A0CE-278E-A9F511310789}"/>
                  </a:ext>
                </a:extLst>
              </p:cNvPr>
              <p:cNvSpPr/>
              <p:nvPr/>
            </p:nvSpPr>
            <p:spPr>
              <a:xfrm>
                <a:off x="7587005" y="1896063"/>
                <a:ext cx="9793" cy="9793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260"/>
                  <a:gd name="f4" fmla="val 130"/>
                  <a:gd name="f5" fmla="val 1"/>
                  <a:gd name="f6" fmla="val 58"/>
                  <a:gd name="f7" fmla="val 59"/>
                  <a:gd name="f8" fmla="val 202"/>
                  <a:gd name="f9" fmla="val 201"/>
                  <a:gd name="f10" fmla="val 259"/>
                  <a:gd name="f11" fmla="*/ f0 1 260"/>
                  <a:gd name="f12" fmla="*/ f1 1 260"/>
                  <a:gd name="f13" fmla="val f2"/>
                  <a:gd name="f14" fmla="val f3"/>
                  <a:gd name="f15" fmla="+- f14 0 f13"/>
                  <a:gd name="f16" fmla="*/ f15 1 260"/>
                  <a:gd name="f17" fmla="*/ f13 1 f16"/>
                  <a:gd name="f18" fmla="*/ f14 1 f16"/>
                  <a:gd name="f19" fmla="*/ f17 f11 1"/>
                  <a:gd name="f20" fmla="*/ f18 f11 1"/>
                  <a:gd name="f21" fmla="*/ f18 f12 1"/>
                  <a:gd name="f22" fmla="*/ f17 f1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19" t="f22" r="f20" b="f21"/>
                <a:pathLst>
                  <a:path w="260" h="260">
                    <a:moveTo>
                      <a:pt x="f4" y="f5"/>
                    </a:moveTo>
                    <a:cubicBezTo>
                      <a:pt x="f6" y="f5"/>
                      <a:pt x="f2" y="f7"/>
                      <a:pt x="f2" y="f4"/>
                    </a:cubicBezTo>
                    <a:cubicBezTo>
                      <a:pt x="f2" y="f8"/>
                      <a:pt x="f6" y="f3"/>
                      <a:pt x="f4" y="f3"/>
                    </a:cubicBezTo>
                    <a:cubicBezTo>
                      <a:pt x="f9" y="f3"/>
                      <a:pt x="f10" y="f8"/>
                      <a:pt x="f10" y="f4"/>
                    </a:cubicBezTo>
                    <a:cubicBezTo>
                      <a:pt x="f10" y="f7"/>
                      <a:pt x="f9" y="f5"/>
                      <a:pt x="f4" y="f5"/>
                    </a:cubicBez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31" name="Google Shape;505;p54">
                <a:extLst>
                  <a:ext uri="{FF2B5EF4-FFF2-40B4-BE49-F238E27FC236}">
                    <a16:creationId xmlns:a16="http://schemas.microsoft.com/office/drawing/2014/main" id="{98305CD5-72C7-BEE2-AD3C-B8FA013B9A5B}"/>
                  </a:ext>
                </a:extLst>
              </p:cNvPr>
              <p:cNvSpPr/>
              <p:nvPr/>
            </p:nvSpPr>
            <p:spPr>
              <a:xfrm>
                <a:off x="7580110" y="1794162"/>
                <a:ext cx="106719" cy="14657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2833"/>
                  <a:gd name="f4" fmla="val 389"/>
                  <a:gd name="f5" fmla="val 1"/>
                  <a:gd name="f6" fmla="*/ f0 1 2833"/>
                  <a:gd name="f7" fmla="*/ f1 1 389"/>
                  <a:gd name="f8" fmla="val f2"/>
                  <a:gd name="f9" fmla="val f3"/>
                  <a:gd name="f10" fmla="val f4"/>
                  <a:gd name="f11" fmla="+- f10 0 f8"/>
                  <a:gd name="f12" fmla="+- f9 0 f8"/>
                  <a:gd name="f13" fmla="*/ f12 1 2833"/>
                  <a:gd name="f14" fmla="*/ f11 1 389"/>
                  <a:gd name="f15" fmla="*/ f8 1 f13"/>
                  <a:gd name="f16" fmla="*/ f9 1 f13"/>
                  <a:gd name="f17" fmla="*/ f8 1 f14"/>
                  <a:gd name="f18" fmla="*/ f10 1 f14"/>
                  <a:gd name="f19" fmla="*/ f15 f6 1"/>
                  <a:gd name="f20" fmla="*/ f16 f6 1"/>
                  <a:gd name="f21" fmla="*/ f18 f7 1"/>
                  <a:gd name="f22" fmla="*/ f17 f7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19" t="f22" r="f20" b="f21"/>
                <a:pathLst>
                  <a:path w="2833" h="389">
                    <a:moveTo>
                      <a:pt x="f5" y="f2"/>
                    </a:moveTo>
                    <a:lnTo>
                      <a:pt x="f5" y="f4"/>
                    </a:lnTo>
                    <a:lnTo>
                      <a:pt x="f3" y="f4"/>
                    </a:lnTo>
                    <a:lnTo>
                      <a:pt x="f3" y="f2"/>
                    </a:ln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32" name="Google Shape;506;p54">
                <a:extLst>
                  <a:ext uri="{FF2B5EF4-FFF2-40B4-BE49-F238E27FC236}">
                    <a16:creationId xmlns:a16="http://schemas.microsoft.com/office/drawing/2014/main" id="{73155CC6-4661-8747-C8D1-0F1A210599FF}"/>
                  </a:ext>
                </a:extLst>
              </p:cNvPr>
              <p:cNvSpPr/>
              <p:nvPr/>
            </p:nvSpPr>
            <p:spPr>
              <a:xfrm>
                <a:off x="7596378" y="1733062"/>
                <a:ext cx="74176" cy="14694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1969"/>
                  <a:gd name="f4" fmla="val 390"/>
                  <a:gd name="f5" fmla="val 1"/>
                  <a:gd name="f6" fmla="val 1968"/>
                  <a:gd name="f7" fmla="*/ f0 1 1969"/>
                  <a:gd name="f8" fmla="*/ f1 1 390"/>
                  <a:gd name="f9" fmla="val f2"/>
                  <a:gd name="f10" fmla="val f3"/>
                  <a:gd name="f11" fmla="val f4"/>
                  <a:gd name="f12" fmla="+- f11 0 f9"/>
                  <a:gd name="f13" fmla="+- f10 0 f9"/>
                  <a:gd name="f14" fmla="*/ f13 1 1969"/>
                  <a:gd name="f15" fmla="*/ f12 1 390"/>
                  <a:gd name="f16" fmla="*/ f9 1 f14"/>
                  <a:gd name="f17" fmla="*/ f10 1 f14"/>
                  <a:gd name="f18" fmla="*/ f9 1 f15"/>
                  <a:gd name="f19" fmla="*/ f11 1 f15"/>
                  <a:gd name="f20" fmla="*/ f16 f7 1"/>
                  <a:gd name="f21" fmla="*/ f17 f7 1"/>
                  <a:gd name="f22" fmla="*/ f19 f8 1"/>
                  <a:gd name="f23" fmla="*/ f18 f8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20" t="f23" r="f21" b="f22"/>
                <a:pathLst>
                  <a:path w="1969" h="390">
                    <a:moveTo>
                      <a:pt x="f5" y="f5"/>
                    </a:moveTo>
                    <a:lnTo>
                      <a:pt x="f5" y="f4"/>
                    </a:lnTo>
                    <a:lnTo>
                      <a:pt x="f6" y="f4"/>
                    </a:lnTo>
                    <a:lnTo>
                      <a:pt x="f6" y="f5"/>
                    </a:ln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33" name="Google Shape;507;p54">
                <a:extLst>
                  <a:ext uri="{FF2B5EF4-FFF2-40B4-BE49-F238E27FC236}">
                    <a16:creationId xmlns:a16="http://schemas.microsoft.com/office/drawing/2014/main" id="{A6526B85-101F-CE1E-0F0E-9308E2DE43C4}"/>
                  </a:ext>
                </a:extLst>
              </p:cNvPr>
              <p:cNvSpPr/>
              <p:nvPr/>
            </p:nvSpPr>
            <p:spPr>
              <a:xfrm>
                <a:off x="7738055" y="1785201"/>
                <a:ext cx="29379" cy="23618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780"/>
                  <a:gd name="f4" fmla="val 627"/>
                  <a:gd name="f5" fmla="val 1"/>
                  <a:gd name="f6" fmla="val 779"/>
                  <a:gd name="f7" fmla="*/ f0 1 780"/>
                  <a:gd name="f8" fmla="*/ f1 1 627"/>
                  <a:gd name="f9" fmla="val f2"/>
                  <a:gd name="f10" fmla="val f3"/>
                  <a:gd name="f11" fmla="val f4"/>
                  <a:gd name="f12" fmla="+- f11 0 f9"/>
                  <a:gd name="f13" fmla="+- f10 0 f9"/>
                  <a:gd name="f14" fmla="*/ f13 1 780"/>
                  <a:gd name="f15" fmla="*/ f12 1 627"/>
                  <a:gd name="f16" fmla="*/ f9 1 f14"/>
                  <a:gd name="f17" fmla="*/ f10 1 f14"/>
                  <a:gd name="f18" fmla="*/ f9 1 f15"/>
                  <a:gd name="f19" fmla="*/ f11 1 f15"/>
                  <a:gd name="f20" fmla="*/ f16 f7 1"/>
                  <a:gd name="f21" fmla="*/ f17 f7 1"/>
                  <a:gd name="f22" fmla="*/ f19 f8 1"/>
                  <a:gd name="f23" fmla="*/ f18 f8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20" t="f23" r="f21" b="f22"/>
                <a:pathLst>
                  <a:path w="780" h="627">
                    <a:moveTo>
                      <a:pt x="f5" y="f5"/>
                    </a:moveTo>
                    <a:lnTo>
                      <a:pt x="f5" y="f4"/>
                    </a:lnTo>
                    <a:lnTo>
                      <a:pt x="f6" y="f4"/>
                    </a:lnTo>
                    <a:lnTo>
                      <a:pt x="f6" y="f5"/>
                    </a:ln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34" name="Google Shape;508;p54">
                <a:extLst>
                  <a:ext uri="{FF2B5EF4-FFF2-40B4-BE49-F238E27FC236}">
                    <a16:creationId xmlns:a16="http://schemas.microsoft.com/office/drawing/2014/main" id="{1B386F9E-AFED-59FD-7809-F0E810FBA9CC}"/>
                  </a:ext>
                </a:extLst>
              </p:cNvPr>
              <p:cNvSpPr/>
              <p:nvPr/>
            </p:nvSpPr>
            <p:spPr>
              <a:xfrm>
                <a:off x="7563011" y="1755894"/>
                <a:ext cx="140095" cy="30961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3719"/>
                  <a:gd name="f4" fmla="val 822"/>
                  <a:gd name="f5" fmla="val 1"/>
                  <a:gd name="f6" fmla="val 821"/>
                  <a:gd name="f7" fmla="*/ f0 1 3719"/>
                  <a:gd name="f8" fmla="*/ f1 1 822"/>
                  <a:gd name="f9" fmla="val f2"/>
                  <a:gd name="f10" fmla="val f3"/>
                  <a:gd name="f11" fmla="val f4"/>
                  <a:gd name="f12" fmla="+- f11 0 f9"/>
                  <a:gd name="f13" fmla="+- f10 0 f9"/>
                  <a:gd name="f14" fmla="*/ f13 1 3719"/>
                  <a:gd name="f15" fmla="*/ f12 1 822"/>
                  <a:gd name="f16" fmla="*/ f9 1 f14"/>
                  <a:gd name="f17" fmla="*/ f10 1 f14"/>
                  <a:gd name="f18" fmla="*/ f9 1 f15"/>
                  <a:gd name="f19" fmla="*/ f11 1 f15"/>
                  <a:gd name="f20" fmla="*/ f16 f7 1"/>
                  <a:gd name="f21" fmla="*/ f17 f7 1"/>
                  <a:gd name="f22" fmla="*/ f19 f8 1"/>
                  <a:gd name="f23" fmla="*/ f18 f8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20" t="f23" r="f21" b="f22"/>
                <a:pathLst>
                  <a:path w="3719" h="822">
                    <a:moveTo>
                      <a:pt x="f5" y="f2"/>
                    </a:moveTo>
                    <a:lnTo>
                      <a:pt x="f5" y="f6"/>
                    </a:lnTo>
                    <a:lnTo>
                      <a:pt x="f3" y="f6"/>
                    </a:lnTo>
                    <a:lnTo>
                      <a:pt x="f3" y="f2"/>
                    </a:ln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35" name="Google Shape;509;p54">
                <a:extLst>
                  <a:ext uri="{FF2B5EF4-FFF2-40B4-BE49-F238E27FC236}">
                    <a16:creationId xmlns:a16="http://schemas.microsoft.com/office/drawing/2014/main" id="{BE08E06E-7023-5FC7-CCB3-8E9CAB173EF6}"/>
                  </a:ext>
                </a:extLst>
              </p:cNvPr>
              <p:cNvSpPr/>
              <p:nvPr/>
            </p:nvSpPr>
            <p:spPr>
              <a:xfrm>
                <a:off x="7462089" y="1816958"/>
                <a:ext cx="337898" cy="47576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8970"/>
                  <a:gd name="f4" fmla="val 1263"/>
                  <a:gd name="f5" fmla="val 4416"/>
                  <a:gd name="f6" fmla="val 281"/>
                  <a:gd name="f7" fmla="val 4468"/>
                  <a:gd name="f8" fmla="val 4515"/>
                  <a:gd name="f9" fmla="val 316"/>
                  <a:gd name="f10" fmla="val 4526"/>
                  <a:gd name="f11" fmla="val 367"/>
                  <a:gd name="f12" fmla="val 4540"/>
                  <a:gd name="f13" fmla="val 437"/>
                  <a:gd name="f14" fmla="val 4488"/>
                  <a:gd name="f15" fmla="val 497"/>
                  <a:gd name="f16" fmla="val 4420"/>
                  <a:gd name="f17" fmla="val 4270"/>
                  <a:gd name="f18" fmla="val 4218"/>
                  <a:gd name="f19" fmla="val 4170"/>
                  <a:gd name="f20" fmla="val 463"/>
                  <a:gd name="f21" fmla="val 4160"/>
                  <a:gd name="f22" fmla="val 412"/>
                  <a:gd name="f23" fmla="val 4146"/>
                  <a:gd name="f24" fmla="val 343"/>
                  <a:gd name="f25" fmla="val 4199"/>
                  <a:gd name="f26" fmla="val 4266"/>
                  <a:gd name="f27" fmla="val 7958"/>
                  <a:gd name="f28" fmla="val 8010"/>
                  <a:gd name="f29" fmla="val 8057"/>
                  <a:gd name="f30" fmla="val 8068"/>
                  <a:gd name="f31" fmla="val 8081"/>
                  <a:gd name="f32" fmla="val 8028"/>
                  <a:gd name="f33" fmla="val 7962"/>
                  <a:gd name="f34" fmla="val 4855"/>
                  <a:gd name="f35" fmla="val 4804"/>
                  <a:gd name="f36" fmla="val 4756"/>
                  <a:gd name="f37" fmla="val 4746"/>
                  <a:gd name="f38" fmla="val 4732"/>
                  <a:gd name="f39" fmla="val 4785"/>
                  <a:gd name="f40" fmla="val 4852"/>
                  <a:gd name="f41" fmla="val 540"/>
                  <a:gd name="f42" fmla="val 1"/>
                  <a:gd name="f43" fmla="val 242"/>
                  <a:gd name="f44" fmla="val 245"/>
                  <a:gd name="f45" fmla="val 547"/>
                  <a:gd name="f46" fmla="val 1237"/>
                  <a:gd name="f47" fmla="val 467"/>
                  <a:gd name="f48" fmla="val 1021"/>
                  <a:gd name="f49" fmla="val 974"/>
                  <a:gd name="f50" fmla="val 908"/>
                  <a:gd name="f51" fmla="val 1488"/>
                  <a:gd name="f52" fmla="val 7430"/>
                  <a:gd name="f53" fmla="val 7963"/>
                  <a:gd name="f54" fmla="val 8489"/>
                  <a:gd name="f55" fmla="val 1029"/>
                  <a:gd name="f56" fmla="val 1262"/>
                  <a:gd name="f57" fmla="val 8727"/>
                  <a:gd name="f58" fmla="val 8430"/>
                  <a:gd name="f59" fmla="val 2680"/>
                  <a:gd name="f60" fmla="val 557"/>
                  <a:gd name="f61" fmla="val 2632"/>
                  <a:gd name="f62" fmla="val 606"/>
                  <a:gd name="f63" fmla="val 2572"/>
                  <a:gd name="f64" fmla="val 1016"/>
                  <a:gd name="f65" fmla="val 956"/>
                  <a:gd name="f66" fmla="val 907"/>
                  <a:gd name="f67" fmla="*/ f0 1 8970"/>
                  <a:gd name="f68" fmla="*/ f1 1 1263"/>
                  <a:gd name="f69" fmla="val f2"/>
                  <a:gd name="f70" fmla="val f3"/>
                  <a:gd name="f71" fmla="val f4"/>
                  <a:gd name="f72" fmla="+- f71 0 f69"/>
                  <a:gd name="f73" fmla="+- f70 0 f69"/>
                  <a:gd name="f74" fmla="*/ f73 1 8970"/>
                  <a:gd name="f75" fmla="*/ f72 1 1263"/>
                  <a:gd name="f76" fmla="*/ f69 1 f74"/>
                  <a:gd name="f77" fmla="*/ f70 1 f74"/>
                  <a:gd name="f78" fmla="*/ f69 1 f75"/>
                  <a:gd name="f79" fmla="*/ f71 1 f75"/>
                  <a:gd name="f80" fmla="*/ f76 f67 1"/>
                  <a:gd name="f81" fmla="*/ f77 f67 1"/>
                  <a:gd name="f82" fmla="*/ f79 f68 1"/>
                  <a:gd name="f83" fmla="*/ f78 f68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80" t="f83" r="f81" b="f82"/>
                <a:pathLst>
                  <a:path w="8970" h="1263">
                    <a:moveTo>
                      <a:pt x="f5" y="f6"/>
                    </a:moveTo>
                    <a:cubicBezTo>
                      <a:pt x="f7" y="f6"/>
                      <a:pt x="f8" y="f9"/>
                      <a:pt x="f10" y="f11"/>
                    </a:cubicBezTo>
                    <a:cubicBezTo>
                      <a:pt x="f12" y="f13"/>
                      <a:pt x="f14" y="f15"/>
                      <a:pt x="f16" y="f15"/>
                    </a:cubicBezTo>
                    <a:lnTo>
                      <a:pt x="f17" y="f15"/>
                    </a:lnTo>
                    <a:cubicBezTo>
                      <a:pt x="f18" y="f15"/>
                      <a:pt x="f19" y="f20"/>
                      <a:pt x="f21" y="f22"/>
                    </a:cubicBezTo>
                    <a:cubicBezTo>
                      <a:pt x="f23" y="f24"/>
                      <a:pt x="f25" y="f6"/>
                      <a:pt x="f26" y="f6"/>
                    </a:cubicBezTo>
                    <a:close/>
                    <a:moveTo>
                      <a:pt x="f27" y="f6"/>
                    </a:moveTo>
                    <a:cubicBezTo>
                      <a:pt x="f28" y="f6"/>
                      <a:pt x="f29" y="f9"/>
                      <a:pt x="f30" y="f11"/>
                    </a:cubicBezTo>
                    <a:cubicBezTo>
                      <a:pt x="f31" y="f13"/>
                      <a:pt x="f32" y="f15"/>
                      <a:pt x="f33" y="f15"/>
                    </a:cubicBezTo>
                    <a:lnTo>
                      <a:pt x="f34" y="f15"/>
                    </a:lnTo>
                    <a:cubicBezTo>
                      <a:pt x="f35" y="f15"/>
                      <a:pt x="f36" y="f20"/>
                      <a:pt x="f37" y="f22"/>
                    </a:cubicBezTo>
                    <a:cubicBezTo>
                      <a:pt x="f38" y="f24"/>
                      <a:pt x="f39" y="f6"/>
                      <a:pt x="f40" y="f6"/>
                    </a:cubicBezTo>
                    <a:close/>
                    <a:moveTo>
                      <a:pt x="f41" y="f42"/>
                    </a:moveTo>
                    <a:cubicBezTo>
                      <a:pt x="f43" y="f42"/>
                      <a:pt x="f2" y="f44"/>
                      <a:pt x="f2" y="f45"/>
                    </a:cubicBezTo>
                    <a:lnTo>
                      <a:pt x="f2" y="f46"/>
                    </a:lnTo>
                    <a:cubicBezTo>
                      <a:pt x="f47" y="f48"/>
                      <a:pt x="f49" y="f50"/>
                      <a:pt x="f51" y="f50"/>
                    </a:cubicBezTo>
                    <a:lnTo>
                      <a:pt x="f52" y="f50"/>
                    </a:lnTo>
                    <a:cubicBezTo>
                      <a:pt x="f53" y="f50"/>
                      <a:pt x="f54" y="f55"/>
                      <a:pt x="f3" y="f56"/>
                    </a:cubicBezTo>
                    <a:lnTo>
                      <a:pt x="f3" y="f45"/>
                    </a:lnTo>
                    <a:cubicBezTo>
                      <a:pt x="f3" y="f44"/>
                      <a:pt x="f57" y="f42"/>
                      <a:pt x="f58" y="f42"/>
                    </a:cubicBezTo>
                    <a:lnTo>
                      <a:pt x="f59" y="f42"/>
                    </a:lnTo>
                    <a:lnTo>
                      <a:pt x="f59" y="f15"/>
                    </a:lnTo>
                    <a:cubicBezTo>
                      <a:pt x="f59" y="f60"/>
                      <a:pt x="f61" y="f62"/>
                      <a:pt x="f63" y="f62"/>
                    </a:cubicBezTo>
                    <a:lnTo>
                      <a:pt x="f64" y="f62"/>
                    </a:lnTo>
                    <a:cubicBezTo>
                      <a:pt x="f65" y="f62"/>
                      <a:pt x="f66" y="f60"/>
                      <a:pt x="f66" y="f15"/>
                    </a:cubicBezTo>
                    <a:lnTo>
                      <a:pt x="f66" y="f42"/>
                    </a:ln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36" name="Google Shape;510;p54">
                <a:extLst>
                  <a:ext uri="{FF2B5EF4-FFF2-40B4-BE49-F238E27FC236}">
                    <a16:creationId xmlns:a16="http://schemas.microsoft.com/office/drawing/2014/main" id="{1C9FC5B3-A29A-3AB3-C9C7-7BA047D4CBF3}"/>
                  </a:ext>
                </a:extLst>
              </p:cNvPr>
              <p:cNvSpPr/>
              <p:nvPr/>
            </p:nvSpPr>
            <p:spPr>
              <a:xfrm>
                <a:off x="7663248" y="1896063"/>
                <a:ext cx="9793" cy="9793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260"/>
                  <a:gd name="f4" fmla="val 130"/>
                  <a:gd name="f5" fmla="val 1"/>
                  <a:gd name="f6" fmla="val 59"/>
                  <a:gd name="f7" fmla="val 202"/>
                  <a:gd name="f8" fmla="*/ f0 1 260"/>
                  <a:gd name="f9" fmla="*/ f1 1 260"/>
                  <a:gd name="f10" fmla="val f2"/>
                  <a:gd name="f11" fmla="val f3"/>
                  <a:gd name="f12" fmla="+- f11 0 f10"/>
                  <a:gd name="f13" fmla="*/ f12 1 260"/>
                  <a:gd name="f14" fmla="*/ f10 1 f13"/>
                  <a:gd name="f15" fmla="*/ f11 1 f13"/>
                  <a:gd name="f16" fmla="*/ f14 f8 1"/>
                  <a:gd name="f17" fmla="*/ f15 f8 1"/>
                  <a:gd name="f18" fmla="*/ f15 f9 1"/>
                  <a:gd name="f19" fmla="*/ f14 f9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16" t="f19" r="f17" b="f18"/>
                <a:pathLst>
                  <a:path w="260" h="260">
                    <a:moveTo>
                      <a:pt x="f4" y="f5"/>
                    </a:moveTo>
                    <a:cubicBezTo>
                      <a:pt x="f6" y="f5"/>
                      <a:pt x="f5" y="f6"/>
                      <a:pt x="f5" y="f4"/>
                    </a:cubicBezTo>
                    <a:cubicBezTo>
                      <a:pt x="f5" y="f7"/>
                      <a:pt x="f6" y="f3"/>
                      <a:pt x="f4" y="f3"/>
                    </a:cubicBezTo>
                    <a:cubicBezTo>
                      <a:pt x="f7" y="f3"/>
                      <a:pt x="f3" y="f7"/>
                      <a:pt x="f3" y="f4"/>
                    </a:cubicBezTo>
                    <a:cubicBezTo>
                      <a:pt x="f3" y="f6"/>
                      <a:pt x="f7" y="f5"/>
                      <a:pt x="f4" y="f5"/>
                    </a:cubicBez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37" name="Google Shape;511;p54">
                <a:extLst>
                  <a:ext uri="{FF2B5EF4-FFF2-40B4-BE49-F238E27FC236}">
                    <a16:creationId xmlns:a16="http://schemas.microsoft.com/office/drawing/2014/main" id="{BA696AF1-DF14-5190-3D94-FC66A42FA7D6}"/>
                  </a:ext>
                </a:extLst>
              </p:cNvPr>
              <p:cNvSpPr/>
              <p:nvPr/>
            </p:nvSpPr>
            <p:spPr>
              <a:xfrm>
                <a:off x="7450677" y="1859295"/>
                <a:ext cx="358316" cy="83064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9512"/>
                  <a:gd name="f4" fmla="val 2205"/>
                  <a:gd name="f5" fmla="val 1704"/>
                  <a:gd name="f6" fmla="val 197"/>
                  <a:gd name="f7" fmla="val 2613"/>
                  <a:gd name="f8" fmla="val 604"/>
                  <a:gd name="f9" fmla="val 1106"/>
                  <a:gd name="f10" fmla="val 1609"/>
                  <a:gd name="f11" fmla="val 2015"/>
                  <a:gd name="f12" fmla="val 2016"/>
                  <a:gd name="f13" fmla="val 1201"/>
                  <a:gd name="f14" fmla="val 793"/>
                  <a:gd name="f15" fmla="val 3738"/>
                  <a:gd name="f16" fmla="val 4240"/>
                  <a:gd name="f17" fmla="val 4647"/>
                  <a:gd name="f18" fmla="val 4646"/>
                  <a:gd name="f19" fmla="val 3236"/>
                  <a:gd name="f20" fmla="val 2828"/>
                  <a:gd name="f21" fmla="val 5773"/>
                  <a:gd name="f22" fmla="val 6275"/>
                  <a:gd name="f23" fmla="val 6682"/>
                  <a:gd name="f24" fmla="val 5270"/>
                  <a:gd name="f25" fmla="val 4863"/>
                  <a:gd name="f26" fmla="val 7808"/>
                  <a:gd name="f27" fmla="val 8310"/>
                  <a:gd name="f28" fmla="val 198"/>
                  <a:gd name="f29" fmla="val 8717"/>
                  <a:gd name="f30" fmla="val 8311"/>
                  <a:gd name="f31" fmla="val 7305"/>
                  <a:gd name="f32" fmla="val 6899"/>
                  <a:gd name="f33" fmla="val 1777"/>
                  <a:gd name="f34" fmla="val 1147"/>
                  <a:gd name="f35" fmla="val 532"/>
                  <a:gd name="f36" fmla="val 177"/>
                  <a:gd name="f37" fmla="val 511"/>
                  <a:gd name="f38" fmla="val 1545"/>
                  <a:gd name="f39" fmla="val 161"/>
                  <a:gd name="f40" fmla="val 1650"/>
                  <a:gd name="f41" fmla="val 710"/>
                  <a:gd name="f42" fmla="val 2012"/>
                  <a:gd name="f43" fmla="val 1353"/>
                  <a:gd name="f44" fmla="val 2010"/>
                  <a:gd name="f45" fmla="val 7500"/>
                  <a:gd name="f46" fmla="val 7502"/>
                  <a:gd name="f47" fmla="val 7504"/>
                  <a:gd name="f48" fmla="val 7505"/>
                  <a:gd name="f49" fmla="val 8162"/>
                  <a:gd name="f50" fmla="val 8802"/>
                  <a:gd name="f51" fmla="val 2011"/>
                  <a:gd name="f52" fmla="val 9349"/>
                  <a:gd name="f53" fmla="val 9511"/>
                  <a:gd name="f54" fmla="val 8977"/>
                  <a:gd name="f55" fmla="val 176"/>
                  <a:gd name="f56" fmla="val 8359"/>
                  <a:gd name="f57" fmla="val 7729"/>
                  <a:gd name="f58" fmla="val 1782"/>
                  <a:gd name="f59" fmla="val 1781"/>
                  <a:gd name="f60" fmla="val 1779"/>
                  <a:gd name="f61" fmla="*/ f0 1 9512"/>
                  <a:gd name="f62" fmla="*/ f1 1 2205"/>
                  <a:gd name="f63" fmla="val f2"/>
                  <a:gd name="f64" fmla="val f3"/>
                  <a:gd name="f65" fmla="val f4"/>
                  <a:gd name="f66" fmla="+- f65 0 f63"/>
                  <a:gd name="f67" fmla="+- f64 0 f63"/>
                  <a:gd name="f68" fmla="*/ f67 1 9512"/>
                  <a:gd name="f69" fmla="*/ f66 1 2205"/>
                  <a:gd name="f70" fmla="*/ f63 1 f68"/>
                  <a:gd name="f71" fmla="*/ f64 1 f68"/>
                  <a:gd name="f72" fmla="*/ f63 1 f69"/>
                  <a:gd name="f73" fmla="*/ f65 1 f69"/>
                  <a:gd name="f74" fmla="*/ f70 f61 1"/>
                  <a:gd name="f75" fmla="*/ f71 f61 1"/>
                  <a:gd name="f76" fmla="*/ f73 f62 1"/>
                  <a:gd name="f77" fmla="*/ f72 f6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74" t="f77" r="f75" b="f76"/>
                <a:pathLst>
                  <a:path w="9512" h="2205">
                    <a:moveTo>
                      <a:pt x="f5" y="f6"/>
                    </a:moveTo>
                    <a:cubicBezTo>
                      <a:pt x="f4" y="f6"/>
                      <a:pt x="f7" y="f8"/>
                      <a:pt x="f7" y="f9"/>
                    </a:cubicBezTo>
                    <a:cubicBezTo>
                      <a:pt x="f7" y="f10"/>
                      <a:pt x="f4" y="f11"/>
                      <a:pt x="f5" y="f12"/>
                    </a:cubicBezTo>
                    <a:cubicBezTo>
                      <a:pt x="f13" y="f12"/>
                      <a:pt x="f14" y="f10"/>
                      <a:pt x="f14" y="f9"/>
                    </a:cubicBezTo>
                    <a:cubicBezTo>
                      <a:pt x="f14" y="f8"/>
                      <a:pt x="f13" y="f6"/>
                      <a:pt x="f5" y="f6"/>
                    </a:cubicBezTo>
                    <a:close/>
                    <a:moveTo>
                      <a:pt x="f15" y="f6"/>
                    </a:moveTo>
                    <a:cubicBezTo>
                      <a:pt x="f16" y="f6"/>
                      <a:pt x="f17" y="f8"/>
                      <a:pt x="f17" y="f9"/>
                    </a:cubicBezTo>
                    <a:cubicBezTo>
                      <a:pt x="f18" y="f10"/>
                      <a:pt x="f16" y="f11"/>
                      <a:pt x="f15" y="f12"/>
                    </a:cubicBezTo>
                    <a:cubicBezTo>
                      <a:pt x="f19" y="f12"/>
                      <a:pt x="f20" y="f10"/>
                      <a:pt x="f20" y="f9"/>
                    </a:cubicBezTo>
                    <a:cubicBezTo>
                      <a:pt x="f20" y="f8"/>
                      <a:pt x="f19" y="f6"/>
                      <a:pt x="f15" y="f6"/>
                    </a:cubicBezTo>
                    <a:close/>
                    <a:moveTo>
                      <a:pt x="f21" y="f6"/>
                    </a:moveTo>
                    <a:cubicBezTo>
                      <a:pt x="f22" y="f6"/>
                      <a:pt x="f23" y="f8"/>
                      <a:pt x="f23" y="f9"/>
                    </a:cubicBezTo>
                    <a:cubicBezTo>
                      <a:pt x="f23" y="f10"/>
                      <a:pt x="f22" y="f11"/>
                      <a:pt x="f21" y="f12"/>
                    </a:cubicBezTo>
                    <a:cubicBezTo>
                      <a:pt x="f24" y="f12"/>
                      <a:pt x="f25" y="f10"/>
                      <a:pt x="f25" y="f9"/>
                    </a:cubicBezTo>
                    <a:cubicBezTo>
                      <a:pt x="f25" y="f8"/>
                      <a:pt x="f24" y="f6"/>
                      <a:pt x="f21" y="f6"/>
                    </a:cubicBezTo>
                    <a:close/>
                    <a:moveTo>
                      <a:pt x="f26" y="f6"/>
                    </a:moveTo>
                    <a:cubicBezTo>
                      <a:pt x="f27" y="f28"/>
                      <a:pt x="f29" y="f8"/>
                      <a:pt x="f29" y="f9"/>
                    </a:cubicBezTo>
                    <a:cubicBezTo>
                      <a:pt x="f29" y="f10"/>
                      <a:pt x="f30" y="f12"/>
                      <a:pt x="f26" y="f12"/>
                    </a:cubicBezTo>
                    <a:cubicBezTo>
                      <a:pt x="f31" y="f12"/>
                      <a:pt x="f32" y="f10"/>
                      <a:pt x="f32" y="f9"/>
                    </a:cubicBezTo>
                    <a:cubicBezTo>
                      <a:pt x="f32" y="f8"/>
                      <a:pt x="f31" y="f6"/>
                      <a:pt x="f26" y="f6"/>
                    </a:cubicBezTo>
                    <a:close/>
                    <a:moveTo>
                      <a:pt x="f33" y="f2"/>
                    </a:moveTo>
                    <a:cubicBezTo>
                      <a:pt x="f34" y="f2"/>
                      <a:pt x="f35" y="f36"/>
                      <a:pt x="f2" y="f37"/>
                    </a:cubicBezTo>
                    <a:lnTo>
                      <a:pt x="f2" y="f38"/>
                    </a:lnTo>
                    <a:lnTo>
                      <a:pt x="f39" y="f40"/>
                    </a:lnTo>
                    <a:cubicBezTo>
                      <a:pt x="f41" y="f42"/>
                      <a:pt x="f43" y="f4"/>
                      <a:pt x="f44" y="f4"/>
                    </a:cubicBezTo>
                    <a:lnTo>
                      <a:pt x="f45" y="f4"/>
                    </a:lnTo>
                    <a:cubicBezTo>
                      <a:pt x="f46" y="f4"/>
                      <a:pt x="f47" y="f4"/>
                      <a:pt x="f48" y="f4"/>
                    </a:cubicBezTo>
                    <a:cubicBezTo>
                      <a:pt x="f49" y="f4"/>
                      <a:pt x="f50" y="f51"/>
                      <a:pt x="f52" y="f40"/>
                    </a:cubicBezTo>
                    <a:lnTo>
                      <a:pt x="f53" y="f38"/>
                    </a:lnTo>
                    <a:lnTo>
                      <a:pt x="f53" y="f37"/>
                    </a:lnTo>
                    <a:cubicBezTo>
                      <a:pt x="f54" y="f55"/>
                      <a:pt x="f56" y="f2"/>
                      <a:pt x="f57" y="f2"/>
                    </a:cubicBezTo>
                    <a:lnTo>
                      <a:pt x="f58" y="f2"/>
                    </a:lnTo>
                    <a:cubicBezTo>
                      <a:pt x="f59" y="f2"/>
                      <a:pt x="f60" y="f2"/>
                      <a:pt x="f33" y="f2"/>
                    </a:cubicBez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38" name="Google Shape;512;p54">
                <a:extLst>
                  <a:ext uri="{FF2B5EF4-FFF2-40B4-BE49-F238E27FC236}">
                    <a16:creationId xmlns:a16="http://schemas.microsoft.com/office/drawing/2014/main" id="{51EC09B9-ECAF-0B26-63DA-7B8A38E74411}"/>
                  </a:ext>
                </a:extLst>
              </p:cNvPr>
              <p:cNvSpPr/>
              <p:nvPr/>
            </p:nvSpPr>
            <p:spPr>
              <a:xfrm>
                <a:off x="7718660" y="1874812"/>
                <a:ext cx="52285" cy="52285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1388"/>
                  <a:gd name="f4" fmla="val 697"/>
                  <a:gd name="f5" fmla="val 349"/>
                  <a:gd name="f6" fmla="val 888"/>
                  <a:gd name="f7" fmla="val 1043"/>
                  <a:gd name="f8" fmla="val 503"/>
                  <a:gd name="f9" fmla="val 694"/>
                  <a:gd name="f10" fmla="val 886"/>
                  <a:gd name="f11" fmla="val 1040"/>
                  <a:gd name="f12" fmla="val 506"/>
                  <a:gd name="f13" fmla="val 352"/>
                  <a:gd name="f14" fmla="val 1"/>
                  <a:gd name="f15" fmla="val 311"/>
                  <a:gd name="f16" fmla="val 312"/>
                  <a:gd name="f17" fmla="val 2"/>
                  <a:gd name="f18" fmla="val 1078"/>
                  <a:gd name="f19" fmla="val 1076"/>
                  <a:gd name="f20" fmla="val 1387"/>
                  <a:gd name="f21" fmla="*/ f0 1 1388"/>
                  <a:gd name="f22" fmla="*/ f1 1 1388"/>
                  <a:gd name="f23" fmla="val f2"/>
                  <a:gd name="f24" fmla="val f3"/>
                  <a:gd name="f25" fmla="+- f24 0 f23"/>
                  <a:gd name="f26" fmla="*/ f25 1 1388"/>
                  <a:gd name="f27" fmla="*/ f23 1 f26"/>
                  <a:gd name="f28" fmla="*/ f24 1 f26"/>
                  <a:gd name="f29" fmla="*/ f27 f21 1"/>
                  <a:gd name="f30" fmla="*/ f28 f21 1"/>
                  <a:gd name="f31" fmla="*/ f28 f22 1"/>
                  <a:gd name="f32" fmla="*/ f27 f2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29" t="f32" r="f30" b="f31"/>
                <a:pathLst>
                  <a:path w="1388" h="1388">
                    <a:moveTo>
                      <a:pt x="f4" y="f5"/>
                    </a:moveTo>
                    <a:cubicBezTo>
                      <a:pt x="f6" y="f5"/>
                      <a:pt x="f7" y="f8"/>
                      <a:pt x="f7" y="f9"/>
                    </a:cubicBezTo>
                    <a:cubicBezTo>
                      <a:pt x="f7" y="f10"/>
                      <a:pt x="f6" y="f11"/>
                      <a:pt x="f4" y="f11"/>
                    </a:cubicBezTo>
                    <a:cubicBezTo>
                      <a:pt x="f12" y="f11"/>
                      <a:pt x="f13" y="f10"/>
                      <a:pt x="f13" y="f9"/>
                    </a:cubicBezTo>
                    <a:cubicBezTo>
                      <a:pt x="f13" y="f8"/>
                      <a:pt x="f12" y="f5"/>
                      <a:pt x="f4" y="f5"/>
                    </a:cubicBezTo>
                    <a:close/>
                    <a:moveTo>
                      <a:pt x="f9" y="f14"/>
                    </a:moveTo>
                    <a:cubicBezTo>
                      <a:pt x="f15" y="f14"/>
                      <a:pt x="f14" y="f16"/>
                      <a:pt x="f14" y="f9"/>
                    </a:cubicBezTo>
                    <a:cubicBezTo>
                      <a:pt x="f17" y="f18"/>
                      <a:pt x="f15" y="f3"/>
                      <a:pt x="f9" y="f3"/>
                    </a:cubicBezTo>
                    <a:cubicBezTo>
                      <a:pt x="f19" y="f3"/>
                      <a:pt x="f20" y="f18"/>
                      <a:pt x="f20" y="f9"/>
                    </a:cubicBezTo>
                    <a:cubicBezTo>
                      <a:pt x="f20" y="f16"/>
                      <a:pt x="f19" y="f14"/>
                      <a:pt x="f9" y="f14"/>
                    </a:cubicBez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39" name="Google Shape;513;p54">
                <a:extLst>
                  <a:ext uri="{FF2B5EF4-FFF2-40B4-BE49-F238E27FC236}">
                    <a16:creationId xmlns:a16="http://schemas.microsoft.com/office/drawing/2014/main" id="{58DA784B-0E73-7C7F-468E-B890EFE388AD}"/>
                  </a:ext>
                </a:extLst>
              </p:cNvPr>
              <p:cNvSpPr/>
              <p:nvPr/>
            </p:nvSpPr>
            <p:spPr>
              <a:xfrm>
                <a:off x="7740021" y="1896063"/>
                <a:ext cx="9793" cy="9793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260"/>
                  <a:gd name="f4" fmla="val 130"/>
                  <a:gd name="f5" fmla="val 1"/>
                  <a:gd name="f6" fmla="val 59"/>
                  <a:gd name="f7" fmla="val 202"/>
                  <a:gd name="f8" fmla="*/ f0 1 260"/>
                  <a:gd name="f9" fmla="*/ f1 1 260"/>
                  <a:gd name="f10" fmla="val f2"/>
                  <a:gd name="f11" fmla="val f3"/>
                  <a:gd name="f12" fmla="+- f11 0 f10"/>
                  <a:gd name="f13" fmla="*/ f12 1 260"/>
                  <a:gd name="f14" fmla="*/ f10 1 f13"/>
                  <a:gd name="f15" fmla="*/ f11 1 f13"/>
                  <a:gd name="f16" fmla="*/ f14 f8 1"/>
                  <a:gd name="f17" fmla="*/ f15 f8 1"/>
                  <a:gd name="f18" fmla="*/ f15 f9 1"/>
                  <a:gd name="f19" fmla="*/ f14 f9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16" t="f19" r="f17" b="f18"/>
                <a:pathLst>
                  <a:path w="260" h="260">
                    <a:moveTo>
                      <a:pt x="f4" y="f5"/>
                    </a:moveTo>
                    <a:cubicBezTo>
                      <a:pt x="f6" y="f5"/>
                      <a:pt x="f5" y="f6"/>
                      <a:pt x="f5" y="f4"/>
                    </a:cubicBezTo>
                    <a:cubicBezTo>
                      <a:pt x="f5" y="f7"/>
                      <a:pt x="f6" y="f3"/>
                      <a:pt x="f4" y="f3"/>
                    </a:cubicBezTo>
                    <a:cubicBezTo>
                      <a:pt x="f7" y="f3"/>
                      <a:pt x="f3" y="f7"/>
                      <a:pt x="f3" y="f4"/>
                    </a:cubicBezTo>
                    <a:cubicBezTo>
                      <a:pt x="f3" y="f6"/>
                      <a:pt x="f7" y="f5"/>
                      <a:pt x="f4" y="f5"/>
                    </a:cubicBez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40" name="Google Shape;514;p54">
                <a:extLst>
                  <a:ext uri="{FF2B5EF4-FFF2-40B4-BE49-F238E27FC236}">
                    <a16:creationId xmlns:a16="http://schemas.microsoft.com/office/drawing/2014/main" id="{A1E0A0AB-8A21-AA4E-A482-D2D59614CB49}"/>
                  </a:ext>
                </a:extLst>
              </p:cNvPr>
              <p:cNvSpPr/>
              <p:nvPr/>
            </p:nvSpPr>
            <p:spPr>
              <a:xfrm>
                <a:off x="7640872" y="1874812"/>
                <a:ext cx="53263" cy="52285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1414"/>
                  <a:gd name="f4" fmla="val 1388"/>
                  <a:gd name="f5" fmla="val 724"/>
                  <a:gd name="f6" fmla="val 349"/>
                  <a:gd name="f7" fmla="val 915"/>
                  <a:gd name="f8" fmla="val 1069"/>
                  <a:gd name="f9" fmla="val 503"/>
                  <a:gd name="f10" fmla="val 694"/>
                  <a:gd name="f11" fmla="val 886"/>
                  <a:gd name="f12" fmla="val 1040"/>
                  <a:gd name="f13" fmla="val 533"/>
                  <a:gd name="f14" fmla="val 378"/>
                  <a:gd name="f15" fmla="val 720"/>
                  <a:gd name="f16" fmla="val 1"/>
                  <a:gd name="f17" fmla="val 321"/>
                  <a:gd name="f18" fmla="val 339"/>
                  <a:gd name="f19" fmla="val 29"/>
                  <a:gd name="f20" fmla="val 744"/>
                  <a:gd name="f21" fmla="val 52"/>
                  <a:gd name="f22" fmla="val 1085"/>
                  <a:gd name="f23" fmla="val 329"/>
                  <a:gd name="f24" fmla="val 1363"/>
                  <a:gd name="f25" fmla="val 671"/>
                  <a:gd name="f26" fmla="val 1386"/>
                  <a:gd name="f27" fmla="val 688"/>
                  <a:gd name="f28" fmla="val 1387"/>
                  <a:gd name="f29" fmla="val 704"/>
                  <a:gd name="f30" fmla="val 721"/>
                  <a:gd name="f31" fmla="val 1104"/>
                  <a:gd name="f32" fmla="val 1077"/>
                  <a:gd name="f33" fmla="val 312"/>
                  <a:gd name="f34" fmla="val 2"/>
                  <a:gd name="f35" fmla="*/ f0 1 1414"/>
                  <a:gd name="f36" fmla="*/ f1 1 1388"/>
                  <a:gd name="f37" fmla="val f2"/>
                  <a:gd name="f38" fmla="val f3"/>
                  <a:gd name="f39" fmla="val f4"/>
                  <a:gd name="f40" fmla="+- f39 0 f37"/>
                  <a:gd name="f41" fmla="+- f38 0 f37"/>
                  <a:gd name="f42" fmla="*/ f41 1 1414"/>
                  <a:gd name="f43" fmla="*/ f40 1 1388"/>
                  <a:gd name="f44" fmla="*/ f37 1 f42"/>
                  <a:gd name="f45" fmla="*/ f38 1 f42"/>
                  <a:gd name="f46" fmla="*/ f37 1 f43"/>
                  <a:gd name="f47" fmla="*/ f39 1 f43"/>
                  <a:gd name="f48" fmla="*/ f44 f35 1"/>
                  <a:gd name="f49" fmla="*/ f45 f35 1"/>
                  <a:gd name="f50" fmla="*/ f47 f36 1"/>
                  <a:gd name="f51" fmla="*/ f46 f3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48" t="f51" r="f49" b="f50"/>
                <a:pathLst>
                  <a:path w="1414" h="1388">
                    <a:moveTo>
                      <a:pt x="f5" y="f6"/>
                    </a:moveTo>
                    <a:cubicBezTo>
                      <a:pt x="f7" y="f6"/>
                      <a:pt x="f8" y="f9"/>
                      <a:pt x="f8" y="f10"/>
                    </a:cubicBezTo>
                    <a:cubicBezTo>
                      <a:pt x="f8" y="f11"/>
                      <a:pt x="f7" y="f12"/>
                      <a:pt x="f5" y="f12"/>
                    </a:cubicBezTo>
                    <a:cubicBezTo>
                      <a:pt x="f13" y="f12"/>
                      <a:pt x="f14" y="f11"/>
                      <a:pt x="f14" y="f10"/>
                    </a:cubicBezTo>
                    <a:cubicBezTo>
                      <a:pt x="f14" y="f9"/>
                      <a:pt x="f13" y="f6"/>
                      <a:pt x="f5" y="f6"/>
                    </a:cubicBezTo>
                    <a:close/>
                    <a:moveTo>
                      <a:pt x="f15" y="f16"/>
                    </a:moveTo>
                    <a:cubicBezTo>
                      <a:pt x="f17" y="f16"/>
                      <a:pt x="f16" y="f18"/>
                      <a:pt x="f19" y="f20"/>
                    </a:cubicBezTo>
                    <a:cubicBezTo>
                      <a:pt x="f21" y="f22"/>
                      <a:pt x="f23" y="f24"/>
                      <a:pt x="f25" y="f26"/>
                    </a:cubicBezTo>
                    <a:cubicBezTo>
                      <a:pt x="f27" y="f28"/>
                      <a:pt x="f29" y="f28"/>
                      <a:pt x="f30" y="f28"/>
                    </a:cubicBezTo>
                    <a:cubicBezTo>
                      <a:pt x="f31" y="f28"/>
                      <a:pt x="f3" y="f32"/>
                      <a:pt x="f3" y="f10"/>
                    </a:cubicBezTo>
                    <a:cubicBezTo>
                      <a:pt x="f3" y="f33"/>
                      <a:pt x="f31" y="f34"/>
                      <a:pt x="f15" y="f16"/>
                    </a:cubicBez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41" name="Google Shape;515;p54">
                <a:extLst>
                  <a:ext uri="{FF2B5EF4-FFF2-40B4-BE49-F238E27FC236}">
                    <a16:creationId xmlns:a16="http://schemas.microsoft.com/office/drawing/2014/main" id="{B353C7AD-AD54-2990-9CCD-37E92C19BDFF}"/>
                  </a:ext>
                </a:extLst>
              </p:cNvPr>
              <p:cNvSpPr/>
              <p:nvPr/>
            </p:nvSpPr>
            <p:spPr>
              <a:xfrm>
                <a:off x="7564328" y="1874812"/>
                <a:ext cx="53263" cy="52285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1414"/>
                  <a:gd name="f4" fmla="val 1388"/>
                  <a:gd name="f5" fmla="val 732"/>
                  <a:gd name="f6" fmla="val 349"/>
                  <a:gd name="f7" fmla="val 922"/>
                  <a:gd name="f8" fmla="val 1077"/>
                  <a:gd name="f9" fmla="val 503"/>
                  <a:gd name="f10" fmla="val 694"/>
                  <a:gd name="f11" fmla="val 886"/>
                  <a:gd name="f12" fmla="val 1040"/>
                  <a:gd name="f13" fmla="val 540"/>
                  <a:gd name="f14" fmla="val 386"/>
                  <a:gd name="f15" fmla="val 720"/>
                  <a:gd name="f16" fmla="val 1"/>
                  <a:gd name="f17" fmla="val 321"/>
                  <a:gd name="f18" fmla="val 339"/>
                  <a:gd name="f19" fmla="val 29"/>
                  <a:gd name="f20" fmla="val 744"/>
                  <a:gd name="f21" fmla="val 53"/>
                  <a:gd name="f22" fmla="val 1085"/>
                  <a:gd name="f23" fmla="val 330"/>
                  <a:gd name="f24" fmla="val 1363"/>
                  <a:gd name="f25" fmla="val 672"/>
                  <a:gd name="f26" fmla="val 1386"/>
                  <a:gd name="f27" fmla="val 688"/>
                  <a:gd name="f28" fmla="val 1387"/>
                  <a:gd name="f29" fmla="val 705"/>
                  <a:gd name="f30" fmla="val 721"/>
                  <a:gd name="f31" fmla="val 1104"/>
                  <a:gd name="f32" fmla="val 312"/>
                  <a:gd name="f33" fmla="val 2"/>
                  <a:gd name="f34" fmla="*/ f0 1 1414"/>
                  <a:gd name="f35" fmla="*/ f1 1 1388"/>
                  <a:gd name="f36" fmla="val f2"/>
                  <a:gd name="f37" fmla="val f3"/>
                  <a:gd name="f38" fmla="val f4"/>
                  <a:gd name="f39" fmla="+- f38 0 f36"/>
                  <a:gd name="f40" fmla="+- f37 0 f36"/>
                  <a:gd name="f41" fmla="*/ f40 1 1414"/>
                  <a:gd name="f42" fmla="*/ f39 1 1388"/>
                  <a:gd name="f43" fmla="*/ f36 1 f41"/>
                  <a:gd name="f44" fmla="*/ f37 1 f41"/>
                  <a:gd name="f45" fmla="*/ f36 1 f42"/>
                  <a:gd name="f46" fmla="*/ f38 1 f42"/>
                  <a:gd name="f47" fmla="*/ f43 f34 1"/>
                  <a:gd name="f48" fmla="*/ f44 f34 1"/>
                  <a:gd name="f49" fmla="*/ f46 f35 1"/>
                  <a:gd name="f50" fmla="*/ f45 f35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47" t="f50" r="f48" b="f49"/>
                <a:pathLst>
                  <a:path w="1414" h="1388">
                    <a:moveTo>
                      <a:pt x="f5" y="f6"/>
                    </a:moveTo>
                    <a:cubicBezTo>
                      <a:pt x="f7" y="f6"/>
                      <a:pt x="f8" y="f9"/>
                      <a:pt x="f8" y="f10"/>
                    </a:cubicBezTo>
                    <a:cubicBezTo>
                      <a:pt x="f8" y="f11"/>
                      <a:pt x="f7" y="f12"/>
                      <a:pt x="f5" y="f12"/>
                    </a:cubicBezTo>
                    <a:cubicBezTo>
                      <a:pt x="f13" y="f12"/>
                      <a:pt x="f14" y="f11"/>
                      <a:pt x="f14" y="f10"/>
                    </a:cubicBezTo>
                    <a:cubicBezTo>
                      <a:pt x="f14" y="f9"/>
                      <a:pt x="f13" y="f6"/>
                      <a:pt x="f5" y="f6"/>
                    </a:cubicBezTo>
                    <a:close/>
                    <a:moveTo>
                      <a:pt x="f15" y="f16"/>
                    </a:moveTo>
                    <a:cubicBezTo>
                      <a:pt x="f17" y="f16"/>
                      <a:pt x="f16" y="f18"/>
                      <a:pt x="f19" y="f20"/>
                    </a:cubicBezTo>
                    <a:cubicBezTo>
                      <a:pt x="f21" y="f22"/>
                      <a:pt x="f23" y="f24"/>
                      <a:pt x="f25" y="f26"/>
                    </a:cubicBezTo>
                    <a:cubicBezTo>
                      <a:pt x="f27" y="f28"/>
                      <a:pt x="f29" y="f28"/>
                      <a:pt x="f30" y="f28"/>
                    </a:cubicBezTo>
                    <a:cubicBezTo>
                      <a:pt x="f31" y="f28"/>
                      <a:pt x="f3" y="f8"/>
                      <a:pt x="f3" y="f10"/>
                    </a:cubicBezTo>
                    <a:cubicBezTo>
                      <a:pt x="f3" y="f32"/>
                      <a:pt x="f31" y="f33"/>
                      <a:pt x="f15" y="f16"/>
                    </a:cubicBezTo>
                    <a:close/>
                  </a:path>
                </a:pathLst>
              </a:custGeom>
              <a:solidFill>
                <a:srgbClr val="FFFCF3"/>
              </a:solidFill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</p:grpSp>
      </p:grpSp>
      <p:cxnSp>
        <p:nvCxnSpPr>
          <p:cNvPr id="64" name="Google Shape;546;p54">
            <a:extLst>
              <a:ext uri="{FF2B5EF4-FFF2-40B4-BE49-F238E27FC236}">
                <a16:creationId xmlns:a16="http://schemas.microsoft.com/office/drawing/2014/main" id="{F39CF791-8B5B-B0E6-6233-A80FEEE8AA92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3991532" y="2957805"/>
            <a:ext cx="170050" cy="2072415"/>
          </a:xfrm>
          <a:prstGeom prst="bentConnector2">
            <a:avLst/>
          </a:prstGeom>
          <a:noFill/>
          <a:ln w="9528" cap="flat">
            <a:solidFill>
              <a:srgbClr val="054F58"/>
            </a:solidFill>
            <a:prstDash val="solid"/>
            <a:round/>
          </a:ln>
        </p:spPr>
      </p:cxnSp>
      <p:cxnSp>
        <p:nvCxnSpPr>
          <p:cNvPr id="65" name="Google Shape;547;p54">
            <a:extLst>
              <a:ext uri="{FF2B5EF4-FFF2-40B4-BE49-F238E27FC236}">
                <a16:creationId xmlns:a16="http://schemas.microsoft.com/office/drawing/2014/main" id="{384C32B8-65A2-E0E6-4033-DCA45813C138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472446" y="2379256"/>
            <a:ext cx="170050" cy="2072413"/>
          </a:xfrm>
          <a:prstGeom prst="bentConnector2">
            <a:avLst/>
          </a:prstGeom>
          <a:noFill/>
          <a:ln w="9528" cap="flat">
            <a:solidFill>
              <a:srgbClr val="054F58"/>
            </a:solidFill>
            <a:prstDash val="solid"/>
            <a:round/>
          </a:ln>
        </p:spPr>
      </p:cxnSp>
      <p:cxnSp>
        <p:nvCxnSpPr>
          <p:cNvPr id="66" name="Google Shape;548;p54">
            <a:extLst>
              <a:ext uri="{FF2B5EF4-FFF2-40B4-BE49-F238E27FC236}">
                <a16:creationId xmlns:a16="http://schemas.microsoft.com/office/drawing/2014/main" id="{C1124196-E6D8-7577-0ADF-BC1C898E6213}"/>
              </a:ext>
            </a:extLst>
          </p:cNvPr>
          <p:cNvCxnSpPr>
            <a:stCxn id="23" idx="0"/>
            <a:endCxn id="21" idx="3"/>
          </p:cNvCxnSpPr>
          <p:nvPr/>
        </p:nvCxnSpPr>
        <p:spPr>
          <a:xfrm rot="5400000" flipH="1" flipV="1">
            <a:off x="8897473" y="1783164"/>
            <a:ext cx="205137" cy="2072413"/>
          </a:xfrm>
          <a:prstGeom prst="bentConnector2">
            <a:avLst/>
          </a:prstGeom>
          <a:noFill/>
          <a:ln w="9528" cap="flat">
            <a:solidFill>
              <a:srgbClr val="054F58"/>
            </a:solidFill>
            <a:prstDash val="solid"/>
            <a:round/>
          </a:ln>
        </p:spPr>
      </p:cxnSp>
      <p:pic>
        <p:nvPicPr>
          <p:cNvPr id="68" name="Picture 67">
            <a:extLst>
              <a:ext uri="{FF2B5EF4-FFF2-40B4-BE49-F238E27FC236}">
                <a16:creationId xmlns:a16="http://schemas.microsoft.com/office/drawing/2014/main" id="{A7649780-559D-D047-341A-0D4E3617A2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9815" y="793471"/>
            <a:ext cx="4153633" cy="487685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2168DAB4-7E4E-E875-6E84-C165F66FC6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5504C454-EED2-48BE-A731-07A66157CDB2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4766C86-DDFF-6A5F-5083-B853D51D2C8B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3F142B4-2D5D-DBC4-9BFD-7BCDF3C65B63}"/>
              </a:ext>
            </a:extLst>
          </p:cNvPr>
          <p:cNvSpPr txBox="1"/>
          <p:nvPr/>
        </p:nvSpPr>
        <p:spPr>
          <a:xfrm>
            <a:off x="4547731" y="852944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D04C5CE-BE9B-3DB3-010D-815FBFB2996B}"/>
              </a:ext>
            </a:extLst>
          </p:cNvPr>
          <p:cNvSpPr txBox="1"/>
          <p:nvPr/>
        </p:nvSpPr>
        <p:spPr>
          <a:xfrm>
            <a:off x="1484679" y="4857561"/>
            <a:ext cx="2988159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ctr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1BFA235-BC53-5CF6-9C89-A5605A25308C}"/>
              </a:ext>
            </a:extLst>
          </p:cNvPr>
          <p:cNvSpPr txBox="1"/>
          <p:nvPr/>
        </p:nvSpPr>
        <p:spPr>
          <a:xfrm>
            <a:off x="3975810" y="2105255"/>
            <a:ext cx="2988159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ctr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C1102B00-5FAE-9795-B840-E66F32926724}"/>
              </a:ext>
            </a:extLst>
          </p:cNvPr>
          <p:cNvSpPr txBox="1"/>
          <p:nvPr/>
        </p:nvSpPr>
        <p:spPr>
          <a:xfrm>
            <a:off x="6482892" y="3776736"/>
            <a:ext cx="2988159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ctr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15DCB33-BF13-0D4C-732A-67894AA8C31F}"/>
              </a:ext>
            </a:extLst>
          </p:cNvPr>
          <p:cNvSpPr txBox="1"/>
          <p:nvPr/>
        </p:nvSpPr>
        <p:spPr>
          <a:xfrm>
            <a:off x="8967353" y="1094217"/>
            <a:ext cx="2988159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ctr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E231379-EEDC-F08A-4A8D-311E7441FFDD}"/>
              </a:ext>
            </a:extLst>
          </p:cNvPr>
          <p:cNvGrpSpPr/>
          <p:nvPr/>
        </p:nvGrpSpPr>
        <p:grpSpPr>
          <a:xfrm>
            <a:off x="5074423" y="3500488"/>
            <a:ext cx="816996" cy="816996"/>
            <a:chOff x="5074423" y="3500488"/>
            <a:chExt cx="816996" cy="816996"/>
          </a:xfrm>
        </p:grpSpPr>
        <p:sp>
          <p:nvSpPr>
            <p:cNvPr id="22" name="Google Shape;496;p54">
              <a:extLst>
                <a:ext uri="{FF2B5EF4-FFF2-40B4-BE49-F238E27FC236}">
                  <a16:creationId xmlns:a16="http://schemas.microsoft.com/office/drawing/2014/main" id="{CBE38F23-60F0-6448-BC95-1A0ACEAB8DFF}"/>
                </a:ext>
              </a:extLst>
            </p:cNvPr>
            <p:cNvSpPr/>
            <p:nvPr/>
          </p:nvSpPr>
          <p:spPr>
            <a:xfrm>
              <a:off x="5074423" y="3500488"/>
              <a:ext cx="816996" cy="816996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78CFD6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grpSp>
          <p:nvGrpSpPr>
            <p:cNvPr id="42" name="Google Shape;516;p54">
              <a:extLst>
                <a:ext uri="{FF2B5EF4-FFF2-40B4-BE49-F238E27FC236}">
                  <a16:creationId xmlns:a16="http://schemas.microsoft.com/office/drawing/2014/main" id="{A7F58487-F5ED-7DE8-573B-08EED6BD8E83}"/>
                </a:ext>
              </a:extLst>
            </p:cNvPr>
            <p:cNvGrpSpPr/>
            <p:nvPr/>
          </p:nvGrpSpPr>
          <p:grpSpPr>
            <a:xfrm>
              <a:off x="5297894" y="3680094"/>
              <a:ext cx="370066" cy="457784"/>
              <a:chOff x="3471803" y="2613428"/>
              <a:chExt cx="298002" cy="368639"/>
            </a:xfrm>
            <a:solidFill>
              <a:srgbClr val="054F58"/>
            </a:solidFill>
          </p:grpSpPr>
          <p:sp>
            <p:nvSpPr>
              <p:cNvPr id="43" name="Google Shape;517;p54">
                <a:extLst>
                  <a:ext uri="{FF2B5EF4-FFF2-40B4-BE49-F238E27FC236}">
                    <a16:creationId xmlns:a16="http://schemas.microsoft.com/office/drawing/2014/main" id="{CDDFDC1B-66FE-359A-E5C7-51AE8707FFD3}"/>
                  </a:ext>
                </a:extLst>
              </p:cNvPr>
              <p:cNvSpPr/>
              <p:nvPr/>
            </p:nvSpPr>
            <p:spPr>
              <a:xfrm>
                <a:off x="3595548" y="2795183"/>
                <a:ext cx="50511" cy="59856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1341"/>
                  <a:gd name="f4" fmla="val 1589"/>
                  <a:gd name="f5" fmla="val 1437"/>
                  <a:gd name="f6" fmla="val 1521"/>
                  <a:gd name="f7" fmla="val 69"/>
                  <a:gd name="f8" fmla="val 1588"/>
                  <a:gd name="f9" fmla="val 153"/>
                  <a:gd name="f10" fmla="val 1189"/>
                  <a:gd name="f11" fmla="val 1272"/>
                  <a:gd name="f12" fmla="val 748"/>
                  <a:gd name="f13" fmla="val 605"/>
                  <a:gd name="f14" fmla="val 727"/>
                  <a:gd name="f15" fmla="val 627"/>
                  <a:gd name="f16" fmla="val 699"/>
                  <a:gd name="f17" fmla="val 637"/>
                  <a:gd name="f18" fmla="val 671"/>
                  <a:gd name="f19" fmla="val 643"/>
                  <a:gd name="f20" fmla="val 616"/>
                  <a:gd name="f21" fmla="val 594"/>
                  <a:gd name="f22" fmla="val 607"/>
                  <a:gd name="f23" fmla="val 593"/>
                  <a:gd name="f24" fmla="val 606"/>
                  <a:gd name="f25" fmla="*/ f0 1 1341"/>
                  <a:gd name="f26" fmla="*/ f1 1 1589"/>
                  <a:gd name="f27" fmla="val f2"/>
                  <a:gd name="f28" fmla="val f3"/>
                  <a:gd name="f29" fmla="val f4"/>
                  <a:gd name="f30" fmla="+- f29 0 f27"/>
                  <a:gd name="f31" fmla="+- f28 0 f27"/>
                  <a:gd name="f32" fmla="*/ f31 1 1341"/>
                  <a:gd name="f33" fmla="*/ f30 1 1589"/>
                  <a:gd name="f34" fmla="*/ f27 1 f32"/>
                  <a:gd name="f35" fmla="*/ f28 1 f32"/>
                  <a:gd name="f36" fmla="*/ f27 1 f33"/>
                  <a:gd name="f37" fmla="*/ f29 1 f33"/>
                  <a:gd name="f38" fmla="*/ f34 f25 1"/>
                  <a:gd name="f39" fmla="*/ f35 f25 1"/>
                  <a:gd name="f40" fmla="*/ f37 f26 1"/>
                  <a:gd name="f41" fmla="*/ f36 f2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38" t="f41" r="f39" b="f40"/>
                <a:pathLst>
                  <a:path w="1341" h="1589">
                    <a:moveTo>
                      <a:pt x="f2" y="f2"/>
                    </a:moveTo>
                    <a:lnTo>
                      <a:pt x="f2" y="f5"/>
                    </a:lnTo>
                    <a:cubicBezTo>
                      <a:pt x="f2" y="f6"/>
                      <a:pt x="f7" y="f8"/>
                      <a:pt x="f9" y="f8"/>
                    </a:cubicBezTo>
                    <a:lnTo>
                      <a:pt x="f10" y="f8"/>
                    </a:lnTo>
                    <a:cubicBezTo>
                      <a:pt x="f11" y="f8"/>
                      <a:pt x="f3" y="f6"/>
                      <a:pt x="f3" y="f5"/>
                    </a:cubicBezTo>
                    <a:lnTo>
                      <a:pt x="f3" y="f2"/>
                    </a:lnTo>
                    <a:lnTo>
                      <a:pt x="f12" y="f13"/>
                    </a:lnTo>
                    <a:cubicBezTo>
                      <a:pt x="f14" y="f15"/>
                      <a:pt x="f16" y="f17"/>
                      <a:pt x="f18" y="f17"/>
                    </a:cubicBezTo>
                    <a:cubicBezTo>
                      <a:pt x="f19" y="f17"/>
                      <a:pt x="f20" y="f15"/>
                      <a:pt x="f21" y="f22"/>
                    </a:cubicBezTo>
                    <a:cubicBezTo>
                      <a:pt x="f21" y="f22"/>
                      <a:pt x="f23" y="f24"/>
                      <a:pt x="f23" y="f13"/>
                    </a:cubicBezTo>
                    <a:lnTo>
                      <a:pt x="f2" y="f2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44" name="Google Shape;518;p54">
                <a:extLst>
                  <a:ext uri="{FF2B5EF4-FFF2-40B4-BE49-F238E27FC236}">
                    <a16:creationId xmlns:a16="http://schemas.microsoft.com/office/drawing/2014/main" id="{E6EE08B4-0569-25EB-4F49-60AED326632B}"/>
                  </a:ext>
                </a:extLst>
              </p:cNvPr>
              <p:cNvSpPr/>
              <p:nvPr/>
            </p:nvSpPr>
            <p:spPr>
              <a:xfrm>
                <a:off x="3488371" y="2613428"/>
                <a:ext cx="264855" cy="135760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7031"/>
                  <a:gd name="f4" fmla="val 3604"/>
                  <a:gd name="f5" fmla="val 1531"/>
                  <a:gd name="f6" fmla="val 1196"/>
                  <a:gd name="f7" fmla="val 1576"/>
                  <a:gd name="f8" fmla="val 1618"/>
                  <a:gd name="f9" fmla="val 1225"/>
                  <a:gd name="f10" fmla="val 1633"/>
                  <a:gd name="f11" fmla="val 1270"/>
                  <a:gd name="f12" fmla="val 1727"/>
                  <a:gd name="f13" fmla="val 1543"/>
                  <a:gd name="f14" fmla="val 1883"/>
                  <a:gd name="f15" fmla="val 1791"/>
                  <a:gd name="f16" fmla="val 2089"/>
                  <a:gd name="f17" fmla="val 1995"/>
                  <a:gd name="f18" fmla="val 2125"/>
                  <a:gd name="f19" fmla="val 2032"/>
                  <a:gd name="f20" fmla="val 2164"/>
                  <a:gd name="f21" fmla="val 2067"/>
                  <a:gd name="f22" fmla="val 2204"/>
                  <a:gd name="f23" fmla="val 2100"/>
                  <a:gd name="f24" fmla="val 2249"/>
                  <a:gd name="f25" fmla="val 2138"/>
                  <a:gd name="f26" fmla="val 2255"/>
                  <a:gd name="f27" fmla="val 2207"/>
                  <a:gd name="f28" fmla="val 2217"/>
                  <a:gd name="f29" fmla="val 2252"/>
                  <a:gd name="f30" fmla="val 2196"/>
                  <a:gd name="f31" fmla="val 2278"/>
                  <a:gd name="f32" fmla="val 2165"/>
                  <a:gd name="f33" fmla="val 2291"/>
                  <a:gd name="f34" fmla="val 2134"/>
                  <a:gd name="f35" fmla="val 2109"/>
                  <a:gd name="f36" fmla="val 2085"/>
                  <a:gd name="f37" fmla="val 2283"/>
                  <a:gd name="f38" fmla="val 2065"/>
                  <a:gd name="f39" fmla="val 2266"/>
                  <a:gd name="f40" fmla="val 2020"/>
                  <a:gd name="f41" fmla="val 2229"/>
                  <a:gd name="f42" fmla="val 1977"/>
                  <a:gd name="f43" fmla="val 2189"/>
                  <a:gd name="f44" fmla="val 1936"/>
                  <a:gd name="f45" fmla="val 2149"/>
                  <a:gd name="f46" fmla="val 1707"/>
                  <a:gd name="f47" fmla="val 1922"/>
                  <a:gd name="f48" fmla="val 1534"/>
                  <a:gd name="f49" fmla="val 1645"/>
                  <a:gd name="f50" fmla="val 1428"/>
                  <a:gd name="f51" fmla="val 1339"/>
                  <a:gd name="f52" fmla="val 1410"/>
                  <a:gd name="f53" fmla="val 1283"/>
                  <a:gd name="f54" fmla="val 1440"/>
                  <a:gd name="f55" fmla="val 1222"/>
                  <a:gd name="f56" fmla="val 1496"/>
                  <a:gd name="f57" fmla="val 1202"/>
                  <a:gd name="f58" fmla="val 1507"/>
                  <a:gd name="f59" fmla="val 1198"/>
                  <a:gd name="f60" fmla="val 1519"/>
                  <a:gd name="f61" fmla="val 2524"/>
                  <a:gd name="f62" fmla="val 2331"/>
                  <a:gd name="f63" fmla="val 2540"/>
                  <a:gd name="f64" fmla="val 2556"/>
                  <a:gd name="f65" fmla="val 2335"/>
                  <a:gd name="f66" fmla="val 2572"/>
                  <a:gd name="f67" fmla="val 2343"/>
                  <a:gd name="f68" fmla="val 2574"/>
                  <a:gd name="f69" fmla="val 2635"/>
                  <a:gd name="f70" fmla="val 2374"/>
                  <a:gd name="f71" fmla="val 2697"/>
                  <a:gd name="f72" fmla="val 2401"/>
                  <a:gd name="f73" fmla="val 2761"/>
                  <a:gd name="f74" fmla="val 2424"/>
                  <a:gd name="f75" fmla="val 2817"/>
                  <a:gd name="f76" fmla="val 2444"/>
                  <a:gd name="f77" fmla="val 2845"/>
                  <a:gd name="f78" fmla="val 2506"/>
                  <a:gd name="f79" fmla="val 2826"/>
                  <a:gd name="f80" fmla="val 2562"/>
                  <a:gd name="f81" fmla="val 2809"/>
                  <a:gd name="f82" fmla="val 2606"/>
                  <a:gd name="f83" fmla="val 2768"/>
                  <a:gd name="f84" fmla="val 2633"/>
                  <a:gd name="f85" fmla="val 2724"/>
                  <a:gd name="f86" fmla="val 2712"/>
                  <a:gd name="f87" fmla="val 2699"/>
                  <a:gd name="f88" fmla="val 2631"/>
                  <a:gd name="f89" fmla="val 2687"/>
                  <a:gd name="f90" fmla="val 2627"/>
                  <a:gd name="f91" fmla="val 2615"/>
                  <a:gd name="f92" fmla="val 2601"/>
                  <a:gd name="f93" fmla="val 2545"/>
                  <a:gd name="f94" fmla="val 2571"/>
                  <a:gd name="f95" fmla="val 2477"/>
                  <a:gd name="f96" fmla="val 2536"/>
                  <a:gd name="f97" fmla="val 2423"/>
                  <a:gd name="f98" fmla="val 2511"/>
                  <a:gd name="f99" fmla="val 2402"/>
                  <a:gd name="f100" fmla="val 2445"/>
                  <a:gd name="f101" fmla="val 2428"/>
                  <a:gd name="f102" fmla="val 2392"/>
                  <a:gd name="f103" fmla="val 2446"/>
                  <a:gd name="f104" fmla="val 2354"/>
                  <a:gd name="f105" fmla="val 2485"/>
                  <a:gd name="f106" fmla="val 1851"/>
                  <a:gd name="f107" fmla="val 1"/>
                  <a:gd name="f108" fmla="val 1359"/>
                  <a:gd name="f109" fmla="val 56"/>
                  <a:gd name="f110" fmla="val 987"/>
                  <a:gd name="f111" fmla="val 473"/>
                  <a:gd name="f112" fmla="val 969"/>
                  <a:gd name="f113" fmla="val 2091"/>
                  <a:gd name="f114" fmla="val 743"/>
                  <a:gd name="f115" fmla="val 2461"/>
                  <a:gd name="f116" fmla="val 303"/>
                  <a:gd name="f117" fmla="val 3134"/>
                  <a:gd name="f118" fmla="val 211"/>
                  <a:gd name="f119" fmla="val 3272"/>
                  <a:gd name="f120" fmla="val 110"/>
                  <a:gd name="f121" fmla="val 3427"/>
                  <a:gd name="f122" fmla="val 3603"/>
                  <a:gd name="f123" fmla="val 6921"/>
                  <a:gd name="f124" fmla="val 6821"/>
                  <a:gd name="f125" fmla="val 6729"/>
                  <a:gd name="f126" fmla="val 6288"/>
                  <a:gd name="f127" fmla="val 6044"/>
                  <a:gd name="f128" fmla="val 5672"/>
                  <a:gd name="f129" fmla="val 5180"/>
                  <a:gd name="f130" fmla="val 575"/>
                  <a:gd name="f131" fmla="val 5179"/>
                  <a:gd name="f132" fmla="val 1232"/>
                  <a:gd name="f133" fmla="val 4648"/>
                  <a:gd name="f134" fmla="val 1765"/>
                  <a:gd name="f135" fmla="val 3992"/>
                  <a:gd name="f136" fmla="val 1766"/>
                  <a:gd name="f137" fmla="val 3039"/>
                  <a:gd name="f138" fmla="val 2383"/>
                  <a:gd name="f139" fmla="val 1852"/>
                  <a:gd name="f140" fmla="*/ f0 1 7031"/>
                  <a:gd name="f141" fmla="*/ f1 1 3604"/>
                  <a:gd name="f142" fmla="val f2"/>
                  <a:gd name="f143" fmla="val f3"/>
                  <a:gd name="f144" fmla="val f4"/>
                  <a:gd name="f145" fmla="+- f144 0 f142"/>
                  <a:gd name="f146" fmla="+- f143 0 f142"/>
                  <a:gd name="f147" fmla="*/ f146 1 7031"/>
                  <a:gd name="f148" fmla="*/ f145 1 3604"/>
                  <a:gd name="f149" fmla="*/ f142 1 f147"/>
                  <a:gd name="f150" fmla="*/ f143 1 f147"/>
                  <a:gd name="f151" fmla="*/ f142 1 f148"/>
                  <a:gd name="f152" fmla="*/ f144 1 f148"/>
                  <a:gd name="f153" fmla="*/ f149 f140 1"/>
                  <a:gd name="f154" fmla="*/ f150 f140 1"/>
                  <a:gd name="f155" fmla="*/ f152 f141 1"/>
                  <a:gd name="f156" fmla="*/ f151 f14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153" t="f156" r="f154" b="f155"/>
                <a:pathLst>
                  <a:path w="7031" h="3604">
                    <a:moveTo>
                      <a:pt x="f5" y="f6"/>
                    </a:moveTo>
                    <a:cubicBezTo>
                      <a:pt x="f7" y="f6"/>
                      <a:pt x="f8" y="f9"/>
                      <a:pt x="f10" y="f11"/>
                    </a:cubicBezTo>
                    <a:cubicBezTo>
                      <a:pt x="f12" y="f13"/>
                      <a:pt x="f14" y="f15"/>
                      <a:pt x="f16" y="f17"/>
                    </a:cubicBezTo>
                    <a:cubicBezTo>
                      <a:pt x="f18" y="f19"/>
                      <a:pt x="f20" y="f21"/>
                      <a:pt x="f22" y="f23"/>
                    </a:cubicBezTo>
                    <a:cubicBezTo>
                      <a:pt x="f24" y="f25"/>
                      <a:pt x="f26" y="f27"/>
                      <a:pt x="f28" y="f29"/>
                    </a:cubicBezTo>
                    <a:cubicBezTo>
                      <a:pt x="f30" y="f31"/>
                      <a:pt x="f32" y="f33"/>
                      <a:pt x="f34" y="f33"/>
                    </a:cubicBezTo>
                    <a:cubicBezTo>
                      <a:pt x="f35" y="f33"/>
                      <a:pt x="f36" y="f37"/>
                      <a:pt x="f38" y="f39"/>
                    </a:cubicBezTo>
                    <a:cubicBezTo>
                      <a:pt x="f40" y="f41"/>
                      <a:pt x="f42" y="f43"/>
                      <a:pt x="f44" y="f45"/>
                    </a:cubicBezTo>
                    <a:cubicBezTo>
                      <a:pt x="f46" y="f47"/>
                      <a:pt x="f48" y="f49"/>
                      <a:pt x="f50" y="f51"/>
                    </a:cubicBezTo>
                    <a:cubicBezTo>
                      <a:pt x="f52" y="f53"/>
                      <a:pt x="f54" y="f55"/>
                      <a:pt x="f56" y="f57"/>
                    </a:cubicBezTo>
                    <a:cubicBezTo>
                      <a:pt x="f58" y="f59"/>
                      <a:pt x="f60" y="f6"/>
                      <a:pt x="f5" y="f6"/>
                    </a:cubicBezTo>
                    <a:close/>
                    <a:moveTo>
                      <a:pt x="f61" y="f62"/>
                    </a:moveTo>
                    <a:cubicBezTo>
                      <a:pt x="f63" y="f62"/>
                      <a:pt x="f64" y="f65"/>
                      <a:pt x="f66" y="f67"/>
                    </a:cubicBezTo>
                    <a:lnTo>
                      <a:pt x="f68" y="f67"/>
                    </a:lnTo>
                    <a:cubicBezTo>
                      <a:pt x="f69" y="f70"/>
                      <a:pt x="f71" y="f72"/>
                      <a:pt x="f73" y="f74"/>
                    </a:cubicBezTo>
                    <a:cubicBezTo>
                      <a:pt x="f75" y="f76"/>
                      <a:pt x="f77" y="f78"/>
                      <a:pt x="f79" y="f80"/>
                    </a:cubicBezTo>
                    <a:cubicBezTo>
                      <a:pt x="f81" y="f82"/>
                      <a:pt x="f83" y="f84"/>
                      <a:pt x="f85" y="f84"/>
                    </a:cubicBezTo>
                    <a:cubicBezTo>
                      <a:pt x="f86" y="f84"/>
                      <a:pt x="f87" y="f88"/>
                      <a:pt x="f89" y="f90"/>
                    </a:cubicBezTo>
                    <a:cubicBezTo>
                      <a:pt x="f91" y="f92"/>
                      <a:pt x="f93" y="f94"/>
                      <a:pt x="f95" y="f96"/>
                    </a:cubicBezTo>
                    <a:cubicBezTo>
                      <a:pt x="f97" y="f98"/>
                      <a:pt x="f99" y="f100"/>
                      <a:pt x="f101" y="f102"/>
                    </a:cubicBezTo>
                    <a:cubicBezTo>
                      <a:pt x="f103" y="f104"/>
                      <a:pt x="f105" y="f62"/>
                      <a:pt x="f61" y="f62"/>
                    </a:cubicBezTo>
                    <a:close/>
                    <a:moveTo>
                      <a:pt x="f106" y="f107"/>
                    </a:moveTo>
                    <a:cubicBezTo>
                      <a:pt x="f108" y="f109"/>
                      <a:pt x="f110" y="f111"/>
                      <a:pt x="f110" y="f112"/>
                    </a:cubicBezTo>
                    <a:lnTo>
                      <a:pt x="f110" y="f110"/>
                    </a:lnTo>
                    <a:cubicBezTo>
                      <a:pt x="f110" y="f113"/>
                      <a:pt x="f114" y="f115"/>
                      <a:pt x="f116" y="f117"/>
                    </a:cubicBezTo>
                    <a:cubicBezTo>
                      <a:pt x="f118" y="f119"/>
                      <a:pt x="f120" y="f121"/>
                      <a:pt x="f107" y="f122"/>
                    </a:cubicBezTo>
                    <a:lnTo>
                      <a:pt x="f3" y="f122"/>
                    </a:lnTo>
                    <a:cubicBezTo>
                      <a:pt x="f123" y="f121"/>
                      <a:pt x="f124" y="f119"/>
                      <a:pt x="f125" y="f117"/>
                    </a:cubicBezTo>
                    <a:cubicBezTo>
                      <a:pt x="f126" y="f115"/>
                      <a:pt x="f127" y="f113"/>
                      <a:pt x="f127" y="f110"/>
                    </a:cubicBezTo>
                    <a:lnTo>
                      <a:pt x="f127" y="f112"/>
                    </a:lnTo>
                    <a:cubicBezTo>
                      <a:pt x="f127" y="f111"/>
                      <a:pt x="f128" y="f109"/>
                      <a:pt x="f129" y="f107"/>
                    </a:cubicBezTo>
                    <a:lnTo>
                      <a:pt x="f129" y="f130"/>
                    </a:lnTo>
                    <a:cubicBezTo>
                      <a:pt x="f131" y="f132"/>
                      <a:pt x="f133" y="f134"/>
                      <a:pt x="f135" y="f136"/>
                    </a:cubicBezTo>
                    <a:lnTo>
                      <a:pt x="f137" y="f136"/>
                    </a:lnTo>
                    <a:cubicBezTo>
                      <a:pt x="f138" y="f134"/>
                      <a:pt x="f139" y="f132"/>
                      <a:pt x="f106" y="f130"/>
                    </a:cubicBezTo>
                    <a:lnTo>
                      <a:pt x="f106" y="f107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45" name="Google Shape;519;p54">
                <a:extLst>
                  <a:ext uri="{FF2B5EF4-FFF2-40B4-BE49-F238E27FC236}">
                    <a16:creationId xmlns:a16="http://schemas.microsoft.com/office/drawing/2014/main" id="{90D9DFA9-4D0D-15FD-7B7F-344456AED7AE}"/>
                  </a:ext>
                </a:extLst>
              </p:cNvPr>
              <p:cNvSpPr/>
              <p:nvPr/>
            </p:nvSpPr>
            <p:spPr>
              <a:xfrm>
                <a:off x="3601154" y="2789038"/>
                <a:ext cx="39172" cy="20080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1040"/>
                  <a:gd name="f4" fmla="val 533"/>
                  <a:gd name="f5" fmla="val 1"/>
                  <a:gd name="f6" fmla="val 520"/>
                  <a:gd name="f7" fmla="val 532"/>
                  <a:gd name="f8" fmla="val 1039"/>
                  <a:gd name="f9" fmla="*/ f0 1 1040"/>
                  <a:gd name="f10" fmla="*/ f1 1 533"/>
                  <a:gd name="f11" fmla="val f2"/>
                  <a:gd name="f12" fmla="val f3"/>
                  <a:gd name="f13" fmla="val f4"/>
                  <a:gd name="f14" fmla="+- f13 0 f11"/>
                  <a:gd name="f15" fmla="+- f12 0 f11"/>
                  <a:gd name="f16" fmla="*/ f15 1 1040"/>
                  <a:gd name="f17" fmla="*/ f14 1 533"/>
                  <a:gd name="f18" fmla="*/ f11 1 f16"/>
                  <a:gd name="f19" fmla="*/ f12 1 f16"/>
                  <a:gd name="f20" fmla="*/ f11 1 f17"/>
                  <a:gd name="f21" fmla="*/ f13 1 f17"/>
                  <a:gd name="f22" fmla="*/ f18 f9 1"/>
                  <a:gd name="f23" fmla="*/ f19 f9 1"/>
                  <a:gd name="f24" fmla="*/ f21 f10 1"/>
                  <a:gd name="f25" fmla="*/ f20 f1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22" t="f25" r="f23" b="f24"/>
                <a:pathLst>
                  <a:path w="1040" h="533">
                    <a:moveTo>
                      <a:pt x="f5" y="f2"/>
                    </a:moveTo>
                    <a:lnTo>
                      <a:pt x="f6" y="f7"/>
                    </a:lnTo>
                    <a:lnTo>
                      <a:pt x="f8" y="f2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46" name="Google Shape;520;p54">
                <a:extLst>
                  <a:ext uri="{FF2B5EF4-FFF2-40B4-BE49-F238E27FC236}">
                    <a16:creationId xmlns:a16="http://schemas.microsoft.com/office/drawing/2014/main" id="{823A6605-CFEB-B5A4-21CD-79DA4B2D4053}"/>
                  </a:ext>
                </a:extLst>
              </p:cNvPr>
              <p:cNvSpPr/>
              <p:nvPr/>
            </p:nvSpPr>
            <p:spPr>
              <a:xfrm>
                <a:off x="3689759" y="2789038"/>
                <a:ext cx="39209" cy="20080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1041"/>
                  <a:gd name="f4" fmla="val 533"/>
                  <a:gd name="f5" fmla="val 1"/>
                  <a:gd name="f6" fmla="val 520"/>
                  <a:gd name="f7" fmla="val 532"/>
                  <a:gd name="f8" fmla="val 1040"/>
                  <a:gd name="f9" fmla="*/ f0 1 1041"/>
                  <a:gd name="f10" fmla="*/ f1 1 533"/>
                  <a:gd name="f11" fmla="val f2"/>
                  <a:gd name="f12" fmla="val f3"/>
                  <a:gd name="f13" fmla="val f4"/>
                  <a:gd name="f14" fmla="+- f13 0 f11"/>
                  <a:gd name="f15" fmla="+- f12 0 f11"/>
                  <a:gd name="f16" fmla="*/ f15 1 1041"/>
                  <a:gd name="f17" fmla="*/ f14 1 533"/>
                  <a:gd name="f18" fmla="*/ f11 1 f16"/>
                  <a:gd name="f19" fmla="*/ f12 1 f16"/>
                  <a:gd name="f20" fmla="*/ f11 1 f17"/>
                  <a:gd name="f21" fmla="*/ f13 1 f17"/>
                  <a:gd name="f22" fmla="*/ f18 f9 1"/>
                  <a:gd name="f23" fmla="*/ f19 f9 1"/>
                  <a:gd name="f24" fmla="*/ f21 f10 1"/>
                  <a:gd name="f25" fmla="*/ f20 f1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22" t="f25" r="f23" b="f24"/>
                <a:pathLst>
                  <a:path w="1041" h="533">
                    <a:moveTo>
                      <a:pt x="f5" y="f2"/>
                    </a:moveTo>
                    <a:lnTo>
                      <a:pt x="f6" y="f7"/>
                    </a:lnTo>
                    <a:lnTo>
                      <a:pt x="f8" y="f2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47" name="Google Shape;521;p54">
                <a:extLst>
                  <a:ext uri="{FF2B5EF4-FFF2-40B4-BE49-F238E27FC236}">
                    <a16:creationId xmlns:a16="http://schemas.microsoft.com/office/drawing/2014/main" id="{51A6DCC0-460C-A117-6EC7-18DE50F7C078}"/>
                  </a:ext>
                </a:extLst>
              </p:cNvPr>
              <p:cNvSpPr/>
              <p:nvPr/>
            </p:nvSpPr>
            <p:spPr>
              <a:xfrm>
                <a:off x="3506797" y="2795183"/>
                <a:ext cx="50511" cy="59856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1341"/>
                  <a:gd name="f4" fmla="val 1589"/>
                  <a:gd name="f5" fmla="val 1437"/>
                  <a:gd name="f6" fmla="val 1"/>
                  <a:gd name="f7" fmla="val 1521"/>
                  <a:gd name="f8" fmla="val 69"/>
                  <a:gd name="f9" fmla="val 1588"/>
                  <a:gd name="f10" fmla="val 152"/>
                  <a:gd name="f11" fmla="val 1189"/>
                  <a:gd name="f12" fmla="val 1273"/>
                  <a:gd name="f13" fmla="val 1340"/>
                  <a:gd name="f14" fmla="val 752"/>
                  <a:gd name="f15" fmla="val 601"/>
                  <a:gd name="f16" fmla="val 729"/>
                  <a:gd name="f17" fmla="val 624"/>
                  <a:gd name="f18" fmla="val 699"/>
                  <a:gd name="f19" fmla="val 637"/>
                  <a:gd name="f20" fmla="val 668"/>
                  <a:gd name="f21" fmla="val 649"/>
                  <a:gd name="f22" fmla="val 630"/>
                  <a:gd name="f23" fmla="val 632"/>
                  <a:gd name="f24" fmla="val 613"/>
                  <a:gd name="f25" fmla="val 621"/>
                  <a:gd name="f26" fmla="val 605"/>
                  <a:gd name="f27" fmla="val 616"/>
                  <a:gd name="f28" fmla="val 599"/>
                  <a:gd name="f29" fmla="val 611"/>
                  <a:gd name="f30" fmla="val 593"/>
                  <a:gd name="f31" fmla="*/ f0 1 1341"/>
                  <a:gd name="f32" fmla="*/ f1 1 1589"/>
                  <a:gd name="f33" fmla="val f2"/>
                  <a:gd name="f34" fmla="val f3"/>
                  <a:gd name="f35" fmla="val f4"/>
                  <a:gd name="f36" fmla="+- f35 0 f33"/>
                  <a:gd name="f37" fmla="+- f34 0 f33"/>
                  <a:gd name="f38" fmla="*/ f37 1 1341"/>
                  <a:gd name="f39" fmla="*/ f36 1 1589"/>
                  <a:gd name="f40" fmla="*/ f33 1 f38"/>
                  <a:gd name="f41" fmla="*/ f34 1 f38"/>
                  <a:gd name="f42" fmla="*/ f33 1 f39"/>
                  <a:gd name="f43" fmla="*/ f35 1 f39"/>
                  <a:gd name="f44" fmla="*/ f40 f31 1"/>
                  <a:gd name="f45" fmla="*/ f41 f31 1"/>
                  <a:gd name="f46" fmla="*/ f43 f32 1"/>
                  <a:gd name="f47" fmla="*/ f42 f3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44" t="f47" r="f45" b="f46"/>
                <a:pathLst>
                  <a:path w="1341" h="1589">
                    <a:moveTo>
                      <a:pt x="f2" y="f2"/>
                    </a:moveTo>
                    <a:lnTo>
                      <a:pt x="f2" y="f5"/>
                    </a:lnTo>
                    <a:cubicBezTo>
                      <a:pt x="f6" y="f7"/>
                      <a:pt x="f8" y="f9"/>
                      <a:pt x="f10" y="f9"/>
                    </a:cubicBezTo>
                    <a:lnTo>
                      <a:pt x="f11" y="f9"/>
                    </a:lnTo>
                    <a:cubicBezTo>
                      <a:pt x="f12" y="f9"/>
                      <a:pt x="f13" y="f7"/>
                      <a:pt x="f13" y="f5"/>
                    </a:cubicBezTo>
                    <a:lnTo>
                      <a:pt x="f13" y="f2"/>
                    </a:lnTo>
                    <a:lnTo>
                      <a:pt x="f14" y="f15"/>
                    </a:lnTo>
                    <a:cubicBezTo>
                      <a:pt x="f16" y="f17"/>
                      <a:pt x="f18" y="f19"/>
                      <a:pt x="f20" y="f19"/>
                    </a:cubicBezTo>
                    <a:cubicBezTo>
                      <a:pt x="f21" y="f19"/>
                      <a:pt x="f22" y="f23"/>
                      <a:pt x="f24" y="f25"/>
                    </a:cubicBezTo>
                    <a:cubicBezTo>
                      <a:pt x="f26" y="f27"/>
                      <a:pt x="f28" y="f29"/>
                      <a:pt x="f30" y="f26"/>
                    </a:cubicBezTo>
                    <a:lnTo>
                      <a:pt x="f2" y="f2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48" name="Google Shape;522;p54">
                <a:extLst>
                  <a:ext uri="{FF2B5EF4-FFF2-40B4-BE49-F238E27FC236}">
                    <a16:creationId xmlns:a16="http://schemas.microsoft.com/office/drawing/2014/main" id="{28C780B4-DE13-CCA9-E3B7-CED7B035AC51}"/>
                  </a:ext>
                </a:extLst>
              </p:cNvPr>
              <p:cNvSpPr/>
              <p:nvPr/>
            </p:nvSpPr>
            <p:spPr>
              <a:xfrm>
                <a:off x="3512521" y="2789038"/>
                <a:ext cx="39209" cy="20080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1041"/>
                  <a:gd name="f4" fmla="val 533"/>
                  <a:gd name="f5" fmla="val 521"/>
                  <a:gd name="f6" fmla="val 532"/>
                  <a:gd name="f7" fmla="val 1040"/>
                  <a:gd name="f8" fmla="*/ f0 1 1041"/>
                  <a:gd name="f9" fmla="*/ f1 1 533"/>
                  <a:gd name="f10" fmla="val f2"/>
                  <a:gd name="f11" fmla="val f3"/>
                  <a:gd name="f12" fmla="val f4"/>
                  <a:gd name="f13" fmla="+- f12 0 f10"/>
                  <a:gd name="f14" fmla="+- f11 0 f10"/>
                  <a:gd name="f15" fmla="*/ f14 1 1041"/>
                  <a:gd name="f16" fmla="*/ f13 1 533"/>
                  <a:gd name="f17" fmla="*/ f10 1 f15"/>
                  <a:gd name="f18" fmla="*/ f11 1 f15"/>
                  <a:gd name="f19" fmla="*/ f10 1 f16"/>
                  <a:gd name="f20" fmla="*/ f12 1 f16"/>
                  <a:gd name="f21" fmla="*/ f17 f8 1"/>
                  <a:gd name="f22" fmla="*/ f18 f8 1"/>
                  <a:gd name="f23" fmla="*/ f20 f9 1"/>
                  <a:gd name="f24" fmla="*/ f19 f9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21" t="f24" r="f22" b="f23"/>
                <a:pathLst>
                  <a:path w="1041" h="533">
                    <a:moveTo>
                      <a:pt x="f2" y="f2"/>
                    </a:moveTo>
                    <a:lnTo>
                      <a:pt x="f5" y="f6"/>
                    </a:lnTo>
                    <a:lnTo>
                      <a:pt x="f7" y="f2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49" name="Google Shape;523;p54">
                <a:extLst>
                  <a:ext uri="{FF2B5EF4-FFF2-40B4-BE49-F238E27FC236}">
                    <a16:creationId xmlns:a16="http://schemas.microsoft.com/office/drawing/2014/main" id="{90C1813D-CB19-41F8-9AED-93FE4A6F39B4}"/>
                  </a:ext>
                </a:extLst>
              </p:cNvPr>
              <p:cNvSpPr/>
              <p:nvPr/>
            </p:nvSpPr>
            <p:spPr>
              <a:xfrm>
                <a:off x="3484796" y="2945373"/>
                <a:ext cx="271183" cy="36694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7199"/>
                  <a:gd name="f4" fmla="val 974"/>
                  <a:gd name="f5" fmla="val 1319"/>
                  <a:gd name="f6" fmla="val 1"/>
                  <a:gd name="f7" fmla="val 109"/>
                  <a:gd name="f8" fmla="val 168"/>
                  <a:gd name="f9" fmla="val 1271"/>
                  <a:gd name="f10" fmla="val 217"/>
                  <a:gd name="f11" fmla="val 1211"/>
                  <a:gd name="f12" fmla="val 652"/>
                  <a:gd name="f13" fmla="val 2"/>
                  <a:gd name="f14" fmla="val 829"/>
                  <a:gd name="f15" fmla="val 146"/>
                  <a:gd name="f16" fmla="val 973"/>
                  <a:gd name="f17" fmla="val 325"/>
                  <a:gd name="f18" fmla="val 6874"/>
                  <a:gd name="f19" fmla="val 7053"/>
                  <a:gd name="f20" fmla="val 6010"/>
                  <a:gd name="f21" fmla="val 5949"/>
                  <a:gd name="f22" fmla="val 5902"/>
                  <a:gd name="f23" fmla="*/ f0 1 7199"/>
                  <a:gd name="f24" fmla="*/ f1 1 974"/>
                  <a:gd name="f25" fmla="val f2"/>
                  <a:gd name="f26" fmla="val f3"/>
                  <a:gd name="f27" fmla="val f4"/>
                  <a:gd name="f28" fmla="+- f27 0 f25"/>
                  <a:gd name="f29" fmla="+- f26 0 f25"/>
                  <a:gd name="f30" fmla="*/ f29 1 7199"/>
                  <a:gd name="f31" fmla="*/ f28 1 974"/>
                  <a:gd name="f32" fmla="*/ f25 1 f30"/>
                  <a:gd name="f33" fmla="*/ f26 1 f30"/>
                  <a:gd name="f34" fmla="*/ f25 1 f31"/>
                  <a:gd name="f35" fmla="*/ f27 1 f31"/>
                  <a:gd name="f36" fmla="*/ f32 f23 1"/>
                  <a:gd name="f37" fmla="*/ f33 f23 1"/>
                  <a:gd name="f38" fmla="*/ f35 f24 1"/>
                  <a:gd name="f39" fmla="*/ f34 f24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36" t="f39" r="f37" b="f38"/>
                <a:pathLst>
                  <a:path w="7199" h="974">
                    <a:moveTo>
                      <a:pt x="f5" y="f6"/>
                    </a:moveTo>
                    <a:lnTo>
                      <a:pt x="f5" y="f7"/>
                    </a:lnTo>
                    <a:cubicBezTo>
                      <a:pt x="f5" y="f8"/>
                      <a:pt x="f9" y="f10"/>
                      <a:pt x="f11" y="f10"/>
                    </a:cubicBezTo>
                    <a:lnTo>
                      <a:pt x="f6" y="f10"/>
                    </a:lnTo>
                    <a:lnTo>
                      <a:pt x="f6" y="f12"/>
                    </a:lnTo>
                    <a:cubicBezTo>
                      <a:pt x="f13" y="f14"/>
                      <a:pt x="f15" y="f16"/>
                      <a:pt x="f17" y="f16"/>
                    </a:cubicBezTo>
                    <a:lnTo>
                      <a:pt x="f18" y="f16"/>
                    </a:lnTo>
                    <a:cubicBezTo>
                      <a:pt x="f19" y="f16"/>
                      <a:pt x="f3" y="f14"/>
                      <a:pt x="f3" y="f12"/>
                    </a:cubicBezTo>
                    <a:lnTo>
                      <a:pt x="f3" y="f10"/>
                    </a:lnTo>
                    <a:lnTo>
                      <a:pt x="f20" y="f10"/>
                    </a:lnTo>
                    <a:cubicBezTo>
                      <a:pt x="f21" y="f10"/>
                      <a:pt x="f22" y="f8"/>
                      <a:pt x="f22" y="f7"/>
                    </a:cubicBezTo>
                    <a:lnTo>
                      <a:pt x="f22" y="f6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50" name="Google Shape;524;p54">
                <a:extLst>
                  <a:ext uri="{FF2B5EF4-FFF2-40B4-BE49-F238E27FC236}">
                    <a16:creationId xmlns:a16="http://schemas.microsoft.com/office/drawing/2014/main" id="{0285D666-954A-40DD-4035-CBB841FDA103}"/>
                  </a:ext>
                </a:extLst>
              </p:cNvPr>
              <p:cNvSpPr/>
              <p:nvPr/>
            </p:nvSpPr>
            <p:spPr>
              <a:xfrm>
                <a:off x="3715225" y="2899790"/>
                <a:ext cx="54580" cy="45619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1449"/>
                  <a:gd name="f4" fmla="val 1211"/>
                  <a:gd name="f5" fmla="val 1255"/>
                  <a:gd name="f6" fmla="val 1362"/>
                  <a:gd name="f7" fmla="val 1210"/>
                  <a:gd name="f8" fmla="val 1448"/>
                  <a:gd name="f9" fmla="val 1123"/>
                  <a:gd name="f10" fmla="val 1016"/>
                  <a:gd name="f11" fmla="val 195"/>
                  <a:gd name="f12" fmla="val 87"/>
                  <a:gd name="f13" fmla="*/ f0 1 1449"/>
                  <a:gd name="f14" fmla="*/ f1 1 1211"/>
                  <a:gd name="f15" fmla="val f2"/>
                  <a:gd name="f16" fmla="val f3"/>
                  <a:gd name="f17" fmla="val f4"/>
                  <a:gd name="f18" fmla="+- f17 0 f15"/>
                  <a:gd name="f19" fmla="+- f16 0 f15"/>
                  <a:gd name="f20" fmla="*/ f19 1 1449"/>
                  <a:gd name="f21" fmla="*/ f18 1 1211"/>
                  <a:gd name="f22" fmla="*/ f15 1 f20"/>
                  <a:gd name="f23" fmla="*/ f16 1 f20"/>
                  <a:gd name="f24" fmla="*/ f15 1 f21"/>
                  <a:gd name="f25" fmla="*/ f17 1 f21"/>
                  <a:gd name="f26" fmla="*/ f22 f13 1"/>
                  <a:gd name="f27" fmla="*/ f23 f13 1"/>
                  <a:gd name="f28" fmla="*/ f25 f14 1"/>
                  <a:gd name="f29" fmla="*/ f24 f14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26" t="f29" r="f27" b="f28"/>
                <a:pathLst>
                  <a:path w="1449" h="1211">
                    <a:moveTo>
                      <a:pt x="f2" y="f2"/>
                    </a:moveTo>
                    <a:lnTo>
                      <a:pt x="f2" y="f4"/>
                    </a:lnTo>
                    <a:lnTo>
                      <a:pt x="f5" y="f4"/>
                    </a:lnTo>
                    <a:cubicBezTo>
                      <a:pt x="f6" y="f7"/>
                      <a:pt x="f8" y="f9"/>
                      <a:pt x="f8" y="f10"/>
                    </a:cubicBezTo>
                    <a:lnTo>
                      <a:pt x="f8" y="f11"/>
                    </a:lnTo>
                    <a:cubicBezTo>
                      <a:pt x="f8" y="f12"/>
                      <a:pt x="f6" y="f2"/>
                      <a:pt x="f5" y="f2"/>
                    </a:cubicBez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51" name="Google Shape;525;p54">
                <a:extLst>
                  <a:ext uri="{FF2B5EF4-FFF2-40B4-BE49-F238E27FC236}">
                    <a16:creationId xmlns:a16="http://schemas.microsoft.com/office/drawing/2014/main" id="{F2B5EF6C-B1B3-E6F6-591A-C76F66A258A2}"/>
                  </a:ext>
                </a:extLst>
              </p:cNvPr>
              <p:cNvSpPr/>
              <p:nvPr/>
            </p:nvSpPr>
            <p:spPr>
              <a:xfrm>
                <a:off x="3471803" y="2899790"/>
                <a:ext cx="54580" cy="45619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1449"/>
                  <a:gd name="f4" fmla="val 1211"/>
                  <a:gd name="f5" fmla="val 194"/>
                  <a:gd name="f6" fmla="val 87"/>
                  <a:gd name="f7" fmla="val 195"/>
                  <a:gd name="f8" fmla="val 1016"/>
                  <a:gd name="f9" fmla="val 1123"/>
                  <a:gd name="f10" fmla="val 86"/>
                  <a:gd name="f11" fmla="val 1210"/>
                  <a:gd name="f12" fmla="val 1448"/>
                  <a:gd name="f13" fmla="*/ f0 1 1449"/>
                  <a:gd name="f14" fmla="*/ f1 1 1211"/>
                  <a:gd name="f15" fmla="val f2"/>
                  <a:gd name="f16" fmla="val f3"/>
                  <a:gd name="f17" fmla="val f4"/>
                  <a:gd name="f18" fmla="+- f17 0 f15"/>
                  <a:gd name="f19" fmla="+- f16 0 f15"/>
                  <a:gd name="f20" fmla="*/ f19 1 1449"/>
                  <a:gd name="f21" fmla="*/ f18 1 1211"/>
                  <a:gd name="f22" fmla="*/ f15 1 f20"/>
                  <a:gd name="f23" fmla="*/ f16 1 f20"/>
                  <a:gd name="f24" fmla="*/ f15 1 f21"/>
                  <a:gd name="f25" fmla="*/ f17 1 f21"/>
                  <a:gd name="f26" fmla="*/ f22 f13 1"/>
                  <a:gd name="f27" fmla="*/ f23 f13 1"/>
                  <a:gd name="f28" fmla="*/ f25 f14 1"/>
                  <a:gd name="f29" fmla="*/ f24 f14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26" t="f29" r="f27" b="f28"/>
                <a:pathLst>
                  <a:path w="1449" h="1211">
                    <a:moveTo>
                      <a:pt x="f5" y="f2"/>
                    </a:moveTo>
                    <a:cubicBezTo>
                      <a:pt x="f6" y="f2"/>
                      <a:pt x="f2" y="f6"/>
                      <a:pt x="f2" y="f7"/>
                    </a:cubicBezTo>
                    <a:lnTo>
                      <a:pt x="f2" y="f8"/>
                    </a:lnTo>
                    <a:cubicBezTo>
                      <a:pt x="f2" y="f9"/>
                      <a:pt x="f10" y="f11"/>
                      <a:pt x="f5" y="f4"/>
                    </a:cubicBezTo>
                    <a:lnTo>
                      <a:pt x="f12" y="f4"/>
                    </a:lnTo>
                    <a:lnTo>
                      <a:pt x="f12" y="f2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52" name="Google Shape;526;p54">
                <a:extLst>
                  <a:ext uri="{FF2B5EF4-FFF2-40B4-BE49-F238E27FC236}">
                    <a16:creationId xmlns:a16="http://schemas.microsoft.com/office/drawing/2014/main" id="{EC537641-5D70-3CFE-BEC0-183B487A1DF9}"/>
                  </a:ext>
                </a:extLst>
              </p:cNvPr>
              <p:cNvSpPr/>
              <p:nvPr/>
            </p:nvSpPr>
            <p:spPr>
              <a:xfrm>
                <a:off x="3684300" y="2795183"/>
                <a:ext cx="50511" cy="59856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1341"/>
                  <a:gd name="f4" fmla="val 1589"/>
                  <a:gd name="f5" fmla="val 1437"/>
                  <a:gd name="f6" fmla="val 1521"/>
                  <a:gd name="f7" fmla="val 69"/>
                  <a:gd name="f8" fmla="val 1588"/>
                  <a:gd name="f9" fmla="val 152"/>
                  <a:gd name="f10" fmla="val 1188"/>
                  <a:gd name="f11" fmla="val 1272"/>
                  <a:gd name="f12" fmla="val 751"/>
                  <a:gd name="f13" fmla="val 601"/>
                  <a:gd name="f14" fmla="val 729"/>
                  <a:gd name="f15" fmla="val 624"/>
                  <a:gd name="f16" fmla="val 698"/>
                  <a:gd name="f17" fmla="val 637"/>
                  <a:gd name="f18" fmla="val 668"/>
                  <a:gd name="f19" fmla="val 649"/>
                  <a:gd name="f20" fmla="val 630"/>
                  <a:gd name="f21" fmla="val 632"/>
                  <a:gd name="f22" fmla="val 613"/>
                  <a:gd name="f23" fmla="val 621"/>
                  <a:gd name="f24" fmla="val 606"/>
                  <a:gd name="f25" fmla="val 616"/>
                  <a:gd name="f26" fmla="val 598"/>
                  <a:gd name="f27" fmla="val 611"/>
                  <a:gd name="f28" fmla="val 593"/>
                  <a:gd name="f29" fmla="val 605"/>
                  <a:gd name="f30" fmla="*/ f0 1 1341"/>
                  <a:gd name="f31" fmla="*/ f1 1 1589"/>
                  <a:gd name="f32" fmla="val f2"/>
                  <a:gd name="f33" fmla="val f3"/>
                  <a:gd name="f34" fmla="val f4"/>
                  <a:gd name="f35" fmla="+- f34 0 f32"/>
                  <a:gd name="f36" fmla="+- f33 0 f32"/>
                  <a:gd name="f37" fmla="*/ f36 1 1341"/>
                  <a:gd name="f38" fmla="*/ f35 1 1589"/>
                  <a:gd name="f39" fmla="*/ f32 1 f37"/>
                  <a:gd name="f40" fmla="*/ f33 1 f37"/>
                  <a:gd name="f41" fmla="*/ f32 1 f38"/>
                  <a:gd name="f42" fmla="*/ f34 1 f38"/>
                  <a:gd name="f43" fmla="*/ f39 f30 1"/>
                  <a:gd name="f44" fmla="*/ f40 f30 1"/>
                  <a:gd name="f45" fmla="*/ f42 f31 1"/>
                  <a:gd name="f46" fmla="*/ f41 f3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43" t="f46" r="f44" b="f45"/>
                <a:pathLst>
                  <a:path w="1341" h="1589">
                    <a:moveTo>
                      <a:pt x="f2" y="f2"/>
                    </a:moveTo>
                    <a:lnTo>
                      <a:pt x="f2" y="f5"/>
                    </a:lnTo>
                    <a:cubicBezTo>
                      <a:pt x="f2" y="f6"/>
                      <a:pt x="f7" y="f8"/>
                      <a:pt x="f9" y="f8"/>
                    </a:cubicBezTo>
                    <a:lnTo>
                      <a:pt x="f10" y="f8"/>
                    </a:lnTo>
                    <a:cubicBezTo>
                      <a:pt x="f11" y="f8"/>
                      <a:pt x="f3" y="f6"/>
                      <a:pt x="f3" y="f5"/>
                    </a:cubicBezTo>
                    <a:lnTo>
                      <a:pt x="f3" y="f2"/>
                    </a:lnTo>
                    <a:lnTo>
                      <a:pt x="f12" y="f13"/>
                    </a:lnTo>
                    <a:cubicBezTo>
                      <a:pt x="f14" y="f15"/>
                      <a:pt x="f16" y="f17"/>
                      <a:pt x="f18" y="f17"/>
                    </a:cubicBezTo>
                    <a:cubicBezTo>
                      <a:pt x="f19" y="f17"/>
                      <a:pt x="f20" y="f21"/>
                      <a:pt x="f22" y="f23"/>
                    </a:cubicBezTo>
                    <a:cubicBezTo>
                      <a:pt x="f24" y="f25"/>
                      <a:pt x="f26" y="f27"/>
                      <a:pt x="f28" y="f29"/>
                    </a:cubicBezTo>
                    <a:lnTo>
                      <a:pt x="f2" y="f2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53" name="Google Shape;527;p54">
                <a:extLst>
                  <a:ext uri="{FF2B5EF4-FFF2-40B4-BE49-F238E27FC236}">
                    <a16:creationId xmlns:a16="http://schemas.microsoft.com/office/drawing/2014/main" id="{06C8420B-4BD6-9E68-C01C-E8E4A02FA248}"/>
                  </a:ext>
                </a:extLst>
              </p:cNvPr>
              <p:cNvSpPr/>
              <p:nvPr/>
            </p:nvSpPr>
            <p:spPr>
              <a:xfrm>
                <a:off x="3534485" y="2907097"/>
                <a:ext cx="172638" cy="30175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4583"/>
                  <a:gd name="f4" fmla="val 801"/>
                  <a:gd name="f5" fmla="val 800"/>
                  <a:gd name="f6" fmla="*/ f0 1 4583"/>
                  <a:gd name="f7" fmla="*/ f1 1 801"/>
                  <a:gd name="f8" fmla="val f2"/>
                  <a:gd name="f9" fmla="val f3"/>
                  <a:gd name="f10" fmla="val f4"/>
                  <a:gd name="f11" fmla="+- f10 0 f8"/>
                  <a:gd name="f12" fmla="+- f9 0 f8"/>
                  <a:gd name="f13" fmla="*/ f12 1 4583"/>
                  <a:gd name="f14" fmla="*/ f11 1 801"/>
                  <a:gd name="f15" fmla="*/ f8 1 f13"/>
                  <a:gd name="f16" fmla="*/ f9 1 f13"/>
                  <a:gd name="f17" fmla="*/ f8 1 f14"/>
                  <a:gd name="f18" fmla="*/ f10 1 f14"/>
                  <a:gd name="f19" fmla="*/ f15 f6 1"/>
                  <a:gd name="f20" fmla="*/ f16 f6 1"/>
                  <a:gd name="f21" fmla="*/ f18 f7 1"/>
                  <a:gd name="f22" fmla="*/ f17 f7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19" t="f22" r="f20" b="f21"/>
                <a:pathLst>
                  <a:path w="4583" h="801">
                    <a:moveTo>
                      <a:pt x="f2" y="f2"/>
                    </a:moveTo>
                    <a:lnTo>
                      <a:pt x="f2" y="f5"/>
                    </a:lnTo>
                    <a:lnTo>
                      <a:pt x="f3" y="f5"/>
                    </a:lnTo>
                    <a:lnTo>
                      <a:pt x="f3" y="f2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54" name="Google Shape;528;p54">
                <a:extLst>
                  <a:ext uri="{FF2B5EF4-FFF2-40B4-BE49-F238E27FC236}">
                    <a16:creationId xmlns:a16="http://schemas.microsoft.com/office/drawing/2014/main" id="{84536859-8464-B1BF-EA94-89F978F2E3EF}"/>
                  </a:ext>
                </a:extLst>
              </p:cNvPr>
              <p:cNvSpPr/>
              <p:nvPr/>
            </p:nvSpPr>
            <p:spPr>
              <a:xfrm>
                <a:off x="3484796" y="2757290"/>
                <a:ext cx="271183" cy="142545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7199"/>
                  <a:gd name="f4" fmla="val 3784"/>
                  <a:gd name="f5" fmla="val 2032"/>
                  <a:gd name="f6" fmla="val 628"/>
                  <a:gd name="f7" fmla="val 2092"/>
                  <a:gd name="f8" fmla="val 2141"/>
                  <a:gd name="f9" fmla="val 676"/>
                  <a:gd name="f10" fmla="val 736"/>
                  <a:gd name="f11" fmla="val 2442"/>
                  <a:gd name="f12" fmla="val 2140"/>
                  <a:gd name="f13" fmla="val 2645"/>
                  <a:gd name="f14" fmla="val 1975"/>
                  <a:gd name="f15" fmla="val 2810"/>
                  <a:gd name="f16" fmla="val 1772"/>
                  <a:gd name="f17" fmla="val 533"/>
                  <a:gd name="f18" fmla="val 369"/>
                  <a:gd name="f19" fmla="val 416"/>
                  <a:gd name="f20" fmla="val 476"/>
                  <a:gd name="f21" fmla="val 4388"/>
                  <a:gd name="f22" fmla="val 4448"/>
                  <a:gd name="f23" fmla="val 4496"/>
                  <a:gd name="f24" fmla="val 4331"/>
                  <a:gd name="f25" fmla="val 4128"/>
                  <a:gd name="f26" fmla="val 3093"/>
                  <a:gd name="f27" fmla="val 2889"/>
                  <a:gd name="f28" fmla="val 2725"/>
                  <a:gd name="f29" fmla="val 2772"/>
                  <a:gd name="f30" fmla="val 2832"/>
                  <a:gd name="f31" fmla="val 6744"/>
                  <a:gd name="f32" fmla="val 6805"/>
                  <a:gd name="f33" fmla="val 6852"/>
                  <a:gd name="f34" fmla="val 6687"/>
                  <a:gd name="f35" fmla="val 6484"/>
                  <a:gd name="f36" fmla="val 5449"/>
                  <a:gd name="f37" fmla="val 5245"/>
                  <a:gd name="f38" fmla="val 5081"/>
                  <a:gd name="f39" fmla="val 5080"/>
                  <a:gd name="f40" fmla="val 5128"/>
                  <a:gd name="f41" fmla="val 5189"/>
                  <a:gd name="f42" fmla="val 1"/>
                  <a:gd name="f43" fmla="val 3567"/>
                  <a:gd name="f44" fmla="val 1211"/>
                  <a:gd name="f45" fmla="val 1271"/>
                  <a:gd name="f46" fmla="val 1319"/>
                  <a:gd name="f47" fmla="val 3617"/>
                  <a:gd name="f48" fmla="val 3681"/>
                  <a:gd name="f49" fmla="val 3783"/>
                  <a:gd name="f50" fmla="val 5902"/>
                  <a:gd name="f51" fmla="val 3675"/>
                  <a:gd name="f52" fmla="val 3615"/>
                  <a:gd name="f53" fmla="val 5949"/>
                  <a:gd name="f54" fmla="val 6010"/>
                  <a:gd name="f55" fmla="*/ f0 1 7199"/>
                  <a:gd name="f56" fmla="*/ f1 1 3784"/>
                  <a:gd name="f57" fmla="val f2"/>
                  <a:gd name="f58" fmla="val f3"/>
                  <a:gd name="f59" fmla="val f4"/>
                  <a:gd name="f60" fmla="+- f59 0 f57"/>
                  <a:gd name="f61" fmla="+- f58 0 f57"/>
                  <a:gd name="f62" fmla="*/ f61 1 7199"/>
                  <a:gd name="f63" fmla="*/ f60 1 3784"/>
                  <a:gd name="f64" fmla="*/ f57 1 f62"/>
                  <a:gd name="f65" fmla="*/ f58 1 f62"/>
                  <a:gd name="f66" fmla="*/ f57 1 f63"/>
                  <a:gd name="f67" fmla="*/ f59 1 f63"/>
                  <a:gd name="f68" fmla="*/ f64 f55 1"/>
                  <a:gd name="f69" fmla="*/ f65 f55 1"/>
                  <a:gd name="f70" fmla="*/ f67 f56 1"/>
                  <a:gd name="f71" fmla="*/ f66 f5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68" t="f71" r="f69" b="f70"/>
                <a:pathLst>
                  <a:path w="7199" h="3784">
                    <a:moveTo>
                      <a:pt x="f5" y="f6"/>
                    </a:moveTo>
                    <a:cubicBezTo>
                      <a:pt x="f7" y="f6"/>
                      <a:pt x="f8" y="f9"/>
                      <a:pt x="f8" y="f10"/>
                    </a:cubicBezTo>
                    <a:lnTo>
                      <a:pt x="f8" y="f11"/>
                    </a:lnTo>
                    <a:cubicBezTo>
                      <a:pt x="f12" y="f13"/>
                      <a:pt x="f14" y="f15"/>
                      <a:pt x="f16" y="f15"/>
                    </a:cubicBezTo>
                    <a:lnTo>
                      <a:pt x="f10" y="f15"/>
                    </a:lnTo>
                    <a:cubicBezTo>
                      <a:pt x="f17" y="f15"/>
                      <a:pt x="f18" y="f13"/>
                      <a:pt x="f18" y="f11"/>
                    </a:cubicBezTo>
                    <a:lnTo>
                      <a:pt x="f18" y="f10"/>
                    </a:lnTo>
                    <a:cubicBezTo>
                      <a:pt x="f18" y="f9"/>
                      <a:pt x="f19" y="f6"/>
                      <a:pt x="f20" y="f6"/>
                    </a:cubicBezTo>
                    <a:close/>
                    <a:moveTo>
                      <a:pt x="f21" y="f6"/>
                    </a:moveTo>
                    <a:cubicBezTo>
                      <a:pt x="f22" y="f6"/>
                      <a:pt x="f23" y="f9"/>
                      <a:pt x="f23" y="f10"/>
                    </a:cubicBezTo>
                    <a:lnTo>
                      <a:pt x="f23" y="f11"/>
                    </a:lnTo>
                    <a:cubicBezTo>
                      <a:pt x="f23" y="f13"/>
                      <a:pt x="f24" y="f15"/>
                      <a:pt x="f25" y="f15"/>
                    </a:cubicBezTo>
                    <a:lnTo>
                      <a:pt x="f26" y="f15"/>
                    </a:lnTo>
                    <a:cubicBezTo>
                      <a:pt x="f27" y="f15"/>
                      <a:pt x="f28" y="f13"/>
                      <a:pt x="f28" y="f11"/>
                    </a:cubicBezTo>
                    <a:lnTo>
                      <a:pt x="f28" y="f10"/>
                    </a:lnTo>
                    <a:cubicBezTo>
                      <a:pt x="f28" y="f9"/>
                      <a:pt x="f29" y="f6"/>
                      <a:pt x="f30" y="f6"/>
                    </a:cubicBezTo>
                    <a:close/>
                    <a:moveTo>
                      <a:pt x="f31" y="f6"/>
                    </a:moveTo>
                    <a:cubicBezTo>
                      <a:pt x="f32" y="f6"/>
                      <a:pt x="f33" y="f9"/>
                      <a:pt x="f33" y="f10"/>
                    </a:cubicBezTo>
                    <a:lnTo>
                      <a:pt x="f33" y="f11"/>
                    </a:lnTo>
                    <a:cubicBezTo>
                      <a:pt x="f33" y="f13"/>
                      <a:pt x="f34" y="f15"/>
                      <a:pt x="f35" y="f15"/>
                    </a:cubicBezTo>
                    <a:lnTo>
                      <a:pt x="f36" y="f15"/>
                    </a:lnTo>
                    <a:cubicBezTo>
                      <a:pt x="f37" y="f15"/>
                      <a:pt x="f38" y="f13"/>
                      <a:pt x="f39" y="f11"/>
                    </a:cubicBezTo>
                    <a:lnTo>
                      <a:pt x="f39" y="f10"/>
                    </a:lnTo>
                    <a:cubicBezTo>
                      <a:pt x="f39" y="f9"/>
                      <a:pt x="f40" y="f6"/>
                      <a:pt x="f41" y="f6"/>
                    </a:cubicBezTo>
                    <a:close/>
                    <a:moveTo>
                      <a:pt x="f42" y="f42"/>
                    </a:moveTo>
                    <a:lnTo>
                      <a:pt x="f42" y="f43"/>
                    </a:lnTo>
                    <a:lnTo>
                      <a:pt x="f44" y="f43"/>
                    </a:lnTo>
                    <a:cubicBezTo>
                      <a:pt x="f45" y="f43"/>
                      <a:pt x="f46" y="f47"/>
                      <a:pt x="f46" y="f48"/>
                    </a:cubicBezTo>
                    <a:lnTo>
                      <a:pt x="f46" y="f49"/>
                    </a:lnTo>
                    <a:lnTo>
                      <a:pt x="f50" y="f49"/>
                    </a:lnTo>
                    <a:lnTo>
                      <a:pt x="f50" y="f51"/>
                    </a:lnTo>
                    <a:cubicBezTo>
                      <a:pt x="f50" y="f52"/>
                      <a:pt x="f53" y="f43"/>
                      <a:pt x="f54" y="f43"/>
                    </a:cubicBezTo>
                    <a:lnTo>
                      <a:pt x="f3" y="f43"/>
                    </a:lnTo>
                    <a:lnTo>
                      <a:pt x="f3" y="f42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70B4528E-2D9F-B76C-EDCC-0AF9071A7DA3}"/>
              </a:ext>
            </a:extLst>
          </p:cNvPr>
          <p:cNvGrpSpPr/>
          <p:nvPr/>
        </p:nvGrpSpPr>
        <p:grpSpPr>
          <a:xfrm>
            <a:off x="7555335" y="2921939"/>
            <a:ext cx="816996" cy="816996"/>
            <a:chOff x="7555335" y="2921939"/>
            <a:chExt cx="816996" cy="816996"/>
          </a:xfrm>
        </p:grpSpPr>
        <p:sp>
          <p:nvSpPr>
            <p:cNvPr id="23" name="Google Shape;497;p54">
              <a:extLst>
                <a:ext uri="{FF2B5EF4-FFF2-40B4-BE49-F238E27FC236}">
                  <a16:creationId xmlns:a16="http://schemas.microsoft.com/office/drawing/2014/main" id="{1DD622C6-5D62-429D-CC5F-E16D6C072D49}"/>
                </a:ext>
              </a:extLst>
            </p:cNvPr>
            <p:cNvSpPr/>
            <p:nvPr/>
          </p:nvSpPr>
          <p:spPr>
            <a:xfrm>
              <a:off x="7555335" y="2921939"/>
              <a:ext cx="816996" cy="816996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78CFD6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grpSp>
          <p:nvGrpSpPr>
            <p:cNvPr id="55" name="Google Shape;529;p54">
              <a:extLst>
                <a:ext uri="{FF2B5EF4-FFF2-40B4-BE49-F238E27FC236}">
                  <a16:creationId xmlns:a16="http://schemas.microsoft.com/office/drawing/2014/main" id="{008099BB-1C60-7B12-F499-46AFF11C989D}"/>
                </a:ext>
              </a:extLst>
            </p:cNvPr>
            <p:cNvGrpSpPr/>
            <p:nvPr/>
          </p:nvGrpSpPr>
          <p:grpSpPr>
            <a:xfrm>
              <a:off x="7832380" y="3088112"/>
              <a:ext cx="262896" cy="484686"/>
              <a:chOff x="5512743" y="2136724"/>
              <a:chExt cx="211702" cy="390302"/>
            </a:xfrm>
            <a:solidFill>
              <a:srgbClr val="054F58"/>
            </a:solidFill>
          </p:grpSpPr>
          <p:sp>
            <p:nvSpPr>
              <p:cNvPr id="56" name="Google Shape;530;p54">
                <a:extLst>
                  <a:ext uri="{FF2B5EF4-FFF2-40B4-BE49-F238E27FC236}">
                    <a16:creationId xmlns:a16="http://schemas.microsoft.com/office/drawing/2014/main" id="{5EC9C22B-D2DD-654E-52F4-32695B240E5F}"/>
                  </a:ext>
                </a:extLst>
              </p:cNvPr>
              <p:cNvSpPr/>
              <p:nvPr/>
            </p:nvSpPr>
            <p:spPr>
              <a:xfrm>
                <a:off x="5647864" y="2136724"/>
                <a:ext cx="44823" cy="84947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1190"/>
                  <a:gd name="f4" fmla="val 2255"/>
                  <a:gd name="f5" fmla="val 585"/>
                  <a:gd name="f6" fmla="val 1"/>
                  <a:gd name="f7" fmla="val 525"/>
                  <a:gd name="f8" fmla="val 477"/>
                  <a:gd name="f9" fmla="val 49"/>
                  <a:gd name="f10" fmla="val 109"/>
                  <a:gd name="f11" fmla="val 1931"/>
                  <a:gd name="f12" fmla="val 2254"/>
                  <a:gd name="f13" fmla="val 692"/>
                  <a:gd name="f14" fmla="val 645"/>
                  <a:gd name="f15" fmla="*/ f0 1 1190"/>
                  <a:gd name="f16" fmla="*/ f1 1 2255"/>
                  <a:gd name="f17" fmla="val f2"/>
                  <a:gd name="f18" fmla="val f3"/>
                  <a:gd name="f19" fmla="val f4"/>
                  <a:gd name="f20" fmla="+- f19 0 f17"/>
                  <a:gd name="f21" fmla="+- f18 0 f17"/>
                  <a:gd name="f22" fmla="*/ f21 1 1190"/>
                  <a:gd name="f23" fmla="*/ f20 1 2255"/>
                  <a:gd name="f24" fmla="*/ f17 1 f22"/>
                  <a:gd name="f25" fmla="*/ f18 1 f22"/>
                  <a:gd name="f26" fmla="*/ f17 1 f23"/>
                  <a:gd name="f27" fmla="*/ f19 1 f23"/>
                  <a:gd name="f28" fmla="*/ f24 f15 1"/>
                  <a:gd name="f29" fmla="*/ f25 f15 1"/>
                  <a:gd name="f30" fmla="*/ f27 f16 1"/>
                  <a:gd name="f31" fmla="*/ f26 f1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28" t="f31" r="f29" b="f30"/>
                <a:pathLst>
                  <a:path w="1190" h="2255">
                    <a:moveTo>
                      <a:pt x="f5" y="f6"/>
                    </a:moveTo>
                    <a:cubicBezTo>
                      <a:pt x="f7" y="f6"/>
                      <a:pt x="f8" y="f9"/>
                      <a:pt x="f8" y="f10"/>
                    </a:cubicBezTo>
                    <a:lnTo>
                      <a:pt x="f8" y="f11"/>
                    </a:lnTo>
                    <a:lnTo>
                      <a:pt x="f6" y="f11"/>
                    </a:lnTo>
                    <a:lnTo>
                      <a:pt x="f6" y="f12"/>
                    </a:lnTo>
                    <a:lnTo>
                      <a:pt x="f3" y="f12"/>
                    </a:lnTo>
                    <a:lnTo>
                      <a:pt x="f3" y="f11"/>
                    </a:lnTo>
                    <a:lnTo>
                      <a:pt x="f13" y="f11"/>
                    </a:lnTo>
                    <a:lnTo>
                      <a:pt x="f13" y="f10"/>
                    </a:lnTo>
                    <a:cubicBezTo>
                      <a:pt x="f13" y="f9"/>
                      <a:pt x="f14" y="f6"/>
                      <a:pt x="f5" y="f6"/>
                    </a:cubicBez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57" name="Google Shape;531;p54">
                <a:extLst>
                  <a:ext uri="{FF2B5EF4-FFF2-40B4-BE49-F238E27FC236}">
                    <a16:creationId xmlns:a16="http://schemas.microsoft.com/office/drawing/2014/main" id="{765B7CAE-0673-B6A6-82EE-BA23525D286C}"/>
                  </a:ext>
                </a:extLst>
              </p:cNvPr>
              <p:cNvSpPr/>
              <p:nvPr/>
            </p:nvSpPr>
            <p:spPr>
              <a:xfrm>
                <a:off x="5616866" y="2346130"/>
                <a:ext cx="24862" cy="24899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660"/>
                  <a:gd name="f4" fmla="val 661"/>
                  <a:gd name="f5" fmla="val 331"/>
                  <a:gd name="f6" fmla="val 1"/>
                  <a:gd name="f7" fmla="val 148"/>
                  <a:gd name="f8" fmla="val 330"/>
                  <a:gd name="f9" fmla="val 513"/>
                  <a:gd name="f10" fmla="val 512"/>
                  <a:gd name="f11" fmla="val 659"/>
                  <a:gd name="f12" fmla="val 149"/>
                  <a:gd name="f13" fmla="*/ f0 1 660"/>
                  <a:gd name="f14" fmla="*/ f1 1 661"/>
                  <a:gd name="f15" fmla="val f2"/>
                  <a:gd name="f16" fmla="val f3"/>
                  <a:gd name="f17" fmla="val f4"/>
                  <a:gd name="f18" fmla="+- f17 0 f15"/>
                  <a:gd name="f19" fmla="+- f16 0 f15"/>
                  <a:gd name="f20" fmla="*/ f19 1 660"/>
                  <a:gd name="f21" fmla="*/ f18 1 661"/>
                  <a:gd name="f22" fmla="*/ f15 1 f20"/>
                  <a:gd name="f23" fmla="*/ f16 1 f20"/>
                  <a:gd name="f24" fmla="*/ f15 1 f21"/>
                  <a:gd name="f25" fmla="*/ f17 1 f21"/>
                  <a:gd name="f26" fmla="*/ f22 f13 1"/>
                  <a:gd name="f27" fmla="*/ f23 f13 1"/>
                  <a:gd name="f28" fmla="*/ f25 f14 1"/>
                  <a:gd name="f29" fmla="*/ f24 f14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26" t="f29" r="f27" b="f28"/>
                <a:pathLst>
                  <a:path w="660" h="661">
                    <a:moveTo>
                      <a:pt x="f5" y="f6"/>
                    </a:moveTo>
                    <a:cubicBezTo>
                      <a:pt x="f7" y="f6"/>
                      <a:pt x="f6" y="f7"/>
                      <a:pt x="f6" y="f8"/>
                    </a:cubicBezTo>
                    <a:cubicBezTo>
                      <a:pt x="f6" y="f9"/>
                      <a:pt x="f7" y="f3"/>
                      <a:pt x="f5" y="f3"/>
                    </a:cubicBezTo>
                    <a:cubicBezTo>
                      <a:pt x="f10" y="f3"/>
                      <a:pt x="f11" y="f9"/>
                      <a:pt x="f11" y="f8"/>
                    </a:cubicBezTo>
                    <a:cubicBezTo>
                      <a:pt x="f11" y="f12"/>
                      <a:pt x="f10" y="f6"/>
                      <a:pt x="f5" y="f6"/>
                    </a:cubicBez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58" name="Google Shape;532;p54">
                <a:extLst>
                  <a:ext uri="{FF2B5EF4-FFF2-40B4-BE49-F238E27FC236}">
                    <a16:creationId xmlns:a16="http://schemas.microsoft.com/office/drawing/2014/main" id="{8AE8CF16-DE3E-E022-E5A4-6DBC46AC9FEE}"/>
                  </a:ext>
                </a:extLst>
              </p:cNvPr>
              <p:cNvSpPr/>
              <p:nvPr/>
            </p:nvSpPr>
            <p:spPr>
              <a:xfrm>
                <a:off x="5571283" y="2346130"/>
                <a:ext cx="24862" cy="24899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660"/>
                  <a:gd name="f4" fmla="val 661"/>
                  <a:gd name="f5" fmla="val 330"/>
                  <a:gd name="f6" fmla="val 1"/>
                  <a:gd name="f7" fmla="val 147"/>
                  <a:gd name="f8" fmla="val 148"/>
                  <a:gd name="f9" fmla="val 513"/>
                  <a:gd name="f10" fmla="val 512"/>
                  <a:gd name="f11" fmla="val 659"/>
                  <a:gd name="f12" fmla="val 149"/>
                  <a:gd name="f13" fmla="val 511"/>
                  <a:gd name="f14" fmla="*/ f0 1 660"/>
                  <a:gd name="f15" fmla="*/ f1 1 661"/>
                  <a:gd name="f16" fmla="val f2"/>
                  <a:gd name="f17" fmla="val f3"/>
                  <a:gd name="f18" fmla="val f4"/>
                  <a:gd name="f19" fmla="+- f18 0 f16"/>
                  <a:gd name="f20" fmla="+- f17 0 f16"/>
                  <a:gd name="f21" fmla="*/ f20 1 660"/>
                  <a:gd name="f22" fmla="*/ f19 1 661"/>
                  <a:gd name="f23" fmla="*/ f16 1 f21"/>
                  <a:gd name="f24" fmla="*/ f17 1 f21"/>
                  <a:gd name="f25" fmla="*/ f16 1 f22"/>
                  <a:gd name="f26" fmla="*/ f18 1 f22"/>
                  <a:gd name="f27" fmla="*/ f23 f14 1"/>
                  <a:gd name="f28" fmla="*/ f24 f14 1"/>
                  <a:gd name="f29" fmla="*/ f26 f15 1"/>
                  <a:gd name="f30" fmla="*/ f25 f15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27" t="f30" r="f28" b="f29"/>
                <a:pathLst>
                  <a:path w="660" h="661">
                    <a:moveTo>
                      <a:pt x="f5" y="f6"/>
                    </a:moveTo>
                    <a:cubicBezTo>
                      <a:pt x="f7" y="f6"/>
                      <a:pt x="f2" y="f8"/>
                      <a:pt x="f2" y="f5"/>
                    </a:cubicBezTo>
                    <a:cubicBezTo>
                      <a:pt x="f2" y="f9"/>
                      <a:pt x="f7" y="f3"/>
                      <a:pt x="f5" y="f3"/>
                    </a:cubicBezTo>
                    <a:cubicBezTo>
                      <a:pt x="f10" y="f3"/>
                      <a:pt x="f11" y="f9"/>
                      <a:pt x="f11" y="f5"/>
                    </a:cubicBezTo>
                    <a:cubicBezTo>
                      <a:pt x="f11" y="f12"/>
                      <a:pt x="f13" y="f6"/>
                      <a:pt x="f5" y="f6"/>
                    </a:cubicBez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59" name="Google Shape;533;p54">
                <a:extLst>
                  <a:ext uri="{FF2B5EF4-FFF2-40B4-BE49-F238E27FC236}">
                    <a16:creationId xmlns:a16="http://schemas.microsoft.com/office/drawing/2014/main" id="{232625BA-0EC6-D9A4-0819-86600125F0C6}"/>
                  </a:ext>
                </a:extLst>
              </p:cNvPr>
              <p:cNvSpPr/>
              <p:nvPr/>
            </p:nvSpPr>
            <p:spPr>
              <a:xfrm>
                <a:off x="5577044" y="2274560"/>
                <a:ext cx="105064" cy="36694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2789"/>
                  <a:gd name="f4" fmla="val 974"/>
                  <a:gd name="f5" fmla="val 1"/>
                  <a:gd name="f6" fmla="val 973"/>
                  <a:gd name="f7" fmla="*/ f0 1 2789"/>
                  <a:gd name="f8" fmla="*/ f1 1 974"/>
                  <a:gd name="f9" fmla="val f2"/>
                  <a:gd name="f10" fmla="val f3"/>
                  <a:gd name="f11" fmla="val f4"/>
                  <a:gd name="f12" fmla="+- f11 0 f9"/>
                  <a:gd name="f13" fmla="+- f10 0 f9"/>
                  <a:gd name="f14" fmla="*/ f13 1 2789"/>
                  <a:gd name="f15" fmla="*/ f12 1 974"/>
                  <a:gd name="f16" fmla="*/ f9 1 f14"/>
                  <a:gd name="f17" fmla="*/ f10 1 f14"/>
                  <a:gd name="f18" fmla="*/ f9 1 f15"/>
                  <a:gd name="f19" fmla="*/ f11 1 f15"/>
                  <a:gd name="f20" fmla="*/ f16 f7 1"/>
                  <a:gd name="f21" fmla="*/ f17 f7 1"/>
                  <a:gd name="f22" fmla="*/ f19 f8 1"/>
                  <a:gd name="f23" fmla="*/ f18 f8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20" t="f23" r="f21" b="f22"/>
                <a:pathLst>
                  <a:path w="2789" h="974">
                    <a:moveTo>
                      <a:pt x="f5" y="f5"/>
                    </a:moveTo>
                    <a:lnTo>
                      <a:pt x="f5" y="f6"/>
                    </a:lnTo>
                    <a:lnTo>
                      <a:pt x="f3" y="f6"/>
                    </a:lnTo>
                    <a:lnTo>
                      <a:pt x="f3" y="f5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60" name="Google Shape;534;p54">
                <a:extLst>
                  <a:ext uri="{FF2B5EF4-FFF2-40B4-BE49-F238E27FC236}">
                    <a16:creationId xmlns:a16="http://schemas.microsoft.com/office/drawing/2014/main" id="{0A14961C-946F-6B2C-DBBE-A0C72A6C94A1}"/>
                  </a:ext>
                </a:extLst>
              </p:cNvPr>
              <p:cNvSpPr/>
              <p:nvPr/>
            </p:nvSpPr>
            <p:spPr>
              <a:xfrm>
                <a:off x="5577044" y="2435751"/>
                <a:ext cx="105064" cy="91275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2789"/>
                  <a:gd name="f4" fmla="val 2423"/>
                  <a:gd name="f5" fmla="val 1912"/>
                  <a:gd name="f6" fmla="val 757"/>
                  <a:gd name="f7" fmla="val 1964"/>
                  <a:gd name="f8" fmla="val 2012"/>
                  <a:gd name="f9" fmla="val 793"/>
                  <a:gd name="f10" fmla="val 2022"/>
                  <a:gd name="f11" fmla="val 844"/>
                  <a:gd name="f12" fmla="val 2036"/>
                  <a:gd name="f13" fmla="val 913"/>
                  <a:gd name="f14" fmla="val 1984"/>
                  <a:gd name="f15" fmla="val 974"/>
                  <a:gd name="f16" fmla="val 1916"/>
                  <a:gd name="f17" fmla="val 862"/>
                  <a:gd name="f18" fmla="val 810"/>
                  <a:gd name="f19" fmla="val 762"/>
                  <a:gd name="f20" fmla="val 939"/>
                  <a:gd name="f21" fmla="val 752"/>
                  <a:gd name="f22" fmla="val 888"/>
                  <a:gd name="f23" fmla="val 738"/>
                  <a:gd name="f24" fmla="val 819"/>
                  <a:gd name="f25" fmla="val 790"/>
                  <a:gd name="f26" fmla="val 858"/>
                  <a:gd name="f27" fmla="val 1190"/>
                  <a:gd name="f28" fmla="val 1225"/>
                  <a:gd name="f29" fmla="val 1276"/>
                  <a:gd name="f30" fmla="val 1345"/>
                  <a:gd name="f31" fmla="val 1406"/>
                  <a:gd name="f32" fmla="val 1371"/>
                  <a:gd name="f33" fmla="val 1320"/>
                  <a:gd name="f34" fmla="val 1251"/>
                  <a:gd name="f35" fmla="val 1622"/>
                  <a:gd name="f36" fmla="val 1657"/>
                  <a:gd name="f37" fmla="val 1708"/>
                  <a:gd name="f38" fmla="val 1777"/>
                  <a:gd name="f39" fmla="val 1839"/>
                  <a:gd name="f40" fmla="val 1803"/>
                  <a:gd name="f41" fmla="val 1753"/>
                  <a:gd name="f42" fmla="val 1683"/>
                  <a:gd name="f43" fmla="val 541"/>
                  <a:gd name="f44" fmla="val 1"/>
                  <a:gd name="f45" fmla="val 243"/>
                  <a:gd name="f46" fmla="val 2"/>
                  <a:gd name="f47" fmla="val 543"/>
                  <a:gd name="f48" fmla="val 2422"/>
                  <a:gd name="f49" fmla="val 2546"/>
                  <a:gd name="f50" fmla="val 2249"/>
                  <a:gd name="f51" fmla="*/ f0 1 2789"/>
                  <a:gd name="f52" fmla="*/ f1 1 2423"/>
                  <a:gd name="f53" fmla="val f2"/>
                  <a:gd name="f54" fmla="val f3"/>
                  <a:gd name="f55" fmla="val f4"/>
                  <a:gd name="f56" fmla="+- f55 0 f53"/>
                  <a:gd name="f57" fmla="+- f54 0 f53"/>
                  <a:gd name="f58" fmla="*/ f57 1 2789"/>
                  <a:gd name="f59" fmla="*/ f56 1 2423"/>
                  <a:gd name="f60" fmla="*/ f53 1 f58"/>
                  <a:gd name="f61" fmla="*/ f54 1 f58"/>
                  <a:gd name="f62" fmla="*/ f53 1 f59"/>
                  <a:gd name="f63" fmla="*/ f55 1 f59"/>
                  <a:gd name="f64" fmla="*/ f60 f51 1"/>
                  <a:gd name="f65" fmla="*/ f61 f51 1"/>
                  <a:gd name="f66" fmla="*/ f63 f52 1"/>
                  <a:gd name="f67" fmla="*/ f62 f5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64" t="f67" r="f65" b="f66"/>
                <a:pathLst>
                  <a:path w="2789" h="2423">
                    <a:moveTo>
                      <a:pt x="f5" y="f6"/>
                    </a:moveTo>
                    <a:cubicBezTo>
                      <a:pt x="f7" y="f6"/>
                      <a:pt x="f8" y="f9"/>
                      <a:pt x="f10" y="f11"/>
                    </a:cubicBezTo>
                    <a:cubicBezTo>
                      <a:pt x="f12" y="f13"/>
                      <a:pt x="f14" y="f15"/>
                      <a:pt x="f16" y="f15"/>
                    </a:cubicBezTo>
                    <a:lnTo>
                      <a:pt x="f17" y="f15"/>
                    </a:lnTo>
                    <a:cubicBezTo>
                      <a:pt x="f18" y="f15"/>
                      <a:pt x="f19" y="f20"/>
                      <a:pt x="f21" y="f22"/>
                    </a:cubicBezTo>
                    <a:cubicBezTo>
                      <a:pt x="f23" y="f24"/>
                      <a:pt x="f25" y="f6"/>
                      <a:pt x="f26" y="f6"/>
                    </a:cubicBezTo>
                    <a:close/>
                    <a:moveTo>
                      <a:pt x="f5" y="f27"/>
                    </a:moveTo>
                    <a:cubicBezTo>
                      <a:pt x="f7" y="f27"/>
                      <a:pt x="f8" y="f28"/>
                      <a:pt x="f10" y="f29"/>
                    </a:cubicBezTo>
                    <a:cubicBezTo>
                      <a:pt x="f12" y="f30"/>
                      <a:pt x="f14" y="f31"/>
                      <a:pt x="f16" y="f31"/>
                    </a:cubicBezTo>
                    <a:lnTo>
                      <a:pt x="f17" y="f31"/>
                    </a:lnTo>
                    <a:cubicBezTo>
                      <a:pt x="f18" y="f31"/>
                      <a:pt x="f19" y="f32"/>
                      <a:pt x="f21" y="f33"/>
                    </a:cubicBezTo>
                    <a:cubicBezTo>
                      <a:pt x="f23" y="f34"/>
                      <a:pt x="f25" y="f27"/>
                      <a:pt x="f26" y="f27"/>
                    </a:cubicBezTo>
                    <a:close/>
                    <a:moveTo>
                      <a:pt x="f5" y="f35"/>
                    </a:moveTo>
                    <a:cubicBezTo>
                      <a:pt x="f7" y="f35"/>
                      <a:pt x="f8" y="f36"/>
                      <a:pt x="f10" y="f37"/>
                    </a:cubicBezTo>
                    <a:cubicBezTo>
                      <a:pt x="f12" y="f38"/>
                      <a:pt x="f14" y="f39"/>
                      <a:pt x="f16" y="f39"/>
                    </a:cubicBezTo>
                    <a:lnTo>
                      <a:pt x="f17" y="f39"/>
                    </a:lnTo>
                    <a:cubicBezTo>
                      <a:pt x="f18" y="f39"/>
                      <a:pt x="f19" y="f40"/>
                      <a:pt x="f21" y="f41"/>
                    </a:cubicBezTo>
                    <a:cubicBezTo>
                      <a:pt x="f23" y="f42"/>
                      <a:pt x="f25" y="f35"/>
                      <a:pt x="f26" y="f35"/>
                    </a:cubicBezTo>
                    <a:close/>
                    <a:moveTo>
                      <a:pt x="f43" y="f44"/>
                    </a:moveTo>
                    <a:cubicBezTo>
                      <a:pt x="f45" y="f46"/>
                      <a:pt x="f44" y="f45"/>
                      <a:pt x="f44" y="f47"/>
                    </a:cubicBezTo>
                    <a:lnTo>
                      <a:pt x="f44" y="f48"/>
                    </a:lnTo>
                    <a:lnTo>
                      <a:pt x="f3" y="f48"/>
                    </a:lnTo>
                    <a:lnTo>
                      <a:pt x="f3" y="f47"/>
                    </a:lnTo>
                    <a:cubicBezTo>
                      <a:pt x="f3" y="f45"/>
                      <a:pt x="f49" y="f46"/>
                      <a:pt x="f50" y="f44"/>
                    </a:cubicBez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61" name="Google Shape;535;p54">
                <a:extLst>
                  <a:ext uri="{FF2B5EF4-FFF2-40B4-BE49-F238E27FC236}">
                    <a16:creationId xmlns:a16="http://schemas.microsoft.com/office/drawing/2014/main" id="{4D84083F-A671-C7D3-1032-DFB8AB4FDF88}"/>
                  </a:ext>
                </a:extLst>
              </p:cNvPr>
              <p:cNvSpPr/>
              <p:nvPr/>
            </p:nvSpPr>
            <p:spPr>
              <a:xfrm>
                <a:off x="5662449" y="2346130"/>
                <a:ext cx="24862" cy="24899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660"/>
                  <a:gd name="f4" fmla="val 661"/>
                  <a:gd name="f5" fmla="val 330"/>
                  <a:gd name="f6" fmla="val 1"/>
                  <a:gd name="f7" fmla="val 149"/>
                  <a:gd name="f8" fmla="val 148"/>
                  <a:gd name="f9" fmla="val 513"/>
                  <a:gd name="f10" fmla="*/ f0 1 660"/>
                  <a:gd name="f11" fmla="*/ f1 1 661"/>
                  <a:gd name="f12" fmla="val f2"/>
                  <a:gd name="f13" fmla="val f3"/>
                  <a:gd name="f14" fmla="val f4"/>
                  <a:gd name="f15" fmla="+- f14 0 f12"/>
                  <a:gd name="f16" fmla="+- f13 0 f12"/>
                  <a:gd name="f17" fmla="*/ f16 1 660"/>
                  <a:gd name="f18" fmla="*/ f15 1 661"/>
                  <a:gd name="f19" fmla="*/ f12 1 f17"/>
                  <a:gd name="f20" fmla="*/ f13 1 f17"/>
                  <a:gd name="f21" fmla="*/ f12 1 f18"/>
                  <a:gd name="f22" fmla="*/ f14 1 f18"/>
                  <a:gd name="f23" fmla="*/ f19 f10 1"/>
                  <a:gd name="f24" fmla="*/ f20 f10 1"/>
                  <a:gd name="f25" fmla="*/ f22 f11 1"/>
                  <a:gd name="f26" fmla="*/ f21 f1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23" t="f26" r="f24" b="f25"/>
                <a:pathLst>
                  <a:path w="660" h="661">
                    <a:moveTo>
                      <a:pt x="f5" y="f6"/>
                    </a:moveTo>
                    <a:cubicBezTo>
                      <a:pt x="f7" y="f6"/>
                      <a:pt x="f6" y="f8"/>
                      <a:pt x="f6" y="f5"/>
                    </a:cubicBezTo>
                    <a:cubicBezTo>
                      <a:pt x="f6" y="f9"/>
                      <a:pt x="f7" y="f3"/>
                      <a:pt x="f5" y="f3"/>
                    </a:cubicBezTo>
                    <a:cubicBezTo>
                      <a:pt x="f9" y="f3"/>
                      <a:pt x="f3" y="f9"/>
                      <a:pt x="f3" y="f5"/>
                    </a:cubicBezTo>
                    <a:cubicBezTo>
                      <a:pt x="f3" y="f7"/>
                      <a:pt x="f9" y="f6"/>
                      <a:pt x="f5" y="f6"/>
                    </a:cubicBez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62" name="Google Shape;536;p54">
                <a:extLst>
                  <a:ext uri="{FF2B5EF4-FFF2-40B4-BE49-F238E27FC236}">
                    <a16:creationId xmlns:a16="http://schemas.microsoft.com/office/drawing/2014/main" id="{0ED3EA37-46F3-CC65-02F8-58966FE6EB05}"/>
                  </a:ext>
                </a:extLst>
              </p:cNvPr>
              <p:cNvSpPr/>
              <p:nvPr/>
            </p:nvSpPr>
            <p:spPr>
              <a:xfrm>
                <a:off x="5512743" y="2268041"/>
                <a:ext cx="13066" cy="48892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347"/>
                  <a:gd name="f4" fmla="val 1298"/>
                  <a:gd name="f5" fmla="val 1"/>
                  <a:gd name="f6" fmla="val 1297"/>
                  <a:gd name="f7" fmla="*/ f0 1 347"/>
                  <a:gd name="f8" fmla="*/ f1 1 1298"/>
                  <a:gd name="f9" fmla="val f2"/>
                  <a:gd name="f10" fmla="val f3"/>
                  <a:gd name="f11" fmla="val f4"/>
                  <a:gd name="f12" fmla="+- f11 0 f9"/>
                  <a:gd name="f13" fmla="+- f10 0 f9"/>
                  <a:gd name="f14" fmla="*/ f13 1 347"/>
                  <a:gd name="f15" fmla="*/ f12 1 1298"/>
                  <a:gd name="f16" fmla="*/ f9 1 f14"/>
                  <a:gd name="f17" fmla="*/ f10 1 f14"/>
                  <a:gd name="f18" fmla="*/ f9 1 f15"/>
                  <a:gd name="f19" fmla="*/ f11 1 f15"/>
                  <a:gd name="f20" fmla="*/ f16 f7 1"/>
                  <a:gd name="f21" fmla="*/ f17 f7 1"/>
                  <a:gd name="f22" fmla="*/ f19 f8 1"/>
                  <a:gd name="f23" fmla="*/ f18 f8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20" t="f23" r="f21" b="f22"/>
                <a:pathLst>
                  <a:path w="347" h="1298">
                    <a:moveTo>
                      <a:pt x="f2" y="f5"/>
                    </a:moveTo>
                    <a:lnTo>
                      <a:pt x="f2" y="f6"/>
                    </a:lnTo>
                    <a:lnTo>
                      <a:pt x="f3" y="f6"/>
                    </a:lnTo>
                    <a:lnTo>
                      <a:pt x="f3" y="f5"/>
                    </a:ln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63" name="Google Shape;537;p54">
                <a:extLst>
                  <a:ext uri="{FF2B5EF4-FFF2-40B4-BE49-F238E27FC236}">
                    <a16:creationId xmlns:a16="http://schemas.microsoft.com/office/drawing/2014/main" id="{7C6B1DA3-261C-555A-820A-DDA284AB5505}"/>
                  </a:ext>
                </a:extLst>
              </p:cNvPr>
              <p:cNvSpPr/>
              <p:nvPr/>
            </p:nvSpPr>
            <p:spPr>
              <a:xfrm>
                <a:off x="5533912" y="2230596"/>
                <a:ext cx="190533" cy="296421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5058"/>
                  <a:gd name="f4" fmla="val 7869"/>
                  <a:gd name="f5" fmla="val 518"/>
                  <a:gd name="f6" fmla="val 789"/>
                  <a:gd name="f7" fmla="val 578"/>
                  <a:gd name="f8" fmla="val 627"/>
                  <a:gd name="f9" fmla="val 838"/>
                  <a:gd name="f10" fmla="val 897"/>
                  <a:gd name="f11" fmla="val 1052"/>
                  <a:gd name="f12" fmla="val 1111"/>
                  <a:gd name="f13" fmla="val 579"/>
                  <a:gd name="f14" fmla="val 1160"/>
                  <a:gd name="f15" fmla="val 520"/>
                  <a:gd name="f16" fmla="val 512"/>
                  <a:gd name="f17" fmla="val 505"/>
                  <a:gd name="f18" fmla="val 1159"/>
                  <a:gd name="f19" fmla="val 497"/>
                  <a:gd name="f20" fmla="val 1157"/>
                  <a:gd name="f21" fmla="val 446"/>
                  <a:gd name="f22" fmla="val 1147"/>
                  <a:gd name="f23" fmla="val 411"/>
                  <a:gd name="f24" fmla="val 1100"/>
                  <a:gd name="f25" fmla="val 1048"/>
                  <a:gd name="f26" fmla="val 901"/>
                  <a:gd name="f27" fmla="val 850"/>
                  <a:gd name="f28" fmla="val 802"/>
                  <a:gd name="f29" fmla="val 791"/>
                  <a:gd name="f30" fmla="val 504"/>
                  <a:gd name="f31" fmla="val 790"/>
                  <a:gd name="f32" fmla="val 511"/>
                  <a:gd name="f33" fmla="val 4042"/>
                  <a:gd name="f34" fmla="val 951"/>
                  <a:gd name="f35" fmla="val 4102"/>
                  <a:gd name="f36" fmla="val 4151"/>
                  <a:gd name="f37" fmla="val 1000"/>
                  <a:gd name="f38" fmla="val 1060"/>
                  <a:gd name="f39" fmla="val 2248"/>
                  <a:gd name="f40" fmla="val 2308"/>
                  <a:gd name="f41" fmla="val 2357"/>
                  <a:gd name="f42" fmla="val 1038"/>
                  <a:gd name="f43" fmla="val 978"/>
                  <a:gd name="f44" fmla="val 930"/>
                  <a:gd name="f45" fmla="val 1375"/>
                  <a:gd name="f46" fmla="val 1424"/>
                  <a:gd name="f47" fmla="val 1484"/>
                  <a:gd name="f48" fmla="val 2951"/>
                  <a:gd name="f49" fmla="val 3010"/>
                  <a:gd name="f50" fmla="val 3059"/>
                  <a:gd name="f51" fmla="val 3058"/>
                  <a:gd name="f52" fmla="val 3056"/>
                  <a:gd name="f53" fmla="val 3046"/>
                  <a:gd name="f54" fmla="val 2998"/>
                  <a:gd name="f55" fmla="val 2947"/>
                  <a:gd name="f56" fmla="val 1487"/>
                  <a:gd name="f57" fmla="val 1435"/>
                  <a:gd name="f58" fmla="val 1388"/>
                  <a:gd name="f59" fmla="val 1377"/>
                  <a:gd name="f60" fmla="val 1376"/>
                  <a:gd name="f61" fmla="val 1318"/>
                  <a:gd name="f62" fmla="val 2852"/>
                  <a:gd name="f63" fmla="val 1620"/>
                  <a:gd name="f64" fmla="val 1864"/>
                  <a:gd name="f65" fmla="val 3096"/>
                  <a:gd name="f66" fmla="val 3397"/>
                  <a:gd name="f67" fmla="val 3699"/>
                  <a:gd name="f68" fmla="val 3943"/>
                  <a:gd name="f69" fmla="val 1319"/>
                  <a:gd name="f70" fmla="val 1006"/>
                  <a:gd name="f71" fmla="val 755"/>
                  <a:gd name="f72" fmla="val 3679"/>
                  <a:gd name="f73" fmla="val 775"/>
                  <a:gd name="f74" fmla="val 3363"/>
                  <a:gd name="f75" fmla="val 3091"/>
                  <a:gd name="f76" fmla="val 1012"/>
                  <a:gd name="f77" fmla="val 2870"/>
                  <a:gd name="f78" fmla="val 1283"/>
                  <a:gd name="f79" fmla="val 2853"/>
                  <a:gd name="f80" fmla="val 1295"/>
                  <a:gd name="f81" fmla="val 1307"/>
                  <a:gd name="f82" fmla="val 2529"/>
                  <a:gd name="f83" fmla="val 2830"/>
                  <a:gd name="f84" fmla="val 3075"/>
                  <a:gd name="f85" fmla="val 2216"/>
                  <a:gd name="f86" fmla="val 1964"/>
                  <a:gd name="f87" fmla="val 1984"/>
                  <a:gd name="f88" fmla="val 2001"/>
                  <a:gd name="f89" fmla="val 2223"/>
                  <a:gd name="f90" fmla="val 2494"/>
                  <a:gd name="f91" fmla="val 2506"/>
                  <a:gd name="f92" fmla="val 2518"/>
                  <a:gd name="f93" fmla="val 3740"/>
                  <a:gd name="f94" fmla="val 4040"/>
                  <a:gd name="f95" fmla="val 4285"/>
                  <a:gd name="f96" fmla="val 4284"/>
                  <a:gd name="f97" fmla="val 4041"/>
                  <a:gd name="f98" fmla="val 3739"/>
                  <a:gd name="f99" fmla="val 3426"/>
                  <a:gd name="f100" fmla="val 3175"/>
                  <a:gd name="f101" fmla="val 3195"/>
                  <a:gd name="f102" fmla="val 3212"/>
                  <a:gd name="f103" fmla="val 3433"/>
                  <a:gd name="f104" fmla="val 3705"/>
                  <a:gd name="f105" fmla="val 3717"/>
                  <a:gd name="f106" fmla="val 3728"/>
                  <a:gd name="f107" fmla="val 540"/>
                  <a:gd name="f108" fmla="val 1"/>
                  <a:gd name="f109" fmla="val 242"/>
                  <a:gd name="f110" fmla="val 541"/>
                  <a:gd name="f111" fmla="val 3664"/>
                  <a:gd name="f112" fmla="val 255"/>
                  <a:gd name="f113" fmla="val 4513"/>
                  <a:gd name="f114" fmla="val 258"/>
                  <a:gd name="f115" fmla="val 4523"/>
                  <a:gd name="f116" fmla="val 259"/>
                  <a:gd name="f117" fmla="val 4534"/>
                  <a:gd name="f118" fmla="val 4544"/>
                  <a:gd name="f119" fmla="val 7328"/>
                  <a:gd name="f120" fmla="val 260"/>
                  <a:gd name="f121" fmla="val 7626"/>
                  <a:gd name="f122" fmla="val 502"/>
                  <a:gd name="f123" fmla="val 7867"/>
                  <a:gd name="f124" fmla="val 800"/>
                  <a:gd name="f125" fmla="val 7868"/>
                  <a:gd name="f126" fmla="val 5989"/>
                  <a:gd name="f127" fmla="val 5570"/>
                  <a:gd name="f128" fmla="val 1269"/>
                  <a:gd name="f129" fmla="val 5231"/>
                  <a:gd name="f130" fmla="val 1686"/>
                  <a:gd name="f131" fmla="val 3394"/>
                  <a:gd name="f132" fmla="val 3811"/>
                  <a:gd name="f133" fmla="val 4150"/>
                  <a:gd name="f134" fmla="val 4258"/>
                  <a:gd name="f135" fmla="val 4556"/>
                  <a:gd name="f136" fmla="val 4799"/>
                  <a:gd name="f137" fmla="val 4800"/>
                  <a:gd name="f138" fmla="val 4803"/>
                  <a:gd name="f139" fmla="val 4816"/>
                  <a:gd name="f140" fmla="val 4518"/>
                  <a:gd name="f141" fmla="*/ f0 1 5058"/>
                  <a:gd name="f142" fmla="*/ f1 1 7869"/>
                  <a:gd name="f143" fmla="val f2"/>
                  <a:gd name="f144" fmla="val f3"/>
                  <a:gd name="f145" fmla="val f4"/>
                  <a:gd name="f146" fmla="+- f145 0 f143"/>
                  <a:gd name="f147" fmla="+- f144 0 f143"/>
                  <a:gd name="f148" fmla="*/ f147 1 5058"/>
                  <a:gd name="f149" fmla="*/ f146 1 7869"/>
                  <a:gd name="f150" fmla="*/ f143 1 f148"/>
                  <a:gd name="f151" fmla="*/ f144 1 f148"/>
                  <a:gd name="f152" fmla="*/ f143 1 f149"/>
                  <a:gd name="f153" fmla="*/ f145 1 f149"/>
                  <a:gd name="f154" fmla="*/ f150 f141 1"/>
                  <a:gd name="f155" fmla="*/ f151 f141 1"/>
                  <a:gd name="f156" fmla="*/ f153 f142 1"/>
                  <a:gd name="f157" fmla="*/ f152 f14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154" t="f157" r="f155" b="f156"/>
                <a:pathLst>
                  <a:path w="5058" h="7869">
                    <a:moveTo>
                      <a:pt x="f5" y="f6"/>
                    </a:moveTo>
                    <a:cubicBezTo>
                      <a:pt x="f7" y="f6"/>
                      <a:pt x="f8" y="f9"/>
                      <a:pt x="f8" y="f10"/>
                    </a:cubicBezTo>
                    <a:lnTo>
                      <a:pt x="f8" y="f11"/>
                    </a:lnTo>
                    <a:cubicBezTo>
                      <a:pt x="f8" y="f12"/>
                      <a:pt x="f13" y="f14"/>
                      <a:pt x="f15" y="f14"/>
                    </a:cubicBezTo>
                    <a:cubicBezTo>
                      <a:pt x="f16" y="f14"/>
                      <a:pt x="f17" y="f18"/>
                      <a:pt x="f19" y="f20"/>
                    </a:cubicBezTo>
                    <a:cubicBezTo>
                      <a:pt x="f21" y="f22"/>
                      <a:pt x="f23" y="f24"/>
                      <a:pt x="f23" y="f25"/>
                    </a:cubicBezTo>
                    <a:lnTo>
                      <a:pt x="f23" y="f26"/>
                    </a:lnTo>
                    <a:cubicBezTo>
                      <a:pt x="f23" y="f27"/>
                      <a:pt x="f21" y="f28"/>
                      <a:pt x="f19" y="f29"/>
                    </a:cubicBezTo>
                    <a:cubicBezTo>
                      <a:pt x="f30" y="f31"/>
                      <a:pt x="f32" y="f6"/>
                      <a:pt x="f5" y="f6"/>
                    </a:cubicBezTo>
                    <a:close/>
                    <a:moveTo>
                      <a:pt x="f33" y="f34"/>
                    </a:moveTo>
                    <a:cubicBezTo>
                      <a:pt x="f35" y="f34"/>
                      <a:pt x="f36" y="f37"/>
                      <a:pt x="f36" y="f38"/>
                    </a:cubicBezTo>
                    <a:lnTo>
                      <a:pt x="f36" y="f39"/>
                    </a:lnTo>
                    <a:cubicBezTo>
                      <a:pt x="f36" y="f40"/>
                      <a:pt x="f35" y="f41"/>
                      <a:pt x="f33" y="f41"/>
                    </a:cubicBezTo>
                    <a:lnTo>
                      <a:pt x="f42" y="f41"/>
                    </a:lnTo>
                    <a:cubicBezTo>
                      <a:pt x="f43" y="f41"/>
                      <a:pt x="f44" y="f40"/>
                      <a:pt x="f44" y="f39"/>
                    </a:cubicBezTo>
                    <a:lnTo>
                      <a:pt x="f44" y="f38"/>
                    </a:lnTo>
                    <a:cubicBezTo>
                      <a:pt x="f44" y="f37"/>
                      <a:pt x="f43" y="f34"/>
                      <a:pt x="f42" y="f34"/>
                    </a:cubicBezTo>
                    <a:close/>
                    <a:moveTo>
                      <a:pt x="f5" y="f45"/>
                    </a:moveTo>
                    <a:cubicBezTo>
                      <a:pt x="f7" y="f45"/>
                      <a:pt x="f8" y="f46"/>
                      <a:pt x="f8" y="f47"/>
                    </a:cubicBezTo>
                    <a:lnTo>
                      <a:pt x="f8" y="f48"/>
                    </a:lnTo>
                    <a:cubicBezTo>
                      <a:pt x="f8" y="f49"/>
                      <a:pt x="f13" y="f50"/>
                      <a:pt x="f15" y="f50"/>
                    </a:cubicBezTo>
                    <a:cubicBezTo>
                      <a:pt x="f16" y="f50"/>
                      <a:pt x="f17" y="f51"/>
                      <a:pt x="f19" y="f52"/>
                    </a:cubicBezTo>
                    <a:cubicBezTo>
                      <a:pt x="f21" y="f53"/>
                      <a:pt x="f23" y="f54"/>
                      <a:pt x="f23" y="f55"/>
                    </a:cubicBezTo>
                    <a:lnTo>
                      <a:pt x="f23" y="f56"/>
                    </a:lnTo>
                    <a:cubicBezTo>
                      <a:pt x="f23" y="f57"/>
                      <a:pt x="f21" y="f58"/>
                      <a:pt x="f19" y="f59"/>
                    </a:cubicBezTo>
                    <a:cubicBezTo>
                      <a:pt x="f30" y="f60"/>
                      <a:pt x="f32" y="f45"/>
                      <a:pt x="f5" y="f45"/>
                    </a:cubicBezTo>
                    <a:close/>
                    <a:moveTo>
                      <a:pt x="f61" y="f62"/>
                    </a:moveTo>
                    <a:cubicBezTo>
                      <a:pt x="f63" y="f62"/>
                      <a:pt x="f64" y="f65"/>
                      <a:pt x="f64" y="f66"/>
                    </a:cubicBezTo>
                    <a:cubicBezTo>
                      <a:pt x="f64" y="f67"/>
                      <a:pt x="f63" y="f68"/>
                      <a:pt x="f69" y="f68"/>
                    </a:cubicBezTo>
                    <a:cubicBezTo>
                      <a:pt x="f70" y="f68"/>
                      <a:pt x="f71" y="f72"/>
                      <a:pt x="f73" y="f74"/>
                    </a:cubicBezTo>
                    <a:cubicBezTo>
                      <a:pt x="f29" y="f75"/>
                      <a:pt x="f76" y="f77"/>
                      <a:pt x="f78" y="f79"/>
                    </a:cubicBezTo>
                    <a:cubicBezTo>
                      <a:pt x="f80" y="f79"/>
                      <a:pt x="f81" y="f62"/>
                      <a:pt x="f61" y="f62"/>
                    </a:cubicBezTo>
                    <a:close/>
                    <a:moveTo>
                      <a:pt x="f82" y="f62"/>
                    </a:moveTo>
                    <a:cubicBezTo>
                      <a:pt x="f83" y="f62"/>
                      <a:pt x="f84" y="f65"/>
                      <a:pt x="f84" y="f66"/>
                    </a:cubicBezTo>
                    <a:cubicBezTo>
                      <a:pt x="f84" y="f67"/>
                      <a:pt x="f83" y="f68"/>
                      <a:pt x="f82" y="f68"/>
                    </a:cubicBezTo>
                    <a:cubicBezTo>
                      <a:pt x="f85" y="f68"/>
                      <a:pt x="f86" y="f72"/>
                      <a:pt x="f87" y="f74"/>
                    </a:cubicBezTo>
                    <a:cubicBezTo>
                      <a:pt x="f88" y="f75"/>
                      <a:pt x="f89" y="f77"/>
                      <a:pt x="f90" y="f79"/>
                    </a:cubicBezTo>
                    <a:cubicBezTo>
                      <a:pt x="f91" y="f79"/>
                      <a:pt x="f92" y="f62"/>
                      <a:pt x="f82" y="f62"/>
                    </a:cubicBezTo>
                    <a:close/>
                    <a:moveTo>
                      <a:pt x="f93" y="f62"/>
                    </a:moveTo>
                    <a:cubicBezTo>
                      <a:pt x="f94" y="f62"/>
                      <a:pt x="f95" y="f65"/>
                      <a:pt x="f95" y="f66"/>
                    </a:cubicBezTo>
                    <a:cubicBezTo>
                      <a:pt x="f96" y="f67"/>
                      <a:pt x="f97" y="f68"/>
                      <a:pt x="f98" y="f68"/>
                    </a:cubicBezTo>
                    <a:cubicBezTo>
                      <a:pt x="f99" y="f68"/>
                      <a:pt x="f100" y="f72"/>
                      <a:pt x="f101" y="f74"/>
                    </a:cubicBezTo>
                    <a:cubicBezTo>
                      <a:pt x="f102" y="f75"/>
                      <a:pt x="f103" y="f77"/>
                      <a:pt x="f104" y="f79"/>
                    </a:cubicBezTo>
                    <a:cubicBezTo>
                      <a:pt x="f105" y="f79"/>
                      <a:pt x="f106" y="f62"/>
                      <a:pt x="f93" y="f62"/>
                    </a:cubicBezTo>
                    <a:close/>
                    <a:moveTo>
                      <a:pt x="f107" y="f108"/>
                    </a:moveTo>
                    <a:cubicBezTo>
                      <a:pt x="f109" y="f108"/>
                      <a:pt x="f2" y="f109"/>
                      <a:pt x="f2" y="f110"/>
                    </a:cubicBezTo>
                    <a:lnTo>
                      <a:pt x="f2" y="f111"/>
                    </a:lnTo>
                    <a:lnTo>
                      <a:pt x="f112" y="f113"/>
                    </a:lnTo>
                    <a:cubicBezTo>
                      <a:pt x="f114" y="f115"/>
                      <a:pt x="f116" y="f117"/>
                      <a:pt x="f116" y="f118"/>
                    </a:cubicBezTo>
                    <a:lnTo>
                      <a:pt x="f116" y="f119"/>
                    </a:lnTo>
                    <a:cubicBezTo>
                      <a:pt x="f120" y="f121"/>
                      <a:pt x="f122" y="f123"/>
                      <a:pt x="f124" y="f125"/>
                    </a:cubicBezTo>
                    <a:lnTo>
                      <a:pt x="f44" y="f125"/>
                    </a:lnTo>
                    <a:lnTo>
                      <a:pt x="f44" y="f126"/>
                    </a:lnTo>
                    <a:cubicBezTo>
                      <a:pt x="f44" y="f127"/>
                      <a:pt x="f128" y="f129"/>
                      <a:pt x="f130" y="f129"/>
                    </a:cubicBezTo>
                    <a:lnTo>
                      <a:pt x="f131" y="f129"/>
                    </a:lnTo>
                    <a:cubicBezTo>
                      <a:pt x="f132" y="f129"/>
                      <a:pt x="f133" y="f127"/>
                      <a:pt x="f133" y="f126"/>
                    </a:cubicBezTo>
                    <a:lnTo>
                      <a:pt x="f133" y="f125"/>
                    </a:lnTo>
                    <a:lnTo>
                      <a:pt x="f134" y="f125"/>
                    </a:lnTo>
                    <a:cubicBezTo>
                      <a:pt x="f135" y="f123"/>
                      <a:pt x="f136" y="f121"/>
                      <a:pt x="f136" y="f119"/>
                    </a:cubicBezTo>
                    <a:lnTo>
                      <a:pt x="f136" y="f118"/>
                    </a:lnTo>
                    <a:cubicBezTo>
                      <a:pt x="f136" y="f117"/>
                      <a:pt x="f137" y="f115"/>
                      <a:pt x="f138" y="f113"/>
                    </a:cubicBezTo>
                    <a:lnTo>
                      <a:pt x="f3" y="f111"/>
                    </a:lnTo>
                    <a:lnTo>
                      <a:pt x="f3" y="f107"/>
                    </a:lnTo>
                    <a:cubicBezTo>
                      <a:pt x="f3" y="f109"/>
                      <a:pt x="f139" y="f108"/>
                      <a:pt x="f140" y="f108"/>
                    </a:cubicBezTo>
                    <a:close/>
                  </a:path>
                </a:pathLst>
              </a:custGeom>
              <a:grpFill/>
              <a:ln cap="flat">
                <a:noFill/>
                <a:prstDash val="solid"/>
              </a:ln>
            </p:spPr>
            <p:txBody>
              <a:bodyPr vert="horz" wrap="square" lIns="91421" tIns="91421" rIns="91421" bIns="91421" anchor="ctr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6291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75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25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7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A41D43-6319-EACC-A1E9-C5502670F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58" name="Picture Placeholder 57">
            <a:extLst>
              <a:ext uri="{FF2B5EF4-FFF2-40B4-BE49-F238E27FC236}">
                <a16:creationId xmlns:a16="http://schemas.microsoft.com/office/drawing/2014/main" id="{5F7811F0-1855-9F4A-7D41-73AF1BAFA6B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0" name="Picture Placeholder 59">
            <a:extLst>
              <a:ext uri="{FF2B5EF4-FFF2-40B4-BE49-F238E27FC236}">
                <a16:creationId xmlns:a16="http://schemas.microsoft.com/office/drawing/2014/main" id="{1DEC125E-745E-AF00-78F7-07C9B5A9504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2" name="Picture Placeholder 61">
            <a:extLst>
              <a:ext uri="{FF2B5EF4-FFF2-40B4-BE49-F238E27FC236}">
                <a16:creationId xmlns:a16="http://schemas.microsoft.com/office/drawing/2014/main" id="{7B1438CE-FEDC-C406-44C9-8C7E9F610E7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4" name="Picture Placeholder 63">
            <a:extLst>
              <a:ext uri="{FF2B5EF4-FFF2-40B4-BE49-F238E27FC236}">
                <a16:creationId xmlns:a16="http://schemas.microsoft.com/office/drawing/2014/main" id="{95889F5C-77C4-4DE0-C449-6E378E1FEA8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F920FCDA-3223-B609-C0E4-801463F69B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616C1F8-9253-595D-D419-90987C5BC191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AB9E11-2FF4-0D43-C55E-CCEF4A67085B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E874AFC-A75C-3BE6-8E31-FAA1EB39C27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9815" y="793471"/>
            <a:ext cx="4153633" cy="48768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705184D-BAC3-9BC4-404F-E5DE1BE34CD2}"/>
              </a:ext>
            </a:extLst>
          </p:cNvPr>
          <p:cNvSpPr txBox="1"/>
          <p:nvPr/>
        </p:nvSpPr>
        <p:spPr>
          <a:xfrm>
            <a:off x="4547731" y="852944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47F6168-8B2A-9E41-FE76-3462C7B710A9}"/>
              </a:ext>
            </a:extLst>
          </p:cNvPr>
          <p:cNvGrpSpPr/>
          <p:nvPr/>
        </p:nvGrpSpPr>
        <p:grpSpPr>
          <a:xfrm>
            <a:off x="1900694" y="5795178"/>
            <a:ext cx="3027912" cy="419757"/>
            <a:chOff x="1387262" y="5422206"/>
            <a:chExt cx="3027912" cy="419757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96E777B2-181F-F9CC-15C0-A64FE37040B9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053CC1E8-5BAB-D929-877E-7124E5D732B9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20" name="Rectangle 7">
                  <a:extLst>
                    <a:ext uri="{FF2B5EF4-FFF2-40B4-BE49-F238E27FC236}">
                      <a16:creationId xmlns:a16="http://schemas.microsoft.com/office/drawing/2014/main" id="{FB619166-CC48-B225-FA38-A3002058C14C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5628C46F-A1DF-FB32-D211-0FB3CD29F2DD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40449799-9BFA-9069-83AB-C7CF724E5FF8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18" name="Rectangle 7">
                  <a:extLst>
                    <a:ext uri="{FF2B5EF4-FFF2-40B4-BE49-F238E27FC236}">
                      <a16:creationId xmlns:a16="http://schemas.microsoft.com/office/drawing/2014/main" id="{63433D95-47A7-D3A6-875E-4563B5982033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935F376D-FCE0-F37A-4C59-ACA4C901D1E6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D59D604D-F5F9-57AB-95D5-5D06B5DE6793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C7C2BE60-E98A-BE41-E7A7-8A936DF92131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80D20360-4D72-A65A-D685-6A8A4F801C6B}"/>
              </a:ext>
            </a:extLst>
          </p:cNvPr>
          <p:cNvSpPr txBox="1"/>
          <p:nvPr/>
        </p:nvSpPr>
        <p:spPr>
          <a:xfrm>
            <a:off x="2073597" y="5835779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E01B5EC-CD6A-461E-D5FB-4338FF39722D}"/>
              </a:ext>
            </a:extLst>
          </p:cNvPr>
          <p:cNvGrpSpPr/>
          <p:nvPr/>
        </p:nvGrpSpPr>
        <p:grpSpPr>
          <a:xfrm>
            <a:off x="5213696" y="5795178"/>
            <a:ext cx="3027912" cy="419757"/>
            <a:chOff x="1387262" y="5422206"/>
            <a:chExt cx="3027912" cy="419757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7AAC44E7-8E0D-24AA-8F5F-649F798DB779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6A777A0C-33B8-1D12-8034-DE39EF9C2112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32" name="Rectangle 7">
                  <a:extLst>
                    <a:ext uri="{FF2B5EF4-FFF2-40B4-BE49-F238E27FC236}">
                      <a16:creationId xmlns:a16="http://schemas.microsoft.com/office/drawing/2014/main" id="{93CBE564-B2DF-FEA4-132F-08C6533B7CDF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0CED434B-9590-21E0-86C8-6AE43120594B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F9931958-D2E1-34D5-E888-AA857071F7B9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30" name="Rectangle 7">
                  <a:extLst>
                    <a:ext uri="{FF2B5EF4-FFF2-40B4-BE49-F238E27FC236}">
                      <a16:creationId xmlns:a16="http://schemas.microsoft.com/office/drawing/2014/main" id="{F85A9251-94D6-B30B-9F75-D397B0CF822B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7E7C4788-D934-F5FA-BE49-336D70DFEFA1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C111D88D-F743-1C13-5B6A-536AD8CAAB14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id="{7B9EA8F8-C82C-951B-07D5-3D44048A0BC2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EB23743A-46EC-0A31-DAA2-4184D3467606}"/>
              </a:ext>
            </a:extLst>
          </p:cNvPr>
          <p:cNvSpPr txBox="1"/>
          <p:nvPr/>
        </p:nvSpPr>
        <p:spPr>
          <a:xfrm>
            <a:off x="5386599" y="5835779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861F66A-C4A5-FF78-4DAC-87BF9D95E71D}"/>
              </a:ext>
            </a:extLst>
          </p:cNvPr>
          <p:cNvGrpSpPr/>
          <p:nvPr/>
        </p:nvGrpSpPr>
        <p:grpSpPr>
          <a:xfrm>
            <a:off x="8577354" y="5800359"/>
            <a:ext cx="3027912" cy="419757"/>
            <a:chOff x="1387262" y="5422206"/>
            <a:chExt cx="3027912" cy="419757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6E182575-9484-0662-778B-11BA9C37E8EE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EF0D4220-DF7E-535B-5DAA-9FBC7826A59E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43" name="Rectangle 7">
                  <a:extLst>
                    <a:ext uri="{FF2B5EF4-FFF2-40B4-BE49-F238E27FC236}">
                      <a16:creationId xmlns:a16="http://schemas.microsoft.com/office/drawing/2014/main" id="{CE53F588-804C-3A67-65D0-AAB4C804A780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C2771F75-4320-DD3C-2603-29D47EB9DE45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2A2B998C-E0E4-1452-3731-9053E801E6F1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41" name="Rectangle 7">
                  <a:extLst>
                    <a:ext uri="{FF2B5EF4-FFF2-40B4-BE49-F238E27FC236}">
                      <a16:creationId xmlns:a16="http://schemas.microsoft.com/office/drawing/2014/main" id="{259AD57F-C5D8-AD2F-FB59-55AF836474FA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2" name="Rectangle 41">
                  <a:extLst>
                    <a:ext uri="{FF2B5EF4-FFF2-40B4-BE49-F238E27FC236}">
                      <a16:creationId xmlns:a16="http://schemas.microsoft.com/office/drawing/2014/main" id="{96628754-1DE0-3679-E8F0-1AC2C8C5D39D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49EC826A-8268-8F3D-C386-A5CDA1F77880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Isosceles Triangle 37">
              <a:extLst>
                <a:ext uri="{FF2B5EF4-FFF2-40B4-BE49-F238E27FC236}">
                  <a16:creationId xmlns:a16="http://schemas.microsoft.com/office/drawing/2014/main" id="{4A26F466-EFC9-1C3A-143C-4B7F58882BE7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E85CCEE7-B9FC-D300-9671-E0EC1C188271}"/>
              </a:ext>
            </a:extLst>
          </p:cNvPr>
          <p:cNvSpPr txBox="1"/>
          <p:nvPr/>
        </p:nvSpPr>
        <p:spPr>
          <a:xfrm>
            <a:off x="8750257" y="5840960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7A95A4EF-FCC7-EA01-9CA2-1C00E144E176}"/>
              </a:ext>
            </a:extLst>
          </p:cNvPr>
          <p:cNvGrpSpPr/>
          <p:nvPr/>
        </p:nvGrpSpPr>
        <p:grpSpPr>
          <a:xfrm>
            <a:off x="5031537" y="3497413"/>
            <a:ext cx="3027912" cy="419757"/>
            <a:chOff x="1387262" y="5422206"/>
            <a:chExt cx="3027912" cy="419757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CAF6C90D-B95F-8BFF-CF21-D0728B8CF839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6BBDC16E-5BD6-435E-529F-5127AEC15869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54" name="Rectangle 7">
                  <a:extLst>
                    <a:ext uri="{FF2B5EF4-FFF2-40B4-BE49-F238E27FC236}">
                      <a16:creationId xmlns:a16="http://schemas.microsoft.com/office/drawing/2014/main" id="{01066AB6-F6E9-A11F-79C8-76C02A2BAD08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33B98133-E9FA-87FF-331C-1AE5BDB1DC40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19BB540A-C256-C386-9A10-B0DF4631E28A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52" name="Rectangle 7">
                  <a:extLst>
                    <a:ext uri="{FF2B5EF4-FFF2-40B4-BE49-F238E27FC236}">
                      <a16:creationId xmlns:a16="http://schemas.microsoft.com/office/drawing/2014/main" id="{47651586-49A8-A3B6-8AED-2B301A58C44C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2231E13F-1398-69DF-5523-EDC439ADBAA0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7CE60EF6-E680-050C-E25E-ABB36A6DDAAC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Isosceles Triangle 48">
              <a:extLst>
                <a:ext uri="{FF2B5EF4-FFF2-40B4-BE49-F238E27FC236}">
                  <a16:creationId xmlns:a16="http://schemas.microsoft.com/office/drawing/2014/main" id="{3F006F73-62A7-394B-1945-0816ED181B5D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505339D9-C49F-CD13-6A74-CF3AEEDBBEEF}"/>
              </a:ext>
            </a:extLst>
          </p:cNvPr>
          <p:cNvSpPr txBox="1"/>
          <p:nvPr/>
        </p:nvSpPr>
        <p:spPr>
          <a:xfrm>
            <a:off x="5204440" y="3538014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1464617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9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75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1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25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750"/>
                            </p:stCondLst>
                            <p:childTnLst>
                              <p:par>
                                <p:cTn id="6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34" grpId="0"/>
      <p:bldP spid="45" grpId="0"/>
      <p:bldP spid="5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4957D9FA-A161-E9F1-9275-47EB9CDB34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FE9058E-7D27-7B24-F9C3-1CD0D005292D}"/>
              </a:ext>
            </a:extLst>
          </p:cNvPr>
          <p:cNvSpPr txBox="1"/>
          <p:nvPr/>
        </p:nvSpPr>
        <p:spPr>
          <a:xfrm>
            <a:off x="4401669" y="1310732"/>
            <a:ext cx="36844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dirty="0">
                <a:latin typeface="Vazir" panose="020B0603030804020204" pitchFamily="34" charset="-78"/>
                <a:cs typeface="B Titr" panose="00000700000000000000" pitchFamily="2" charset="-78"/>
              </a:rPr>
              <a:t>فصل ششم</a:t>
            </a:r>
            <a:endParaRPr lang="fa-IR" sz="2800" dirty="0"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CEC5A5-7258-CB42-4A80-00A25C9CC575}"/>
              </a:ext>
            </a:extLst>
          </p:cNvPr>
          <p:cNvSpPr txBox="1"/>
          <p:nvPr/>
        </p:nvSpPr>
        <p:spPr>
          <a:xfrm>
            <a:off x="1237127" y="2851013"/>
            <a:ext cx="1001357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800" dirty="0">
                <a:latin typeface="Vazir" panose="020B0603030804020204" pitchFamily="34" charset="-78"/>
                <a:cs typeface="B Titr" panose="00000700000000000000" pitchFamily="2" charset="-78"/>
              </a:rPr>
              <a:t>هماهنگی بین سر دسته های بسیج</a:t>
            </a:r>
            <a:endParaRPr lang="fa-IR" sz="5400" dirty="0"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8795D5-95B7-16B5-62E0-8CE5FA5A1C3A}"/>
              </a:ext>
            </a:extLst>
          </p:cNvPr>
          <p:cNvSpPr txBox="1"/>
          <p:nvPr/>
        </p:nvSpPr>
        <p:spPr>
          <a:xfrm>
            <a:off x="1237127" y="5078235"/>
            <a:ext cx="10013577" cy="1131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7021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0B6E7F4-4612-459C-6E65-578827993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B17CC8E-E988-DE56-3822-754555C627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B8A1440-2F31-BD6B-4E98-9402D66C3C0C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3E0D54-773E-DBED-DBA9-70D352229D2B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7713E2-BD40-5539-51A4-8001336D17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9815" y="793471"/>
            <a:ext cx="4153633" cy="48768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96FD32-5E4B-0B76-040E-AC4F1B4E5FF3}"/>
              </a:ext>
            </a:extLst>
          </p:cNvPr>
          <p:cNvSpPr txBox="1"/>
          <p:nvPr/>
        </p:nvSpPr>
        <p:spPr>
          <a:xfrm>
            <a:off x="4547731" y="852944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FABA5E6-C1ED-31A0-2E80-30697DC2EC16}"/>
              </a:ext>
            </a:extLst>
          </p:cNvPr>
          <p:cNvSpPr txBox="1"/>
          <p:nvPr/>
        </p:nvSpPr>
        <p:spPr>
          <a:xfrm>
            <a:off x="2191000" y="1304588"/>
            <a:ext cx="9064753" cy="48359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2565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02E07B-6366-888D-29B5-6D05600D8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35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254088-6D71-4912-2CFB-8AE2DF86E9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9815" y="793471"/>
            <a:ext cx="4153633" cy="487685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BF8401A3-4131-1C34-F84E-E21F0D534F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433FE80-7C7A-9912-3DBA-59C06F3F92D1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822761C-ED3F-A5D2-0833-43AA6F30DA64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9FA873A-4563-2570-3301-7D74737E4E9F}"/>
              </a:ext>
            </a:extLst>
          </p:cNvPr>
          <p:cNvSpPr txBox="1"/>
          <p:nvPr/>
        </p:nvSpPr>
        <p:spPr>
          <a:xfrm>
            <a:off x="4547731" y="852944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C7B5B1F-5790-68F8-150A-D19FC803310C}"/>
              </a:ext>
            </a:extLst>
          </p:cNvPr>
          <p:cNvGrpSpPr/>
          <p:nvPr/>
        </p:nvGrpSpPr>
        <p:grpSpPr>
          <a:xfrm>
            <a:off x="1364416" y="4029161"/>
            <a:ext cx="10128176" cy="2219024"/>
            <a:chOff x="1364416" y="4029161"/>
            <a:chExt cx="10128176" cy="2219024"/>
          </a:xfrm>
        </p:grpSpPr>
        <p:sp>
          <p:nvSpPr>
            <p:cNvPr id="5" name="Graphic 3">
              <a:extLst>
                <a:ext uri="{FF2B5EF4-FFF2-40B4-BE49-F238E27FC236}">
                  <a16:creationId xmlns:a16="http://schemas.microsoft.com/office/drawing/2014/main" id="{A18A24D6-1DAC-DE84-40CC-087CF91D4679}"/>
                </a:ext>
              </a:extLst>
            </p:cNvPr>
            <p:cNvSpPr/>
            <p:nvPr/>
          </p:nvSpPr>
          <p:spPr>
            <a:xfrm>
              <a:off x="2255246" y="4711972"/>
              <a:ext cx="1123315" cy="1456149"/>
            </a:xfrm>
            <a:custGeom>
              <a:avLst/>
              <a:gdLst>
                <a:gd name="connsiteX0" fmla="*/ 1505030 w 2871788"/>
                <a:gd name="connsiteY0" fmla="*/ 483950 h 3722688"/>
                <a:gd name="connsiteX1" fmla="*/ 1526302 w 2871788"/>
                <a:gd name="connsiteY1" fmla="*/ 483950 h 3722688"/>
                <a:gd name="connsiteX2" fmla="*/ 1505030 w 2871788"/>
                <a:gd name="connsiteY2" fmla="*/ 483950 h 3722688"/>
                <a:gd name="connsiteX3" fmla="*/ 1473121 w 2871788"/>
                <a:gd name="connsiteY3" fmla="*/ 483950 h 3722688"/>
                <a:gd name="connsiteX4" fmla="*/ 1473121 w 2871788"/>
                <a:gd name="connsiteY4" fmla="*/ 483950 h 3722688"/>
                <a:gd name="connsiteX5" fmla="*/ 1505030 w 2871788"/>
                <a:gd name="connsiteY5" fmla="*/ 483950 h 3722688"/>
                <a:gd name="connsiteX6" fmla="*/ 441404 w 2871788"/>
                <a:gd name="connsiteY6" fmla="*/ 494586 h 3722688"/>
                <a:gd name="connsiteX7" fmla="*/ 452041 w 2871788"/>
                <a:gd name="connsiteY7" fmla="*/ 505222 h 3722688"/>
                <a:gd name="connsiteX8" fmla="*/ 452041 w 2871788"/>
                <a:gd name="connsiteY8" fmla="*/ 515858 h 3722688"/>
                <a:gd name="connsiteX9" fmla="*/ 441404 w 2871788"/>
                <a:gd name="connsiteY9" fmla="*/ 526495 h 3722688"/>
                <a:gd name="connsiteX10" fmla="*/ 430768 w 2871788"/>
                <a:gd name="connsiteY10" fmla="*/ 537131 h 3722688"/>
                <a:gd name="connsiteX11" fmla="*/ 420132 w 2871788"/>
                <a:gd name="connsiteY11" fmla="*/ 537131 h 3722688"/>
                <a:gd name="connsiteX12" fmla="*/ 420132 w 2871788"/>
                <a:gd name="connsiteY12" fmla="*/ 526495 h 3722688"/>
                <a:gd name="connsiteX13" fmla="*/ 441404 w 2871788"/>
                <a:gd name="connsiteY13" fmla="*/ 494586 h 3722688"/>
                <a:gd name="connsiteX14" fmla="*/ 441404 w 2871788"/>
                <a:gd name="connsiteY14" fmla="*/ 494586 h 3722688"/>
                <a:gd name="connsiteX15" fmla="*/ 1409303 w 2871788"/>
                <a:gd name="connsiteY15" fmla="*/ 515858 h 3722688"/>
                <a:gd name="connsiteX16" fmla="*/ 1462485 w 2871788"/>
                <a:gd name="connsiteY16" fmla="*/ 515858 h 3722688"/>
                <a:gd name="connsiteX17" fmla="*/ 1483757 w 2871788"/>
                <a:gd name="connsiteY17" fmla="*/ 547767 h 3722688"/>
                <a:gd name="connsiteX18" fmla="*/ 1473121 w 2871788"/>
                <a:gd name="connsiteY18" fmla="*/ 558403 h 3722688"/>
                <a:gd name="connsiteX19" fmla="*/ 1366758 w 2871788"/>
                <a:gd name="connsiteY19" fmla="*/ 558403 h 3722688"/>
                <a:gd name="connsiteX20" fmla="*/ 1313577 w 2871788"/>
                <a:gd name="connsiteY20" fmla="*/ 558403 h 3722688"/>
                <a:gd name="connsiteX21" fmla="*/ 1260396 w 2871788"/>
                <a:gd name="connsiteY21" fmla="*/ 558403 h 3722688"/>
                <a:gd name="connsiteX22" fmla="*/ 1249760 w 2871788"/>
                <a:gd name="connsiteY22" fmla="*/ 537131 h 3722688"/>
                <a:gd name="connsiteX23" fmla="*/ 1324213 w 2871788"/>
                <a:gd name="connsiteY23" fmla="*/ 515858 h 3722688"/>
                <a:gd name="connsiteX24" fmla="*/ 1409303 w 2871788"/>
                <a:gd name="connsiteY24" fmla="*/ 515858 h 3722688"/>
                <a:gd name="connsiteX25" fmla="*/ 994490 w 2871788"/>
                <a:gd name="connsiteY25" fmla="*/ 569040 h 3722688"/>
                <a:gd name="connsiteX26" fmla="*/ 994490 w 2871788"/>
                <a:gd name="connsiteY26" fmla="*/ 569040 h 3722688"/>
                <a:gd name="connsiteX27" fmla="*/ 994490 w 2871788"/>
                <a:gd name="connsiteY27" fmla="*/ 569040 h 3722688"/>
                <a:gd name="connsiteX28" fmla="*/ 994490 w 2871788"/>
                <a:gd name="connsiteY28" fmla="*/ 569040 h 3722688"/>
                <a:gd name="connsiteX29" fmla="*/ 1037035 w 2871788"/>
                <a:gd name="connsiteY29" fmla="*/ 569040 h 3722688"/>
                <a:gd name="connsiteX30" fmla="*/ 1037035 w 2871788"/>
                <a:gd name="connsiteY30" fmla="*/ 569040 h 3722688"/>
                <a:gd name="connsiteX31" fmla="*/ 1037035 w 2871788"/>
                <a:gd name="connsiteY31" fmla="*/ 569040 h 3722688"/>
                <a:gd name="connsiteX32" fmla="*/ 1037035 w 2871788"/>
                <a:gd name="connsiteY32" fmla="*/ 569040 h 3722688"/>
                <a:gd name="connsiteX33" fmla="*/ 1037035 w 2871788"/>
                <a:gd name="connsiteY33" fmla="*/ 569040 h 3722688"/>
                <a:gd name="connsiteX34" fmla="*/ 1345486 w 2871788"/>
                <a:gd name="connsiteY34" fmla="*/ 579676 h 3722688"/>
                <a:gd name="connsiteX35" fmla="*/ 1334850 w 2871788"/>
                <a:gd name="connsiteY35" fmla="*/ 579676 h 3722688"/>
                <a:gd name="connsiteX36" fmla="*/ 1324213 w 2871788"/>
                <a:gd name="connsiteY36" fmla="*/ 579676 h 3722688"/>
                <a:gd name="connsiteX37" fmla="*/ 1324213 w 2871788"/>
                <a:gd name="connsiteY37" fmla="*/ 579676 h 3722688"/>
                <a:gd name="connsiteX38" fmla="*/ 1334850 w 2871788"/>
                <a:gd name="connsiteY38" fmla="*/ 579676 h 3722688"/>
                <a:gd name="connsiteX39" fmla="*/ 1345486 w 2871788"/>
                <a:gd name="connsiteY39" fmla="*/ 579676 h 3722688"/>
                <a:gd name="connsiteX40" fmla="*/ 1345486 w 2871788"/>
                <a:gd name="connsiteY40" fmla="*/ 579676 h 3722688"/>
                <a:gd name="connsiteX41" fmla="*/ 962581 w 2871788"/>
                <a:gd name="connsiteY41" fmla="*/ 579676 h 3722688"/>
                <a:gd name="connsiteX42" fmla="*/ 962581 w 2871788"/>
                <a:gd name="connsiteY42" fmla="*/ 579676 h 3722688"/>
                <a:gd name="connsiteX43" fmla="*/ 962581 w 2871788"/>
                <a:gd name="connsiteY43" fmla="*/ 579676 h 3722688"/>
                <a:gd name="connsiteX44" fmla="*/ 962581 w 2871788"/>
                <a:gd name="connsiteY44" fmla="*/ 579676 h 3722688"/>
                <a:gd name="connsiteX45" fmla="*/ 462677 w 2871788"/>
                <a:gd name="connsiteY45" fmla="*/ 526495 h 3722688"/>
                <a:gd name="connsiteX46" fmla="*/ 483949 w 2871788"/>
                <a:gd name="connsiteY46" fmla="*/ 547767 h 3722688"/>
                <a:gd name="connsiteX47" fmla="*/ 505222 w 2871788"/>
                <a:gd name="connsiteY47" fmla="*/ 579676 h 3722688"/>
                <a:gd name="connsiteX48" fmla="*/ 505222 w 2871788"/>
                <a:gd name="connsiteY48" fmla="*/ 590312 h 3722688"/>
                <a:gd name="connsiteX49" fmla="*/ 483949 w 2871788"/>
                <a:gd name="connsiteY49" fmla="*/ 590312 h 3722688"/>
                <a:gd name="connsiteX50" fmla="*/ 452041 w 2871788"/>
                <a:gd name="connsiteY50" fmla="*/ 590312 h 3722688"/>
                <a:gd name="connsiteX51" fmla="*/ 452041 w 2871788"/>
                <a:gd name="connsiteY51" fmla="*/ 569040 h 3722688"/>
                <a:gd name="connsiteX52" fmla="*/ 452041 w 2871788"/>
                <a:gd name="connsiteY52" fmla="*/ 558403 h 3722688"/>
                <a:gd name="connsiteX53" fmla="*/ 462677 w 2871788"/>
                <a:gd name="connsiteY53" fmla="*/ 547767 h 3722688"/>
                <a:gd name="connsiteX54" fmla="*/ 462677 w 2871788"/>
                <a:gd name="connsiteY54" fmla="*/ 526495 h 3722688"/>
                <a:gd name="connsiteX55" fmla="*/ 505222 w 2871788"/>
                <a:gd name="connsiteY55" fmla="*/ 611585 h 3722688"/>
                <a:gd name="connsiteX56" fmla="*/ 483949 w 2871788"/>
                <a:gd name="connsiteY56" fmla="*/ 611585 h 3722688"/>
                <a:gd name="connsiteX57" fmla="*/ 462677 w 2871788"/>
                <a:gd name="connsiteY57" fmla="*/ 611585 h 3722688"/>
                <a:gd name="connsiteX58" fmla="*/ 462677 w 2871788"/>
                <a:gd name="connsiteY58" fmla="*/ 611585 h 3722688"/>
                <a:gd name="connsiteX59" fmla="*/ 483949 w 2871788"/>
                <a:gd name="connsiteY59" fmla="*/ 611585 h 3722688"/>
                <a:gd name="connsiteX60" fmla="*/ 505222 w 2871788"/>
                <a:gd name="connsiteY60" fmla="*/ 611585 h 3722688"/>
                <a:gd name="connsiteX61" fmla="*/ 143589 w 2871788"/>
                <a:gd name="connsiteY61" fmla="*/ 622221 h 3722688"/>
                <a:gd name="connsiteX62" fmla="*/ 154226 w 2871788"/>
                <a:gd name="connsiteY62" fmla="*/ 622221 h 3722688"/>
                <a:gd name="connsiteX63" fmla="*/ 154226 w 2871788"/>
                <a:gd name="connsiteY63" fmla="*/ 622221 h 3722688"/>
                <a:gd name="connsiteX64" fmla="*/ 143589 w 2871788"/>
                <a:gd name="connsiteY64" fmla="*/ 622221 h 3722688"/>
                <a:gd name="connsiteX65" fmla="*/ 122317 w 2871788"/>
                <a:gd name="connsiteY65" fmla="*/ 622221 h 3722688"/>
                <a:gd name="connsiteX66" fmla="*/ 143589 w 2871788"/>
                <a:gd name="connsiteY66" fmla="*/ 622221 h 3722688"/>
                <a:gd name="connsiteX67" fmla="*/ 462677 w 2871788"/>
                <a:gd name="connsiteY67" fmla="*/ 643493 h 3722688"/>
                <a:gd name="connsiteX68" fmla="*/ 462677 w 2871788"/>
                <a:gd name="connsiteY68" fmla="*/ 643493 h 3722688"/>
                <a:gd name="connsiteX69" fmla="*/ 462677 w 2871788"/>
                <a:gd name="connsiteY69" fmla="*/ 643493 h 3722688"/>
                <a:gd name="connsiteX70" fmla="*/ 462677 w 2871788"/>
                <a:gd name="connsiteY70" fmla="*/ 643493 h 3722688"/>
                <a:gd name="connsiteX71" fmla="*/ 398859 w 2871788"/>
                <a:gd name="connsiteY71" fmla="*/ 643493 h 3722688"/>
                <a:gd name="connsiteX72" fmla="*/ 409496 w 2871788"/>
                <a:gd name="connsiteY72" fmla="*/ 643493 h 3722688"/>
                <a:gd name="connsiteX73" fmla="*/ 409496 w 2871788"/>
                <a:gd name="connsiteY73" fmla="*/ 643493 h 3722688"/>
                <a:gd name="connsiteX74" fmla="*/ 398859 w 2871788"/>
                <a:gd name="connsiteY74" fmla="*/ 643493 h 3722688"/>
                <a:gd name="connsiteX75" fmla="*/ 377587 w 2871788"/>
                <a:gd name="connsiteY75" fmla="*/ 643493 h 3722688"/>
                <a:gd name="connsiteX76" fmla="*/ 377587 w 2871788"/>
                <a:gd name="connsiteY76" fmla="*/ 643493 h 3722688"/>
                <a:gd name="connsiteX77" fmla="*/ 398859 w 2871788"/>
                <a:gd name="connsiteY77" fmla="*/ 643493 h 3722688"/>
                <a:gd name="connsiteX78" fmla="*/ 218043 w 2871788"/>
                <a:gd name="connsiteY78" fmla="*/ 643493 h 3722688"/>
                <a:gd name="connsiteX79" fmla="*/ 218043 w 2871788"/>
                <a:gd name="connsiteY79" fmla="*/ 643493 h 3722688"/>
                <a:gd name="connsiteX80" fmla="*/ 218043 w 2871788"/>
                <a:gd name="connsiteY80" fmla="*/ 643493 h 3722688"/>
                <a:gd name="connsiteX81" fmla="*/ 218043 w 2871788"/>
                <a:gd name="connsiteY81" fmla="*/ 643493 h 3722688"/>
                <a:gd name="connsiteX82" fmla="*/ 218043 w 2871788"/>
                <a:gd name="connsiteY82" fmla="*/ 643493 h 3722688"/>
                <a:gd name="connsiteX83" fmla="*/ 218043 w 2871788"/>
                <a:gd name="connsiteY83" fmla="*/ 643493 h 3722688"/>
                <a:gd name="connsiteX84" fmla="*/ 218043 w 2871788"/>
                <a:gd name="connsiteY84" fmla="*/ 643493 h 3722688"/>
                <a:gd name="connsiteX85" fmla="*/ 526495 w 2871788"/>
                <a:gd name="connsiteY85" fmla="*/ 654130 h 3722688"/>
                <a:gd name="connsiteX86" fmla="*/ 526495 w 2871788"/>
                <a:gd name="connsiteY86" fmla="*/ 654130 h 3722688"/>
                <a:gd name="connsiteX87" fmla="*/ 526495 w 2871788"/>
                <a:gd name="connsiteY87" fmla="*/ 654130 h 3722688"/>
                <a:gd name="connsiteX88" fmla="*/ 526495 w 2871788"/>
                <a:gd name="connsiteY88" fmla="*/ 654130 h 3722688"/>
                <a:gd name="connsiteX89" fmla="*/ 686038 w 2871788"/>
                <a:gd name="connsiteY89" fmla="*/ 675402 h 3722688"/>
                <a:gd name="connsiteX90" fmla="*/ 686038 w 2871788"/>
                <a:gd name="connsiteY90" fmla="*/ 675402 h 3722688"/>
                <a:gd name="connsiteX91" fmla="*/ 686038 w 2871788"/>
                <a:gd name="connsiteY91" fmla="*/ 675402 h 3722688"/>
                <a:gd name="connsiteX92" fmla="*/ 686038 w 2871788"/>
                <a:gd name="connsiteY92" fmla="*/ 675402 h 3722688"/>
                <a:gd name="connsiteX93" fmla="*/ 686038 w 2871788"/>
                <a:gd name="connsiteY93" fmla="*/ 675402 h 3722688"/>
                <a:gd name="connsiteX94" fmla="*/ 686038 w 2871788"/>
                <a:gd name="connsiteY94" fmla="*/ 675402 h 3722688"/>
                <a:gd name="connsiteX95" fmla="*/ 686038 w 2871788"/>
                <a:gd name="connsiteY95" fmla="*/ 675402 h 3722688"/>
                <a:gd name="connsiteX96" fmla="*/ 1419940 w 2871788"/>
                <a:gd name="connsiteY96" fmla="*/ 717947 h 3722688"/>
                <a:gd name="connsiteX97" fmla="*/ 1419940 w 2871788"/>
                <a:gd name="connsiteY97" fmla="*/ 717947 h 3722688"/>
                <a:gd name="connsiteX98" fmla="*/ 1419940 w 2871788"/>
                <a:gd name="connsiteY98" fmla="*/ 717947 h 3722688"/>
                <a:gd name="connsiteX99" fmla="*/ 1419940 w 2871788"/>
                <a:gd name="connsiteY99" fmla="*/ 717947 h 3722688"/>
                <a:gd name="connsiteX100" fmla="*/ 1611392 w 2871788"/>
                <a:gd name="connsiteY100" fmla="*/ 696675 h 3722688"/>
                <a:gd name="connsiteX101" fmla="*/ 1611392 w 2871788"/>
                <a:gd name="connsiteY101" fmla="*/ 696675 h 3722688"/>
                <a:gd name="connsiteX102" fmla="*/ 1590120 w 2871788"/>
                <a:gd name="connsiteY102" fmla="*/ 717947 h 3722688"/>
                <a:gd name="connsiteX103" fmla="*/ 1590120 w 2871788"/>
                <a:gd name="connsiteY103" fmla="*/ 717947 h 3722688"/>
                <a:gd name="connsiteX104" fmla="*/ 1590120 w 2871788"/>
                <a:gd name="connsiteY104" fmla="*/ 717947 h 3722688"/>
                <a:gd name="connsiteX105" fmla="*/ 1600756 w 2871788"/>
                <a:gd name="connsiteY105" fmla="*/ 707311 h 3722688"/>
                <a:gd name="connsiteX106" fmla="*/ 1611392 w 2871788"/>
                <a:gd name="connsiteY106" fmla="*/ 696675 h 3722688"/>
                <a:gd name="connsiteX107" fmla="*/ 1611392 w 2871788"/>
                <a:gd name="connsiteY107" fmla="*/ 696675 h 3722688"/>
                <a:gd name="connsiteX108" fmla="*/ 1228487 w 2871788"/>
                <a:gd name="connsiteY108" fmla="*/ 696675 h 3722688"/>
                <a:gd name="connsiteX109" fmla="*/ 1228487 w 2871788"/>
                <a:gd name="connsiteY109" fmla="*/ 696675 h 3722688"/>
                <a:gd name="connsiteX110" fmla="*/ 1239123 w 2871788"/>
                <a:gd name="connsiteY110" fmla="*/ 717947 h 3722688"/>
                <a:gd name="connsiteX111" fmla="*/ 1239123 w 2871788"/>
                <a:gd name="connsiteY111" fmla="*/ 717947 h 3722688"/>
                <a:gd name="connsiteX112" fmla="*/ 1239123 w 2871788"/>
                <a:gd name="connsiteY112" fmla="*/ 717947 h 3722688"/>
                <a:gd name="connsiteX113" fmla="*/ 1228487 w 2871788"/>
                <a:gd name="connsiteY113" fmla="*/ 696675 h 3722688"/>
                <a:gd name="connsiteX114" fmla="*/ 1228487 w 2871788"/>
                <a:gd name="connsiteY114" fmla="*/ 696675 h 3722688"/>
                <a:gd name="connsiteX115" fmla="*/ 1196578 w 2871788"/>
                <a:gd name="connsiteY115" fmla="*/ 728583 h 3722688"/>
                <a:gd name="connsiteX116" fmla="*/ 1196578 w 2871788"/>
                <a:gd name="connsiteY116" fmla="*/ 728583 h 3722688"/>
                <a:gd name="connsiteX117" fmla="*/ 1196578 w 2871788"/>
                <a:gd name="connsiteY117" fmla="*/ 728583 h 3722688"/>
                <a:gd name="connsiteX118" fmla="*/ 1196578 w 2871788"/>
                <a:gd name="connsiteY118" fmla="*/ 728583 h 3722688"/>
                <a:gd name="connsiteX119" fmla="*/ 1196578 w 2871788"/>
                <a:gd name="connsiteY119" fmla="*/ 739220 h 3722688"/>
                <a:gd name="connsiteX120" fmla="*/ 1196578 w 2871788"/>
                <a:gd name="connsiteY120" fmla="*/ 739220 h 3722688"/>
                <a:gd name="connsiteX121" fmla="*/ 1196578 w 2871788"/>
                <a:gd name="connsiteY121" fmla="*/ 739220 h 3722688"/>
                <a:gd name="connsiteX122" fmla="*/ 1196578 w 2871788"/>
                <a:gd name="connsiteY122" fmla="*/ 739220 h 3722688"/>
                <a:gd name="connsiteX123" fmla="*/ 1196578 w 2871788"/>
                <a:gd name="connsiteY123" fmla="*/ 739220 h 3722688"/>
                <a:gd name="connsiteX124" fmla="*/ 1196578 w 2871788"/>
                <a:gd name="connsiteY124" fmla="*/ 739220 h 3722688"/>
                <a:gd name="connsiteX125" fmla="*/ 1196578 w 2871788"/>
                <a:gd name="connsiteY125" fmla="*/ 739220 h 3722688"/>
                <a:gd name="connsiteX126" fmla="*/ 1419940 w 2871788"/>
                <a:gd name="connsiteY126" fmla="*/ 717947 h 3722688"/>
                <a:gd name="connsiteX127" fmla="*/ 1441212 w 2871788"/>
                <a:gd name="connsiteY127" fmla="*/ 717947 h 3722688"/>
                <a:gd name="connsiteX128" fmla="*/ 1441212 w 2871788"/>
                <a:gd name="connsiteY128" fmla="*/ 771128 h 3722688"/>
                <a:gd name="connsiteX129" fmla="*/ 1419940 w 2871788"/>
                <a:gd name="connsiteY129" fmla="*/ 781765 h 3722688"/>
                <a:gd name="connsiteX130" fmla="*/ 1409303 w 2871788"/>
                <a:gd name="connsiteY130" fmla="*/ 781765 h 3722688"/>
                <a:gd name="connsiteX131" fmla="*/ 1398667 w 2871788"/>
                <a:gd name="connsiteY131" fmla="*/ 771128 h 3722688"/>
                <a:gd name="connsiteX132" fmla="*/ 1398667 w 2871788"/>
                <a:gd name="connsiteY132" fmla="*/ 739220 h 3722688"/>
                <a:gd name="connsiteX133" fmla="*/ 1419940 w 2871788"/>
                <a:gd name="connsiteY133" fmla="*/ 717947 h 3722688"/>
                <a:gd name="connsiteX134" fmla="*/ 1281668 w 2871788"/>
                <a:gd name="connsiteY134" fmla="*/ 866855 h 3722688"/>
                <a:gd name="connsiteX135" fmla="*/ 1281668 w 2871788"/>
                <a:gd name="connsiteY135" fmla="*/ 866855 h 3722688"/>
                <a:gd name="connsiteX136" fmla="*/ 1281668 w 2871788"/>
                <a:gd name="connsiteY136" fmla="*/ 866855 h 3722688"/>
                <a:gd name="connsiteX137" fmla="*/ 1281668 w 2871788"/>
                <a:gd name="connsiteY137" fmla="*/ 866855 h 3722688"/>
                <a:gd name="connsiteX138" fmla="*/ 1473121 w 2871788"/>
                <a:gd name="connsiteY138" fmla="*/ 792401 h 3722688"/>
                <a:gd name="connsiteX139" fmla="*/ 1473121 w 2871788"/>
                <a:gd name="connsiteY139" fmla="*/ 792401 h 3722688"/>
                <a:gd name="connsiteX140" fmla="*/ 1462485 w 2871788"/>
                <a:gd name="connsiteY140" fmla="*/ 813673 h 3722688"/>
                <a:gd name="connsiteX141" fmla="*/ 1451848 w 2871788"/>
                <a:gd name="connsiteY141" fmla="*/ 834946 h 3722688"/>
                <a:gd name="connsiteX142" fmla="*/ 1419940 w 2871788"/>
                <a:gd name="connsiteY142" fmla="*/ 888127 h 3722688"/>
                <a:gd name="connsiteX143" fmla="*/ 1409303 w 2871788"/>
                <a:gd name="connsiteY143" fmla="*/ 898763 h 3722688"/>
                <a:gd name="connsiteX144" fmla="*/ 1388031 w 2871788"/>
                <a:gd name="connsiteY144" fmla="*/ 909400 h 3722688"/>
                <a:gd name="connsiteX145" fmla="*/ 1345486 w 2871788"/>
                <a:gd name="connsiteY145" fmla="*/ 941308 h 3722688"/>
                <a:gd name="connsiteX146" fmla="*/ 1313577 w 2871788"/>
                <a:gd name="connsiteY146" fmla="*/ 951945 h 3722688"/>
                <a:gd name="connsiteX147" fmla="*/ 1313577 w 2871788"/>
                <a:gd name="connsiteY147" fmla="*/ 951945 h 3722688"/>
                <a:gd name="connsiteX148" fmla="*/ 1292305 w 2871788"/>
                <a:gd name="connsiteY148" fmla="*/ 930672 h 3722688"/>
                <a:gd name="connsiteX149" fmla="*/ 1271032 w 2871788"/>
                <a:gd name="connsiteY149" fmla="*/ 888127 h 3722688"/>
                <a:gd name="connsiteX150" fmla="*/ 1271032 w 2871788"/>
                <a:gd name="connsiteY150" fmla="*/ 866855 h 3722688"/>
                <a:gd name="connsiteX151" fmla="*/ 1271032 w 2871788"/>
                <a:gd name="connsiteY151" fmla="*/ 866855 h 3722688"/>
                <a:gd name="connsiteX152" fmla="*/ 1292305 w 2871788"/>
                <a:gd name="connsiteY152" fmla="*/ 866855 h 3722688"/>
                <a:gd name="connsiteX153" fmla="*/ 1356122 w 2871788"/>
                <a:gd name="connsiteY153" fmla="*/ 877491 h 3722688"/>
                <a:gd name="connsiteX154" fmla="*/ 1366758 w 2871788"/>
                <a:gd name="connsiteY154" fmla="*/ 877491 h 3722688"/>
                <a:gd name="connsiteX155" fmla="*/ 1377395 w 2871788"/>
                <a:gd name="connsiteY155" fmla="*/ 877491 h 3722688"/>
                <a:gd name="connsiteX156" fmla="*/ 1377395 w 2871788"/>
                <a:gd name="connsiteY156" fmla="*/ 866855 h 3722688"/>
                <a:gd name="connsiteX157" fmla="*/ 1377395 w 2871788"/>
                <a:gd name="connsiteY157" fmla="*/ 824310 h 3722688"/>
                <a:gd name="connsiteX158" fmla="*/ 1377395 w 2871788"/>
                <a:gd name="connsiteY158" fmla="*/ 781765 h 3722688"/>
                <a:gd name="connsiteX159" fmla="*/ 1398667 w 2871788"/>
                <a:gd name="connsiteY159" fmla="*/ 781765 h 3722688"/>
                <a:gd name="connsiteX160" fmla="*/ 1451848 w 2871788"/>
                <a:gd name="connsiteY160" fmla="*/ 781765 h 3722688"/>
                <a:gd name="connsiteX161" fmla="*/ 1473121 w 2871788"/>
                <a:gd name="connsiteY161" fmla="*/ 792401 h 3722688"/>
                <a:gd name="connsiteX162" fmla="*/ 1717755 w 2871788"/>
                <a:gd name="connsiteY162" fmla="*/ 973217 h 3722688"/>
                <a:gd name="connsiteX163" fmla="*/ 1717755 w 2871788"/>
                <a:gd name="connsiteY163" fmla="*/ 973217 h 3722688"/>
                <a:gd name="connsiteX164" fmla="*/ 1717755 w 2871788"/>
                <a:gd name="connsiteY164" fmla="*/ 973217 h 3722688"/>
                <a:gd name="connsiteX165" fmla="*/ 1717755 w 2871788"/>
                <a:gd name="connsiteY165" fmla="*/ 973217 h 3722688"/>
                <a:gd name="connsiteX166" fmla="*/ 1696482 w 2871788"/>
                <a:gd name="connsiteY166" fmla="*/ 994490 h 3722688"/>
                <a:gd name="connsiteX167" fmla="*/ 1696482 w 2871788"/>
                <a:gd name="connsiteY167" fmla="*/ 994490 h 3722688"/>
                <a:gd name="connsiteX168" fmla="*/ 1696482 w 2871788"/>
                <a:gd name="connsiteY168" fmla="*/ 994490 h 3722688"/>
                <a:gd name="connsiteX169" fmla="*/ 1696482 w 2871788"/>
                <a:gd name="connsiteY169" fmla="*/ 994490 h 3722688"/>
                <a:gd name="connsiteX170" fmla="*/ 1696482 w 2871788"/>
                <a:gd name="connsiteY170" fmla="*/ 994490 h 3722688"/>
                <a:gd name="connsiteX171" fmla="*/ 1356122 w 2871788"/>
                <a:gd name="connsiteY171" fmla="*/ 1249760 h 3722688"/>
                <a:gd name="connsiteX172" fmla="*/ 1356122 w 2871788"/>
                <a:gd name="connsiteY172" fmla="*/ 1249760 h 3722688"/>
                <a:gd name="connsiteX173" fmla="*/ 1356122 w 2871788"/>
                <a:gd name="connsiteY173" fmla="*/ 1249760 h 3722688"/>
                <a:gd name="connsiteX174" fmla="*/ 1356122 w 2871788"/>
                <a:gd name="connsiteY174" fmla="*/ 1249760 h 3722688"/>
                <a:gd name="connsiteX175" fmla="*/ 1366758 w 2871788"/>
                <a:gd name="connsiteY175" fmla="*/ 1249760 h 3722688"/>
                <a:gd name="connsiteX176" fmla="*/ 1366758 w 2871788"/>
                <a:gd name="connsiteY176" fmla="*/ 1249760 h 3722688"/>
                <a:gd name="connsiteX177" fmla="*/ 1366758 w 2871788"/>
                <a:gd name="connsiteY177" fmla="*/ 1249760 h 3722688"/>
                <a:gd name="connsiteX178" fmla="*/ 1366758 w 2871788"/>
                <a:gd name="connsiteY178" fmla="*/ 1249760 h 3722688"/>
                <a:gd name="connsiteX179" fmla="*/ 1324213 w 2871788"/>
                <a:gd name="connsiteY179" fmla="*/ 1281669 h 3722688"/>
                <a:gd name="connsiteX180" fmla="*/ 1324213 w 2871788"/>
                <a:gd name="connsiteY180" fmla="*/ 1281669 h 3722688"/>
                <a:gd name="connsiteX181" fmla="*/ 1324213 w 2871788"/>
                <a:gd name="connsiteY181" fmla="*/ 1281669 h 3722688"/>
                <a:gd name="connsiteX182" fmla="*/ 1324213 w 2871788"/>
                <a:gd name="connsiteY182" fmla="*/ 1281669 h 3722688"/>
                <a:gd name="connsiteX183" fmla="*/ 2781380 w 2871788"/>
                <a:gd name="connsiteY183" fmla="*/ 1292305 h 3722688"/>
                <a:gd name="connsiteX184" fmla="*/ 2792016 w 2871788"/>
                <a:gd name="connsiteY184" fmla="*/ 1324214 h 3722688"/>
                <a:gd name="connsiteX185" fmla="*/ 2792016 w 2871788"/>
                <a:gd name="connsiteY185" fmla="*/ 1334850 h 3722688"/>
                <a:gd name="connsiteX186" fmla="*/ 2792016 w 2871788"/>
                <a:gd name="connsiteY186" fmla="*/ 1313577 h 3722688"/>
                <a:gd name="connsiteX187" fmla="*/ 2781380 w 2871788"/>
                <a:gd name="connsiteY187" fmla="*/ 1292305 h 3722688"/>
                <a:gd name="connsiteX188" fmla="*/ 2781380 w 2871788"/>
                <a:gd name="connsiteY188" fmla="*/ 1292305 h 3722688"/>
                <a:gd name="connsiteX189" fmla="*/ 2792016 w 2871788"/>
                <a:gd name="connsiteY189" fmla="*/ 1366759 h 3722688"/>
                <a:gd name="connsiteX190" fmla="*/ 2792016 w 2871788"/>
                <a:gd name="connsiteY190" fmla="*/ 1366759 h 3722688"/>
                <a:gd name="connsiteX191" fmla="*/ 2792016 w 2871788"/>
                <a:gd name="connsiteY191" fmla="*/ 1366759 h 3722688"/>
                <a:gd name="connsiteX192" fmla="*/ 2792016 w 2871788"/>
                <a:gd name="connsiteY192" fmla="*/ 1366759 h 3722688"/>
                <a:gd name="connsiteX193" fmla="*/ 1717755 w 2871788"/>
                <a:gd name="connsiteY193" fmla="*/ 994490 h 3722688"/>
                <a:gd name="connsiteX194" fmla="*/ 1717755 w 2871788"/>
                <a:gd name="connsiteY194" fmla="*/ 994490 h 3722688"/>
                <a:gd name="connsiteX195" fmla="*/ 1717755 w 2871788"/>
                <a:gd name="connsiteY195" fmla="*/ 1026398 h 3722688"/>
                <a:gd name="connsiteX196" fmla="*/ 1749663 w 2871788"/>
                <a:gd name="connsiteY196" fmla="*/ 1154034 h 3722688"/>
                <a:gd name="connsiteX197" fmla="*/ 1813481 w 2871788"/>
                <a:gd name="connsiteY197" fmla="*/ 1324214 h 3722688"/>
                <a:gd name="connsiteX198" fmla="*/ 1813481 w 2871788"/>
                <a:gd name="connsiteY198" fmla="*/ 1345486 h 3722688"/>
                <a:gd name="connsiteX199" fmla="*/ 1802845 w 2871788"/>
                <a:gd name="connsiteY199" fmla="*/ 1356122 h 3722688"/>
                <a:gd name="connsiteX200" fmla="*/ 1824117 w 2871788"/>
                <a:gd name="connsiteY200" fmla="*/ 1388031 h 3722688"/>
                <a:gd name="connsiteX201" fmla="*/ 1834754 w 2871788"/>
                <a:gd name="connsiteY201" fmla="*/ 1398667 h 3722688"/>
                <a:gd name="connsiteX202" fmla="*/ 1760300 w 2871788"/>
                <a:gd name="connsiteY202" fmla="*/ 1419940 h 3722688"/>
                <a:gd name="connsiteX203" fmla="*/ 1707118 w 2871788"/>
                <a:gd name="connsiteY203" fmla="*/ 1419940 h 3722688"/>
                <a:gd name="connsiteX204" fmla="*/ 1653937 w 2871788"/>
                <a:gd name="connsiteY204" fmla="*/ 1419940 h 3722688"/>
                <a:gd name="connsiteX205" fmla="*/ 1590120 w 2871788"/>
                <a:gd name="connsiteY205" fmla="*/ 1398667 h 3722688"/>
                <a:gd name="connsiteX206" fmla="*/ 1441212 w 2871788"/>
                <a:gd name="connsiteY206" fmla="*/ 1313577 h 3722688"/>
                <a:gd name="connsiteX207" fmla="*/ 1377395 w 2871788"/>
                <a:gd name="connsiteY207" fmla="*/ 1249760 h 3722688"/>
                <a:gd name="connsiteX208" fmla="*/ 1398667 w 2871788"/>
                <a:gd name="connsiteY208" fmla="*/ 1249760 h 3722688"/>
                <a:gd name="connsiteX209" fmla="*/ 1462485 w 2871788"/>
                <a:gd name="connsiteY209" fmla="*/ 1207215 h 3722688"/>
                <a:gd name="connsiteX210" fmla="*/ 1483757 w 2871788"/>
                <a:gd name="connsiteY210" fmla="*/ 1196578 h 3722688"/>
                <a:gd name="connsiteX211" fmla="*/ 1568847 w 2871788"/>
                <a:gd name="connsiteY211" fmla="*/ 1122125 h 3722688"/>
                <a:gd name="connsiteX212" fmla="*/ 1632665 w 2871788"/>
                <a:gd name="connsiteY212" fmla="*/ 1068943 h 3722688"/>
                <a:gd name="connsiteX213" fmla="*/ 1664574 w 2871788"/>
                <a:gd name="connsiteY213" fmla="*/ 1026398 h 3722688"/>
                <a:gd name="connsiteX214" fmla="*/ 1685846 w 2871788"/>
                <a:gd name="connsiteY214" fmla="*/ 1005126 h 3722688"/>
                <a:gd name="connsiteX215" fmla="*/ 1685846 w 2871788"/>
                <a:gd name="connsiteY215" fmla="*/ 1005126 h 3722688"/>
                <a:gd name="connsiteX216" fmla="*/ 1685846 w 2871788"/>
                <a:gd name="connsiteY216" fmla="*/ 1058307 h 3722688"/>
                <a:gd name="connsiteX217" fmla="*/ 1696482 w 2871788"/>
                <a:gd name="connsiteY217" fmla="*/ 1143397 h 3722688"/>
                <a:gd name="connsiteX218" fmla="*/ 1696482 w 2871788"/>
                <a:gd name="connsiteY218" fmla="*/ 1302941 h 3722688"/>
                <a:gd name="connsiteX219" fmla="*/ 1685846 w 2871788"/>
                <a:gd name="connsiteY219" fmla="*/ 1356122 h 3722688"/>
                <a:gd name="connsiteX220" fmla="*/ 1675210 w 2871788"/>
                <a:gd name="connsiteY220" fmla="*/ 1377395 h 3722688"/>
                <a:gd name="connsiteX221" fmla="*/ 1707118 w 2871788"/>
                <a:gd name="connsiteY221" fmla="*/ 1398667 h 3722688"/>
                <a:gd name="connsiteX222" fmla="*/ 1707118 w 2871788"/>
                <a:gd name="connsiteY222" fmla="*/ 1398667 h 3722688"/>
                <a:gd name="connsiteX223" fmla="*/ 1728391 w 2871788"/>
                <a:gd name="connsiteY223" fmla="*/ 1302941 h 3722688"/>
                <a:gd name="connsiteX224" fmla="*/ 1728391 w 2871788"/>
                <a:gd name="connsiteY224" fmla="*/ 1132761 h 3722688"/>
                <a:gd name="connsiteX225" fmla="*/ 1717755 w 2871788"/>
                <a:gd name="connsiteY225" fmla="*/ 994490 h 3722688"/>
                <a:gd name="connsiteX226" fmla="*/ 1717755 w 2871788"/>
                <a:gd name="connsiteY226" fmla="*/ 994490 h 3722688"/>
                <a:gd name="connsiteX227" fmla="*/ 1962388 w 2871788"/>
                <a:gd name="connsiteY227" fmla="*/ 1568847 h 3722688"/>
                <a:gd name="connsiteX228" fmla="*/ 1962388 w 2871788"/>
                <a:gd name="connsiteY228" fmla="*/ 1568847 h 3722688"/>
                <a:gd name="connsiteX229" fmla="*/ 1962388 w 2871788"/>
                <a:gd name="connsiteY229" fmla="*/ 1568847 h 3722688"/>
                <a:gd name="connsiteX230" fmla="*/ 1962388 w 2871788"/>
                <a:gd name="connsiteY230" fmla="*/ 1568847 h 3722688"/>
                <a:gd name="connsiteX231" fmla="*/ 1962388 w 2871788"/>
                <a:gd name="connsiteY231" fmla="*/ 1568847 h 3722688"/>
                <a:gd name="connsiteX232" fmla="*/ 2664381 w 2871788"/>
                <a:gd name="connsiteY232" fmla="*/ 1739027 h 3722688"/>
                <a:gd name="connsiteX233" fmla="*/ 2664381 w 2871788"/>
                <a:gd name="connsiteY233" fmla="*/ 1739027 h 3722688"/>
                <a:gd name="connsiteX234" fmla="*/ 2664381 w 2871788"/>
                <a:gd name="connsiteY234" fmla="*/ 1739027 h 3722688"/>
                <a:gd name="connsiteX235" fmla="*/ 2664381 w 2871788"/>
                <a:gd name="connsiteY235" fmla="*/ 1739027 h 3722688"/>
                <a:gd name="connsiteX236" fmla="*/ 2760107 w 2871788"/>
                <a:gd name="connsiteY236" fmla="*/ 1760300 h 3722688"/>
                <a:gd name="connsiteX237" fmla="*/ 2760107 w 2871788"/>
                <a:gd name="connsiteY237" fmla="*/ 1760300 h 3722688"/>
                <a:gd name="connsiteX238" fmla="*/ 2760107 w 2871788"/>
                <a:gd name="connsiteY238" fmla="*/ 1760300 h 3722688"/>
                <a:gd name="connsiteX239" fmla="*/ 2760107 w 2871788"/>
                <a:gd name="connsiteY239" fmla="*/ 1760300 h 3722688"/>
                <a:gd name="connsiteX240" fmla="*/ 2632473 w 2871788"/>
                <a:gd name="connsiteY240" fmla="*/ 1834754 h 3722688"/>
                <a:gd name="connsiteX241" fmla="*/ 2632473 w 2871788"/>
                <a:gd name="connsiteY241" fmla="*/ 1834754 h 3722688"/>
                <a:gd name="connsiteX242" fmla="*/ 2632473 w 2871788"/>
                <a:gd name="connsiteY242" fmla="*/ 1834754 h 3722688"/>
                <a:gd name="connsiteX243" fmla="*/ 2632473 w 2871788"/>
                <a:gd name="connsiteY243" fmla="*/ 1834754 h 3722688"/>
                <a:gd name="connsiteX244" fmla="*/ 2632473 w 2871788"/>
                <a:gd name="connsiteY244" fmla="*/ 1834754 h 3722688"/>
                <a:gd name="connsiteX245" fmla="*/ 1696482 w 2871788"/>
                <a:gd name="connsiteY245" fmla="*/ 2579291 h 3722688"/>
                <a:gd name="connsiteX246" fmla="*/ 1696482 w 2871788"/>
                <a:gd name="connsiteY246" fmla="*/ 2579291 h 3722688"/>
                <a:gd name="connsiteX247" fmla="*/ 1696482 w 2871788"/>
                <a:gd name="connsiteY247" fmla="*/ 2579291 h 3722688"/>
                <a:gd name="connsiteX248" fmla="*/ 1696482 w 2871788"/>
                <a:gd name="connsiteY248" fmla="*/ 2579291 h 3722688"/>
                <a:gd name="connsiteX249" fmla="*/ 2153841 w 2871788"/>
                <a:gd name="connsiteY249" fmla="*/ 2685654 h 3722688"/>
                <a:gd name="connsiteX250" fmla="*/ 2153841 w 2871788"/>
                <a:gd name="connsiteY250" fmla="*/ 2685654 h 3722688"/>
                <a:gd name="connsiteX251" fmla="*/ 2153841 w 2871788"/>
                <a:gd name="connsiteY251" fmla="*/ 2685654 h 3722688"/>
                <a:gd name="connsiteX252" fmla="*/ 2153841 w 2871788"/>
                <a:gd name="connsiteY252" fmla="*/ 2685654 h 3722688"/>
                <a:gd name="connsiteX253" fmla="*/ 2153841 w 2871788"/>
                <a:gd name="connsiteY253" fmla="*/ 2685654 h 3722688"/>
                <a:gd name="connsiteX254" fmla="*/ 1983661 w 2871788"/>
                <a:gd name="connsiteY254" fmla="*/ 2930288 h 3722688"/>
                <a:gd name="connsiteX255" fmla="*/ 1983661 w 2871788"/>
                <a:gd name="connsiteY255" fmla="*/ 2930288 h 3722688"/>
                <a:gd name="connsiteX256" fmla="*/ 1983661 w 2871788"/>
                <a:gd name="connsiteY256" fmla="*/ 2930288 h 3722688"/>
                <a:gd name="connsiteX257" fmla="*/ 1983661 w 2871788"/>
                <a:gd name="connsiteY257" fmla="*/ 2930288 h 3722688"/>
                <a:gd name="connsiteX258" fmla="*/ 2026206 w 2871788"/>
                <a:gd name="connsiteY258" fmla="*/ 2940924 h 3722688"/>
                <a:gd name="connsiteX259" fmla="*/ 2026206 w 2871788"/>
                <a:gd name="connsiteY259" fmla="*/ 2940924 h 3722688"/>
                <a:gd name="connsiteX260" fmla="*/ 2026206 w 2871788"/>
                <a:gd name="connsiteY260" fmla="*/ 2940924 h 3722688"/>
                <a:gd name="connsiteX261" fmla="*/ 2026206 w 2871788"/>
                <a:gd name="connsiteY261" fmla="*/ 2940924 h 3722688"/>
                <a:gd name="connsiteX262" fmla="*/ 2026206 w 2871788"/>
                <a:gd name="connsiteY262" fmla="*/ 2940924 h 3722688"/>
                <a:gd name="connsiteX263" fmla="*/ 2036842 w 2871788"/>
                <a:gd name="connsiteY263" fmla="*/ 2962197 h 3722688"/>
                <a:gd name="connsiteX264" fmla="*/ 2036842 w 2871788"/>
                <a:gd name="connsiteY264" fmla="*/ 2962197 h 3722688"/>
                <a:gd name="connsiteX265" fmla="*/ 2036842 w 2871788"/>
                <a:gd name="connsiteY265" fmla="*/ 2962197 h 3722688"/>
                <a:gd name="connsiteX266" fmla="*/ 2036842 w 2871788"/>
                <a:gd name="connsiteY266" fmla="*/ 2962197 h 3722688"/>
                <a:gd name="connsiteX267" fmla="*/ 2536746 w 2871788"/>
                <a:gd name="connsiteY267" fmla="*/ 3036650 h 3722688"/>
                <a:gd name="connsiteX268" fmla="*/ 2536746 w 2871788"/>
                <a:gd name="connsiteY268" fmla="*/ 3036650 h 3722688"/>
                <a:gd name="connsiteX269" fmla="*/ 2536746 w 2871788"/>
                <a:gd name="connsiteY269" fmla="*/ 3036650 h 3722688"/>
                <a:gd name="connsiteX270" fmla="*/ 2536746 w 2871788"/>
                <a:gd name="connsiteY270" fmla="*/ 3036650 h 3722688"/>
                <a:gd name="connsiteX271" fmla="*/ 2366566 w 2871788"/>
                <a:gd name="connsiteY271" fmla="*/ 3196194 h 3722688"/>
                <a:gd name="connsiteX272" fmla="*/ 2366566 w 2871788"/>
                <a:gd name="connsiteY272" fmla="*/ 3196194 h 3722688"/>
                <a:gd name="connsiteX273" fmla="*/ 2366566 w 2871788"/>
                <a:gd name="connsiteY273" fmla="*/ 3196194 h 3722688"/>
                <a:gd name="connsiteX274" fmla="*/ 2366566 w 2871788"/>
                <a:gd name="connsiteY274" fmla="*/ 3196194 h 3722688"/>
                <a:gd name="connsiteX275" fmla="*/ 2355930 w 2871788"/>
                <a:gd name="connsiteY275" fmla="*/ 3206830 h 3722688"/>
                <a:gd name="connsiteX276" fmla="*/ 2355930 w 2871788"/>
                <a:gd name="connsiteY276" fmla="*/ 3206830 h 3722688"/>
                <a:gd name="connsiteX277" fmla="*/ 2355930 w 2871788"/>
                <a:gd name="connsiteY277" fmla="*/ 3206830 h 3722688"/>
                <a:gd name="connsiteX278" fmla="*/ 2355930 w 2871788"/>
                <a:gd name="connsiteY278" fmla="*/ 3206830 h 3722688"/>
                <a:gd name="connsiteX279" fmla="*/ 1579483 w 2871788"/>
                <a:gd name="connsiteY279" fmla="*/ 3228103 h 3722688"/>
                <a:gd name="connsiteX280" fmla="*/ 1579483 w 2871788"/>
                <a:gd name="connsiteY280" fmla="*/ 3228103 h 3722688"/>
                <a:gd name="connsiteX281" fmla="*/ 1579483 w 2871788"/>
                <a:gd name="connsiteY281" fmla="*/ 3228103 h 3722688"/>
                <a:gd name="connsiteX282" fmla="*/ 1579483 w 2871788"/>
                <a:gd name="connsiteY282" fmla="*/ 3228103 h 3722688"/>
                <a:gd name="connsiteX283" fmla="*/ 1334850 w 2871788"/>
                <a:gd name="connsiteY283" fmla="*/ 3260012 h 3722688"/>
                <a:gd name="connsiteX284" fmla="*/ 1398667 w 2871788"/>
                <a:gd name="connsiteY284" fmla="*/ 3260012 h 3722688"/>
                <a:gd name="connsiteX285" fmla="*/ 1334850 w 2871788"/>
                <a:gd name="connsiteY285" fmla="*/ 3260012 h 3722688"/>
                <a:gd name="connsiteX286" fmla="*/ 1292305 w 2871788"/>
                <a:gd name="connsiteY286" fmla="*/ 3260012 h 3722688"/>
                <a:gd name="connsiteX287" fmla="*/ 1292305 w 2871788"/>
                <a:gd name="connsiteY287" fmla="*/ 3260012 h 3722688"/>
                <a:gd name="connsiteX288" fmla="*/ 1334850 w 2871788"/>
                <a:gd name="connsiteY288" fmla="*/ 3260012 h 3722688"/>
                <a:gd name="connsiteX289" fmla="*/ 1462485 w 2871788"/>
                <a:gd name="connsiteY289" fmla="*/ 3483373 h 3722688"/>
                <a:gd name="connsiteX290" fmla="*/ 1462485 w 2871788"/>
                <a:gd name="connsiteY290" fmla="*/ 3483373 h 3722688"/>
                <a:gd name="connsiteX291" fmla="*/ 1462485 w 2871788"/>
                <a:gd name="connsiteY291" fmla="*/ 3483373 h 3722688"/>
                <a:gd name="connsiteX292" fmla="*/ 1462485 w 2871788"/>
                <a:gd name="connsiteY292" fmla="*/ 3483373 h 3722688"/>
                <a:gd name="connsiteX293" fmla="*/ 1462485 w 2871788"/>
                <a:gd name="connsiteY293" fmla="*/ 3483373 h 3722688"/>
                <a:gd name="connsiteX294" fmla="*/ 1856026 w 2871788"/>
                <a:gd name="connsiteY294" fmla="*/ 90408 h 3722688"/>
                <a:gd name="connsiteX295" fmla="*/ 1802845 w 2871788"/>
                <a:gd name="connsiteY295" fmla="*/ 90408 h 3722688"/>
                <a:gd name="connsiteX296" fmla="*/ 1685846 w 2871788"/>
                <a:gd name="connsiteY296" fmla="*/ 132953 h 3722688"/>
                <a:gd name="connsiteX297" fmla="*/ 1632665 w 2871788"/>
                <a:gd name="connsiteY297" fmla="*/ 207407 h 3722688"/>
                <a:gd name="connsiteX298" fmla="*/ 1600756 w 2871788"/>
                <a:gd name="connsiteY298" fmla="*/ 303133 h 3722688"/>
                <a:gd name="connsiteX299" fmla="*/ 1590120 w 2871788"/>
                <a:gd name="connsiteY299" fmla="*/ 313769 h 3722688"/>
                <a:gd name="connsiteX300" fmla="*/ 1547575 w 2871788"/>
                <a:gd name="connsiteY300" fmla="*/ 377587 h 3722688"/>
                <a:gd name="connsiteX301" fmla="*/ 1632665 w 2871788"/>
                <a:gd name="connsiteY301" fmla="*/ 409496 h 3722688"/>
                <a:gd name="connsiteX302" fmla="*/ 1653937 w 2871788"/>
                <a:gd name="connsiteY302" fmla="*/ 409496 h 3722688"/>
                <a:gd name="connsiteX303" fmla="*/ 1664574 w 2871788"/>
                <a:gd name="connsiteY303" fmla="*/ 430768 h 3722688"/>
                <a:gd name="connsiteX304" fmla="*/ 1675210 w 2871788"/>
                <a:gd name="connsiteY304" fmla="*/ 452041 h 3722688"/>
                <a:gd name="connsiteX305" fmla="*/ 1664574 w 2871788"/>
                <a:gd name="connsiteY305" fmla="*/ 483950 h 3722688"/>
                <a:gd name="connsiteX306" fmla="*/ 1664574 w 2871788"/>
                <a:gd name="connsiteY306" fmla="*/ 537131 h 3722688"/>
                <a:gd name="connsiteX307" fmla="*/ 1675210 w 2871788"/>
                <a:gd name="connsiteY307" fmla="*/ 547767 h 3722688"/>
                <a:gd name="connsiteX308" fmla="*/ 1664574 w 2871788"/>
                <a:gd name="connsiteY308" fmla="*/ 558403 h 3722688"/>
                <a:gd name="connsiteX309" fmla="*/ 1653937 w 2871788"/>
                <a:gd name="connsiteY309" fmla="*/ 579676 h 3722688"/>
                <a:gd name="connsiteX310" fmla="*/ 1632665 w 2871788"/>
                <a:gd name="connsiteY310" fmla="*/ 590312 h 3722688"/>
                <a:gd name="connsiteX311" fmla="*/ 1600756 w 2871788"/>
                <a:gd name="connsiteY311" fmla="*/ 579676 h 3722688"/>
                <a:gd name="connsiteX312" fmla="*/ 1590120 w 2871788"/>
                <a:gd name="connsiteY312" fmla="*/ 569040 h 3722688"/>
                <a:gd name="connsiteX313" fmla="*/ 1568847 w 2871788"/>
                <a:gd name="connsiteY313" fmla="*/ 558403 h 3722688"/>
                <a:gd name="connsiteX314" fmla="*/ 1547575 w 2871788"/>
                <a:gd name="connsiteY314" fmla="*/ 515858 h 3722688"/>
                <a:gd name="connsiteX315" fmla="*/ 1526302 w 2871788"/>
                <a:gd name="connsiteY315" fmla="*/ 483950 h 3722688"/>
                <a:gd name="connsiteX316" fmla="*/ 1494393 w 2871788"/>
                <a:gd name="connsiteY316" fmla="*/ 483950 h 3722688"/>
                <a:gd name="connsiteX317" fmla="*/ 1483757 w 2871788"/>
                <a:gd name="connsiteY317" fmla="*/ 483950 h 3722688"/>
                <a:gd name="connsiteX318" fmla="*/ 1430576 w 2871788"/>
                <a:gd name="connsiteY318" fmla="*/ 483950 h 3722688"/>
                <a:gd name="connsiteX319" fmla="*/ 1356122 w 2871788"/>
                <a:gd name="connsiteY319" fmla="*/ 494586 h 3722688"/>
                <a:gd name="connsiteX320" fmla="*/ 1207215 w 2871788"/>
                <a:gd name="connsiteY320" fmla="*/ 526495 h 3722688"/>
                <a:gd name="connsiteX321" fmla="*/ 1196578 w 2871788"/>
                <a:gd name="connsiteY321" fmla="*/ 547767 h 3722688"/>
                <a:gd name="connsiteX322" fmla="*/ 1196578 w 2871788"/>
                <a:gd name="connsiteY322" fmla="*/ 558403 h 3722688"/>
                <a:gd name="connsiteX323" fmla="*/ 1175306 w 2871788"/>
                <a:gd name="connsiteY323" fmla="*/ 558403 h 3722688"/>
                <a:gd name="connsiteX324" fmla="*/ 1132761 w 2871788"/>
                <a:gd name="connsiteY324" fmla="*/ 569040 h 3722688"/>
                <a:gd name="connsiteX325" fmla="*/ 1100852 w 2871788"/>
                <a:gd name="connsiteY325" fmla="*/ 569040 h 3722688"/>
                <a:gd name="connsiteX326" fmla="*/ 1047671 w 2871788"/>
                <a:gd name="connsiteY326" fmla="*/ 569040 h 3722688"/>
                <a:gd name="connsiteX327" fmla="*/ 1026398 w 2871788"/>
                <a:gd name="connsiteY327" fmla="*/ 569040 h 3722688"/>
                <a:gd name="connsiteX328" fmla="*/ 1005126 w 2871788"/>
                <a:gd name="connsiteY328" fmla="*/ 569040 h 3722688"/>
                <a:gd name="connsiteX329" fmla="*/ 983853 w 2871788"/>
                <a:gd name="connsiteY329" fmla="*/ 569040 h 3722688"/>
                <a:gd name="connsiteX330" fmla="*/ 962581 w 2871788"/>
                <a:gd name="connsiteY330" fmla="*/ 569040 h 3722688"/>
                <a:gd name="connsiteX331" fmla="*/ 920036 w 2871788"/>
                <a:gd name="connsiteY331" fmla="*/ 569040 h 3722688"/>
                <a:gd name="connsiteX332" fmla="*/ 834946 w 2871788"/>
                <a:gd name="connsiteY332" fmla="*/ 569040 h 3722688"/>
                <a:gd name="connsiteX333" fmla="*/ 696675 w 2871788"/>
                <a:gd name="connsiteY333" fmla="*/ 569040 h 3722688"/>
                <a:gd name="connsiteX334" fmla="*/ 558403 w 2871788"/>
                <a:gd name="connsiteY334" fmla="*/ 569040 h 3722688"/>
                <a:gd name="connsiteX335" fmla="*/ 505222 w 2871788"/>
                <a:gd name="connsiteY335" fmla="*/ 569040 h 3722688"/>
                <a:gd name="connsiteX336" fmla="*/ 505222 w 2871788"/>
                <a:gd name="connsiteY336" fmla="*/ 569040 h 3722688"/>
                <a:gd name="connsiteX337" fmla="*/ 462677 w 2871788"/>
                <a:gd name="connsiteY337" fmla="*/ 505222 h 3722688"/>
                <a:gd name="connsiteX338" fmla="*/ 452041 w 2871788"/>
                <a:gd name="connsiteY338" fmla="*/ 483950 h 3722688"/>
                <a:gd name="connsiteX339" fmla="*/ 441404 w 2871788"/>
                <a:gd name="connsiteY339" fmla="*/ 483950 h 3722688"/>
                <a:gd name="connsiteX340" fmla="*/ 430768 w 2871788"/>
                <a:gd name="connsiteY340" fmla="*/ 483950 h 3722688"/>
                <a:gd name="connsiteX341" fmla="*/ 430768 w 2871788"/>
                <a:gd name="connsiteY341" fmla="*/ 547767 h 3722688"/>
                <a:gd name="connsiteX342" fmla="*/ 430768 w 2871788"/>
                <a:gd name="connsiteY342" fmla="*/ 611585 h 3722688"/>
                <a:gd name="connsiteX343" fmla="*/ 292497 w 2871788"/>
                <a:gd name="connsiteY343" fmla="*/ 622221 h 3722688"/>
                <a:gd name="connsiteX344" fmla="*/ 186134 w 2871788"/>
                <a:gd name="connsiteY344" fmla="*/ 622221 h 3722688"/>
                <a:gd name="connsiteX345" fmla="*/ 154226 w 2871788"/>
                <a:gd name="connsiteY345" fmla="*/ 622221 h 3722688"/>
                <a:gd name="connsiteX346" fmla="*/ 132953 w 2871788"/>
                <a:gd name="connsiteY346" fmla="*/ 622221 h 3722688"/>
                <a:gd name="connsiteX347" fmla="*/ 79772 w 2871788"/>
                <a:gd name="connsiteY347" fmla="*/ 622221 h 3722688"/>
                <a:gd name="connsiteX348" fmla="*/ 79772 w 2871788"/>
                <a:gd name="connsiteY348" fmla="*/ 643493 h 3722688"/>
                <a:gd name="connsiteX349" fmla="*/ 79772 w 2871788"/>
                <a:gd name="connsiteY349" fmla="*/ 664766 h 3722688"/>
                <a:gd name="connsiteX350" fmla="*/ 90408 w 2871788"/>
                <a:gd name="connsiteY350" fmla="*/ 664766 h 3722688"/>
                <a:gd name="connsiteX351" fmla="*/ 143589 w 2871788"/>
                <a:gd name="connsiteY351" fmla="*/ 664766 h 3722688"/>
                <a:gd name="connsiteX352" fmla="*/ 186134 w 2871788"/>
                <a:gd name="connsiteY352" fmla="*/ 664766 h 3722688"/>
                <a:gd name="connsiteX353" fmla="*/ 186134 w 2871788"/>
                <a:gd name="connsiteY353" fmla="*/ 654130 h 3722688"/>
                <a:gd name="connsiteX354" fmla="*/ 186134 w 2871788"/>
                <a:gd name="connsiteY354" fmla="*/ 643493 h 3722688"/>
                <a:gd name="connsiteX355" fmla="*/ 228679 w 2871788"/>
                <a:gd name="connsiteY355" fmla="*/ 643493 h 3722688"/>
                <a:gd name="connsiteX356" fmla="*/ 249952 w 2871788"/>
                <a:gd name="connsiteY356" fmla="*/ 643493 h 3722688"/>
                <a:gd name="connsiteX357" fmla="*/ 356314 w 2871788"/>
                <a:gd name="connsiteY357" fmla="*/ 643493 h 3722688"/>
                <a:gd name="connsiteX358" fmla="*/ 420132 w 2871788"/>
                <a:gd name="connsiteY358" fmla="*/ 643493 h 3722688"/>
                <a:gd name="connsiteX359" fmla="*/ 441404 w 2871788"/>
                <a:gd name="connsiteY359" fmla="*/ 643493 h 3722688"/>
                <a:gd name="connsiteX360" fmla="*/ 441404 w 2871788"/>
                <a:gd name="connsiteY360" fmla="*/ 654130 h 3722688"/>
                <a:gd name="connsiteX361" fmla="*/ 452041 w 2871788"/>
                <a:gd name="connsiteY361" fmla="*/ 664766 h 3722688"/>
                <a:gd name="connsiteX362" fmla="*/ 462677 w 2871788"/>
                <a:gd name="connsiteY362" fmla="*/ 664766 h 3722688"/>
                <a:gd name="connsiteX363" fmla="*/ 462677 w 2871788"/>
                <a:gd name="connsiteY363" fmla="*/ 664766 h 3722688"/>
                <a:gd name="connsiteX364" fmla="*/ 483949 w 2871788"/>
                <a:gd name="connsiteY364" fmla="*/ 664766 h 3722688"/>
                <a:gd name="connsiteX365" fmla="*/ 483949 w 2871788"/>
                <a:gd name="connsiteY365" fmla="*/ 664766 h 3722688"/>
                <a:gd name="connsiteX366" fmla="*/ 483949 w 2871788"/>
                <a:gd name="connsiteY366" fmla="*/ 643493 h 3722688"/>
                <a:gd name="connsiteX367" fmla="*/ 483949 w 2871788"/>
                <a:gd name="connsiteY367" fmla="*/ 622221 h 3722688"/>
                <a:gd name="connsiteX368" fmla="*/ 505222 w 2871788"/>
                <a:gd name="connsiteY368" fmla="*/ 622221 h 3722688"/>
                <a:gd name="connsiteX369" fmla="*/ 526495 w 2871788"/>
                <a:gd name="connsiteY369" fmla="*/ 622221 h 3722688"/>
                <a:gd name="connsiteX370" fmla="*/ 537131 w 2871788"/>
                <a:gd name="connsiteY370" fmla="*/ 675402 h 3722688"/>
                <a:gd name="connsiteX371" fmla="*/ 515858 w 2871788"/>
                <a:gd name="connsiteY371" fmla="*/ 728583 h 3722688"/>
                <a:gd name="connsiteX372" fmla="*/ 526495 w 2871788"/>
                <a:gd name="connsiteY372" fmla="*/ 717947 h 3722688"/>
                <a:gd name="connsiteX373" fmla="*/ 526495 w 2871788"/>
                <a:gd name="connsiteY373" fmla="*/ 686038 h 3722688"/>
                <a:gd name="connsiteX374" fmla="*/ 526495 w 2871788"/>
                <a:gd name="connsiteY374" fmla="*/ 664766 h 3722688"/>
                <a:gd name="connsiteX375" fmla="*/ 526495 w 2871788"/>
                <a:gd name="connsiteY375" fmla="*/ 664766 h 3722688"/>
                <a:gd name="connsiteX376" fmla="*/ 537131 w 2871788"/>
                <a:gd name="connsiteY376" fmla="*/ 675402 h 3722688"/>
                <a:gd name="connsiteX377" fmla="*/ 675402 w 2871788"/>
                <a:gd name="connsiteY377" fmla="*/ 686038 h 3722688"/>
                <a:gd name="connsiteX378" fmla="*/ 856218 w 2871788"/>
                <a:gd name="connsiteY378" fmla="*/ 686038 h 3722688"/>
                <a:gd name="connsiteX379" fmla="*/ 898763 w 2871788"/>
                <a:gd name="connsiteY379" fmla="*/ 686038 h 3722688"/>
                <a:gd name="connsiteX380" fmla="*/ 909400 w 2871788"/>
                <a:gd name="connsiteY380" fmla="*/ 696675 h 3722688"/>
                <a:gd name="connsiteX381" fmla="*/ 973217 w 2871788"/>
                <a:gd name="connsiteY381" fmla="*/ 739220 h 3722688"/>
                <a:gd name="connsiteX382" fmla="*/ 983853 w 2871788"/>
                <a:gd name="connsiteY382" fmla="*/ 749856 h 3722688"/>
                <a:gd name="connsiteX383" fmla="*/ 1026398 w 2871788"/>
                <a:gd name="connsiteY383" fmla="*/ 771128 h 3722688"/>
                <a:gd name="connsiteX384" fmla="*/ 1079580 w 2871788"/>
                <a:gd name="connsiteY384" fmla="*/ 781765 h 3722688"/>
                <a:gd name="connsiteX385" fmla="*/ 1090216 w 2871788"/>
                <a:gd name="connsiteY385" fmla="*/ 803037 h 3722688"/>
                <a:gd name="connsiteX386" fmla="*/ 1090216 w 2871788"/>
                <a:gd name="connsiteY386" fmla="*/ 866855 h 3722688"/>
                <a:gd name="connsiteX387" fmla="*/ 1090216 w 2871788"/>
                <a:gd name="connsiteY387" fmla="*/ 930672 h 3722688"/>
                <a:gd name="connsiteX388" fmla="*/ 1100852 w 2871788"/>
                <a:gd name="connsiteY388" fmla="*/ 1037035 h 3722688"/>
                <a:gd name="connsiteX389" fmla="*/ 1100852 w 2871788"/>
                <a:gd name="connsiteY389" fmla="*/ 1079580 h 3722688"/>
                <a:gd name="connsiteX390" fmla="*/ 1100852 w 2871788"/>
                <a:gd name="connsiteY390" fmla="*/ 1111489 h 3722688"/>
                <a:gd name="connsiteX391" fmla="*/ 1111488 w 2871788"/>
                <a:gd name="connsiteY391" fmla="*/ 1143397 h 3722688"/>
                <a:gd name="connsiteX392" fmla="*/ 1132761 w 2871788"/>
                <a:gd name="connsiteY392" fmla="*/ 1217851 h 3722688"/>
                <a:gd name="connsiteX393" fmla="*/ 1217851 w 2871788"/>
                <a:gd name="connsiteY393" fmla="*/ 1292305 h 3722688"/>
                <a:gd name="connsiteX394" fmla="*/ 1249760 w 2871788"/>
                <a:gd name="connsiteY394" fmla="*/ 1302941 h 3722688"/>
                <a:gd name="connsiteX395" fmla="*/ 1281668 w 2871788"/>
                <a:gd name="connsiteY395" fmla="*/ 1292305 h 3722688"/>
                <a:gd name="connsiteX396" fmla="*/ 1292305 w 2871788"/>
                <a:gd name="connsiteY396" fmla="*/ 1281669 h 3722688"/>
                <a:gd name="connsiteX397" fmla="*/ 1292305 w 2871788"/>
                <a:gd name="connsiteY397" fmla="*/ 1292305 h 3722688"/>
                <a:gd name="connsiteX398" fmla="*/ 1292305 w 2871788"/>
                <a:gd name="connsiteY398" fmla="*/ 1302941 h 3722688"/>
                <a:gd name="connsiteX399" fmla="*/ 1302941 w 2871788"/>
                <a:gd name="connsiteY399" fmla="*/ 1302941 h 3722688"/>
                <a:gd name="connsiteX400" fmla="*/ 1345486 w 2871788"/>
                <a:gd name="connsiteY400" fmla="*/ 1302941 h 3722688"/>
                <a:gd name="connsiteX401" fmla="*/ 1345486 w 2871788"/>
                <a:gd name="connsiteY401" fmla="*/ 1292305 h 3722688"/>
                <a:gd name="connsiteX402" fmla="*/ 1345486 w 2871788"/>
                <a:gd name="connsiteY402" fmla="*/ 1281669 h 3722688"/>
                <a:gd name="connsiteX403" fmla="*/ 1356122 w 2871788"/>
                <a:gd name="connsiteY403" fmla="*/ 1292305 h 3722688"/>
                <a:gd name="connsiteX404" fmla="*/ 1388031 w 2871788"/>
                <a:gd name="connsiteY404" fmla="*/ 1324214 h 3722688"/>
                <a:gd name="connsiteX405" fmla="*/ 1419940 w 2871788"/>
                <a:gd name="connsiteY405" fmla="*/ 1356122 h 3722688"/>
                <a:gd name="connsiteX406" fmla="*/ 1515666 w 2871788"/>
                <a:gd name="connsiteY406" fmla="*/ 1419940 h 3722688"/>
                <a:gd name="connsiteX407" fmla="*/ 1622028 w 2871788"/>
                <a:gd name="connsiteY407" fmla="*/ 1462485 h 3722688"/>
                <a:gd name="connsiteX408" fmla="*/ 1685846 w 2871788"/>
                <a:gd name="connsiteY408" fmla="*/ 1473121 h 3722688"/>
                <a:gd name="connsiteX409" fmla="*/ 1792208 w 2871788"/>
                <a:gd name="connsiteY409" fmla="*/ 1451849 h 3722688"/>
                <a:gd name="connsiteX410" fmla="*/ 1813481 w 2871788"/>
                <a:gd name="connsiteY410" fmla="*/ 1441212 h 3722688"/>
                <a:gd name="connsiteX411" fmla="*/ 1813481 w 2871788"/>
                <a:gd name="connsiteY411" fmla="*/ 1441212 h 3722688"/>
                <a:gd name="connsiteX412" fmla="*/ 1824117 w 2871788"/>
                <a:gd name="connsiteY412" fmla="*/ 1462485 h 3722688"/>
                <a:gd name="connsiteX413" fmla="*/ 1877299 w 2871788"/>
                <a:gd name="connsiteY413" fmla="*/ 1568847 h 3722688"/>
                <a:gd name="connsiteX414" fmla="*/ 1930480 w 2871788"/>
                <a:gd name="connsiteY414" fmla="*/ 1600756 h 3722688"/>
                <a:gd name="connsiteX415" fmla="*/ 1951752 w 2871788"/>
                <a:gd name="connsiteY415" fmla="*/ 1611392 h 3722688"/>
                <a:gd name="connsiteX416" fmla="*/ 1962388 w 2871788"/>
                <a:gd name="connsiteY416" fmla="*/ 1611392 h 3722688"/>
                <a:gd name="connsiteX417" fmla="*/ 1962388 w 2871788"/>
                <a:gd name="connsiteY417" fmla="*/ 1611392 h 3722688"/>
                <a:gd name="connsiteX418" fmla="*/ 1973025 w 2871788"/>
                <a:gd name="connsiteY418" fmla="*/ 1611392 h 3722688"/>
                <a:gd name="connsiteX419" fmla="*/ 1983661 w 2871788"/>
                <a:gd name="connsiteY419" fmla="*/ 1622029 h 3722688"/>
                <a:gd name="connsiteX420" fmla="*/ 1962388 w 2871788"/>
                <a:gd name="connsiteY420" fmla="*/ 1664574 h 3722688"/>
                <a:gd name="connsiteX421" fmla="*/ 1941116 w 2871788"/>
                <a:gd name="connsiteY421" fmla="*/ 1696482 h 3722688"/>
                <a:gd name="connsiteX422" fmla="*/ 1941116 w 2871788"/>
                <a:gd name="connsiteY422" fmla="*/ 1717755 h 3722688"/>
                <a:gd name="connsiteX423" fmla="*/ 1941116 w 2871788"/>
                <a:gd name="connsiteY423" fmla="*/ 1749664 h 3722688"/>
                <a:gd name="connsiteX424" fmla="*/ 1941116 w 2871788"/>
                <a:gd name="connsiteY424" fmla="*/ 1792209 h 3722688"/>
                <a:gd name="connsiteX425" fmla="*/ 1792208 w 2871788"/>
                <a:gd name="connsiteY425" fmla="*/ 1887935 h 3722688"/>
                <a:gd name="connsiteX426" fmla="*/ 1749663 w 2871788"/>
                <a:gd name="connsiteY426" fmla="*/ 1930480 h 3722688"/>
                <a:gd name="connsiteX427" fmla="*/ 1749663 w 2871788"/>
                <a:gd name="connsiteY427" fmla="*/ 1973025 h 3722688"/>
                <a:gd name="connsiteX428" fmla="*/ 1760300 w 2871788"/>
                <a:gd name="connsiteY428" fmla="*/ 1994297 h 3722688"/>
                <a:gd name="connsiteX429" fmla="*/ 1749663 w 2871788"/>
                <a:gd name="connsiteY429" fmla="*/ 2015570 h 3722688"/>
                <a:gd name="connsiteX430" fmla="*/ 1760300 w 2871788"/>
                <a:gd name="connsiteY430" fmla="*/ 2026206 h 3722688"/>
                <a:gd name="connsiteX431" fmla="*/ 1770936 w 2871788"/>
                <a:gd name="connsiteY431" fmla="*/ 2068751 h 3722688"/>
                <a:gd name="connsiteX432" fmla="*/ 1781572 w 2871788"/>
                <a:gd name="connsiteY432" fmla="*/ 2100660 h 3722688"/>
                <a:gd name="connsiteX433" fmla="*/ 1770936 w 2871788"/>
                <a:gd name="connsiteY433" fmla="*/ 2143205 h 3722688"/>
                <a:gd name="connsiteX434" fmla="*/ 1749663 w 2871788"/>
                <a:gd name="connsiteY434" fmla="*/ 2249568 h 3722688"/>
                <a:gd name="connsiteX435" fmla="*/ 1749663 w 2871788"/>
                <a:gd name="connsiteY435" fmla="*/ 2260204 h 3722688"/>
                <a:gd name="connsiteX436" fmla="*/ 1717755 w 2871788"/>
                <a:gd name="connsiteY436" fmla="*/ 2281476 h 3722688"/>
                <a:gd name="connsiteX437" fmla="*/ 1675210 w 2871788"/>
                <a:gd name="connsiteY437" fmla="*/ 2366566 h 3722688"/>
                <a:gd name="connsiteX438" fmla="*/ 1664574 w 2871788"/>
                <a:gd name="connsiteY438" fmla="*/ 2430384 h 3722688"/>
                <a:gd name="connsiteX439" fmla="*/ 1653937 w 2871788"/>
                <a:gd name="connsiteY439" fmla="*/ 2536746 h 3722688"/>
                <a:gd name="connsiteX440" fmla="*/ 1664574 w 2871788"/>
                <a:gd name="connsiteY440" fmla="*/ 2621836 h 3722688"/>
                <a:gd name="connsiteX441" fmla="*/ 1675210 w 2871788"/>
                <a:gd name="connsiteY441" fmla="*/ 2621836 h 3722688"/>
                <a:gd name="connsiteX442" fmla="*/ 1685846 w 2871788"/>
                <a:gd name="connsiteY442" fmla="*/ 2611200 h 3722688"/>
                <a:gd name="connsiteX443" fmla="*/ 1696482 w 2871788"/>
                <a:gd name="connsiteY443" fmla="*/ 2600564 h 3722688"/>
                <a:gd name="connsiteX444" fmla="*/ 1696482 w 2871788"/>
                <a:gd name="connsiteY444" fmla="*/ 2611200 h 3722688"/>
                <a:gd name="connsiteX445" fmla="*/ 1696482 w 2871788"/>
                <a:gd name="connsiteY445" fmla="*/ 2664382 h 3722688"/>
                <a:gd name="connsiteX446" fmla="*/ 1696482 w 2871788"/>
                <a:gd name="connsiteY446" fmla="*/ 2696290 h 3722688"/>
                <a:gd name="connsiteX447" fmla="*/ 1685846 w 2871788"/>
                <a:gd name="connsiteY447" fmla="*/ 2728199 h 3722688"/>
                <a:gd name="connsiteX448" fmla="*/ 1664574 w 2871788"/>
                <a:gd name="connsiteY448" fmla="*/ 2834561 h 3722688"/>
                <a:gd name="connsiteX449" fmla="*/ 1643301 w 2871788"/>
                <a:gd name="connsiteY449" fmla="*/ 2919652 h 3722688"/>
                <a:gd name="connsiteX450" fmla="*/ 1632665 w 2871788"/>
                <a:gd name="connsiteY450" fmla="*/ 2972833 h 3722688"/>
                <a:gd name="connsiteX451" fmla="*/ 1632665 w 2871788"/>
                <a:gd name="connsiteY451" fmla="*/ 3015378 h 3722688"/>
                <a:gd name="connsiteX452" fmla="*/ 1632665 w 2871788"/>
                <a:gd name="connsiteY452" fmla="*/ 3047287 h 3722688"/>
                <a:gd name="connsiteX453" fmla="*/ 1632665 w 2871788"/>
                <a:gd name="connsiteY453" fmla="*/ 3068559 h 3722688"/>
                <a:gd name="connsiteX454" fmla="*/ 1622028 w 2871788"/>
                <a:gd name="connsiteY454" fmla="*/ 3121740 h 3722688"/>
                <a:gd name="connsiteX455" fmla="*/ 1600756 w 2871788"/>
                <a:gd name="connsiteY455" fmla="*/ 3164285 h 3722688"/>
                <a:gd name="connsiteX456" fmla="*/ 1579483 w 2871788"/>
                <a:gd name="connsiteY456" fmla="*/ 3206830 h 3722688"/>
                <a:gd name="connsiteX457" fmla="*/ 1568847 w 2871788"/>
                <a:gd name="connsiteY457" fmla="*/ 3228103 h 3722688"/>
                <a:gd name="connsiteX458" fmla="*/ 1483757 w 2871788"/>
                <a:gd name="connsiteY458" fmla="*/ 3260012 h 3722688"/>
                <a:gd name="connsiteX459" fmla="*/ 1462485 w 2871788"/>
                <a:gd name="connsiteY459" fmla="*/ 3260012 h 3722688"/>
                <a:gd name="connsiteX460" fmla="*/ 1409303 w 2871788"/>
                <a:gd name="connsiteY460" fmla="*/ 3260012 h 3722688"/>
                <a:gd name="connsiteX461" fmla="*/ 1356122 w 2871788"/>
                <a:gd name="connsiteY461" fmla="*/ 3260012 h 3722688"/>
                <a:gd name="connsiteX462" fmla="*/ 1302941 w 2871788"/>
                <a:gd name="connsiteY462" fmla="*/ 3260012 h 3722688"/>
                <a:gd name="connsiteX463" fmla="*/ 1239123 w 2871788"/>
                <a:gd name="connsiteY463" fmla="*/ 3313193 h 3722688"/>
                <a:gd name="connsiteX464" fmla="*/ 1239123 w 2871788"/>
                <a:gd name="connsiteY464" fmla="*/ 3323829 h 3722688"/>
                <a:gd name="connsiteX465" fmla="*/ 1249760 w 2871788"/>
                <a:gd name="connsiteY465" fmla="*/ 3355738 h 3722688"/>
                <a:gd name="connsiteX466" fmla="*/ 1281668 w 2871788"/>
                <a:gd name="connsiteY466" fmla="*/ 3398283 h 3722688"/>
                <a:gd name="connsiteX467" fmla="*/ 1302941 w 2871788"/>
                <a:gd name="connsiteY467" fmla="*/ 3408919 h 3722688"/>
                <a:gd name="connsiteX468" fmla="*/ 1419940 w 2871788"/>
                <a:gd name="connsiteY468" fmla="*/ 3472737 h 3722688"/>
                <a:gd name="connsiteX469" fmla="*/ 1473121 w 2871788"/>
                <a:gd name="connsiteY469" fmla="*/ 3483373 h 3722688"/>
                <a:gd name="connsiteX470" fmla="*/ 1483757 w 2871788"/>
                <a:gd name="connsiteY470" fmla="*/ 3494009 h 3722688"/>
                <a:gd name="connsiteX471" fmla="*/ 1547575 w 2871788"/>
                <a:gd name="connsiteY471" fmla="*/ 3536554 h 3722688"/>
                <a:gd name="connsiteX472" fmla="*/ 1696482 w 2871788"/>
                <a:gd name="connsiteY472" fmla="*/ 3579099 h 3722688"/>
                <a:gd name="connsiteX473" fmla="*/ 1707118 w 2871788"/>
                <a:gd name="connsiteY473" fmla="*/ 3579099 h 3722688"/>
                <a:gd name="connsiteX474" fmla="*/ 1760300 w 2871788"/>
                <a:gd name="connsiteY474" fmla="*/ 3547190 h 3722688"/>
                <a:gd name="connsiteX475" fmla="*/ 1802845 w 2871788"/>
                <a:gd name="connsiteY475" fmla="*/ 3462101 h 3722688"/>
                <a:gd name="connsiteX476" fmla="*/ 1802845 w 2871788"/>
                <a:gd name="connsiteY476" fmla="*/ 3355738 h 3722688"/>
                <a:gd name="connsiteX477" fmla="*/ 1824117 w 2871788"/>
                <a:gd name="connsiteY477" fmla="*/ 3206830 h 3722688"/>
                <a:gd name="connsiteX478" fmla="*/ 1845390 w 2871788"/>
                <a:gd name="connsiteY478" fmla="*/ 3143013 h 3722688"/>
                <a:gd name="connsiteX479" fmla="*/ 1834754 w 2871788"/>
                <a:gd name="connsiteY479" fmla="*/ 3132377 h 3722688"/>
                <a:gd name="connsiteX480" fmla="*/ 1834754 w 2871788"/>
                <a:gd name="connsiteY480" fmla="*/ 3121740 h 3722688"/>
                <a:gd name="connsiteX481" fmla="*/ 1856026 w 2871788"/>
                <a:gd name="connsiteY481" fmla="*/ 3100468 h 3722688"/>
                <a:gd name="connsiteX482" fmla="*/ 1898571 w 2871788"/>
                <a:gd name="connsiteY482" fmla="*/ 3026014 h 3722688"/>
                <a:gd name="connsiteX483" fmla="*/ 1919844 w 2871788"/>
                <a:gd name="connsiteY483" fmla="*/ 2940924 h 3722688"/>
                <a:gd name="connsiteX484" fmla="*/ 1919844 w 2871788"/>
                <a:gd name="connsiteY484" fmla="*/ 2930288 h 3722688"/>
                <a:gd name="connsiteX485" fmla="*/ 1919844 w 2871788"/>
                <a:gd name="connsiteY485" fmla="*/ 2919652 h 3722688"/>
                <a:gd name="connsiteX486" fmla="*/ 1930480 w 2871788"/>
                <a:gd name="connsiteY486" fmla="*/ 2930288 h 3722688"/>
                <a:gd name="connsiteX487" fmla="*/ 1951752 w 2871788"/>
                <a:gd name="connsiteY487" fmla="*/ 2940924 h 3722688"/>
                <a:gd name="connsiteX488" fmla="*/ 1962388 w 2871788"/>
                <a:gd name="connsiteY488" fmla="*/ 2940924 h 3722688"/>
                <a:gd name="connsiteX489" fmla="*/ 1973025 w 2871788"/>
                <a:gd name="connsiteY489" fmla="*/ 2940924 h 3722688"/>
                <a:gd name="connsiteX490" fmla="*/ 1983661 w 2871788"/>
                <a:gd name="connsiteY490" fmla="*/ 2940924 h 3722688"/>
                <a:gd name="connsiteX491" fmla="*/ 1994297 w 2871788"/>
                <a:gd name="connsiteY491" fmla="*/ 2951560 h 3722688"/>
                <a:gd name="connsiteX492" fmla="*/ 2036842 w 2871788"/>
                <a:gd name="connsiteY492" fmla="*/ 2972833 h 3722688"/>
                <a:gd name="connsiteX493" fmla="*/ 2047479 w 2871788"/>
                <a:gd name="connsiteY493" fmla="*/ 2972833 h 3722688"/>
                <a:gd name="connsiteX494" fmla="*/ 2058115 w 2871788"/>
                <a:gd name="connsiteY494" fmla="*/ 2994105 h 3722688"/>
                <a:gd name="connsiteX495" fmla="*/ 2121932 w 2871788"/>
                <a:gd name="connsiteY495" fmla="*/ 3079195 h 3722688"/>
                <a:gd name="connsiteX496" fmla="*/ 2238931 w 2871788"/>
                <a:gd name="connsiteY496" fmla="*/ 3185558 h 3722688"/>
                <a:gd name="connsiteX497" fmla="*/ 2355930 w 2871788"/>
                <a:gd name="connsiteY497" fmla="*/ 3228103 h 3722688"/>
                <a:gd name="connsiteX498" fmla="*/ 2366566 w 2871788"/>
                <a:gd name="connsiteY498" fmla="*/ 3238739 h 3722688"/>
                <a:gd name="connsiteX499" fmla="*/ 2409111 w 2871788"/>
                <a:gd name="connsiteY499" fmla="*/ 3281284 h 3722688"/>
                <a:gd name="connsiteX500" fmla="*/ 2430384 w 2871788"/>
                <a:gd name="connsiteY500" fmla="*/ 3302557 h 3722688"/>
                <a:gd name="connsiteX501" fmla="*/ 2451656 w 2871788"/>
                <a:gd name="connsiteY501" fmla="*/ 3323829 h 3722688"/>
                <a:gd name="connsiteX502" fmla="*/ 2472929 w 2871788"/>
                <a:gd name="connsiteY502" fmla="*/ 3355738 h 3722688"/>
                <a:gd name="connsiteX503" fmla="*/ 2472929 w 2871788"/>
                <a:gd name="connsiteY503" fmla="*/ 3377010 h 3722688"/>
                <a:gd name="connsiteX504" fmla="*/ 2377202 w 2871788"/>
                <a:gd name="connsiteY504" fmla="*/ 3515282 h 3722688"/>
                <a:gd name="connsiteX505" fmla="*/ 2345294 w 2871788"/>
                <a:gd name="connsiteY505" fmla="*/ 3525918 h 3722688"/>
                <a:gd name="connsiteX506" fmla="*/ 2238931 w 2871788"/>
                <a:gd name="connsiteY506" fmla="*/ 3621644 h 3722688"/>
                <a:gd name="connsiteX507" fmla="*/ 2260204 w 2871788"/>
                <a:gd name="connsiteY507" fmla="*/ 3674826 h 3722688"/>
                <a:gd name="connsiteX508" fmla="*/ 2270840 w 2871788"/>
                <a:gd name="connsiteY508" fmla="*/ 3685462 h 3722688"/>
                <a:gd name="connsiteX509" fmla="*/ 2281476 w 2871788"/>
                <a:gd name="connsiteY509" fmla="*/ 3696098 h 3722688"/>
                <a:gd name="connsiteX510" fmla="*/ 2313385 w 2871788"/>
                <a:gd name="connsiteY510" fmla="*/ 3706734 h 3722688"/>
                <a:gd name="connsiteX511" fmla="*/ 2377202 w 2871788"/>
                <a:gd name="connsiteY511" fmla="*/ 3717370 h 3722688"/>
                <a:gd name="connsiteX512" fmla="*/ 2387839 w 2871788"/>
                <a:gd name="connsiteY512" fmla="*/ 3717370 h 3722688"/>
                <a:gd name="connsiteX513" fmla="*/ 2441020 w 2871788"/>
                <a:gd name="connsiteY513" fmla="*/ 3717370 h 3722688"/>
                <a:gd name="connsiteX514" fmla="*/ 2472929 w 2871788"/>
                <a:gd name="connsiteY514" fmla="*/ 3706734 h 3722688"/>
                <a:gd name="connsiteX515" fmla="*/ 2494201 w 2871788"/>
                <a:gd name="connsiteY515" fmla="*/ 3696098 h 3722688"/>
                <a:gd name="connsiteX516" fmla="*/ 2547382 w 2871788"/>
                <a:gd name="connsiteY516" fmla="*/ 3674826 h 3722688"/>
                <a:gd name="connsiteX517" fmla="*/ 2611200 w 2871788"/>
                <a:gd name="connsiteY517" fmla="*/ 3621644 h 3722688"/>
                <a:gd name="connsiteX518" fmla="*/ 2653745 w 2871788"/>
                <a:gd name="connsiteY518" fmla="*/ 3579099 h 3722688"/>
                <a:gd name="connsiteX519" fmla="*/ 2685654 w 2871788"/>
                <a:gd name="connsiteY519" fmla="*/ 3568463 h 3722688"/>
                <a:gd name="connsiteX520" fmla="*/ 2760107 w 2871788"/>
                <a:gd name="connsiteY520" fmla="*/ 3525918 h 3722688"/>
                <a:gd name="connsiteX521" fmla="*/ 2845198 w 2871788"/>
                <a:gd name="connsiteY521" fmla="*/ 3440828 h 3722688"/>
                <a:gd name="connsiteX522" fmla="*/ 2866470 w 2871788"/>
                <a:gd name="connsiteY522" fmla="*/ 3408919 h 3722688"/>
                <a:gd name="connsiteX523" fmla="*/ 2834561 w 2871788"/>
                <a:gd name="connsiteY523" fmla="*/ 3366374 h 3722688"/>
                <a:gd name="connsiteX524" fmla="*/ 2781380 w 2871788"/>
                <a:gd name="connsiteY524" fmla="*/ 3313193 h 3722688"/>
                <a:gd name="connsiteX525" fmla="*/ 2728199 w 2871788"/>
                <a:gd name="connsiteY525" fmla="*/ 3260012 h 3722688"/>
                <a:gd name="connsiteX526" fmla="*/ 2696290 w 2871788"/>
                <a:gd name="connsiteY526" fmla="*/ 3249375 h 3722688"/>
                <a:gd name="connsiteX527" fmla="*/ 2653745 w 2871788"/>
                <a:gd name="connsiteY527" fmla="*/ 3217467 h 3722688"/>
                <a:gd name="connsiteX528" fmla="*/ 2632473 w 2871788"/>
                <a:gd name="connsiteY528" fmla="*/ 3196194 h 3722688"/>
                <a:gd name="connsiteX529" fmla="*/ 2579291 w 2871788"/>
                <a:gd name="connsiteY529" fmla="*/ 3143013 h 3722688"/>
                <a:gd name="connsiteX530" fmla="*/ 2547382 w 2871788"/>
                <a:gd name="connsiteY530" fmla="*/ 3111104 h 3722688"/>
                <a:gd name="connsiteX531" fmla="*/ 2526110 w 2871788"/>
                <a:gd name="connsiteY531" fmla="*/ 3079195 h 3722688"/>
                <a:gd name="connsiteX532" fmla="*/ 2515474 w 2871788"/>
                <a:gd name="connsiteY532" fmla="*/ 3057923 h 3722688"/>
                <a:gd name="connsiteX533" fmla="*/ 2504837 w 2871788"/>
                <a:gd name="connsiteY533" fmla="*/ 3068559 h 3722688"/>
                <a:gd name="connsiteX534" fmla="*/ 2494201 w 2871788"/>
                <a:gd name="connsiteY534" fmla="*/ 3079195 h 3722688"/>
                <a:gd name="connsiteX535" fmla="*/ 2494201 w 2871788"/>
                <a:gd name="connsiteY535" fmla="*/ 3079195 h 3722688"/>
                <a:gd name="connsiteX536" fmla="*/ 2494201 w 2871788"/>
                <a:gd name="connsiteY536" fmla="*/ 3036650 h 3722688"/>
                <a:gd name="connsiteX537" fmla="*/ 2409111 w 2871788"/>
                <a:gd name="connsiteY537" fmla="*/ 2962197 h 3722688"/>
                <a:gd name="connsiteX538" fmla="*/ 2366566 w 2871788"/>
                <a:gd name="connsiteY538" fmla="*/ 2930288 h 3722688"/>
                <a:gd name="connsiteX539" fmla="*/ 2313385 w 2871788"/>
                <a:gd name="connsiteY539" fmla="*/ 2877107 h 3722688"/>
                <a:gd name="connsiteX540" fmla="*/ 2281476 w 2871788"/>
                <a:gd name="connsiteY540" fmla="*/ 2845198 h 3722688"/>
                <a:gd name="connsiteX541" fmla="*/ 2249567 w 2871788"/>
                <a:gd name="connsiteY541" fmla="*/ 2781380 h 3722688"/>
                <a:gd name="connsiteX542" fmla="*/ 2238931 w 2871788"/>
                <a:gd name="connsiteY542" fmla="*/ 2770744 h 3722688"/>
                <a:gd name="connsiteX543" fmla="*/ 2228295 w 2871788"/>
                <a:gd name="connsiteY543" fmla="*/ 2760108 h 3722688"/>
                <a:gd name="connsiteX544" fmla="*/ 2217659 w 2871788"/>
                <a:gd name="connsiteY544" fmla="*/ 2738835 h 3722688"/>
                <a:gd name="connsiteX545" fmla="*/ 2196386 w 2871788"/>
                <a:gd name="connsiteY545" fmla="*/ 2728199 h 3722688"/>
                <a:gd name="connsiteX546" fmla="*/ 2196386 w 2871788"/>
                <a:gd name="connsiteY546" fmla="*/ 2728199 h 3722688"/>
                <a:gd name="connsiteX547" fmla="*/ 2185750 w 2871788"/>
                <a:gd name="connsiteY547" fmla="*/ 2728199 h 3722688"/>
                <a:gd name="connsiteX548" fmla="*/ 2164477 w 2871788"/>
                <a:gd name="connsiteY548" fmla="*/ 2706927 h 3722688"/>
                <a:gd name="connsiteX549" fmla="*/ 2143205 w 2871788"/>
                <a:gd name="connsiteY549" fmla="*/ 2685654 h 3722688"/>
                <a:gd name="connsiteX550" fmla="*/ 2132569 w 2871788"/>
                <a:gd name="connsiteY550" fmla="*/ 2696290 h 3722688"/>
                <a:gd name="connsiteX551" fmla="*/ 2121932 w 2871788"/>
                <a:gd name="connsiteY551" fmla="*/ 2706927 h 3722688"/>
                <a:gd name="connsiteX552" fmla="*/ 2111296 w 2871788"/>
                <a:gd name="connsiteY552" fmla="*/ 2706927 h 3722688"/>
                <a:gd name="connsiteX553" fmla="*/ 2068751 w 2871788"/>
                <a:gd name="connsiteY553" fmla="*/ 2664382 h 3722688"/>
                <a:gd name="connsiteX554" fmla="*/ 2068751 w 2871788"/>
                <a:gd name="connsiteY554" fmla="*/ 2653745 h 3722688"/>
                <a:gd name="connsiteX555" fmla="*/ 2090024 w 2871788"/>
                <a:gd name="connsiteY555" fmla="*/ 2632473 h 3722688"/>
                <a:gd name="connsiteX556" fmla="*/ 2121932 w 2871788"/>
                <a:gd name="connsiteY556" fmla="*/ 2611200 h 3722688"/>
                <a:gd name="connsiteX557" fmla="*/ 2153841 w 2871788"/>
                <a:gd name="connsiteY557" fmla="*/ 2547383 h 3722688"/>
                <a:gd name="connsiteX558" fmla="*/ 2164477 w 2871788"/>
                <a:gd name="connsiteY558" fmla="*/ 2526110 h 3722688"/>
                <a:gd name="connsiteX559" fmla="*/ 2185750 w 2871788"/>
                <a:gd name="connsiteY559" fmla="*/ 2483565 h 3722688"/>
                <a:gd name="connsiteX560" fmla="*/ 2207022 w 2871788"/>
                <a:gd name="connsiteY560" fmla="*/ 2441020 h 3722688"/>
                <a:gd name="connsiteX561" fmla="*/ 2249567 w 2871788"/>
                <a:gd name="connsiteY561" fmla="*/ 2366566 h 3722688"/>
                <a:gd name="connsiteX562" fmla="*/ 2313385 w 2871788"/>
                <a:gd name="connsiteY562" fmla="*/ 2302749 h 3722688"/>
                <a:gd name="connsiteX563" fmla="*/ 2409111 w 2871788"/>
                <a:gd name="connsiteY563" fmla="*/ 2217659 h 3722688"/>
                <a:gd name="connsiteX564" fmla="*/ 2419748 w 2871788"/>
                <a:gd name="connsiteY564" fmla="*/ 2196386 h 3722688"/>
                <a:gd name="connsiteX565" fmla="*/ 2430384 w 2871788"/>
                <a:gd name="connsiteY565" fmla="*/ 2175114 h 3722688"/>
                <a:gd name="connsiteX566" fmla="*/ 2504837 w 2871788"/>
                <a:gd name="connsiteY566" fmla="*/ 2068751 h 3722688"/>
                <a:gd name="connsiteX567" fmla="*/ 2558019 w 2871788"/>
                <a:gd name="connsiteY567" fmla="*/ 1983661 h 3722688"/>
                <a:gd name="connsiteX568" fmla="*/ 2600564 w 2871788"/>
                <a:gd name="connsiteY568" fmla="*/ 1909208 h 3722688"/>
                <a:gd name="connsiteX569" fmla="*/ 2600564 w 2871788"/>
                <a:gd name="connsiteY569" fmla="*/ 1909208 h 3722688"/>
                <a:gd name="connsiteX570" fmla="*/ 2600564 w 2871788"/>
                <a:gd name="connsiteY570" fmla="*/ 1909208 h 3722688"/>
                <a:gd name="connsiteX571" fmla="*/ 2611200 w 2871788"/>
                <a:gd name="connsiteY571" fmla="*/ 1919844 h 3722688"/>
                <a:gd name="connsiteX572" fmla="*/ 2621836 w 2871788"/>
                <a:gd name="connsiteY572" fmla="*/ 1919844 h 3722688"/>
                <a:gd name="connsiteX573" fmla="*/ 2632473 w 2871788"/>
                <a:gd name="connsiteY573" fmla="*/ 1919844 h 3722688"/>
                <a:gd name="connsiteX574" fmla="*/ 2632473 w 2871788"/>
                <a:gd name="connsiteY574" fmla="*/ 1856026 h 3722688"/>
                <a:gd name="connsiteX575" fmla="*/ 2632473 w 2871788"/>
                <a:gd name="connsiteY575" fmla="*/ 1813481 h 3722688"/>
                <a:gd name="connsiteX576" fmla="*/ 2632473 w 2871788"/>
                <a:gd name="connsiteY576" fmla="*/ 1813481 h 3722688"/>
                <a:gd name="connsiteX577" fmla="*/ 2643109 w 2871788"/>
                <a:gd name="connsiteY577" fmla="*/ 1813481 h 3722688"/>
                <a:gd name="connsiteX578" fmla="*/ 2728199 w 2871788"/>
                <a:gd name="connsiteY578" fmla="*/ 1824117 h 3722688"/>
                <a:gd name="connsiteX579" fmla="*/ 2749471 w 2871788"/>
                <a:gd name="connsiteY579" fmla="*/ 1824117 h 3722688"/>
                <a:gd name="connsiteX580" fmla="*/ 2770744 w 2871788"/>
                <a:gd name="connsiteY580" fmla="*/ 1824117 h 3722688"/>
                <a:gd name="connsiteX581" fmla="*/ 2792016 w 2871788"/>
                <a:gd name="connsiteY581" fmla="*/ 1802845 h 3722688"/>
                <a:gd name="connsiteX582" fmla="*/ 2802652 w 2871788"/>
                <a:gd name="connsiteY582" fmla="*/ 1611392 h 3722688"/>
                <a:gd name="connsiteX583" fmla="*/ 2781380 w 2871788"/>
                <a:gd name="connsiteY583" fmla="*/ 1473121 h 3722688"/>
                <a:gd name="connsiteX584" fmla="*/ 2770744 w 2871788"/>
                <a:gd name="connsiteY584" fmla="*/ 1451849 h 3722688"/>
                <a:gd name="connsiteX585" fmla="*/ 2770744 w 2871788"/>
                <a:gd name="connsiteY585" fmla="*/ 1430576 h 3722688"/>
                <a:gd name="connsiteX586" fmla="*/ 2781380 w 2871788"/>
                <a:gd name="connsiteY586" fmla="*/ 1398667 h 3722688"/>
                <a:gd name="connsiteX587" fmla="*/ 2749471 w 2871788"/>
                <a:gd name="connsiteY587" fmla="*/ 1302941 h 3722688"/>
                <a:gd name="connsiteX588" fmla="*/ 2706926 w 2871788"/>
                <a:gd name="connsiteY588" fmla="*/ 1271032 h 3722688"/>
                <a:gd name="connsiteX589" fmla="*/ 2717562 w 2871788"/>
                <a:gd name="connsiteY589" fmla="*/ 1196578 h 3722688"/>
                <a:gd name="connsiteX590" fmla="*/ 2706926 w 2871788"/>
                <a:gd name="connsiteY590" fmla="*/ 1154034 h 3722688"/>
                <a:gd name="connsiteX591" fmla="*/ 2696290 w 2871788"/>
                <a:gd name="connsiteY591" fmla="*/ 1100852 h 3722688"/>
                <a:gd name="connsiteX592" fmla="*/ 2685654 w 2871788"/>
                <a:gd name="connsiteY592" fmla="*/ 1058307 h 3722688"/>
                <a:gd name="connsiteX593" fmla="*/ 2675018 w 2871788"/>
                <a:gd name="connsiteY593" fmla="*/ 1015762 h 3722688"/>
                <a:gd name="connsiteX594" fmla="*/ 2664381 w 2871788"/>
                <a:gd name="connsiteY594" fmla="*/ 983853 h 3722688"/>
                <a:gd name="connsiteX595" fmla="*/ 2600564 w 2871788"/>
                <a:gd name="connsiteY595" fmla="*/ 760492 h 3722688"/>
                <a:gd name="connsiteX596" fmla="*/ 2589927 w 2871788"/>
                <a:gd name="connsiteY596" fmla="*/ 728583 h 3722688"/>
                <a:gd name="connsiteX597" fmla="*/ 2579291 w 2871788"/>
                <a:gd name="connsiteY597" fmla="*/ 696675 h 3722688"/>
                <a:gd name="connsiteX598" fmla="*/ 2568655 w 2871788"/>
                <a:gd name="connsiteY598" fmla="*/ 686038 h 3722688"/>
                <a:gd name="connsiteX599" fmla="*/ 2526110 w 2871788"/>
                <a:gd name="connsiteY599" fmla="*/ 622221 h 3722688"/>
                <a:gd name="connsiteX600" fmla="*/ 2515474 w 2871788"/>
                <a:gd name="connsiteY600" fmla="*/ 600948 h 3722688"/>
                <a:gd name="connsiteX601" fmla="*/ 2483565 w 2871788"/>
                <a:gd name="connsiteY601" fmla="*/ 569040 h 3722688"/>
                <a:gd name="connsiteX602" fmla="*/ 2462292 w 2871788"/>
                <a:gd name="connsiteY602" fmla="*/ 558403 h 3722688"/>
                <a:gd name="connsiteX603" fmla="*/ 2387839 w 2871788"/>
                <a:gd name="connsiteY603" fmla="*/ 526495 h 3722688"/>
                <a:gd name="connsiteX604" fmla="*/ 2292112 w 2871788"/>
                <a:gd name="connsiteY604" fmla="*/ 462677 h 3722688"/>
                <a:gd name="connsiteX605" fmla="*/ 2228295 w 2871788"/>
                <a:gd name="connsiteY605" fmla="*/ 441405 h 3722688"/>
                <a:gd name="connsiteX606" fmla="*/ 2121932 w 2871788"/>
                <a:gd name="connsiteY606" fmla="*/ 409496 h 3722688"/>
                <a:gd name="connsiteX607" fmla="*/ 2111296 w 2871788"/>
                <a:gd name="connsiteY607" fmla="*/ 377587 h 3722688"/>
                <a:gd name="connsiteX608" fmla="*/ 2100660 w 2871788"/>
                <a:gd name="connsiteY608" fmla="*/ 345678 h 3722688"/>
                <a:gd name="connsiteX609" fmla="*/ 2090024 w 2871788"/>
                <a:gd name="connsiteY609" fmla="*/ 292497 h 3722688"/>
                <a:gd name="connsiteX610" fmla="*/ 2090024 w 2871788"/>
                <a:gd name="connsiteY610" fmla="*/ 292497 h 3722688"/>
                <a:gd name="connsiteX611" fmla="*/ 2100660 w 2871788"/>
                <a:gd name="connsiteY611" fmla="*/ 271224 h 3722688"/>
                <a:gd name="connsiteX612" fmla="*/ 2090024 w 2871788"/>
                <a:gd name="connsiteY612" fmla="*/ 249952 h 3722688"/>
                <a:gd name="connsiteX613" fmla="*/ 2079387 w 2871788"/>
                <a:gd name="connsiteY613" fmla="*/ 239316 h 3722688"/>
                <a:gd name="connsiteX614" fmla="*/ 2047479 w 2871788"/>
                <a:gd name="connsiteY614" fmla="*/ 175498 h 3722688"/>
                <a:gd name="connsiteX615" fmla="*/ 1973025 w 2871788"/>
                <a:gd name="connsiteY615" fmla="*/ 101044 h 3722688"/>
                <a:gd name="connsiteX616" fmla="*/ 1930480 w 2871788"/>
                <a:gd name="connsiteY616" fmla="*/ 79772 h 3722688"/>
                <a:gd name="connsiteX617" fmla="*/ 1930480 w 2871788"/>
                <a:gd name="connsiteY617" fmla="*/ 79772 h 3722688"/>
                <a:gd name="connsiteX618" fmla="*/ 1930480 w 2871788"/>
                <a:gd name="connsiteY618" fmla="*/ 79772 h 3722688"/>
                <a:gd name="connsiteX619" fmla="*/ 1919844 w 2871788"/>
                <a:gd name="connsiteY619" fmla="*/ 79772 h 3722688"/>
                <a:gd name="connsiteX620" fmla="*/ 1856026 w 2871788"/>
                <a:gd name="connsiteY620" fmla="*/ 90408 h 372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</a:cxnLst>
              <a:rect l="l" t="t" r="r" b="b"/>
              <a:pathLst>
                <a:path w="2871788" h="3722688">
                  <a:moveTo>
                    <a:pt x="1505030" y="483950"/>
                  </a:moveTo>
                  <a:cubicBezTo>
                    <a:pt x="1515666" y="483950"/>
                    <a:pt x="1526302" y="483950"/>
                    <a:pt x="1526302" y="483950"/>
                  </a:cubicBezTo>
                  <a:cubicBezTo>
                    <a:pt x="1526302" y="483950"/>
                    <a:pt x="1515666" y="483950"/>
                    <a:pt x="1505030" y="483950"/>
                  </a:cubicBezTo>
                  <a:cubicBezTo>
                    <a:pt x="1494393" y="483950"/>
                    <a:pt x="1483757" y="483950"/>
                    <a:pt x="1473121" y="483950"/>
                  </a:cubicBezTo>
                  <a:lnTo>
                    <a:pt x="1473121" y="483950"/>
                  </a:lnTo>
                  <a:cubicBezTo>
                    <a:pt x="1483757" y="483950"/>
                    <a:pt x="1494393" y="483950"/>
                    <a:pt x="1505030" y="483950"/>
                  </a:cubicBezTo>
                  <a:close/>
                  <a:moveTo>
                    <a:pt x="441404" y="494586"/>
                  </a:moveTo>
                  <a:cubicBezTo>
                    <a:pt x="441404" y="494586"/>
                    <a:pt x="452041" y="494586"/>
                    <a:pt x="452041" y="505222"/>
                  </a:cubicBezTo>
                  <a:cubicBezTo>
                    <a:pt x="462677" y="515858"/>
                    <a:pt x="462677" y="515858"/>
                    <a:pt x="452041" y="515858"/>
                  </a:cubicBezTo>
                  <a:cubicBezTo>
                    <a:pt x="441404" y="515858"/>
                    <a:pt x="441404" y="515858"/>
                    <a:pt x="441404" y="526495"/>
                  </a:cubicBezTo>
                  <a:cubicBezTo>
                    <a:pt x="441404" y="537131"/>
                    <a:pt x="441404" y="537131"/>
                    <a:pt x="430768" y="537131"/>
                  </a:cubicBezTo>
                  <a:lnTo>
                    <a:pt x="420132" y="537131"/>
                  </a:lnTo>
                  <a:lnTo>
                    <a:pt x="420132" y="526495"/>
                  </a:lnTo>
                  <a:lnTo>
                    <a:pt x="441404" y="494586"/>
                  </a:lnTo>
                  <a:lnTo>
                    <a:pt x="441404" y="494586"/>
                  </a:lnTo>
                  <a:close/>
                  <a:moveTo>
                    <a:pt x="1409303" y="515858"/>
                  </a:moveTo>
                  <a:cubicBezTo>
                    <a:pt x="1441212" y="515858"/>
                    <a:pt x="1451848" y="515858"/>
                    <a:pt x="1462485" y="515858"/>
                  </a:cubicBezTo>
                  <a:cubicBezTo>
                    <a:pt x="1473121" y="526495"/>
                    <a:pt x="1483757" y="537131"/>
                    <a:pt x="1483757" y="547767"/>
                  </a:cubicBezTo>
                  <a:cubicBezTo>
                    <a:pt x="1483757" y="558403"/>
                    <a:pt x="1483757" y="558403"/>
                    <a:pt x="1473121" y="558403"/>
                  </a:cubicBezTo>
                  <a:cubicBezTo>
                    <a:pt x="1473121" y="558403"/>
                    <a:pt x="1419940" y="558403"/>
                    <a:pt x="1366758" y="558403"/>
                  </a:cubicBezTo>
                  <a:cubicBezTo>
                    <a:pt x="1345486" y="558403"/>
                    <a:pt x="1324213" y="558403"/>
                    <a:pt x="1313577" y="558403"/>
                  </a:cubicBezTo>
                  <a:cubicBezTo>
                    <a:pt x="1271032" y="558403"/>
                    <a:pt x="1271032" y="558403"/>
                    <a:pt x="1260396" y="558403"/>
                  </a:cubicBezTo>
                  <a:cubicBezTo>
                    <a:pt x="1249760" y="547767"/>
                    <a:pt x="1249760" y="547767"/>
                    <a:pt x="1249760" y="537131"/>
                  </a:cubicBezTo>
                  <a:cubicBezTo>
                    <a:pt x="1260396" y="515858"/>
                    <a:pt x="1260396" y="515858"/>
                    <a:pt x="1324213" y="515858"/>
                  </a:cubicBezTo>
                  <a:cubicBezTo>
                    <a:pt x="1345486" y="515858"/>
                    <a:pt x="1388031" y="515858"/>
                    <a:pt x="1409303" y="515858"/>
                  </a:cubicBezTo>
                  <a:close/>
                  <a:moveTo>
                    <a:pt x="994490" y="569040"/>
                  </a:moveTo>
                  <a:cubicBezTo>
                    <a:pt x="994490" y="569040"/>
                    <a:pt x="994490" y="569040"/>
                    <a:pt x="994490" y="569040"/>
                  </a:cubicBezTo>
                  <a:lnTo>
                    <a:pt x="994490" y="569040"/>
                  </a:lnTo>
                  <a:cubicBezTo>
                    <a:pt x="994490" y="569040"/>
                    <a:pt x="994490" y="569040"/>
                    <a:pt x="994490" y="569040"/>
                  </a:cubicBezTo>
                  <a:close/>
                  <a:moveTo>
                    <a:pt x="1037035" y="569040"/>
                  </a:moveTo>
                  <a:lnTo>
                    <a:pt x="1037035" y="569040"/>
                  </a:lnTo>
                  <a:cubicBezTo>
                    <a:pt x="1037035" y="569040"/>
                    <a:pt x="1037035" y="569040"/>
                    <a:pt x="1037035" y="569040"/>
                  </a:cubicBezTo>
                  <a:cubicBezTo>
                    <a:pt x="1037035" y="569040"/>
                    <a:pt x="1037035" y="569040"/>
                    <a:pt x="1037035" y="569040"/>
                  </a:cubicBezTo>
                  <a:lnTo>
                    <a:pt x="1037035" y="569040"/>
                  </a:lnTo>
                  <a:close/>
                  <a:moveTo>
                    <a:pt x="1345486" y="579676"/>
                  </a:moveTo>
                  <a:cubicBezTo>
                    <a:pt x="1345486" y="579676"/>
                    <a:pt x="1334850" y="579676"/>
                    <a:pt x="1334850" y="579676"/>
                  </a:cubicBezTo>
                  <a:cubicBezTo>
                    <a:pt x="1334850" y="579676"/>
                    <a:pt x="1324213" y="579676"/>
                    <a:pt x="1324213" y="579676"/>
                  </a:cubicBezTo>
                  <a:lnTo>
                    <a:pt x="1324213" y="579676"/>
                  </a:lnTo>
                  <a:cubicBezTo>
                    <a:pt x="1324213" y="579676"/>
                    <a:pt x="1334850" y="579676"/>
                    <a:pt x="1334850" y="579676"/>
                  </a:cubicBezTo>
                  <a:cubicBezTo>
                    <a:pt x="1334850" y="579676"/>
                    <a:pt x="1334850" y="579676"/>
                    <a:pt x="1345486" y="579676"/>
                  </a:cubicBezTo>
                  <a:lnTo>
                    <a:pt x="1345486" y="579676"/>
                  </a:lnTo>
                  <a:close/>
                  <a:moveTo>
                    <a:pt x="962581" y="579676"/>
                  </a:moveTo>
                  <a:cubicBezTo>
                    <a:pt x="962581" y="579676"/>
                    <a:pt x="962581" y="579676"/>
                    <a:pt x="962581" y="579676"/>
                  </a:cubicBezTo>
                  <a:cubicBezTo>
                    <a:pt x="962581" y="579676"/>
                    <a:pt x="962581" y="579676"/>
                    <a:pt x="962581" y="579676"/>
                  </a:cubicBezTo>
                  <a:lnTo>
                    <a:pt x="962581" y="579676"/>
                  </a:lnTo>
                  <a:close/>
                  <a:moveTo>
                    <a:pt x="462677" y="526495"/>
                  </a:moveTo>
                  <a:cubicBezTo>
                    <a:pt x="462677" y="526495"/>
                    <a:pt x="473313" y="537131"/>
                    <a:pt x="483949" y="547767"/>
                  </a:cubicBezTo>
                  <a:cubicBezTo>
                    <a:pt x="494586" y="558403"/>
                    <a:pt x="505222" y="579676"/>
                    <a:pt x="505222" y="579676"/>
                  </a:cubicBezTo>
                  <a:lnTo>
                    <a:pt x="505222" y="590312"/>
                  </a:lnTo>
                  <a:lnTo>
                    <a:pt x="483949" y="590312"/>
                  </a:lnTo>
                  <a:cubicBezTo>
                    <a:pt x="462677" y="590312"/>
                    <a:pt x="452041" y="590312"/>
                    <a:pt x="452041" y="590312"/>
                  </a:cubicBezTo>
                  <a:cubicBezTo>
                    <a:pt x="452041" y="590312"/>
                    <a:pt x="452041" y="579676"/>
                    <a:pt x="452041" y="569040"/>
                  </a:cubicBezTo>
                  <a:cubicBezTo>
                    <a:pt x="452041" y="558403"/>
                    <a:pt x="452041" y="558403"/>
                    <a:pt x="452041" y="558403"/>
                  </a:cubicBezTo>
                  <a:cubicBezTo>
                    <a:pt x="462677" y="558403"/>
                    <a:pt x="462677" y="558403"/>
                    <a:pt x="462677" y="547767"/>
                  </a:cubicBezTo>
                  <a:cubicBezTo>
                    <a:pt x="452041" y="526495"/>
                    <a:pt x="462677" y="526495"/>
                    <a:pt x="462677" y="526495"/>
                  </a:cubicBezTo>
                  <a:close/>
                  <a:moveTo>
                    <a:pt x="505222" y="611585"/>
                  </a:moveTo>
                  <a:lnTo>
                    <a:pt x="483949" y="611585"/>
                  </a:lnTo>
                  <a:cubicBezTo>
                    <a:pt x="473313" y="611585"/>
                    <a:pt x="462677" y="611585"/>
                    <a:pt x="462677" y="611585"/>
                  </a:cubicBezTo>
                  <a:cubicBezTo>
                    <a:pt x="462677" y="611585"/>
                    <a:pt x="462677" y="611585"/>
                    <a:pt x="462677" y="611585"/>
                  </a:cubicBezTo>
                  <a:cubicBezTo>
                    <a:pt x="462677" y="611585"/>
                    <a:pt x="462677" y="611585"/>
                    <a:pt x="483949" y="611585"/>
                  </a:cubicBezTo>
                  <a:lnTo>
                    <a:pt x="505222" y="611585"/>
                  </a:lnTo>
                  <a:close/>
                  <a:moveTo>
                    <a:pt x="143589" y="622221"/>
                  </a:moveTo>
                  <a:cubicBezTo>
                    <a:pt x="154226" y="622221"/>
                    <a:pt x="154226" y="622221"/>
                    <a:pt x="154226" y="622221"/>
                  </a:cubicBezTo>
                  <a:lnTo>
                    <a:pt x="154226" y="622221"/>
                  </a:lnTo>
                  <a:cubicBezTo>
                    <a:pt x="154226" y="622221"/>
                    <a:pt x="143589" y="622221"/>
                    <a:pt x="143589" y="622221"/>
                  </a:cubicBezTo>
                  <a:cubicBezTo>
                    <a:pt x="132953" y="622221"/>
                    <a:pt x="122317" y="622221"/>
                    <a:pt x="122317" y="622221"/>
                  </a:cubicBezTo>
                  <a:cubicBezTo>
                    <a:pt x="122317" y="622221"/>
                    <a:pt x="132953" y="622221"/>
                    <a:pt x="143589" y="622221"/>
                  </a:cubicBezTo>
                  <a:close/>
                  <a:moveTo>
                    <a:pt x="462677" y="643493"/>
                  </a:moveTo>
                  <a:cubicBezTo>
                    <a:pt x="462677" y="643493"/>
                    <a:pt x="462677" y="643493"/>
                    <a:pt x="462677" y="643493"/>
                  </a:cubicBezTo>
                  <a:lnTo>
                    <a:pt x="462677" y="643493"/>
                  </a:lnTo>
                  <a:cubicBezTo>
                    <a:pt x="462677" y="643493"/>
                    <a:pt x="462677" y="643493"/>
                    <a:pt x="462677" y="643493"/>
                  </a:cubicBezTo>
                  <a:close/>
                  <a:moveTo>
                    <a:pt x="398859" y="643493"/>
                  </a:moveTo>
                  <a:cubicBezTo>
                    <a:pt x="409496" y="643493"/>
                    <a:pt x="409496" y="643493"/>
                    <a:pt x="409496" y="643493"/>
                  </a:cubicBezTo>
                  <a:lnTo>
                    <a:pt x="409496" y="643493"/>
                  </a:lnTo>
                  <a:cubicBezTo>
                    <a:pt x="409496" y="643493"/>
                    <a:pt x="409496" y="643493"/>
                    <a:pt x="398859" y="643493"/>
                  </a:cubicBezTo>
                  <a:cubicBezTo>
                    <a:pt x="388223" y="643493"/>
                    <a:pt x="388223" y="643493"/>
                    <a:pt x="377587" y="643493"/>
                  </a:cubicBezTo>
                  <a:lnTo>
                    <a:pt x="377587" y="643493"/>
                  </a:lnTo>
                  <a:cubicBezTo>
                    <a:pt x="388223" y="643493"/>
                    <a:pt x="398859" y="643493"/>
                    <a:pt x="398859" y="643493"/>
                  </a:cubicBezTo>
                  <a:close/>
                  <a:moveTo>
                    <a:pt x="218043" y="643493"/>
                  </a:moveTo>
                  <a:cubicBezTo>
                    <a:pt x="218043" y="643493"/>
                    <a:pt x="207407" y="643493"/>
                    <a:pt x="218043" y="643493"/>
                  </a:cubicBezTo>
                  <a:cubicBezTo>
                    <a:pt x="207407" y="643493"/>
                    <a:pt x="207407" y="643493"/>
                    <a:pt x="218043" y="643493"/>
                  </a:cubicBezTo>
                  <a:lnTo>
                    <a:pt x="218043" y="643493"/>
                  </a:lnTo>
                  <a:cubicBezTo>
                    <a:pt x="207407" y="643493"/>
                    <a:pt x="207407" y="643493"/>
                    <a:pt x="218043" y="643493"/>
                  </a:cubicBezTo>
                  <a:cubicBezTo>
                    <a:pt x="207407" y="643493"/>
                    <a:pt x="218043" y="643493"/>
                    <a:pt x="218043" y="643493"/>
                  </a:cubicBezTo>
                  <a:lnTo>
                    <a:pt x="218043" y="643493"/>
                  </a:lnTo>
                  <a:close/>
                  <a:moveTo>
                    <a:pt x="526495" y="654130"/>
                  </a:moveTo>
                  <a:cubicBezTo>
                    <a:pt x="526495" y="654130"/>
                    <a:pt x="526495" y="654130"/>
                    <a:pt x="526495" y="654130"/>
                  </a:cubicBezTo>
                  <a:lnTo>
                    <a:pt x="526495" y="654130"/>
                  </a:lnTo>
                  <a:cubicBezTo>
                    <a:pt x="526495" y="654130"/>
                    <a:pt x="526495" y="654130"/>
                    <a:pt x="526495" y="654130"/>
                  </a:cubicBezTo>
                  <a:close/>
                  <a:moveTo>
                    <a:pt x="686038" y="675402"/>
                  </a:moveTo>
                  <a:cubicBezTo>
                    <a:pt x="686038" y="675402"/>
                    <a:pt x="686038" y="675402"/>
                    <a:pt x="686038" y="675402"/>
                  </a:cubicBezTo>
                  <a:lnTo>
                    <a:pt x="686038" y="675402"/>
                  </a:lnTo>
                  <a:cubicBezTo>
                    <a:pt x="686038" y="675402"/>
                    <a:pt x="686038" y="675402"/>
                    <a:pt x="686038" y="675402"/>
                  </a:cubicBezTo>
                  <a:cubicBezTo>
                    <a:pt x="675402" y="675402"/>
                    <a:pt x="675402" y="675402"/>
                    <a:pt x="686038" y="675402"/>
                  </a:cubicBezTo>
                  <a:lnTo>
                    <a:pt x="686038" y="675402"/>
                  </a:lnTo>
                  <a:cubicBezTo>
                    <a:pt x="675402" y="675402"/>
                    <a:pt x="675402" y="675402"/>
                    <a:pt x="686038" y="675402"/>
                  </a:cubicBezTo>
                  <a:close/>
                  <a:moveTo>
                    <a:pt x="1419940" y="717947"/>
                  </a:moveTo>
                  <a:cubicBezTo>
                    <a:pt x="1419940" y="717947"/>
                    <a:pt x="1419940" y="717947"/>
                    <a:pt x="1419940" y="717947"/>
                  </a:cubicBezTo>
                  <a:lnTo>
                    <a:pt x="1419940" y="717947"/>
                  </a:lnTo>
                  <a:cubicBezTo>
                    <a:pt x="1419940" y="717947"/>
                    <a:pt x="1419940" y="717947"/>
                    <a:pt x="1419940" y="717947"/>
                  </a:cubicBezTo>
                  <a:close/>
                  <a:moveTo>
                    <a:pt x="1611392" y="696675"/>
                  </a:moveTo>
                  <a:cubicBezTo>
                    <a:pt x="1611392" y="696675"/>
                    <a:pt x="1611392" y="696675"/>
                    <a:pt x="1611392" y="696675"/>
                  </a:cubicBezTo>
                  <a:cubicBezTo>
                    <a:pt x="1611392" y="696675"/>
                    <a:pt x="1590120" y="717947"/>
                    <a:pt x="1590120" y="717947"/>
                  </a:cubicBezTo>
                  <a:cubicBezTo>
                    <a:pt x="1590120" y="717947"/>
                    <a:pt x="1590120" y="717947"/>
                    <a:pt x="1590120" y="717947"/>
                  </a:cubicBezTo>
                  <a:lnTo>
                    <a:pt x="1590120" y="717947"/>
                  </a:lnTo>
                  <a:cubicBezTo>
                    <a:pt x="1590120" y="717947"/>
                    <a:pt x="1590120" y="707311"/>
                    <a:pt x="1600756" y="707311"/>
                  </a:cubicBezTo>
                  <a:cubicBezTo>
                    <a:pt x="1590120" y="696675"/>
                    <a:pt x="1600756" y="696675"/>
                    <a:pt x="1611392" y="696675"/>
                  </a:cubicBezTo>
                  <a:lnTo>
                    <a:pt x="1611392" y="696675"/>
                  </a:lnTo>
                  <a:close/>
                  <a:moveTo>
                    <a:pt x="1228487" y="696675"/>
                  </a:moveTo>
                  <a:cubicBezTo>
                    <a:pt x="1239123" y="696675"/>
                    <a:pt x="1239123" y="696675"/>
                    <a:pt x="1228487" y="696675"/>
                  </a:cubicBezTo>
                  <a:cubicBezTo>
                    <a:pt x="1239123" y="707311"/>
                    <a:pt x="1239123" y="717947"/>
                    <a:pt x="1239123" y="717947"/>
                  </a:cubicBezTo>
                  <a:cubicBezTo>
                    <a:pt x="1239123" y="717947"/>
                    <a:pt x="1239123" y="717947"/>
                    <a:pt x="1239123" y="717947"/>
                  </a:cubicBezTo>
                  <a:cubicBezTo>
                    <a:pt x="1239123" y="717947"/>
                    <a:pt x="1239123" y="717947"/>
                    <a:pt x="1239123" y="717947"/>
                  </a:cubicBezTo>
                  <a:cubicBezTo>
                    <a:pt x="1239123" y="707311"/>
                    <a:pt x="1228487" y="696675"/>
                    <a:pt x="1228487" y="696675"/>
                  </a:cubicBezTo>
                  <a:lnTo>
                    <a:pt x="1228487" y="696675"/>
                  </a:lnTo>
                  <a:close/>
                  <a:moveTo>
                    <a:pt x="1196578" y="728583"/>
                  </a:moveTo>
                  <a:cubicBezTo>
                    <a:pt x="1196578" y="728583"/>
                    <a:pt x="1196578" y="728583"/>
                    <a:pt x="1196578" y="728583"/>
                  </a:cubicBezTo>
                  <a:lnTo>
                    <a:pt x="1196578" y="728583"/>
                  </a:lnTo>
                  <a:cubicBezTo>
                    <a:pt x="1196578" y="728583"/>
                    <a:pt x="1196578" y="728583"/>
                    <a:pt x="1196578" y="728583"/>
                  </a:cubicBezTo>
                  <a:close/>
                  <a:moveTo>
                    <a:pt x="1196578" y="739220"/>
                  </a:moveTo>
                  <a:lnTo>
                    <a:pt x="1196578" y="739220"/>
                  </a:lnTo>
                  <a:cubicBezTo>
                    <a:pt x="1196578" y="739220"/>
                    <a:pt x="1207215" y="739220"/>
                    <a:pt x="1196578" y="739220"/>
                  </a:cubicBezTo>
                  <a:cubicBezTo>
                    <a:pt x="1207215" y="749856"/>
                    <a:pt x="1207215" y="749856"/>
                    <a:pt x="1196578" y="739220"/>
                  </a:cubicBezTo>
                  <a:cubicBezTo>
                    <a:pt x="1207215" y="749856"/>
                    <a:pt x="1196578" y="749856"/>
                    <a:pt x="1196578" y="739220"/>
                  </a:cubicBezTo>
                  <a:cubicBezTo>
                    <a:pt x="1196578" y="739220"/>
                    <a:pt x="1196578" y="739220"/>
                    <a:pt x="1196578" y="739220"/>
                  </a:cubicBezTo>
                  <a:lnTo>
                    <a:pt x="1196578" y="739220"/>
                  </a:lnTo>
                  <a:close/>
                  <a:moveTo>
                    <a:pt x="1419940" y="717947"/>
                  </a:moveTo>
                  <a:cubicBezTo>
                    <a:pt x="1419940" y="717947"/>
                    <a:pt x="1430576" y="717947"/>
                    <a:pt x="1441212" y="717947"/>
                  </a:cubicBezTo>
                  <a:cubicBezTo>
                    <a:pt x="1462485" y="728583"/>
                    <a:pt x="1473121" y="749856"/>
                    <a:pt x="1441212" y="771128"/>
                  </a:cubicBezTo>
                  <a:cubicBezTo>
                    <a:pt x="1441212" y="781765"/>
                    <a:pt x="1441212" y="781765"/>
                    <a:pt x="1419940" y="781765"/>
                  </a:cubicBezTo>
                  <a:lnTo>
                    <a:pt x="1409303" y="781765"/>
                  </a:lnTo>
                  <a:lnTo>
                    <a:pt x="1398667" y="771128"/>
                  </a:lnTo>
                  <a:cubicBezTo>
                    <a:pt x="1388031" y="760492"/>
                    <a:pt x="1388031" y="749856"/>
                    <a:pt x="1398667" y="739220"/>
                  </a:cubicBezTo>
                  <a:cubicBezTo>
                    <a:pt x="1398667" y="728583"/>
                    <a:pt x="1409303" y="717947"/>
                    <a:pt x="1419940" y="717947"/>
                  </a:cubicBezTo>
                  <a:close/>
                  <a:moveTo>
                    <a:pt x="1281668" y="866855"/>
                  </a:moveTo>
                  <a:cubicBezTo>
                    <a:pt x="1281668" y="866855"/>
                    <a:pt x="1281668" y="866855"/>
                    <a:pt x="1281668" y="866855"/>
                  </a:cubicBezTo>
                  <a:lnTo>
                    <a:pt x="1281668" y="866855"/>
                  </a:lnTo>
                  <a:cubicBezTo>
                    <a:pt x="1281668" y="866855"/>
                    <a:pt x="1281668" y="866855"/>
                    <a:pt x="1281668" y="866855"/>
                  </a:cubicBezTo>
                  <a:close/>
                  <a:moveTo>
                    <a:pt x="1473121" y="792401"/>
                  </a:moveTo>
                  <a:lnTo>
                    <a:pt x="1473121" y="792401"/>
                  </a:lnTo>
                  <a:cubicBezTo>
                    <a:pt x="1462485" y="803037"/>
                    <a:pt x="1462485" y="813673"/>
                    <a:pt x="1462485" y="813673"/>
                  </a:cubicBezTo>
                  <a:cubicBezTo>
                    <a:pt x="1462485" y="824310"/>
                    <a:pt x="1462485" y="824310"/>
                    <a:pt x="1451848" y="834946"/>
                  </a:cubicBezTo>
                  <a:cubicBezTo>
                    <a:pt x="1441212" y="845582"/>
                    <a:pt x="1419940" y="888127"/>
                    <a:pt x="1419940" y="888127"/>
                  </a:cubicBezTo>
                  <a:cubicBezTo>
                    <a:pt x="1419940" y="888127"/>
                    <a:pt x="1419940" y="888127"/>
                    <a:pt x="1409303" y="898763"/>
                  </a:cubicBezTo>
                  <a:cubicBezTo>
                    <a:pt x="1409303" y="898763"/>
                    <a:pt x="1398667" y="909400"/>
                    <a:pt x="1388031" y="909400"/>
                  </a:cubicBezTo>
                  <a:cubicBezTo>
                    <a:pt x="1377395" y="920036"/>
                    <a:pt x="1377395" y="930672"/>
                    <a:pt x="1345486" y="941308"/>
                  </a:cubicBezTo>
                  <a:cubicBezTo>
                    <a:pt x="1334850" y="951945"/>
                    <a:pt x="1324213" y="951945"/>
                    <a:pt x="1313577" y="951945"/>
                  </a:cubicBezTo>
                  <a:cubicBezTo>
                    <a:pt x="1313577" y="951945"/>
                    <a:pt x="1313577" y="951945"/>
                    <a:pt x="1313577" y="951945"/>
                  </a:cubicBezTo>
                  <a:cubicBezTo>
                    <a:pt x="1313577" y="951945"/>
                    <a:pt x="1302941" y="941308"/>
                    <a:pt x="1292305" y="930672"/>
                  </a:cubicBezTo>
                  <a:cubicBezTo>
                    <a:pt x="1271032" y="909400"/>
                    <a:pt x="1271032" y="909400"/>
                    <a:pt x="1271032" y="888127"/>
                  </a:cubicBezTo>
                  <a:cubicBezTo>
                    <a:pt x="1271032" y="877491"/>
                    <a:pt x="1271032" y="866855"/>
                    <a:pt x="1271032" y="866855"/>
                  </a:cubicBezTo>
                  <a:cubicBezTo>
                    <a:pt x="1271032" y="866855"/>
                    <a:pt x="1271032" y="866855"/>
                    <a:pt x="1271032" y="866855"/>
                  </a:cubicBezTo>
                  <a:cubicBezTo>
                    <a:pt x="1271032" y="866855"/>
                    <a:pt x="1281668" y="866855"/>
                    <a:pt x="1292305" y="866855"/>
                  </a:cubicBezTo>
                  <a:cubicBezTo>
                    <a:pt x="1324213" y="877491"/>
                    <a:pt x="1345486" y="877491"/>
                    <a:pt x="1356122" y="877491"/>
                  </a:cubicBezTo>
                  <a:cubicBezTo>
                    <a:pt x="1356122" y="877491"/>
                    <a:pt x="1366758" y="877491"/>
                    <a:pt x="1366758" y="877491"/>
                  </a:cubicBezTo>
                  <a:lnTo>
                    <a:pt x="1377395" y="877491"/>
                  </a:lnTo>
                  <a:lnTo>
                    <a:pt x="1377395" y="866855"/>
                  </a:lnTo>
                  <a:cubicBezTo>
                    <a:pt x="1377395" y="866855"/>
                    <a:pt x="1377395" y="845582"/>
                    <a:pt x="1377395" y="824310"/>
                  </a:cubicBezTo>
                  <a:lnTo>
                    <a:pt x="1377395" y="781765"/>
                  </a:lnTo>
                  <a:lnTo>
                    <a:pt x="1398667" y="781765"/>
                  </a:lnTo>
                  <a:cubicBezTo>
                    <a:pt x="1409303" y="781765"/>
                    <a:pt x="1430576" y="781765"/>
                    <a:pt x="1451848" y="781765"/>
                  </a:cubicBezTo>
                  <a:lnTo>
                    <a:pt x="1473121" y="792401"/>
                  </a:lnTo>
                  <a:close/>
                  <a:moveTo>
                    <a:pt x="1717755" y="973217"/>
                  </a:moveTo>
                  <a:cubicBezTo>
                    <a:pt x="1717755" y="973217"/>
                    <a:pt x="1717755" y="973217"/>
                    <a:pt x="1717755" y="973217"/>
                  </a:cubicBezTo>
                  <a:lnTo>
                    <a:pt x="1717755" y="973217"/>
                  </a:lnTo>
                  <a:cubicBezTo>
                    <a:pt x="1717755" y="973217"/>
                    <a:pt x="1717755" y="973217"/>
                    <a:pt x="1717755" y="973217"/>
                  </a:cubicBezTo>
                  <a:close/>
                  <a:moveTo>
                    <a:pt x="1696482" y="994490"/>
                  </a:moveTo>
                  <a:cubicBezTo>
                    <a:pt x="1696482" y="994490"/>
                    <a:pt x="1696482" y="994490"/>
                    <a:pt x="1696482" y="994490"/>
                  </a:cubicBezTo>
                  <a:lnTo>
                    <a:pt x="1696482" y="994490"/>
                  </a:lnTo>
                  <a:cubicBezTo>
                    <a:pt x="1696482" y="994490"/>
                    <a:pt x="1696482" y="994490"/>
                    <a:pt x="1696482" y="994490"/>
                  </a:cubicBezTo>
                  <a:lnTo>
                    <a:pt x="1696482" y="994490"/>
                  </a:lnTo>
                  <a:close/>
                  <a:moveTo>
                    <a:pt x="1356122" y="1249760"/>
                  </a:moveTo>
                  <a:cubicBezTo>
                    <a:pt x="1356122" y="1249760"/>
                    <a:pt x="1356122" y="1249760"/>
                    <a:pt x="1356122" y="1249760"/>
                  </a:cubicBezTo>
                  <a:lnTo>
                    <a:pt x="1356122" y="1249760"/>
                  </a:lnTo>
                  <a:cubicBezTo>
                    <a:pt x="1356122" y="1249760"/>
                    <a:pt x="1356122" y="1249760"/>
                    <a:pt x="1356122" y="1249760"/>
                  </a:cubicBezTo>
                  <a:close/>
                  <a:moveTo>
                    <a:pt x="1366758" y="1249760"/>
                  </a:moveTo>
                  <a:cubicBezTo>
                    <a:pt x="1366758" y="1249760"/>
                    <a:pt x="1366758" y="1249760"/>
                    <a:pt x="1366758" y="1249760"/>
                  </a:cubicBezTo>
                  <a:cubicBezTo>
                    <a:pt x="1366758" y="1249760"/>
                    <a:pt x="1366758" y="1249760"/>
                    <a:pt x="1366758" y="1249760"/>
                  </a:cubicBezTo>
                  <a:lnTo>
                    <a:pt x="1366758" y="1249760"/>
                  </a:lnTo>
                  <a:close/>
                  <a:moveTo>
                    <a:pt x="1324213" y="1281669"/>
                  </a:moveTo>
                  <a:cubicBezTo>
                    <a:pt x="1324213" y="1281669"/>
                    <a:pt x="1324213" y="1281669"/>
                    <a:pt x="1324213" y="1281669"/>
                  </a:cubicBezTo>
                  <a:cubicBezTo>
                    <a:pt x="1324213" y="1281669"/>
                    <a:pt x="1324213" y="1281669"/>
                    <a:pt x="1324213" y="1281669"/>
                  </a:cubicBezTo>
                  <a:lnTo>
                    <a:pt x="1324213" y="1281669"/>
                  </a:lnTo>
                  <a:close/>
                  <a:moveTo>
                    <a:pt x="2781380" y="1292305"/>
                  </a:moveTo>
                  <a:cubicBezTo>
                    <a:pt x="2781380" y="1292305"/>
                    <a:pt x="2792016" y="1313577"/>
                    <a:pt x="2792016" y="1324214"/>
                  </a:cubicBezTo>
                  <a:cubicBezTo>
                    <a:pt x="2792016" y="1334850"/>
                    <a:pt x="2792016" y="1334850"/>
                    <a:pt x="2792016" y="1334850"/>
                  </a:cubicBezTo>
                  <a:cubicBezTo>
                    <a:pt x="2792016" y="1334850"/>
                    <a:pt x="2792016" y="1324214"/>
                    <a:pt x="2792016" y="1313577"/>
                  </a:cubicBezTo>
                  <a:cubicBezTo>
                    <a:pt x="2781380" y="1313577"/>
                    <a:pt x="2781380" y="1302941"/>
                    <a:pt x="2781380" y="1292305"/>
                  </a:cubicBezTo>
                  <a:cubicBezTo>
                    <a:pt x="2781380" y="1292305"/>
                    <a:pt x="2781380" y="1292305"/>
                    <a:pt x="2781380" y="1292305"/>
                  </a:cubicBezTo>
                  <a:close/>
                  <a:moveTo>
                    <a:pt x="2792016" y="1366759"/>
                  </a:moveTo>
                  <a:cubicBezTo>
                    <a:pt x="2792016" y="1366759"/>
                    <a:pt x="2792016" y="1366759"/>
                    <a:pt x="2792016" y="1366759"/>
                  </a:cubicBezTo>
                  <a:cubicBezTo>
                    <a:pt x="2792016" y="1366759"/>
                    <a:pt x="2792016" y="1366759"/>
                    <a:pt x="2792016" y="1366759"/>
                  </a:cubicBezTo>
                  <a:lnTo>
                    <a:pt x="2792016" y="1366759"/>
                  </a:lnTo>
                  <a:close/>
                  <a:moveTo>
                    <a:pt x="1717755" y="994490"/>
                  </a:moveTo>
                  <a:lnTo>
                    <a:pt x="1717755" y="994490"/>
                  </a:lnTo>
                  <a:cubicBezTo>
                    <a:pt x="1717755" y="994490"/>
                    <a:pt x="1717755" y="1005126"/>
                    <a:pt x="1717755" y="1026398"/>
                  </a:cubicBezTo>
                  <a:cubicBezTo>
                    <a:pt x="1717755" y="1068943"/>
                    <a:pt x="1728391" y="1111489"/>
                    <a:pt x="1749663" y="1154034"/>
                  </a:cubicBezTo>
                  <a:cubicBezTo>
                    <a:pt x="1792208" y="1271032"/>
                    <a:pt x="1802845" y="1313577"/>
                    <a:pt x="1813481" y="1324214"/>
                  </a:cubicBezTo>
                  <a:cubicBezTo>
                    <a:pt x="1824117" y="1334850"/>
                    <a:pt x="1824117" y="1334850"/>
                    <a:pt x="1813481" y="1345486"/>
                  </a:cubicBezTo>
                  <a:cubicBezTo>
                    <a:pt x="1813481" y="1356122"/>
                    <a:pt x="1802845" y="1356122"/>
                    <a:pt x="1802845" y="1356122"/>
                  </a:cubicBezTo>
                  <a:cubicBezTo>
                    <a:pt x="1802845" y="1366759"/>
                    <a:pt x="1802845" y="1366759"/>
                    <a:pt x="1824117" y="1388031"/>
                  </a:cubicBezTo>
                  <a:cubicBezTo>
                    <a:pt x="1834754" y="1398667"/>
                    <a:pt x="1834754" y="1398667"/>
                    <a:pt x="1834754" y="1398667"/>
                  </a:cubicBezTo>
                  <a:cubicBezTo>
                    <a:pt x="1834754" y="1398667"/>
                    <a:pt x="1802845" y="1419940"/>
                    <a:pt x="1760300" y="1419940"/>
                  </a:cubicBezTo>
                  <a:cubicBezTo>
                    <a:pt x="1749663" y="1419940"/>
                    <a:pt x="1728391" y="1419940"/>
                    <a:pt x="1707118" y="1419940"/>
                  </a:cubicBezTo>
                  <a:cubicBezTo>
                    <a:pt x="1685846" y="1419940"/>
                    <a:pt x="1664574" y="1419940"/>
                    <a:pt x="1653937" y="1419940"/>
                  </a:cubicBezTo>
                  <a:cubicBezTo>
                    <a:pt x="1622028" y="1409304"/>
                    <a:pt x="1611392" y="1409304"/>
                    <a:pt x="1590120" y="1398667"/>
                  </a:cubicBezTo>
                  <a:cubicBezTo>
                    <a:pt x="1536938" y="1377395"/>
                    <a:pt x="1483757" y="1345486"/>
                    <a:pt x="1441212" y="1313577"/>
                  </a:cubicBezTo>
                  <a:cubicBezTo>
                    <a:pt x="1419940" y="1292305"/>
                    <a:pt x="1388031" y="1260396"/>
                    <a:pt x="1377395" y="1249760"/>
                  </a:cubicBezTo>
                  <a:cubicBezTo>
                    <a:pt x="1377395" y="1249760"/>
                    <a:pt x="1377395" y="1249760"/>
                    <a:pt x="1398667" y="1249760"/>
                  </a:cubicBezTo>
                  <a:cubicBezTo>
                    <a:pt x="1441212" y="1249760"/>
                    <a:pt x="1462485" y="1228487"/>
                    <a:pt x="1462485" y="1207215"/>
                  </a:cubicBezTo>
                  <a:cubicBezTo>
                    <a:pt x="1462485" y="1196578"/>
                    <a:pt x="1462485" y="1196578"/>
                    <a:pt x="1483757" y="1196578"/>
                  </a:cubicBezTo>
                  <a:cubicBezTo>
                    <a:pt x="1515666" y="1175306"/>
                    <a:pt x="1526302" y="1164670"/>
                    <a:pt x="1568847" y="1122125"/>
                  </a:cubicBezTo>
                  <a:cubicBezTo>
                    <a:pt x="1590120" y="1100852"/>
                    <a:pt x="1622028" y="1068943"/>
                    <a:pt x="1632665" y="1068943"/>
                  </a:cubicBezTo>
                  <a:cubicBezTo>
                    <a:pt x="1632665" y="1047671"/>
                    <a:pt x="1653937" y="1037035"/>
                    <a:pt x="1664574" y="1026398"/>
                  </a:cubicBezTo>
                  <a:cubicBezTo>
                    <a:pt x="1675210" y="1015762"/>
                    <a:pt x="1685846" y="1005126"/>
                    <a:pt x="1685846" y="1005126"/>
                  </a:cubicBezTo>
                  <a:cubicBezTo>
                    <a:pt x="1685846" y="1005126"/>
                    <a:pt x="1685846" y="1005126"/>
                    <a:pt x="1685846" y="1005126"/>
                  </a:cubicBezTo>
                  <a:cubicBezTo>
                    <a:pt x="1685846" y="1005126"/>
                    <a:pt x="1685846" y="1026398"/>
                    <a:pt x="1685846" y="1058307"/>
                  </a:cubicBezTo>
                  <a:cubicBezTo>
                    <a:pt x="1685846" y="1079580"/>
                    <a:pt x="1685846" y="1122125"/>
                    <a:pt x="1696482" y="1143397"/>
                  </a:cubicBezTo>
                  <a:cubicBezTo>
                    <a:pt x="1707118" y="1196578"/>
                    <a:pt x="1707118" y="1260396"/>
                    <a:pt x="1696482" y="1302941"/>
                  </a:cubicBezTo>
                  <a:cubicBezTo>
                    <a:pt x="1696482" y="1334850"/>
                    <a:pt x="1696482" y="1334850"/>
                    <a:pt x="1685846" y="1356122"/>
                  </a:cubicBezTo>
                  <a:cubicBezTo>
                    <a:pt x="1675210" y="1366759"/>
                    <a:pt x="1675210" y="1377395"/>
                    <a:pt x="1675210" y="1377395"/>
                  </a:cubicBezTo>
                  <a:cubicBezTo>
                    <a:pt x="1675210" y="1377395"/>
                    <a:pt x="1696482" y="1388031"/>
                    <a:pt x="1707118" y="1398667"/>
                  </a:cubicBezTo>
                  <a:cubicBezTo>
                    <a:pt x="1707118" y="1398667"/>
                    <a:pt x="1707118" y="1398667"/>
                    <a:pt x="1707118" y="1398667"/>
                  </a:cubicBezTo>
                  <a:cubicBezTo>
                    <a:pt x="1717755" y="1398667"/>
                    <a:pt x="1728391" y="1377395"/>
                    <a:pt x="1728391" y="1302941"/>
                  </a:cubicBezTo>
                  <a:cubicBezTo>
                    <a:pt x="1728391" y="1249760"/>
                    <a:pt x="1728391" y="1132761"/>
                    <a:pt x="1728391" y="1132761"/>
                  </a:cubicBezTo>
                  <a:cubicBezTo>
                    <a:pt x="1717755" y="1143397"/>
                    <a:pt x="1707118" y="1005126"/>
                    <a:pt x="1717755" y="994490"/>
                  </a:cubicBezTo>
                  <a:lnTo>
                    <a:pt x="1717755" y="994490"/>
                  </a:lnTo>
                  <a:close/>
                  <a:moveTo>
                    <a:pt x="1962388" y="1568847"/>
                  </a:moveTo>
                  <a:cubicBezTo>
                    <a:pt x="1962388" y="1568847"/>
                    <a:pt x="1962388" y="1568847"/>
                    <a:pt x="1962388" y="1568847"/>
                  </a:cubicBezTo>
                  <a:lnTo>
                    <a:pt x="1962388" y="1568847"/>
                  </a:lnTo>
                  <a:cubicBezTo>
                    <a:pt x="1962388" y="1568847"/>
                    <a:pt x="1962388" y="1568847"/>
                    <a:pt x="1962388" y="1568847"/>
                  </a:cubicBezTo>
                  <a:lnTo>
                    <a:pt x="1962388" y="1568847"/>
                  </a:lnTo>
                  <a:close/>
                  <a:moveTo>
                    <a:pt x="2664381" y="1739027"/>
                  </a:moveTo>
                  <a:cubicBezTo>
                    <a:pt x="2664381" y="1739027"/>
                    <a:pt x="2664381" y="1739027"/>
                    <a:pt x="2664381" y="1739027"/>
                  </a:cubicBezTo>
                  <a:lnTo>
                    <a:pt x="2664381" y="1739027"/>
                  </a:lnTo>
                  <a:cubicBezTo>
                    <a:pt x="2664381" y="1739027"/>
                    <a:pt x="2664381" y="1739027"/>
                    <a:pt x="2664381" y="1739027"/>
                  </a:cubicBezTo>
                  <a:close/>
                  <a:moveTo>
                    <a:pt x="2760107" y="1760300"/>
                  </a:moveTo>
                  <a:cubicBezTo>
                    <a:pt x="2760107" y="1760300"/>
                    <a:pt x="2760107" y="1760300"/>
                    <a:pt x="2760107" y="1760300"/>
                  </a:cubicBezTo>
                  <a:cubicBezTo>
                    <a:pt x="2760107" y="1760300"/>
                    <a:pt x="2760107" y="1760300"/>
                    <a:pt x="2760107" y="1760300"/>
                  </a:cubicBezTo>
                  <a:lnTo>
                    <a:pt x="2760107" y="1760300"/>
                  </a:lnTo>
                  <a:close/>
                  <a:moveTo>
                    <a:pt x="2632473" y="1834754"/>
                  </a:moveTo>
                  <a:cubicBezTo>
                    <a:pt x="2643109" y="1834754"/>
                    <a:pt x="2643109" y="1834754"/>
                    <a:pt x="2632473" y="1834754"/>
                  </a:cubicBezTo>
                  <a:lnTo>
                    <a:pt x="2632473" y="1834754"/>
                  </a:lnTo>
                  <a:cubicBezTo>
                    <a:pt x="2643109" y="1834754"/>
                    <a:pt x="2643109" y="1834754"/>
                    <a:pt x="2632473" y="1834754"/>
                  </a:cubicBezTo>
                  <a:lnTo>
                    <a:pt x="2632473" y="1834754"/>
                  </a:lnTo>
                  <a:close/>
                  <a:moveTo>
                    <a:pt x="1696482" y="2579291"/>
                  </a:moveTo>
                  <a:cubicBezTo>
                    <a:pt x="1696482" y="2579291"/>
                    <a:pt x="1696482" y="2579291"/>
                    <a:pt x="1696482" y="2579291"/>
                  </a:cubicBezTo>
                  <a:lnTo>
                    <a:pt x="1696482" y="2579291"/>
                  </a:lnTo>
                  <a:cubicBezTo>
                    <a:pt x="1696482" y="2579291"/>
                    <a:pt x="1696482" y="2579291"/>
                    <a:pt x="1696482" y="2579291"/>
                  </a:cubicBezTo>
                  <a:close/>
                  <a:moveTo>
                    <a:pt x="2153841" y="2685654"/>
                  </a:moveTo>
                  <a:lnTo>
                    <a:pt x="2153841" y="2685654"/>
                  </a:lnTo>
                  <a:cubicBezTo>
                    <a:pt x="2153841" y="2685654"/>
                    <a:pt x="2153841" y="2685654"/>
                    <a:pt x="2153841" y="2685654"/>
                  </a:cubicBezTo>
                  <a:cubicBezTo>
                    <a:pt x="2153841" y="2685654"/>
                    <a:pt x="2153841" y="2685654"/>
                    <a:pt x="2153841" y="2685654"/>
                  </a:cubicBezTo>
                  <a:lnTo>
                    <a:pt x="2153841" y="2685654"/>
                  </a:lnTo>
                  <a:close/>
                  <a:moveTo>
                    <a:pt x="1983661" y="2930288"/>
                  </a:moveTo>
                  <a:cubicBezTo>
                    <a:pt x="1983661" y="2930288"/>
                    <a:pt x="1983661" y="2930288"/>
                    <a:pt x="1983661" y="2930288"/>
                  </a:cubicBezTo>
                  <a:lnTo>
                    <a:pt x="1983661" y="2930288"/>
                  </a:lnTo>
                  <a:cubicBezTo>
                    <a:pt x="1983661" y="2930288"/>
                    <a:pt x="1983661" y="2930288"/>
                    <a:pt x="1983661" y="2930288"/>
                  </a:cubicBezTo>
                  <a:close/>
                  <a:moveTo>
                    <a:pt x="2026206" y="2940924"/>
                  </a:moveTo>
                  <a:cubicBezTo>
                    <a:pt x="2026206" y="2940924"/>
                    <a:pt x="2026206" y="2940924"/>
                    <a:pt x="2026206" y="2940924"/>
                  </a:cubicBezTo>
                  <a:lnTo>
                    <a:pt x="2026206" y="2940924"/>
                  </a:lnTo>
                  <a:cubicBezTo>
                    <a:pt x="2026206" y="2940924"/>
                    <a:pt x="2026206" y="2940924"/>
                    <a:pt x="2026206" y="2940924"/>
                  </a:cubicBezTo>
                  <a:lnTo>
                    <a:pt x="2026206" y="2940924"/>
                  </a:lnTo>
                  <a:close/>
                  <a:moveTo>
                    <a:pt x="2036842" y="2962197"/>
                  </a:moveTo>
                  <a:cubicBezTo>
                    <a:pt x="2036842" y="2962197"/>
                    <a:pt x="2036842" y="2962197"/>
                    <a:pt x="2036842" y="2962197"/>
                  </a:cubicBezTo>
                  <a:cubicBezTo>
                    <a:pt x="2036842" y="2962197"/>
                    <a:pt x="2036842" y="2962197"/>
                    <a:pt x="2036842" y="2962197"/>
                  </a:cubicBezTo>
                  <a:lnTo>
                    <a:pt x="2036842" y="2962197"/>
                  </a:lnTo>
                  <a:close/>
                  <a:moveTo>
                    <a:pt x="2536746" y="3036650"/>
                  </a:moveTo>
                  <a:cubicBezTo>
                    <a:pt x="2536746" y="3036650"/>
                    <a:pt x="2536746" y="3036650"/>
                    <a:pt x="2536746" y="3036650"/>
                  </a:cubicBezTo>
                  <a:lnTo>
                    <a:pt x="2536746" y="3036650"/>
                  </a:lnTo>
                  <a:cubicBezTo>
                    <a:pt x="2536746" y="3036650"/>
                    <a:pt x="2536746" y="3036650"/>
                    <a:pt x="2536746" y="3036650"/>
                  </a:cubicBezTo>
                  <a:close/>
                  <a:moveTo>
                    <a:pt x="2366566" y="3196194"/>
                  </a:moveTo>
                  <a:cubicBezTo>
                    <a:pt x="2366566" y="3196194"/>
                    <a:pt x="2366566" y="3196194"/>
                    <a:pt x="2366566" y="3196194"/>
                  </a:cubicBezTo>
                  <a:lnTo>
                    <a:pt x="2366566" y="3196194"/>
                  </a:lnTo>
                  <a:cubicBezTo>
                    <a:pt x="2366566" y="3196194"/>
                    <a:pt x="2366566" y="3196194"/>
                    <a:pt x="2366566" y="3196194"/>
                  </a:cubicBezTo>
                  <a:close/>
                  <a:moveTo>
                    <a:pt x="2355930" y="3206830"/>
                  </a:moveTo>
                  <a:cubicBezTo>
                    <a:pt x="2355930" y="3206830"/>
                    <a:pt x="2355930" y="3206830"/>
                    <a:pt x="2355930" y="3206830"/>
                  </a:cubicBezTo>
                  <a:cubicBezTo>
                    <a:pt x="2355930" y="3206830"/>
                    <a:pt x="2355930" y="3206830"/>
                    <a:pt x="2355930" y="3206830"/>
                  </a:cubicBezTo>
                  <a:lnTo>
                    <a:pt x="2355930" y="3206830"/>
                  </a:lnTo>
                  <a:close/>
                  <a:moveTo>
                    <a:pt x="1579483" y="3228103"/>
                  </a:moveTo>
                  <a:cubicBezTo>
                    <a:pt x="1579483" y="3228103"/>
                    <a:pt x="1579483" y="3228103"/>
                    <a:pt x="1579483" y="3228103"/>
                  </a:cubicBezTo>
                  <a:cubicBezTo>
                    <a:pt x="1579483" y="3228103"/>
                    <a:pt x="1579483" y="3228103"/>
                    <a:pt x="1579483" y="3228103"/>
                  </a:cubicBezTo>
                  <a:lnTo>
                    <a:pt x="1579483" y="3228103"/>
                  </a:lnTo>
                  <a:close/>
                  <a:moveTo>
                    <a:pt x="1334850" y="3260012"/>
                  </a:moveTo>
                  <a:cubicBezTo>
                    <a:pt x="1356122" y="3260012"/>
                    <a:pt x="1377395" y="3260012"/>
                    <a:pt x="1398667" y="3260012"/>
                  </a:cubicBezTo>
                  <a:cubicBezTo>
                    <a:pt x="1377395" y="3260012"/>
                    <a:pt x="1356122" y="3260012"/>
                    <a:pt x="1334850" y="3260012"/>
                  </a:cubicBezTo>
                  <a:cubicBezTo>
                    <a:pt x="1313577" y="3260012"/>
                    <a:pt x="1302941" y="3260012"/>
                    <a:pt x="1292305" y="3260012"/>
                  </a:cubicBezTo>
                  <a:lnTo>
                    <a:pt x="1292305" y="3260012"/>
                  </a:lnTo>
                  <a:cubicBezTo>
                    <a:pt x="1302941" y="3260012"/>
                    <a:pt x="1324213" y="3260012"/>
                    <a:pt x="1334850" y="3260012"/>
                  </a:cubicBezTo>
                  <a:close/>
                  <a:moveTo>
                    <a:pt x="1462485" y="3483373"/>
                  </a:moveTo>
                  <a:lnTo>
                    <a:pt x="1462485" y="3483373"/>
                  </a:lnTo>
                  <a:cubicBezTo>
                    <a:pt x="1462485" y="3483373"/>
                    <a:pt x="1462485" y="3483373"/>
                    <a:pt x="1462485" y="3483373"/>
                  </a:cubicBezTo>
                  <a:cubicBezTo>
                    <a:pt x="1462485" y="3483373"/>
                    <a:pt x="1462485" y="3483373"/>
                    <a:pt x="1462485" y="3483373"/>
                  </a:cubicBezTo>
                  <a:lnTo>
                    <a:pt x="1462485" y="3483373"/>
                  </a:lnTo>
                  <a:close/>
                  <a:moveTo>
                    <a:pt x="1856026" y="90408"/>
                  </a:moveTo>
                  <a:cubicBezTo>
                    <a:pt x="1834754" y="90408"/>
                    <a:pt x="1813481" y="90408"/>
                    <a:pt x="1802845" y="90408"/>
                  </a:cubicBezTo>
                  <a:cubicBezTo>
                    <a:pt x="1749663" y="101044"/>
                    <a:pt x="1717755" y="111681"/>
                    <a:pt x="1685846" y="132953"/>
                  </a:cubicBezTo>
                  <a:cubicBezTo>
                    <a:pt x="1653937" y="154226"/>
                    <a:pt x="1653937" y="164862"/>
                    <a:pt x="1632665" y="207407"/>
                  </a:cubicBezTo>
                  <a:cubicBezTo>
                    <a:pt x="1622028" y="239316"/>
                    <a:pt x="1600756" y="303133"/>
                    <a:pt x="1600756" y="303133"/>
                  </a:cubicBezTo>
                  <a:cubicBezTo>
                    <a:pt x="1600756" y="303133"/>
                    <a:pt x="1600756" y="313769"/>
                    <a:pt x="1590120" y="313769"/>
                  </a:cubicBezTo>
                  <a:cubicBezTo>
                    <a:pt x="1558211" y="335042"/>
                    <a:pt x="1547575" y="356314"/>
                    <a:pt x="1547575" y="377587"/>
                  </a:cubicBezTo>
                  <a:cubicBezTo>
                    <a:pt x="1558211" y="398860"/>
                    <a:pt x="1590120" y="409496"/>
                    <a:pt x="1632665" y="409496"/>
                  </a:cubicBezTo>
                  <a:lnTo>
                    <a:pt x="1653937" y="409496"/>
                  </a:lnTo>
                  <a:lnTo>
                    <a:pt x="1664574" y="430768"/>
                  </a:lnTo>
                  <a:cubicBezTo>
                    <a:pt x="1675210" y="441405"/>
                    <a:pt x="1675210" y="452041"/>
                    <a:pt x="1675210" y="452041"/>
                  </a:cubicBezTo>
                  <a:cubicBezTo>
                    <a:pt x="1675210" y="462677"/>
                    <a:pt x="1664574" y="473313"/>
                    <a:pt x="1664574" y="483950"/>
                  </a:cubicBezTo>
                  <a:cubicBezTo>
                    <a:pt x="1653937" y="515858"/>
                    <a:pt x="1653937" y="526495"/>
                    <a:pt x="1664574" y="537131"/>
                  </a:cubicBezTo>
                  <a:lnTo>
                    <a:pt x="1675210" y="547767"/>
                  </a:lnTo>
                  <a:lnTo>
                    <a:pt x="1664574" y="558403"/>
                  </a:lnTo>
                  <a:cubicBezTo>
                    <a:pt x="1664574" y="569040"/>
                    <a:pt x="1653937" y="579676"/>
                    <a:pt x="1653937" y="579676"/>
                  </a:cubicBezTo>
                  <a:cubicBezTo>
                    <a:pt x="1653937" y="590312"/>
                    <a:pt x="1653937" y="590312"/>
                    <a:pt x="1632665" y="590312"/>
                  </a:cubicBezTo>
                  <a:cubicBezTo>
                    <a:pt x="1611392" y="590312"/>
                    <a:pt x="1600756" y="590312"/>
                    <a:pt x="1600756" y="579676"/>
                  </a:cubicBezTo>
                  <a:cubicBezTo>
                    <a:pt x="1600756" y="569040"/>
                    <a:pt x="1590120" y="569040"/>
                    <a:pt x="1590120" y="569040"/>
                  </a:cubicBezTo>
                  <a:cubicBezTo>
                    <a:pt x="1579483" y="569040"/>
                    <a:pt x="1579483" y="558403"/>
                    <a:pt x="1568847" y="558403"/>
                  </a:cubicBezTo>
                  <a:cubicBezTo>
                    <a:pt x="1558211" y="547767"/>
                    <a:pt x="1547575" y="526495"/>
                    <a:pt x="1547575" y="515858"/>
                  </a:cubicBezTo>
                  <a:cubicBezTo>
                    <a:pt x="1547575" y="505222"/>
                    <a:pt x="1536938" y="494586"/>
                    <a:pt x="1526302" y="483950"/>
                  </a:cubicBezTo>
                  <a:cubicBezTo>
                    <a:pt x="1515666" y="483950"/>
                    <a:pt x="1515666" y="483950"/>
                    <a:pt x="1494393" y="483950"/>
                  </a:cubicBezTo>
                  <a:cubicBezTo>
                    <a:pt x="1494393" y="483950"/>
                    <a:pt x="1483757" y="483950"/>
                    <a:pt x="1483757" y="483950"/>
                  </a:cubicBezTo>
                  <a:cubicBezTo>
                    <a:pt x="1462485" y="483950"/>
                    <a:pt x="1441212" y="483950"/>
                    <a:pt x="1430576" y="483950"/>
                  </a:cubicBezTo>
                  <a:cubicBezTo>
                    <a:pt x="1419940" y="483950"/>
                    <a:pt x="1388031" y="483950"/>
                    <a:pt x="1356122" y="494586"/>
                  </a:cubicBezTo>
                  <a:cubicBezTo>
                    <a:pt x="1249760" y="505222"/>
                    <a:pt x="1217851" y="505222"/>
                    <a:pt x="1207215" y="526495"/>
                  </a:cubicBezTo>
                  <a:cubicBezTo>
                    <a:pt x="1196578" y="537131"/>
                    <a:pt x="1196578" y="547767"/>
                    <a:pt x="1196578" y="547767"/>
                  </a:cubicBezTo>
                  <a:lnTo>
                    <a:pt x="1196578" y="558403"/>
                  </a:lnTo>
                  <a:lnTo>
                    <a:pt x="1175306" y="558403"/>
                  </a:lnTo>
                  <a:cubicBezTo>
                    <a:pt x="1154033" y="558403"/>
                    <a:pt x="1132761" y="558403"/>
                    <a:pt x="1132761" y="569040"/>
                  </a:cubicBezTo>
                  <a:cubicBezTo>
                    <a:pt x="1132761" y="569040"/>
                    <a:pt x="1122125" y="569040"/>
                    <a:pt x="1100852" y="569040"/>
                  </a:cubicBezTo>
                  <a:cubicBezTo>
                    <a:pt x="1079580" y="569040"/>
                    <a:pt x="1058307" y="569040"/>
                    <a:pt x="1047671" y="569040"/>
                  </a:cubicBezTo>
                  <a:cubicBezTo>
                    <a:pt x="1037035" y="569040"/>
                    <a:pt x="1037035" y="569040"/>
                    <a:pt x="1026398" y="569040"/>
                  </a:cubicBezTo>
                  <a:cubicBezTo>
                    <a:pt x="1015762" y="569040"/>
                    <a:pt x="1005126" y="569040"/>
                    <a:pt x="1005126" y="569040"/>
                  </a:cubicBezTo>
                  <a:cubicBezTo>
                    <a:pt x="994490" y="569040"/>
                    <a:pt x="994490" y="569040"/>
                    <a:pt x="983853" y="569040"/>
                  </a:cubicBezTo>
                  <a:cubicBezTo>
                    <a:pt x="973217" y="569040"/>
                    <a:pt x="973217" y="569040"/>
                    <a:pt x="962581" y="569040"/>
                  </a:cubicBezTo>
                  <a:cubicBezTo>
                    <a:pt x="951945" y="569040"/>
                    <a:pt x="941308" y="569040"/>
                    <a:pt x="920036" y="569040"/>
                  </a:cubicBezTo>
                  <a:cubicBezTo>
                    <a:pt x="909400" y="569040"/>
                    <a:pt x="866855" y="569040"/>
                    <a:pt x="834946" y="569040"/>
                  </a:cubicBezTo>
                  <a:cubicBezTo>
                    <a:pt x="803037" y="569040"/>
                    <a:pt x="739220" y="569040"/>
                    <a:pt x="696675" y="569040"/>
                  </a:cubicBezTo>
                  <a:cubicBezTo>
                    <a:pt x="654130" y="569040"/>
                    <a:pt x="590312" y="569040"/>
                    <a:pt x="558403" y="569040"/>
                  </a:cubicBezTo>
                  <a:cubicBezTo>
                    <a:pt x="537131" y="569040"/>
                    <a:pt x="515858" y="569040"/>
                    <a:pt x="505222" y="569040"/>
                  </a:cubicBezTo>
                  <a:cubicBezTo>
                    <a:pt x="505222" y="569040"/>
                    <a:pt x="505222" y="569040"/>
                    <a:pt x="505222" y="569040"/>
                  </a:cubicBezTo>
                  <a:cubicBezTo>
                    <a:pt x="515858" y="569040"/>
                    <a:pt x="473313" y="515858"/>
                    <a:pt x="462677" y="505222"/>
                  </a:cubicBezTo>
                  <a:lnTo>
                    <a:pt x="452041" y="483950"/>
                  </a:lnTo>
                  <a:lnTo>
                    <a:pt x="441404" y="483950"/>
                  </a:lnTo>
                  <a:cubicBezTo>
                    <a:pt x="430768" y="483950"/>
                    <a:pt x="430768" y="483950"/>
                    <a:pt x="430768" y="483950"/>
                  </a:cubicBezTo>
                  <a:cubicBezTo>
                    <a:pt x="430768" y="483950"/>
                    <a:pt x="430768" y="515858"/>
                    <a:pt x="430768" y="547767"/>
                  </a:cubicBezTo>
                  <a:cubicBezTo>
                    <a:pt x="430768" y="579676"/>
                    <a:pt x="430768" y="611585"/>
                    <a:pt x="430768" y="611585"/>
                  </a:cubicBezTo>
                  <a:cubicBezTo>
                    <a:pt x="430768" y="611585"/>
                    <a:pt x="356314" y="622221"/>
                    <a:pt x="292497" y="622221"/>
                  </a:cubicBezTo>
                  <a:cubicBezTo>
                    <a:pt x="239316" y="622221"/>
                    <a:pt x="186134" y="622221"/>
                    <a:pt x="186134" y="622221"/>
                  </a:cubicBezTo>
                  <a:cubicBezTo>
                    <a:pt x="186134" y="622221"/>
                    <a:pt x="175498" y="622221"/>
                    <a:pt x="154226" y="622221"/>
                  </a:cubicBezTo>
                  <a:cubicBezTo>
                    <a:pt x="143589" y="622221"/>
                    <a:pt x="143589" y="622221"/>
                    <a:pt x="132953" y="622221"/>
                  </a:cubicBezTo>
                  <a:cubicBezTo>
                    <a:pt x="101044" y="622221"/>
                    <a:pt x="79772" y="622221"/>
                    <a:pt x="79772" y="622221"/>
                  </a:cubicBezTo>
                  <a:cubicBezTo>
                    <a:pt x="79772" y="622221"/>
                    <a:pt x="79772" y="632857"/>
                    <a:pt x="79772" y="643493"/>
                  </a:cubicBezTo>
                  <a:lnTo>
                    <a:pt x="79772" y="664766"/>
                  </a:lnTo>
                  <a:lnTo>
                    <a:pt x="90408" y="664766"/>
                  </a:lnTo>
                  <a:cubicBezTo>
                    <a:pt x="101044" y="664766"/>
                    <a:pt x="122317" y="664766"/>
                    <a:pt x="143589" y="664766"/>
                  </a:cubicBezTo>
                  <a:lnTo>
                    <a:pt x="186134" y="664766"/>
                  </a:lnTo>
                  <a:lnTo>
                    <a:pt x="186134" y="654130"/>
                  </a:lnTo>
                  <a:lnTo>
                    <a:pt x="186134" y="643493"/>
                  </a:lnTo>
                  <a:lnTo>
                    <a:pt x="228679" y="643493"/>
                  </a:lnTo>
                  <a:cubicBezTo>
                    <a:pt x="228679" y="643493"/>
                    <a:pt x="239316" y="643493"/>
                    <a:pt x="249952" y="643493"/>
                  </a:cubicBezTo>
                  <a:cubicBezTo>
                    <a:pt x="271224" y="643493"/>
                    <a:pt x="313769" y="643493"/>
                    <a:pt x="356314" y="643493"/>
                  </a:cubicBezTo>
                  <a:cubicBezTo>
                    <a:pt x="388223" y="643493"/>
                    <a:pt x="398859" y="643493"/>
                    <a:pt x="420132" y="643493"/>
                  </a:cubicBezTo>
                  <a:cubicBezTo>
                    <a:pt x="441404" y="643493"/>
                    <a:pt x="441404" y="643493"/>
                    <a:pt x="441404" y="643493"/>
                  </a:cubicBezTo>
                  <a:cubicBezTo>
                    <a:pt x="441404" y="643493"/>
                    <a:pt x="441404" y="654130"/>
                    <a:pt x="441404" y="654130"/>
                  </a:cubicBezTo>
                  <a:cubicBezTo>
                    <a:pt x="441404" y="664766"/>
                    <a:pt x="441404" y="664766"/>
                    <a:pt x="452041" y="664766"/>
                  </a:cubicBezTo>
                  <a:cubicBezTo>
                    <a:pt x="452041" y="664766"/>
                    <a:pt x="462677" y="664766"/>
                    <a:pt x="462677" y="664766"/>
                  </a:cubicBezTo>
                  <a:cubicBezTo>
                    <a:pt x="462677" y="664766"/>
                    <a:pt x="462677" y="664766"/>
                    <a:pt x="462677" y="664766"/>
                  </a:cubicBezTo>
                  <a:cubicBezTo>
                    <a:pt x="462677" y="664766"/>
                    <a:pt x="473313" y="664766"/>
                    <a:pt x="483949" y="664766"/>
                  </a:cubicBezTo>
                  <a:cubicBezTo>
                    <a:pt x="483949" y="664766"/>
                    <a:pt x="483949" y="664766"/>
                    <a:pt x="483949" y="664766"/>
                  </a:cubicBezTo>
                  <a:cubicBezTo>
                    <a:pt x="483949" y="664766"/>
                    <a:pt x="483949" y="654130"/>
                    <a:pt x="483949" y="643493"/>
                  </a:cubicBezTo>
                  <a:lnTo>
                    <a:pt x="483949" y="622221"/>
                  </a:lnTo>
                  <a:lnTo>
                    <a:pt x="505222" y="622221"/>
                  </a:lnTo>
                  <a:cubicBezTo>
                    <a:pt x="515858" y="622221"/>
                    <a:pt x="526495" y="622221"/>
                    <a:pt x="526495" y="622221"/>
                  </a:cubicBezTo>
                  <a:cubicBezTo>
                    <a:pt x="526495" y="622221"/>
                    <a:pt x="537131" y="654130"/>
                    <a:pt x="537131" y="675402"/>
                  </a:cubicBezTo>
                  <a:cubicBezTo>
                    <a:pt x="505222" y="728583"/>
                    <a:pt x="505222" y="728583"/>
                    <a:pt x="515858" y="728583"/>
                  </a:cubicBezTo>
                  <a:cubicBezTo>
                    <a:pt x="526495" y="728583"/>
                    <a:pt x="526495" y="728583"/>
                    <a:pt x="526495" y="717947"/>
                  </a:cubicBezTo>
                  <a:cubicBezTo>
                    <a:pt x="526495" y="717947"/>
                    <a:pt x="526495" y="696675"/>
                    <a:pt x="526495" y="686038"/>
                  </a:cubicBezTo>
                  <a:cubicBezTo>
                    <a:pt x="526495" y="675402"/>
                    <a:pt x="526495" y="664766"/>
                    <a:pt x="526495" y="664766"/>
                  </a:cubicBezTo>
                  <a:cubicBezTo>
                    <a:pt x="526495" y="664766"/>
                    <a:pt x="526495" y="664766"/>
                    <a:pt x="526495" y="664766"/>
                  </a:cubicBezTo>
                  <a:cubicBezTo>
                    <a:pt x="526495" y="664766"/>
                    <a:pt x="526495" y="664766"/>
                    <a:pt x="537131" y="675402"/>
                  </a:cubicBezTo>
                  <a:cubicBezTo>
                    <a:pt x="547767" y="675402"/>
                    <a:pt x="558403" y="675402"/>
                    <a:pt x="675402" y="686038"/>
                  </a:cubicBezTo>
                  <a:cubicBezTo>
                    <a:pt x="749856" y="686038"/>
                    <a:pt x="824310" y="686038"/>
                    <a:pt x="856218" y="686038"/>
                  </a:cubicBezTo>
                  <a:lnTo>
                    <a:pt x="898763" y="686038"/>
                  </a:lnTo>
                  <a:lnTo>
                    <a:pt x="909400" y="696675"/>
                  </a:lnTo>
                  <a:cubicBezTo>
                    <a:pt x="930672" y="717947"/>
                    <a:pt x="962581" y="739220"/>
                    <a:pt x="973217" y="739220"/>
                  </a:cubicBezTo>
                  <a:cubicBezTo>
                    <a:pt x="973217" y="739220"/>
                    <a:pt x="983853" y="739220"/>
                    <a:pt x="983853" y="749856"/>
                  </a:cubicBezTo>
                  <a:cubicBezTo>
                    <a:pt x="994490" y="760492"/>
                    <a:pt x="1005126" y="760492"/>
                    <a:pt x="1026398" y="771128"/>
                  </a:cubicBezTo>
                  <a:cubicBezTo>
                    <a:pt x="1058307" y="771128"/>
                    <a:pt x="1068943" y="781765"/>
                    <a:pt x="1079580" y="781765"/>
                  </a:cubicBezTo>
                  <a:cubicBezTo>
                    <a:pt x="1090216" y="792401"/>
                    <a:pt x="1090216" y="792401"/>
                    <a:pt x="1090216" y="803037"/>
                  </a:cubicBezTo>
                  <a:cubicBezTo>
                    <a:pt x="1090216" y="813673"/>
                    <a:pt x="1090216" y="834946"/>
                    <a:pt x="1090216" y="866855"/>
                  </a:cubicBezTo>
                  <a:cubicBezTo>
                    <a:pt x="1090216" y="898763"/>
                    <a:pt x="1090216" y="930672"/>
                    <a:pt x="1090216" y="930672"/>
                  </a:cubicBezTo>
                  <a:cubicBezTo>
                    <a:pt x="1090216" y="951945"/>
                    <a:pt x="1100852" y="1005126"/>
                    <a:pt x="1100852" y="1037035"/>
                  </a:cubicBezTo>
                  <a:cubicBezTo>
                    <a:pt x="1100852" y="1047671"/>
                    <a:pt x="1100852" y="1058307"/>
                    <a:pt x="1100852" y="1079580"/>
                  </a:cubicBezTo>
                  <a:cubicBezTo>
                    <a:pt x="1100852" y="1100852"/>
                    <a:pt x="1100852" y="1100852"/>
                    <a:pt x="1100852" y="1111489"/>
                  </a:cubicBezTo>
                  <a:cubicBezTo>
                    <a:pt x="1100852" y="1122125"/>
                    <a:pt x="1111488" y="1132761"/>
                    <a:pt x="1111488" y="1143397"/>
                  </a:cubicBezTo>
                  <a:cubicBezTo>
                    <a:pt x="1122125" y="1175306"/>
                    <a:pt x="1122125" y="1196578"/>
                    <a:pt x="1132761" y="1217851"/>
                  </a:cubicBezTo>
                  <a:cubicBezTo>
                    <a:pt x="1143397" y="1239124"/>
                    <a:pt x="1185942" y="1271032"/>
                    <a:pt x="1217851" y="1292305"/>
                  </a:cubicBezTo>
                  <a:cubicBezTo>
                    <a:pt x="1228487" y="1292305"/>
                    <a:pt x="1239123" y="1302941"/>
                    <a:pt x="1249760" y="1302941"/>
                  </a:cubicBezTo>
                  <a:cubicBezTo>
                    <a:pt x="1260396" y="1302941"/>
                    <a:pt x="1271032" y="1302941"/>
                    <a:pt x="1281668" y="1292305"/>
                  </a:cubicBezTo>
                  <a:cubicBezTo>
                    <a:pt x="1292305" y="1292305"/>
                    <a:pt x="1292305" y="1281669"/>
                    <a:pt x="1292305" y="1281669"/>
                  </a:cubicBezTo>
                  <a:cubicBezTo>
                    <a:pt x="1292305" y="1281669"/>
                    <a:pt x="1292305" y="1281669"/>
                    <a:pt x="1292305" y="1292305"/>
                  </a:cubicBezTo>
                  <a:cubicBezTo>
                    <a:pt x="1292305" y="1292305"/>
                    <a:pt x="1292305" y="1302941"/>
                    <a:pt x="1292305" y="1302941"/>
                  </a:cubicBezTo>
                  <a:cubicBezTo>
                    <a:pt x="1292305" y="1302941"/>
                    <a:pt x="1292305" y="1302941"/>
                    <a:pt x="1302941" y="1302941"/>
                  </a:cubicBezTo>
                  <a:cubicBezTo>
                    <a:pt x="1313577" y="1302941"/>
                    <a:pt x="1334850" y="1302941"/>
                    <a:pt x="1345486" y="1302941"/>
                  </a:cubicBezTo>
                  <a:cubicBezTo>
                    <a:pt x="1345486" y="1302941"/>
                    <a:pt x="1345486" y="1292305"/>
                    <a:pt x="1345486" y="1292305"/>
                  </a:cubicBezTo>
                  <a:cubicBezTo>
                    <a:pt x="1345486" y="1281669"/>
                    <a:pt x="1345486" y="1281669"/>
                    <a:pt x="1345486" y="1281669"/>
                  </a:cubicBezTo>
                  <a:cubicBezTo>
                    <a:pt x="1345486" y="1281669"/>
                    <a:pt x="1345486" y="1281669"/>
                    <a:pt x="1356122" y="1292305"/>
                  </a:cubicBezTo>
                  <a:cubicBezTo>
                    <a:pt x="1356122" y="1292305"/>
                    <a:pt x="1366758" y="1313577"/>
                    <a:pt x="1388031" y="1324214"/>
                  </a:cubicBezTo>
                  <a:cubicBezTo>
                    <a:pt x="1398667" y="1334850"/>
                    <a:pt x="1409303" y="1345486"/>
                    <a:pt x="1419940" y="1356122"/>
                  </a:cubicBezTo>
                  <a:cubicBezTo>
                    <a:pt x="1430576" y="1366759"/>
                    <a:pt x="1483757" y="1409304"/>
                    <a:pt x="1515666" y="1419940"/>
                  </a:cubicBezTo>
                  <a:cubicBezTo>
                    <a:pt x="1536938" y="1430576"/>
                    <a:pt x="1590120" y="1451849"/>
                    <a:pt x="1622028" y="1462485"/>
                  </a:cubicBezTo>
                  <a:cubicBezTo>
                    <a:pt x="1643301" y="1473121"/>
                    <a:pt x="1643301" y="1473121"/>
                    <a:pt x="1685846" y="1473121"/>
                  </a:cubicBezTo>
                  <a:cubicBezTo>
                    <a:pt x="1739027" y="1473121"/>
                    <a:pt x="1749663" y="1473121"/>
                    <a:pt x="1792208" y="1451849"/>
                  </a:cubicBezTo>
                  <a:cubicBezTo>
                    <a:pt x="1802845" y="1451849"/>
                    <a:pt x="1813481" y="1441212"/>
                    <a:pt x="1813481" y="1441212"/>
                  </a:cubicBezTo>
                  <a:cubicBezTo>
                    <a:pt x="1813481" y="1441212"/>
                    <a:pt x="1813481" y="1441212"/>
                    <a:pt x="1813481" y="1441212"/>
                  </a:cubicBezTo>
                  <a:cubicBezTo>
                    <a:pt x="1813481" y="1441212"/>
                    <a:pt x="1813481" y="1451849"/>
                    <a:pt x="1824117" y="1462485"/>
                  </a:cubicBezTo>
                  <a:cubicBezTo>
                    <a:pt x="1834754" y="1505030"/>
                    <a:pt x="1845390" y="1536939"/>
                    <a:pt x="1877299" y="1568847"/>
                  </a:cubicBezTo>
                  <a:cubicBezTo>
                    <a:pt x="1898571" y="1590120"/>
                    <a:pt x="1898571" y="1590120"/>
                    <a:pt x="1930480" y="1600756"/>
                  </a:cubicBezTo>
                  <a:cubicBezTo>
                    <a:pt x="1941116" y="1611392"/>
                    <a:pt x="1951752" y="1611392"/>
                    <a:pt x="1951752" y="1611392"/>
                  </a:cubicBezTo>
                  <a:cubicBezTo>
                    <a:pt x="1951752" y="1611392"/>
                    <a:pt x="1951752" y="1611392"/>
                    <a:pt x="1962388" y="1611392"/>
                  </a:cubicBezTo>
                  <a:cubicBezTo>
                    <a:pt x="1962388" y="1611392"/>
                    <a:pt x="1962388" y="1611392"/>
                    <a:pt x="1962388" y="1611392"/>
                  </a:cubicBezTo>
                  <a:cubicBezTo>
                    <a:pt x="1962388" y="1611392"/>
                    <a:pt x="1962388" y="1611392"/>
                    <a:pt x="1973025" y="1611392"/>
                  </a:cubicBezTo>
                  <a:cubicBezTo>
                    <a:pt x="1973025" y="1611392"/>
                    <a:pt x="1983661" y="1622029"/>
                    <a:pt x="1983661" y="1622029"/>
                  </a:cubicBezTo>
                  <a:cubicBezTo>
                    <a:pt x="1983661" y="1622029"/>
                    <a:pt x="1973025" y="1643301"/>
                    <a:pt x="1962388" y="1664574"/>
                  </a:cubicBezTo>
                  <a:lnTo>
                    <a:pt x="1941116" y="1696482"/>
                  </a:lnTo>
                  <a:lnTo>
                    <a:pt x="1941116" y="1717755"/>
                  </a:lnTo>
                  <a:cubicBezTo>
                    <a:pt x="1941116" y="1739027"/>
                    <a:pt x="1941116" y="1739027"/>
                    <a:pt x="1941116" y="1749664"/>
                  </a:cubicBezTo>
                  <a:cubicBezTo>
                    <a:pt x="1951752" y="1760300"/>
                    <a:pt x="1951752" y="1781572"/>
                    <a:pt x="1941116" y="1792209"/>
                  </a:cubicBezTo>
                  <a:cubicBezTo>
                    <a:pt x="1930480" y="1802845"/>
                    <a:pt x="1834754" y="1866663"/>
                    <a:pt x="1792208" y="1887935"/>
                  </a:cubicBezTo>
                  <a:cubicBezTo>
                    <a:pt x="1770936" y="1898571"/>
                    <a:pt x="1760300" y="1909208"/>
                    <a:pt x="1749663" y="1930480"/>
                  </a:cubicBezTo>
                  <a:cubicBezTo>
                    <a:pt x="1739027" y="1941116"/>
                    <a:pt x="1739027" y="1951752"/>
                    <a:pt x="1749663" y="1973025"/>
                  </a:cubicBezTo>
                  <a:cubicBezTo>
                    <a:pt x="1749663" y="1983661"/>
                    <a:pt x="1760300" y="1983661"/>
                    <a:pt x="1760300" y="1994297"/>
                  </a:cubicBezTo>
                  <a:cubicBezTo>
                    <a:pt x="1760300" y="1994297"/>
                    <a:pt x="1760300" y="2004934"/>
                    <a:pt x="1749663" y="2015570"/>
                  </a:cubicBezTo>
                  <a:cubicBezTo>
                    <a:pt x="1760300" y="2004934"/>
                    <a:pt x="1760300" y="2004934"/>
                    <a:pt x="1760300" y="2026206"/>
                  </a:cubicBezTo>
                  <a:cubicBezTo>
                    <a:pt x="1760300" y="2036842"/>
                    <a:pt x="1760300" y="2047479"/>
                    <a:pt x="1770936" y="2068751"/>
                  </a:cubicBezTo>
                  <a:cubicBezTo>
                    <a:pt x="1781572" y="2090024"/>
                    <a:pt x="1781572" y="2090024"/>
                    <a:pt x="1781572" y="2100660"/>
                  </a:cubicBezTo>
                  <a:cubicBezTo>
                    <a:pt x="1781572" y="2100660"/>
                    <a:pt x="1770936" y="2121933"/>
                    <a:pt x="1770936" y="2143205"/>
                  </a:cubicBezTo>
                  <a:cubicBezTo>
                    <a:pt x="1749663" y="2196386"/>
                    <a:pt x="1739027" y="2238931"/>
                    <a:pt x="1749663" y="2249568"/>
                  </a:cubicBezTo>
                  <a:cubicBezTo>
                    <a:pt x="1749663" y="2249568"/>
                    <a:pt x="1749663" y="2260204"/>
                    <a:pt x="1749663" y="2260204"/>
                  </a:cubicBezTo>
                  <a:cubicBezTo>
                    <a:pt x="1749663" y="2260204"/>
                    <a:pt x="1728391" y="2281476"/>
                    <a:pt x="1717755" y="2281476"/>
                  </a:cubicBezTo>
                  <a:cubicBezTo>
                    <a:pt x="1696482" y="2302749"/>
                    <a:pt x="1685846" y="2324021"/>
                    <a:pt x="1675210" y="2366566"/>
                  </a:cubicBezTo>
                  <a:cubicBezTo>
                    <a:pt x="1675210" y="2377203"/>
                    <a:pt x="1664574" y="2398475"/>
                    <a:pt x="1664574" y="2430384"/>
                  </a:cubicBezTo>
                  <a:cubicBezTo>
                    <a:pt x="1653937" y="2494201"/>
                    <a:pt x="1653937" y="2494201"/>
                    <a:pt x="1653937" y="2536746"/>
                  </a:cubicBezTo>
                  <a:cubicBezTo>
                    <a:pt x="1653937" y="2600564"/>
                    <a:pt x="1653937" y="2621836"/>
                    <a:pt x="1664574" y="2621836"/>
                  </a:cubicBezTo>
                  <a:cubicBezTo>
                    <a:pt x="1664574" y="2621836"/>
                    <a:pt x="1675210" y="2621836"/>
                    <a:pt x="1675210" y="2621836"/>
                  </a:cubicBezTo>
                  <a:cubicBezTo>
                    <a:pt x="1675210" y="2621836"/>
                    <a:pt x="1685846" y="2611200"/>
                    <a:pt x="1685846" y="2611200"/>
                  </a:cubicBezTo>
                  <a:cubicBezTo>
                    <a:pt x="1685846" y="2611200"/>
                    <a:pt x="1696482" y="2600564"/>
                    <a:pt x="1696482" y="2600564"/>
                  </a:cubicBezTo>
                  <a:cubicBezTo>
                    <a:pt x="1696482" y="2600564"/>
                    <a:pt x="1696482" y="2600564"/>
                    <a:pt x="1696482" y="2611200"/>
                  </a:cubicBezTo>
                  <a:cubicBezTo>
                    <a:pt x="1696482" y="2632473"/>
                    <a:pt x="1696482" y="2653745"/>
                    <a:pt x="1696482" y="2664382"/>
                  </a:cubicBezTo>
                  <a:cubicBezTo>
                    <a:pt x="1696482" y="2675018"/>
                    <a:pt x="1696482" y="2675018"/>
                    <a:pt x="1696482" y="2696290"/>
                  </a:cubicBezTo>
                  <a:cubicBezTo>
                    <a:pt x="1696482" y="2706927"/>
                    <a:pt x="1696482" y="2728199"/>
                    <a:pt x="1685846" y="2728199"/>
                  </a:cubicBezTo>
                  <a:cubicBezTo>
                    <a:pt x="1685846" y="2749472"/>
                    <a:pt x="1675210" y="2770744"/>
                    <a:pt x="1664574" y="2834561"/>
                  </a:cubicBezTo>
                  <a:cubicBezTo>
                    <a:pt x="1653937" y="2866470"/>
                    <a:pt x="1643301" y="2898379"/>
                    <a:pt x="1643301" y="2919652"/>
                  </a:cubicBezTo>
                  <a:cubicBezTo>
                    <a:pt x="1643301" y="2940924"/>
                    <a:pt x="1632665" y="2962197"/>
                    <a:pt x="1632665" y="2972833"/>
                  </a:cubicBezTo>
                  <a:cubicBezTo>
                    <a:pt x="1632665" y="2983469"/>
                    <a:pt x="1632665" y="3004742"/>
                    <a:pt x="1632665" y="3015378"/>
                  </a:cubicBezTo>
                  <a:cubicBezTo>
                    <a:pt x="1632665" y="3036650"/>
                    <a:pt x="1632665" y="3036650"/>
                    <a:pt x="1632665" y="3047287"/>
                  </a:cubicBezTo>
                  <a:cubicBezTo>
                    <a:pt x="1643301" y="3057923"/>
                    <a:pt x="1643301" y="3057923"/>
                    <a:pt x="1632665" y="3068559"/>
                  </a:cubicBezTo>
                  <a:cubicBezTo>
                    <a:pt x="1622028" y="3079195"/>
                    <a:pt x="1622028" y="3100468"/>
                    <a:pt x="1622028" y="3121740"/>
                  </a:cubicBezTo>
                  <a:cubicBezTo>
                    <a:pt x="1622028" y="3143013"/>
                    <a:pt x="1611392" y="3153649"/>
                    <a:pt x="1600756" y="3164285"/>
                  </a:cubicBezTo>
                  <a:cubicBezTo>
                    <a:pt x="1590120" y="3174922"/>
                    <a:pt x="1579483" y="3185558"/>
                    <a:pt x="1579483" y="3206830"/>
                  </a:cubicBezTo>
                  <a:cubicBezTo>
                    <a:pt x="1579483" y="3217467"/>
                    <a:pt x="1579483" y="3217467"/>
                    <a:pt x="1568847" y="3228103"/>
                  </a:cubicBezTo>
                  <a:cubicBezTo>
                    <a:pt x="1536938" y="3249375"/>
                    <a:pt x="1515666" y="3260012"/>
                    <a:pt x="1483757" y="3260012"/>
                  </a:cubicBezTo>
                  <a:cubicBezTo>
                    <a:pt x="1473121" y="3260012"/>
                    <a:pt x="1462485" y="3260012"/>
                    <a:pt x="1462485" y="3260012"/>
                  </a:cubicBezTo>
                  <a:cubicBezTo>
                    <a:pt x="1441212" y="3260012"/>
                    <a:pt x="1430576" y="3260012"/>
                    <a:pt x="1409303" y="3260012"/>
                  </a:cubicBezTo>
                  <a:cubicBezTo>
                    <a:pt x="1398667" y="3260012"/>
                    <a:pt x="1377395" y="3260012"/>
                    <a:pt x="1356122" y="3260012"/>
                  </a:cubicBezTo>
                  <a:cubicBezTo>
                    <a:pt x="1334850" y="3260012"/>
                    <a:pt x="1313577" y="3260012"/>
                    <a:pt x="1302941" y="3260012"/>
                  </a:cubicBezTo>
                  <a:cubicBezTo>
                    <a:pt x="1271032" y="3270648"/>
                    <a:pt x="1249760" y="3291920"/>
                    <a:pt x="1239123" y="3313193"/>
                  </a:cubicBezTo>
                  <a:cubicBezTo>
                    <a:pt x="1239123" y="3313193"/>
                    <a:pt x="1239123" y="3323829"/>
                    <a:pt x="1239123" y="3323829"/>
                  </a:cubicBezTo>
                  <a:cubicBezTo>
                    <a:pt x="1239123" y="3323829"/>
                    <a:pt x="1239123" y="3345102"/>
                    <a:pt x="1249760" y="3355738"/>
                  </a:cubicBezTo>
                  <a:cubicBezTo>
                    <a:pt x="1260396" y="3366374"/>
                    <a:pt x="1271032" y="3387647"/>
                    <a:pt x="1281668" y="3398283"/>
                  </a:cubicBezTo>
                  <a:cubicBezTo>
                    <a:pt x="1281668" y="3398283"/>
                    <a:pt x="1292305" y="3408919"/>
                    <a:pt x="1302941" y="3408919"/>
                  </a:cubicBezTo>
                  <a:cubicBezTo>
                    <a:pt x="1334850" y="3440828"/>
                    <a:pt x="1377395" y="3462101"/>
                    <a:pt x="1419940" y="3472737"/>
                  </a:cubicBezTo>
                  <a:cubicBezTo>
                    <a:pt x="1441212" y="3483373"/>
                    <a:pt x="1462485" y="3483373"/>
                    <a:pt x="1473121" y="3483373"/>
                  </a:cubicBezTo>
                  <a:cubicBezTo>
                    <a:pt x="1473121" y="3483373"/>
                    <a:pt x="1483757" y="3483373"/>
                    <a:pt x="1483757" y="3494009"/>
                  </a:cubicBezTo>
                  <a:cubicBezTo>
                    <a:pt x="1494393" y="3504645"/>
                    <a:pt x="1515666" y="3515282"/>
                    <a:pt x="1547575" y="3536554"/>
                  </a:cubicBezTo>
                  <a:cubicBezTo>
                    <a:pt x="1600756" y="3557827"/>
                    <a:pt x="1664574" y="3579099"/>
                    <a:pt x="1696482" y="3579099"/>
                  </a:cubicBezTo>
                  <a:cubicBezTo>
                    <a:pt x="1696482" y="3579099"/>
                    <a:pt x="1707118" y="3579099"/>
                    <a:pt x="1707118" y="3579099"/>
                  </a:cubicBezTo>
                  <a:cubicBezTo>
                    <a:pt x="1717755" y="3579099"/>
                    <a:pt x="1749663" y="3557827"/>
                    <a:pt x="1760300" y="3547190"/>
                  </a:cubicBezTo>
                  <a:cubicBezTo>
                    <a:pt x="1770936" y="3536554"/>
                    <a:pt x="1792208" y="3504645"/>
                    <a:pt x="1802845" y="3462101"/>
                  </a:cubicBezTo>
                  <a:cubicBezTo>
                    <a:pt x="1813481" y="3440828"/>
                    <a:pt x="1813481" y="3377010"/>
                    <a:pt x="1802845" y="3355738"/>
                  </a:cubicBezTo>
                  <a:cubicBezTo>
                    <a:pt x="1792208" y="3302557"/>
                    <a:pt x="1802845" y="3260012"/>
                    <a:pt x="1824117" y="3206830"/>
                  </a:cubicBezTo>
                  <a:cubicBezTo>
                    <a:pt x="1845390" y="3153649"/>
                    <a:pt x="1845390" y="3153649"/>
                    <a:pt x="1845390" y="3143013"/>
                  </a:cubicBezTo>
                  <a:cubicBezTo>
                    <a:pt x="1845390" y="3132377"/>
                    <a:pt x="1845390" y="3132377"/>
                    <a:pt x="1834754" y="3132377"/>
                  </a:cubicBezTo>
                  <a:cubicBezTo>
                    <a:pt x="1834754" y="3132377"/>
                    <a:pt x="1834754" y="3132377"/>
                    <a:pt x="1834754" y="3121740"/>
                  </a:cubicBezTo>
                  <a:cubicBezTo>
                    <a:pt x="1834754" y="3121740"/>
                    <a:pt x="1845390" y="3111104"/>
                    <a:pt x="1856026" y="3100468"/>
                  </a:cubicBezTo>
                  <a:cubicBezTo>
                    <a:pt x="1877299" y="3079195"/>
                    <a:pt x="1877299" y="3068559"/>
                    <a:pt x="1898571" y="3026014"/>
                  </a:cubicBezTo>
                  <a:cubicBezTo>
                    <a:pt x="1909207" y="2994105"/>
                    <a:pt x="1919844" y="2951560"/>
                    <a:pt x="1919844" y="2940924"/>
                  </a:cubicBezTo>
                  <a:cubicBezTo>
                    <a:pt x="1919844" y="2940924"/>
                    <a:pt x="1919844" y="2930288"/>
                    <a:pt x="1919844" y="2930288"/>
                  </a:cubicBezTo>
                  <a:lnTo>
                    <a:pt x="1919844" y="2919652"/>
                  </a:lnTo>
                  <a:lnTo>
                    <a:pt x="1930480" y="2930288"/>
                  </a:lnTo>
                  <a:cubicBezTo>
                    <a:pt x="1930480" y="2930288"/>
                    <a:pt x="1941116" y="2940924"/>
                    <a:pt x="1951752" y="2940924"/>
                  </a:cubicBezTo>
                  <a:cubicBezTo>
                    <a:pt x="1951752" y="2940924"/>
                    <a:pt x="1962388" y="2940924"/>
                    <a:pt x="1962388" y="2940924"/>
                  </a:cubicBezTo>
                  <a:cubicBezTo>
                    <a:pt x="1962388" y="2940924"/>
                    <a:pt x="1973025" y="2940924"/>
                    <a:pt x="1973025" y="2940924"/>
                  </a:cubicBezTo>
                  <a:lnTo>
                    <a:pt x="1983661" y="2940924"/>
                  </a:lnTo>
                  <a:lnTo>
                    <a:pt x="1994297" y="2951560"/>
                  </a:lnTo>
                  <a:cubicBezTo>
                    <a:pt x="2015570" y="2962197"/>
                    <a:pt x="2026206" y="2972833"/>
                    <a:pt x="2036842" y="2972833"/>
                  </a:cubicBezTo>
                  <a:lnTo>
                    <a:pt x="2047479" y="2972833"/>
                  </a:lnTo>
                  <a:lnTo>
                    <a:pt x="2058115" y="2994105"/>
                  </a:lnTo>
                  <a:cubicBezTo>
                    <a:pt x="2079387" y="3015378"/>
                    <a:pt x="2100660" y="3057923"/>
                    <a:pt x="2121932" y="3079195"/>
                  </a:cubicBezTo>
                  <a:cubicBezTo>
                    <a:pt x="2153841" y="3111104"/>
                    <a:pt x="2217659" y="3164285"/>
                    <a:pt x="2238931" y="3185558"/>
                  </a:cubicBezTo>
                  <a:cubicBezTo>
                    <a:pt x="2281476" y="3217467"/>
                    <a:pt x="2324021" y="3228103"/>
                    <a:pt x="2355930" y="3228103"/>
                  </a:cubicBezTo>
                  <a:cubicBezTo>
                    <a:pt x="2366566" y="3228103"/>
                    <a:pt x="2366566" y="3228103"/>
                    <a:pt x="2366566" y="3238739"/>
                  </a:cubicBezTo>
                  <a:cubicBezTo>
                    <a:pt x="2377202" y="3249375"/>
                    <a:pt x="2387839" y="3260012"/>
                    <a:pt x="2409111" y="3281284"/>
                  </a:cubicBezTo>
                  <a:cubicBezTo>
                    <a:pt x="2419748" y="3291920"/>
                    <a:pt x="2419748" y="3291920"/>
                    <a:pt x="2430384" y="3302557"/>
                  </a:cubicBezTo>
                  <a:cubicBezTo>
                    <a:pt x="2430384" y="3313193"/>
                    <a:pt x="2441020" y="3323829"/>
                    <a:pt x="2451656" y="3323829"/>
                  </a:cubicBezTo>
                  <a:cubicBezTo>
                    <a:pt x="2462292" y="3334465"/>
                    <a:pt x="2472929" y="3345102"/>
                    <a:pt x="2472929" y="3355738"/>
                  </a:cubicBezTo>
                  <a:cubicBezTo>
                    <a:pt x="2472929" y="3355738"/>
                    <a:pt x="2472929" y="3366374"/>
                    <a:pt x="2472929" y="3377010"/>
                  </a:cubicBezTo>
                  <a:cubicBezTo>
                    <a:pt x="2451656" y="3440828"/>
                    <a:pt x="2419748" y="3494009"/>
                    <a:pt x="2377202" y="3515282"/>
                  </a:cubicBezTo>
                  <a:cubicBezTo>
                    <a:pt x="2377202" y="3515282"/>
                    <a:pt x="2355930" y="3525918"/>
                    <a:pt x="2345294" y="3525918"/>
                  </a:cubicBezTo>
                  <a:cubicBezTo>
                    <a:pt x="2270840" y="3557827"/>
                    <a:pt x="2238931" y="3579099"/>
                    <a:pt x="2238931" y="3621644"/>
                  </a:cubicBezTo>
                  <a:cubicBezTo>
                    <a:pt x="2238931" y="3642917"/>
                    <a:pt x="2249567" y="3653553"/>
                    <a:pt x="2260204" y="3674826"/>
                  </a:cubicBezTo>
                  <a:cubicBezTo>
                    <a:pt x="2270840" y="3685462"/>
                    <a:pt x="2270840" y="3685462"/>
                    <a:pt x="2270840" y="3685462"/>
                  </a:cubicBezTo>
                  <a:cubicBezTo>
                    <a:pt x="2270840" y="3685462"/>
                    <a:pt x="2281476" y="3685462"/>
                    <a:pt x="2281476" y="3696098"/>
                  </a:cubicBezTo>
                  <a:cubicBezTo>
                    <a:pt x="2292112" y="3696098"/>
                    <a:pt x="2302749" y="3706734"/>
                    <a:pt x="2313385" y="3706734"/>
                  </a:cubicBezTo>
                  <a:cubicBezTo>
                    <a:pt x="2334657" y="3706734"/>
                    <a:pt x="2334657" y="3717370"/>
                    <a:pt x="2377202" y="3717370"/>
                  </a:cubicBezTo>
                  <a:cubicBezTo>
                    <a:pt x="2377202" y="3717370"/>
                    <a:pt x="2387839" y="3717370"/>
                    <a:pt x="2387839" y="3717370"/>
                  </a:cubicBezTo>
                  <a:cubicBezTo>
                    <a:pt x="2419748" y="3717370"/>
                    <a:pt x="2430384" y="3717370"/>
                    <a:pt x="2441020" y="3717370"/>
                  </a:cubicBezTo>
                  <a:cubicBezTo>
                    <a:pt x="2462292" y="3706734"/>
                    <a:pt x="2472929" y="3706734"/>
                    <a:pt x="2472929" y="3706734"/>
                  </a:cubicBezTo>
                  <a:cubicBezTo>
                    <a:pt x="2472929" y="3706734"/>
                    <a:pt x="2483565" y="3696098"/>
                    <a:pt x="2494201" y="3696098"/>
                  </a:cubicBezTo>
                  <a:cubicBezTo>
                    <a:pt x="2504837" y="3696098"/>
                    <a:pt x="2526110" y="3674826"/>
                    <a:pt x="2547382" y="3674826"/>
                  </a:cubicBezTo>
                  <a:cubicBezTo>
                    <a:pt x="2579291" y="3653553"/>
                    <a:pt x="2600564" y="3642917"/>
                    <a:pt x="2611200" y="3621644"/>
                  </a:cubicBezTo>
                  <a:cubicBezTo>
                    <a:pt x="2621836" y="3600372"/>
                    <a:pt x="2643109" y="3579099"/>
                    <a:pt x="2653745" y="3579099"/>
                  </a:cubicBezTo>
                  <a:cubicBezTo>
                    <a:pt x="2664381" y="3579099"/>
                    <a:pt x="2675018" y="3568463"/>
                    <a:pt x="2685654" y="3568463"/>
                  </a:cubicBezTo>
                  <a:cubicBezTo>
                    <a:pt x="2706926" y="3568463"/>
                    <a:pt x="2717562" y="3557827"/>
                    <a:pt x="2760107" y="3525918"/>
                  </a:cubicBezTo>
                  <a:cubicBezTo>
                    <a:pt x="2781380" y="3504645"/>
                    <a:pt x="2834561" y="3462101"/>
                    <a:pt x="2845198" y="3440828"/>
                  </a:cubicBezTo>
                  <a:cubicBezTo>
                    <a:pt x="2855834" y="3430192"/>
                    <a:pt x="2866470" y="3419555"/>
                    <a:pt x="2866470" y="3408919"/>
                  </a:cubicBezTo>
                  <a:cubicBezTo>
                    <a:pt x="2866470" y="3398283"/>
                    <a:pt x="2866470" y="3398283"/>
                    <a:pt x="2834561" y="3366374"/>
                  </a:cubicBezTo>
                  <a:cubicBezTo>
                    <a:pt x="2813289" y="3345102"/>
                    <a:pt x="2792016" y="3323829"/>
                    <a:pt x="2781380" y="3313193"/>
                  </a:cubicBezTo>
                  <a:cubicBezTo>
                    <a:pt x="2749471" y="3270648"/>
                    <a:pt x="2749471" y="3270648"/>
                    <a:pt x="2728199" y="3260012"/>
                  </a:cubicBezTo>
                  <a:cubicBezTo>
                    <a:pt x="2717562" y="3260012"/>
                    <a:pt x="2706926" y="3249375"/>
                    <a:pt x="2696290" y="3249375"/>
                  </a:cubicBezTo>
                  <a:cubicBezTo>
                    <a:pt x="2685654" y="3238739"/>
                    <a:pt x="2675018" y="3238739"/>
                    <a:pt x="2653745" y="3217467"/>
                  </a:cubicBezTo>
                  <a:cubicBezTo>
                    <a:pt x="2643109" y="3206830"/>
                    <a:pt x="2632473" y="3196194"/>
                    <a:pt x="2632473" y="3196194"/>
                  </a:cubicBezTo>
                  <a:cubicBezTo>
                    <a:pt x="2621836" y="3196194"/>
                    <a:pt x="2589927" y="3164285"/>
                    <a:pt x="2579291" y="3143013"/>
                  </a:cubicBezTo>
                  <a:cubicBezTo>
                    <a:pt x="2568655" y="3132377"/>
                    <a:pt x="2558019" y="3121740"/>
                    <a:pt x="2547382" y="3111104"/>
                  </a:cubicBezTo>
                  <a:cubicBezTo>
                    <a:pt x="2536746" y="3089832"/>
                    <a:pt x="2526110" y="3089832"/>
                    <a:pt x="2526110" y="3079195"/>
                  </a:cubicBezTo>
                  <a:cubicBezTo>
                    <a:pt x="2526110" y="3068559"/>
                    <a:pt x="2526110" y="3057923"/>
                    <a:pt x="2515474" y="3057923"/>
                  </a:cubicBezTo>
                  <a:cubicBezTo>
                    <a:pt x="2515474" y="3057923"/>
                    <a:pt x="2504837" y="3057923"/>
                    <a:pt x="2504837" y="3068559"/>
                  </a:cubicBezTo>
                  <a:cubicBezTo>
                    <a:pt x="2504837" y="3068559"/>
                    <a:pt x="2494201" y="3079195"/>
                    <a:pt x="2494201" y="3079195"/>
                  </a:cubicBezTo>
                  <a:cubicBezTo>
                    <a:pt x="2494201" y="3079195"/>
                    <a:pt x="2494201" y="3079195"/>
                    <a:pt x="2494201" y="3079195"/>
                  </a:cubicBezTo>
                  <a:cubicBezTo>
                    <a:pt x="2494201" y="3068559"/>
                    <a:pt x="2494201" y="3047287"/>
                    <a:pt x="2494201" y="3036650"/>
                  </a:cubicBezTo>
                  <a:cubicBezTo>
                    <a:pt x="2494201" y="3015378"/>
                    <a:pt x="2441020" y="2972833"/>
                    <a:pt x="2409111" y="2962197"/>
                  </a:cubicBezTo>
                  <a:cubicBezTo>
                    <a:pt x="2387839" y="2951560"/>
                    <a:pt x="2377202" y="2951560"/>
                    <a:pt x="2366566" y="2930288"/>
                  </a:cubicBezTo>
                  <a:cubicBezTo>
                    <a:pt x="2355930" y="2909015"/>
                    <a:pt x="2334657" y="2898379"/>
                    <a:pt x="2313385" y="2877107"/>
                  </a:cubicBezTo>
                  <a:cubicBezTo>
                    <a:pt x="2302749" y="2866470"/>
                    <a:pt x="2292112" y="2855834"/>
                    <a:pt x="2281476" y="2845198"/>
                  </a:cubicBezTo>
                  <a:cubicBezTo>
                    <a:pt x="2270840" y="2834561"/>
                    <a:pt x="2249567" y="2792016"/>
                    <a:pt x="2249567" y="2781380"/>
                  </a:cubicBezTo>
                  <a:cubicBezTo>
                    <a:pt x="2249567" y="2781380"/>
                    <a:pt x="2249567" y="2770744"/>
                    <a:pt x="2238931" y="2770744"/>
                  </a:cubicBezTo>
                  <a:cubicBezTo>
                    <a:pt x="2238931" y="2770744"/>
                    <a:pt x="2228295" y="2760108"/>
                    <a:pt x="2228295" y="2760108"/>
                  </a:cubicBezTo>
                  <a:cubicBezTo>
                    <a:pt x="2228295" y="2749472"/>
                    <a:pt x="2217659" y="2749472"/>
                    <a:pt x="2217659" y="2738835"/>
                  </a:cubicBezTo>
                  <a:cubicBezTo>
                    <a:pt x="2207022" y="2738835"/>
                    <a:pt x="2207022" y="2728199"/>
                    <a:pt x="2196386" y="2728199"/>
                  </a:cubicBezTo>
                  <a:cubicBezTo>
                    <a:pt x="2196386" y="2728199"/>
                    <a:pt x="2196386" y="2728199"/>
                    <a:pt x="2196386" y="2728199"/>
                  </a:cubicBezTo>
                  <a:lnTo>
                    <a:pt x="2185750" y="2728199"/>
                  </a:lnTo>
                  <a:lnTo>
                    <a:pt x="2164477" y="2706927"/>
                  </a:lnTo>
                  <a:cubicBezTo>
                    <a:pt x="2153841" y="2696290"/>
                    <a:pt x="2143205" y="2685654"/>
                    <a:pt x="2143205" y="2685654"/>
                  </a:cubicBezTo>
                  <a:cubicBezTo>
                    <a:pt x="2143205" y="2685654"/>
                    <a:pt x="2132569" y="2685654"/>
                    <a:pt x="2132569" y="2696290"/>
                  </a:cubicBezTo>
                  <a:lnTo>
                    <a:pt x="2121932" y="2706927"/>
                  </a:lnTo>
                  <a:lnTo>
                    <a:pt x="2111296" y="2706927"/>
                  </a:lnTo>
                  <a:cubicBezTo>
                    <a:pt x="2100660" y="2696290"/>
                    <a:pt x="2068751" y="2675018"/>
                    <a:pt x="2068751" y="2664382"/>
                  </a:cubicBezTo>
                  <a:cubicBezTo>
                    <a:pt x="2068751" y="2664382"/>
                    <a:pt x="2068751" y="2653745"/>
                    <a:pt x="2068751" y="2653745"/>
                  </a:cubicBezTo>
                  <a:cubicBezTo>
                    <a:pt x="2068751" y="2643109"/>
                    <a:pt x="2079387" y="2643109"/>
                    <a:pt x="2090024" y="2632473"/>
                  </a:cubicBezTo>
                  <a:cubicBezTo>
                    <a:pt x="2111296" y="2621836"/>
                    <a:pt x="2121932" y="2621836"/>
                    <a:pt x="2121932" y="2611200"/>
                  </a:cubicBezTo>
                  <a:cubicBezTo>
                    <a:pt x="2143205" y="2579291"/>
                    <a:pt x="2153841" y="2547383"/>
                    <a:pt x="2153841" y="2547383"/>
                  </a:cubicBezTo>
                  <a:cubicBezTo>
                    <a:pt x="2153841" y="2547383"/>
                    <a:pt x="2153841" y="2536746"/>
                    <a:pt x="2164477" y="2526110"/>
                  </a:cubicBezTo>
                  <a:cubicBezTo>
                    <a:pt x="2175114" y="2515474"/>
                    <a:pt x="2185750" y="2494201"/>
                    <a:pt x="2185750" y="2483565"/>
                  </a:cubicBezTo>
                  <a:cubicBezTo>
                    <a:pt x="2196386" y="2462293"/>
                    <a:pt x="2196386" y="2451657"/>
                    <a:pt x="2207022" y="2441020"/>
                  </a:cubicBezTo>
                  <a:cubicBezTo>
                    <a:pt x="2217659" y="2409111"/>
                    <a:pt x="2217659" y="2409111"/>
                    <a:pt x="2249567" y="2366566"/>
                  </a:cubicBezTo>
                  <a:cubicBezTo>
                    <a:pt x="2270840" y="2345294"/>
                    <a:pt x="2302749" y="2324021"/>
                    <a:pt x="2313385" y="2302749"/>
                  </a:cubicBezTo>
                  <a:cubicBezTo>
                    <a:pt x="2345294" y="2270840"/>
                    <a:pt x="2398475" y="2228295"/>
                    <a:pt x="2409111" y="2217659"/>
                  </a:cubicBezTo>
                  <a:cubicBezTo>
                    <a:pt x="2419748" y="2207023"/>
                    <a:pt x="2419748" y="2207023"/>
                    <a:pt x="2419748" y="2196386"/>
                  </a:cubicBezTo>
                  <a:cubicBezTo>
                    <a:pt x="2419748" y="2196386"/>
                    <a:pt x="2419748" y="2185750"/>
                    <a:pt x="2430384" y="2175114"/>
                  </a:cubicBezTo>
                  <a:cubicBezTo>
                    <a:pt x="2451656" y="2143205"/>
                    <a:pt x="2483565" y="2090024"/>
                    <a:pt x="2504837" y="2068751"/>
                  </a:cubicBezTo>
                  <a:cubicBezTo>
                    <a:pt x="2515474" y="2047479"/>
                    <a:pt x="2536746" y="2015570"/>
                    <a:pt x="2558019" y="1983661"/>
                  </a:cubicBezTo>
                  <a:cubicBezTo>
                    <a:pt x="2568655" y="1962389"/>
                    <a:pt x="2600564" y="1909208"/>
                    <a:pt x="2600564" y="1909208"/>
                  </a:cubicBezTo>
                  <a:cubicBezTo>
                    <a:pt x="2600564" y="1909208"/>
                    <a:pt x="2600564" y="1909208"/>
                    <a:pt x="2600564" y="1909208"/>
                  </a:cubicBezTo>
                  <a:cubicBezTo>
                    <a:pt x="2600564" y="1909208"/>
                    <a:pt x="2600564" y="1909208"/>
                    <a:pt x="2600564" y="1909208"/>
                  </a:cubicBezTo>
                  <a:cubicBezTo>
                    <a:pt x="2600564" y="1909208"/>
                    <a:pt x="2600564" y="1919844"/>
                    <a:pt x="2611200" y="1919844"/>
                  </a:cubicBezTo>
                  <a:cubicBezTo>
                    <a:pt x="2611200" y="1919844"/>
                    <a:pt x="2621836" y="1919844"/>
                    <a:pt x="2621836" y="1919844"/>
                  </a:cubicBezTo>
                  <a:cubicBezTo>
                    <a:pt x="2632473" y="1919844"/>
                    <a:pt x="2632473" y="1919844"/>
                    <a:pt x="2632473" y="1919844"/>
                  </a:cubicBezTo>
                  <a:cubicBezTo>
                    <a:pt x="2632473" y="1919844"/>
                    <a:pt x="2632473" y="1887935"/>
                    <a:pt x="2632473" y="1856026"/>
                  </a:cubicBezTo>
                  <a:cubicBezTo>
                    <a:pt x="2632473" y="1824117"/>
                    <a:pt x="2632473" y="1813481"/>
                    <a:pt x="2632473" y="1813481"/>
                  </a:cubicBezTo>
                  <a:lnTo>
                    <a:pt x="2632473" y="1813481"/>
                  </a:lnTo>
                  <a:cubicBezTo>
                    <a:pt x="2632473" y="1813481"/>
                    <a:pt x="2632473" y="1813481"/>
                    <a:pt x="2643109" y="1813481"/>
                  </a:cubicBezTo>
                  <a:cubicBezTo>
                    <a:pt x="2664381" y="1824117"/>
                    <a:pt x="2696290" y="1824117"/>
                    <a:pt x="2728199" y="1824117"/>
                  </a:cubicBezTo>
                  <a:cubicBezTo>
                    <a:pt x="2738835" y="1824117"/>
                    <a:pt x="2749471" y="1824117"/>
                    <a:pt x="2749471" y="1824117"/>
                  </a:cubicBezTo>
                  <a:cubicBezTo>
                    <a:pt x="2749471" y="1824117"/>
                    <a:pt x="2760107" y="1824117"/>
                    <a:pt x="2770744" y="1824117"/>
                  </a:cubicBezTo>
                  <a:cubicBezTo>
                    <a:pt x="2781380" y="1824117"/>
                    <a:pt x="2792016" y="1813481"/>
                    <a:pt x="2792016" y="1802845"/>
                  </a:cubicBezTo>
                  <a:cubicBezTo>
                    <a:pt x="2802652" y="1781572"/>
                    <a:pt x="2802652" y="1675210"/>
                    <a:pt x="2802652" y="1611392"/>
                  </a:cubicBezTo>
                  <a:cubicBezTo>
                    <a:pt x="2802652" y="1558211"/>
                    <a:pt x="2802652" y="1526302"/>
                    <a:pt x="2781380" y="1473121"/>
                  </a:cubicBezTo>
                  <a:lnTo>
                    <a:pt x="2770744" y="1451849"/>
                  </a:lnTo>
                  <a:lnTo>
                    <a:pt x="2770744" y="1430576"/>
                  </a:lnTo>
                  <a:cubicBezTo>
                    <a:pt x="2770744" y="1419940"/>
                    <a:pt x="2781380" y="1409304"/>
                    <a:pt x="2781380" y="1398667"/>
                  </a:cubicBezTo>
                  <a:cubicBezTo>
                    <a:pt x="2781380" y="1366759"/>
                    <a:pt x="2770744" y="1334850"/>
                    <a:pt x="2749471" y="1302941"/>
                  </a:cubicBezTo>
                  <a:cubicBezTo>
                    <a:pt x="2738835" y="1281669"/>
                    <a:pt x="2728199" y="1281669"/>
                    <a:pt x="2706926" y="1271032"/>
                  </a:cubicBezTo>
                  <a:cubicBezTo>
                    <a:pt x="2717562" y="1207215"/>
                    <a:pt x="2717562" y="1207215"/>
                    <a:pt x="2717562" y="1196578"/>
                  </a:cubicBezTo>
                  <a:cubicBezTo>
                    <a:pt x="2717562" y="1196578"/>
                    <a:pt x="2717562" y="1175306"/>
                    <a:pt x="2706926" y="1154034"/>
                  </a:cubicBezTo>
                  <a:cubicBezTo>
                    <a:pt x="2706926" y="1132761"/>
                    <a:pt x="2696290" y="1111489"/>
                    <a:pt x="2696290" y="1100852"/>
                  </a:cubicBezTo>
                  <a:cubicBezTo>
                    <a:pt x="2696290" y="1090216"/>
                    <a:pt x="2685654" y="1068943"/>
                    <a:pt x="2685654" y="1058307"/>
                  </a:cubicBezTo>
                  <a:cubicBezTo>
                    <a:pt x="2685654" y="1037035"/>
                    <a:pt x="2675018" y="1026398"/>
                    <a:pt x="2675018" y="1015762"/>
                  </a:cubicBezTo>
                  <a:cubicBezTo>
                    <a:pt x="2675018" y="1005126"/>
                    <a:pt x="2675018" y="994490"/>
                    <a:pt x="2664381" y="983853"/>
                  </a:cubicBezTo>
                  <a:cubicBezTo>
                    <a:pt x="2653745" y="930672"/>
                    <a:pt x="2621836" y="813673"/>
                    <a:pt x="2600564" y="760492"/>
                  </a:cubicBezTo>
                  <a:cubicBezTo>
                    <a:pt x="2600564" y="760492"/>
                    <a:pt x="2589927" y="739220"/>
                    <a:pt x="2589927" y="728583"/>
                  </a:cubicBezTo>
                  <a:cubicBezTo>
                    <a:pt x="2589927" y="717947"/>
                    <a:pt x="2579291" y="707311"/>
                    <a:pt x="2579291" y="696675"/>
                  </a:cubicBezTo>
                  <a:cubicBezTo>
                    <a:pt x="2579291" y="686038"/>
                    <a:pt x="2568655" y="686038"/>
                    <a:pt x="2568655" y="686038"/>
                  </a:cubicBezTo>
                  <a:cubicBezTo>
                    <a:pt x="2558019" y="675402"/>
                    <a:pt x="2536746" y="643493"/>
                    <a:pt x="2526110" y="622221"/>
                  </a:cubicBezTo>
                  <a:cubicBezTo>
                    <a:pt x="2515474" y="611585"/>
                    <a:pt x="2515474" y="600948"/>
                    <a:pt x="2515474" y="600948"/>
                  </a:cubicBezTo>
                  <a:cubicBezTo>
                    <a:pt x="2515474" y="600948"/>
                    <a:pt x="2483565" y="569040"/>
                    <a:pt x="2483565" y="569040"/>
                  </a:cubicBezTo>
                  <a:cubicBezTo>
                    <a:pt x="2483565" y="569040"/>
                    <a:pt x="2472929" y="569040"/>
                    <a:pt x="2462292" y="558403"/>
                  </a:cubicBezTo>
                  <a:cubicBezTo>
                    <a:pt x="2419748" y="558403"/>
                    <a:pt x="2419748" y="547767"/>
                    <a:pt x="2387839" y="526495"/>
                  </a:cubicBezTo>
                  <a:cubicBezTo>
                    <a:pt x="2366566" y="505222"/>
                    <a:pt x="2334657" y="483950"/>
                    <a:pt x="2292112" y="462677"/>
                  </a:cubicBezTo>
                  <a:cubicBezTo>
                    <a:pt x="2270840" y="452041"/>
                    <a:pt x="2270840" y="452041"/>
                    <a:pt x="2228295" y="441405"/>
                  </a:cubicBezTo>
                  <a:cubicBezTo>
                    <a:pt x="2164477" y="430768"/>
                    <a:pt x="2153841" y="430768"/>
                    <a:pt x="2121932" y="409496"/>
                  </a:cubicBezTo>
                  <a:cubicBezTo>
                    <a:pt x="2111296" y="398860"/>
                    <a:pt x="2111296" y="398860"/>
                    <a:pt x="2111296" y="377587"/>
                  </a:cubicBezTo>
                  <a:cubicBezTo>
                    <a:pt x="2111296" y="366951"/>
                    <a:pt x="2111296" y="345678"/>
                    <a:pt x="2100660" y="345678"/>
                  </a:cubicBezTo>
                  <a:cubicBezTo>
                    <a:pt x="2090024" y="324406"/>
                    <a:pt x="2090024" y="292497"/>
                    <a:pt x="2090024" y="292497"/>
                  </a:cubicBezTo>
                  <a:cubicBezTo>
                    <a:pt x="2090024" y="292497"/>
                    <a:pt x="2090024" y="292497"/>
                    <a:pt x="2090024" y="292497"/>
                  </a:cubicBezTo>
                  <a:cubicBezTo>
                    <a:pt x="2100660" y="292497"/>
                    <a:pt x="2100660" y="281861"/>
                    <a:pt x="2100660" y="271224"/>
                  </a:cubicBezTo>
                  <a:cubicBezTo>
                    <a:pt x="2100660" y="260588"/>
                    <a:pt x="2100660" y="249952"/>
                    <a:pt x="2090024" y="249952"/>
                  </a:cubicBezTo>
                  <a:cubicBezTo>
                    <a:pt x="2079387" y="249952"/>
                    <a:pt x="2079387" y="249952"/>
                    <a:pt x="2079387" y="239316"/>
                  </a:cubicBezTo>
                  <a:cubicBezTo>
                    <a:pt x="2079387" y="218043"/>
                    <a:pt x="2068751" y="196771"/>
                    <a:pt x="2047479" y="175498"/>
                  </a:cubicBezTo>
                  <a:cubicBezTo>
                    <a:pt x="2026206" y="132953"/>
                    <a:pt x="2015570" y="122317"/>
                    <a:pt x="1973025" y="101044"/>
                  </a:cubicBezTo>
                  <a:cubicBezTo>
                    <a:pt x="1951752" y="90408"/>
                    <a:pt x="1930480" y="79772"/>
                    <a:pt x="1930480" y="79772"/>
                  </a:cubicBezTo>
                  <a:cubicBezTo>
                    <a:pt x="1930480" y="79772"/>
                    <a:pt x="1930480" y="79772"/>
                    <a:pt x="1930480" y="79772"/>
                  </a:cubicBezTo>
                  <a:cubicBezTo>
                    <a:pt x="1930480" y="79772"/>
                    <a:pt x="1930480" y="79772"/>
                    <a:pt x="1930480" y="79772"/>
                  </a:cubicBezTo>
                  <a:cubicBezTo>
                    <a:pt x="1930480" y="79772"/>
                    <a:pt x="1919844" y="79772"/>
                    <a:pt x="1919844" y="79772"/>
                  </a:cubicBezTo>
                  <a:cubicBezTo>
                    <a:pt x="1919844" y="90408"/>
                    <a:pt x="1887935" y="90408"/>
                    <a:pt x="1856026" y="90408"/>
                  </a:cubicBezTo>
                  <a:close/>
                </a:path>
              </a:pathLst>
            </a:custGeom>
            <a:solidFill>
              <a:srgbClr val="054F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Graphic 3">
              <a:extLst>
                <a:ext uri="{FF2B5EF4-FFF2-40B4-BE49-F238E27FC236}">
                  <a16:creationId xmlns:a16="http://schemas.microsoft.com/office/drawing/2014/main" id="{C93E220D-9560-C411-F0DC-8E7D27BBD354}"/>
                </a:ext>
              </a:extLst>
            </p:cNvPr>
            <p:cNvSpPr/>
            <p:nvPr/>
          </p:nvSpPr>
          <p:spPr>
            <a:xfrm>
              <a:off x="1364416" y="5113310"/>
              <a:ext cx="1261605" cy="966336"/>
            </a:xfrm>
            <a:custGeom>
              <a:avLst/>
              <a:gdLst>
                <a:gd name="connsiteX0" fmla="*/ 285036 w 447675"/>
                <a:gd name="connsiteY0" fmla="*/ 7144 h 342900"/>
                <a:gd name="connsiteX1" fmla="*/ 278368 w 447675"/>
                <a:gd name="connsiteY1" fmla="*/ 8096 h 342900"/>
                <a:gd name="connsiteX2" fmla="*/ 264081 w 447675"/>
                <a:gd name="connsiteY2" fmla="*/ 12859 h 342900"/>
                <a:gd name="connsiteX3" fmla="*/ 242173 w 447675"/>
                <a:gd name="connsiteY3" fmla="*/ 29051 h 342900"/>
                <a:gd name="connsiteX4" fmla="*/ 229791 w 447675"/>
                <a:gd name="connsiteY4" fmla="*/ 51911 h 342900"/>
                <a:gd name="connsiteX5" fmla="*/ 231696 w 447675"/>
                <a:gd name="connsiteY5" fmla="*/ 56674 h 342900"/>
                <a:gd name="connsiteX6" fmla="*/ 236458 w 447675"/>
                <a:gd name="connsiteY6" fmla="*/ 61436 h 342900"/>
                <a:gd name="connsiteX7" fmla="*/ 239316 w 447675"/>
                <a:gd name="connsiteY7" fmla="*/ 65246 h 342900"/>
                <a:gd name="connsiteX8" fmla="*/ 240268 w 447675"/>
                <a:gd name="connsiteY8" fmla="*/ 67151 h 342900"/>
                <a:gd name="connsiteX9" fmla="*/ 232648 w 447675"/>
                <a:gd name="connsiteY9" fmla="*/ 67151 h 342900"/>
                <a:gd name="connsiteX10" fmla="*/ 224076 w 447675"/>
                <a:gd name="connsiteY10" fmla="*/ 69056 h 342900"/>
                <a:gd name="connsiteX11" fmla="*/ 218361 w 447675"/>
                <a:gd name="connsiteY11" fmla="*/ 69056 h 342900"/>
                <a:gd name="connsiteX12" fmla="*/ 215503 w 447675"/>
                <a:gd name="connsiteY12" fmla="*/ 68104 h 342900"/>
                <a:gd name="connsiteX13" fmla="*/ 212646 w 447675"/>
                <a:gd name="connsiteY13" fmla="*/ 69056 h 342900"/>
                <a:gd name="connsiteX14" fmla="*/ 210741 w 447675"/>
                <a:gd name="connsiteY14" fmla="*/ 70009 h 342900"/>
                <a:gd name="connsiteX15" fmla="*/ 207883 w 447675"/>
                <a:gd name="connsiteY15" fmla="*/ 65246 h 342900"/>
                <a:gd name="connsiteX16" fmla="*/ 206931 w 447675"/>
                <a:gd name="connsiteY16" fmla="*/ 63341 h 342900"/>
                <a:gd name="connsiteX17" fmla="*/ 201216 w 447675"/>
                <a:gd name="connsiteY17" fmla="*/ 63341 h 342900"/>
                <a:gd name="connsiteX18" fmla="*/ 200263 w 447675"/>
                <a:gd name="connsiteY18" fmla="*/ 65246 h 342900"/>
                <a:gd name="connsiteX19" fmla="*/ 199311 w 447675"/>
                <a:gd name="connsiteY19" fmla="*/ 68104 h 342900"/>
                <a:gd name="connsiteX20" fmla="*/ 195501 w 447675"/>
                <a:gd name="connsiteY20" fmla="*/ 69056 h 342900"/>
                <a:gd name="connsiteX21" fmla="*/ 191691 w 447675"/>
                <a:gd name="connsiteY21" fmla="*/ 68104 h 342900"/>
                <a:gd name="connsiteX22" fmla="*/ 186928 w 447675"/>
                <a:gd name="connsiteY22" fmla="*/ 68104 h 342900"/>
                <a:gd name="connsiteX23" fmla="*/ 183118 w 447675"/>
                <a:gd name="connsiteY23" fmla="*/ 69056 h 342900"/>
                <a:gd name="connsiteX24" fmla="*/ 180261 w 447675"/>
                <a:gd name="connsiteY24" fmla="*/ 69056 h 342900"/>
                <a:gd name="connsiteX25" fmla="*/ 171688 w 447675"/>
                <a:gd name="connsiteY25" fmla="*/ 67151 h 342900"/>
                <a:gd name="connsiteX26" fmla="*/ 158353 w 447675"/>
                <a:gd name="connsiteY26" fmla="*/ 65246 h 342900"/>
                <a:gd name="connsiteX27" fmla="*/ 151686 w 447675"/>
                <a:gd name="connsiteY27" fmla="*/ 66199 h 342900"/>
                <a:gd name="connsiteX28" fmla="*/ 151686 w 447675"/>
                <a:gd name="connsiteY28" fmla="*/ 77629 h 342900"/>
                <a:gd name="connsiteX29" fmla="*/ 151686 w 447675"/>
                <a:gd name="connsiteY29" fmla="*/ 80486 h 342900"/>
                <a:gd name="connsiteX30" fmla="*/ 157401 w 447675"/>
                <a:gd name="connsiteY30" fmla="*/ 80486 h 342900"/>
                <a:gd name="connsiteX31" fmla="*/ 170736 w 447675"/>
                <a:gd name="connsiteY31" fmla="*/ 78581 h 342900"/>
                <a:gd name="connsiteX32" fmla="*/ 184071 w 447675"/>
                <a:gd name="connsiteY32" fmla="*/ 75724 h 342900"/>
                <a:gd name="connsiteX33" fmla="*/ 186928 w 447675"/>
                <a:gd name="connsiteY33" fmla="*/ 76676 h 342900"/>
                <a:gd name="connsiteX34" fmla="*/ 186928 w 447675"/>
                <a:gd name="connsiteY34" fmla="*/ 78581 h 342900"/>
                <a:gd name="connsiteX35" fmla="*/ 185023 w 447675"/>
                <a:gd name="connsiteY35" fmla="*/ 80486 h 342900"/>
                <a:gd name="connsiteX36" fmla="*/ 182166 w 447675"/>
                <a:gd name="connsiteY36" fmla="*/ 79534 h 342900"/>
                <a:gd name="connsiteX37" fmla="*/ 177403 w 447675"/>
                <a:gd name="connsiteY37" fmla="*/ 79534 h 342900"/>
                <a:gd name="connsiteX38" fmla="*/ 174546 w 447675"/>
                <a:gd name="connsiteY38" fmla="*/ 83344 h 342900"/>
                <a:gd name="connsiteX39" fmla="*/ 172641 w 447675"/>
                <a:gd name="connsiteY39" fmla="*/ 83344 h 342900"/>
                <a:gd name="connsiteX40" fmla="*/ 141208 w 447675"/>
                <a:gd name="connsiteY40" fmla="*/ 84296 h 342900"/>
                <a:gd name="connsiteX41" fmla="*/ 106918 w 447675"/>
                <a:gd name="connsiteY41" fmla="*/ 84296 h 342900"/>
                <a:gd name="connsiteX42" fmla="*/ 102156 w 447675"/>
                <a:gd name="connsiteY42" fmla="*/ 82391 h 342900"/>
                <a:gd name="connsiteX43" fmla="*/ 102156 w 447675"/>
                <a:gd name="connsiteY43" fmla="*/ 78581 h 342900"/>
                <a:gd name="connsiteX44" fmla="*/ 99298 w 447675"/>
                <a:gd name="connsiteY44" fmla="*/ 76676 h 342900"/>
                <a:gd name="connsiteX45" fmla="*/ 97393 w 447675"/>
                <a:gd name="connsiteY45" fmla="*/ 78581 h 342900"/>
                <a:gd name="connsiteX46" fmla="*/ 97393 w 447675"/>
                <a:gd name="connsiteY46" fmla="*/ 81439 h 342900"/>
                <a:gd name="connsiteX47" fmla="*/ 95488 w 447675"/>
                <a:gd name="connsiteY47" fmla="*/ 84296 h 342900"/>
                <a:gd name="connsiteX48" fmla="*/ 94536 w 447675"/>
                <a:gd name="connsiteY48" fmla="*/ 88106 h 342900"/>
                <a:gd name="connsiteX49" fmla="*/ 94536 w 447675"/>
                <a:gd name="connsiteY49" fmla="*/ 90964 h 342900"/>
                <a:gd name="connsiteX50" fmla="*/ 78343 w 447675"/>
                <a:gd name="connsiteY50" fmla="*/ 92869 h 342900"/>
                <a:gd name="connsiteX51" fmla="*/ 68818 w 447675"/>
                <a:gd name="connsiteY51" fmla="*/ 92869 h 342900"/>
                <a:gd name="connsiteX52" fmla="*/ 55483 w 447675"/>
                <a:gd name="connsiteY52" fmla="*/ 93821 h 342900"/>
                <a:gd name="connsiteX53" fmla="*/ 41196 w 447675"/>
                <a:gd name="connsiteY53" fmla="*/ 93821 h 342900"/>
                <a:gd name="connsiteX54" fmla="*/ 24051 w 447675"/>
                <a:gd name="connsiteY54" fmla="*/ 92869 h 342900"/>
                <a:gd name="connsiteX55" fmla="*/ 7858 w 447675"/>
                <a:gd name="connsiteY55" fmla="*/ 93821 h 342900"/>
                <a:gd name="connsiteX56" fmla="*/ 7858 w 447675"/>
                <a:gd name="connsiteY56" fmla="*/ 100489 h 342900"/>
                <a:gd name="connsiteX57" fmla="*/ 23098 w 447675"/>
                <a:gd name="connsiteY57" fmla="*/ 100489 h 342900"/>
                <a:gd name="connsiteX58" fmla="*/ 38338 w 447675"/>
                <a:gd name="connsiteY58" fmla="*/ 100489 h 342900"/>
                <a:gd name="connsiteX59" fmla="*/ 41196 w 447675"/>
                <a:gd name="connsiteY59" fmla="*/ 99536 h 342900"/>
                <a:gd name="connsiteX60" fmla="*/ 92631 w 447675"/>
                <a:gd name="connsiteY60" fmla="*/ 99536 h 342900"/>
                <a:gd name="connsiteX61" fmla="*/ 108823 w 447675"/>
                <a:gd name="connsiteY61" fmla="*/ 100489 h 342900"/>
                <a:gd name="connsiteX62" fmla="*/ 108823 w 447675"/>
                <a:gd name="connsiteY62" fmla="*/ 108109 h 342900"/>
                <a:gd name="connsiteX63" fmla="*/ 110728 w 447675"/>
                <a:gd name="connsiteY63" fmla="*/ 108109 h 342900"/>
                <a:gd name="connsiteX64" fmla="*/ 118348 w 447675"/>
                <a:gd name="connsiteY64" fmla="*/ 107156 h 342900"/>
                <a:gd name="connsiteX65" fmla="*/ 125968 w 447675"/>
                <a:gd name="connsiteY65" fmla="*/ 108109 h 342900"/>
                <a:gd name="connsiteX66" fmla="*/ 129778 w 447675"/>
                <a:gd name="connsiteY66" fmla="*/ 108109 h 342900"/>
                <a:gd name="connsiteX67" fmla="*/ 136446 w 447675"/>
                <a:gd name="connsiteY67" fmla="*/ 110014 h 342900"/>
                <a:gd name="connsiteX68" fmla="*/ 142161 w 447675"/>
                <a:gd name="connsiteY68" fmla="*/ 113824 h 342900"/>
                <a:gd name="connsiteX69" fmla="*/ 145971 w 447675"/>
                <a:gd name="connsiteY69" fmla="*/ 115729 h 342900"/>
                <a:gd name="connsiteX70" fmla="*/ 158353 w 447675"/>
                <a:gd name="connsiteY70" fmla="*/ 119539 h 342900"/>
                <a:gd name="connsiteX71" fmla="*/ 163116 w 447675"/>
                <a:gd name="connsiteY71" fmla="*/ 127159 h 342900"/>
                <a:gd name="connsiteX72" fmla="*/ 166926 w 447675"/>
                <a:gd name="connsiteY72" fmla="*/ 131921 h 342900"/>
                <a:gd name="connsiteX73" fmla="*/ 174546 w 447675"/>
                <a:gd name="connsiteY73" fmla="*/ 139541 h 342900"/>
                <a:gd name="connsiteX74" fmla="*/ 180261 w 447675"/>
                <a:gd name="connsiteY74" fmla="*/ 147161 h 342900"/>
                <a:gd name="connsiteX75" fmla="*/ 182166 w 447675"/>
                <a:gd name="connsiteY75" fmla="*/ 151924 h 342900"/>
                <a:gd name="connsiteX76" fmla="*/ 183118 w 447675"/>
                <a:gd name="connsiteY76" fmla="*/ 154781 h 342900"/>
                <a:gd name="connsiteX77" fmla="*/ 177403 w 447675"/>
                <a:gd name="connsiteY77" fmla="*/ 160496 h 342900"/>
                <a:gd name="connsiteX78" fmla="*/ 166926 w 447675"/>
                <a:gd name="connsiteY78" fmla="*/ 175736 h 342900"/>
                <a:gd name="connsiteX79" fmla="*/ 165973 w 447675"/>
                <a:gd name="connsiteY79" fmla="*/ 186214 h 342900"/>
                <a:gd name="connsiteX80" fmla="*/ 165973 w 447675"/>
                <a:gd name="connsiteY80" fmla="*/ 189071 h 342900"/>
                <a:gd name="connsiteX81" fmla="*/ 159306 w 447675"/>
                <a:gd name="connsiteY81" fmla="*/ 210026 h 342900"/>
                <a:gd name="connsiteX82" fmla="*/ 152638 w 447675"/>
                <a:gd name="connsiteY82" fmla="*/ 222409 h 342900"/>
                <a:gd name="connsiteX83" fmla="*/ 143113 w 447675"/>
                <a:gd name="connsiteY83" fmla="*/ 238601 h 342900"/>
                <a:gd name="connsiteX84" fmla="*/ 136446 w 447675"/>
                <a:gd name="connsiteY84" fmla="*/ 250984 h 342900"/>
                <a:gd name="connsiteX85" fmla="*/ 134541 w 447675"/>
                <a:gd name="connsiteY85" fmla="*/ 255746 h 342900"/>
                <a:gd name="connsiteX86" fmla="*/ 138351 w 447675"/>
                <a:gd name="connsiteY86" fmla="*/ 264319 h 342900"/>
                <a:gd name="connsiteX87" fmla="*/ 140256 w 447675"/>
                <a:gd name="connsiteY87" fmla="*/ 267176 h 342900"/>
                <a:gd name="connsiteX88" fmla="*/ 138351 w 447675"/>
                <a:gd name="connsiteY88" fmla="*/ 270986 h 342900"/>
                <a:gd name="connsiteX89" fmla="*/ 133588 w 447675"/>
                <a:gd name="connsiteY89" fmla="*/ 277654 h 342900"/>
                <a:gd name="connsiteX90" fmla="*/ 113586 w 447675"/>
                <a:gd name="connsiteY90" fmla="*/ 303371 h 342900"/>
                <a:gd name="connsiteX91" fmla="*/ 106918 w 447675"/>
                <a:gd name="connsiteY91" fmla="*/ 303371 h 342900"/>
                <a:gd name="connsiteX92" fmla="*/ 92631 w 447675"/>
                <a:gd name="connsiteY92" fmla="*/ 303371 h 342900"/>
                <a:gd name="connsiteX93" fmla="*/ 88821 w 447675"/>
                <a:gd name="connsiteY93" fmla="*/ 305276 h 342900"/>
                <a:gd name="connsiteX94" fmla="*/ 87868 w 447675"/>
                <a:gd name="connsiteY94" fmla="*/ 305276 h 342900"/>
                <a:gd name="connsiteX95" fmla="*/ 85011 w 447675"/>
                <a:gd name="connsiteY95" fmla="*/ 308134 h 342900"/>
                <a:gd name="connsiteX96" fmla="*/ 84058 w 447675"/>
                <a:gd name="connsiteY96" fmla="*/ 311944 h 342900"/>
                <a:gd name="connsiteX97" fmla="*/ 85963 w 447675"/>
                <a:gd name="connsiteY97" fmla="*/ 321469 h 342900"/>
                <a:gd name="connsiteX98" fmla="*/ 95488 w 447675"/>
                <a:gd name="connsiteY98" fmla="*/ 328136 h 342900"/>
                <a:gd name="connsiteX99" fmla="*/ 100251 w 447675"/>
                <a:gd name="connsiteY99" fmla="*/ 330994 h 342900"/>
                <a:gd name="connsiteX100" fmla="*/ 114538 w 447675"/>
                <a:gd name="connsiteY100" fmla="*/ 330041 h 342900"/>
                <a:gd name="connsiteX101" fmla="*/ 114538 w 447675"/>
                <a:gd name="connsiteY101" fmla="*/ 333851 h 342900"/>
                <a:gd name="connsiteX102" fmla="*/ 114538 w 447675"/>
                <a:gd name="connsiteY102" fmla="*/ 336709 h 342900"/>
                <a:gd name="connsiteX103" fmla="*/ 118348 w 447675"/>
                <a:gd name="connsiteY103" fmla="*/ 337661 h 342900"/>
                <a:gd name="connsiteX104" fmla="*/ 132636 w 447675"/>
                <a:gd name="connsiteY104" fmla="*/ 342424 h 342900"/>
                <a:gd name="connsiteX105" fmla="*/ 146923 w 447675"/>
                <a:gd name="connsiteY105" fmla="*/ 344329 h 342900"/>
                <a:gd name="connsiteX106" fmla="*/ 156448 w 447675"/>
                <a:gd name="connsiteY106" fmla="*/ 337661 h 342900"/>
                <a:gd name="connsiteX107" fmla="*/ 158353 w 447675"/>
                <a:gd name="connsiteY107" fmla="*/ 328136 h 342900"/>
                <a:gd name="connsiteX108" fmla="*/ 160258 w 447675"/>
                <a:gd name="connsiteY108" fmla="*/ 313849 h 342900"/>
                <a:gd name="connsiteX109" fmla="*/ 164068 w 447675"/>
                <a:gd name="connsiteY109" fmla="*/ 296704 h 342900"/>
                <a:gd name="connsiteX110" fmla="*/ 167878 w 447675"/>
                <a:gd name="connsiteY110" fmla="*/ 290036 h 342900"/>
                <a:gd name="connsiteX111" fmla="*/ 171688 w 447675"/>
                <a:gd name="connsiteY111" fmla="*/ 287179 h 342900"/>
                <a:gd name="connsiteX112" fmla="*/ 175498 w 447675"/>
                <a:gd name="connsiteY112" fmla="*/ 286226 h 342900"/>
                <a:gd name="connsiteX113" fmla="*/ 179308 w 447675"/>
                <a:gd name="connsiteY113" fmla="*/ 281464 h 342900"/>
                <a:gd name="connsiteX114" fmla="*/ 184071 w 447675"/>
                <a:gd name="connsiteY114" fmla="*/ 274796 h 342900"/>
                <a:gd name="connsiteX115" fmla="*/ 188833 w 447675"/>
                <a:gd name="connsiteY115" fmla="*/ 269081 h 342900"/>
                <a:gd name="connsiteX116" fmla="*/ 191691 w 447675"/>
                <a:gd name="connsiteY116" fmla="*/ 263366 h 342900"/>
                <a:gd name="connsiteX117" fmla="*/ 197406 w 447675"/>
                <a:gd name="connsiteY117" fmla="*/ 252889 h 342900"/>
                <a:gd name="connsiteX118" fmla="*/ 202168 w 447675"/>
                <a:gd name="connsiteY118" fmla="*/ 244316 h 342900"/>
                <a:gd name="connsiteX119" fmla="*/ 203121 w 447675"/>
                <a:gd name="connsiteY119" fmla="*/ 240506 h 342900"/>
                <a:gd name="connsiteX120" fmla="*/ 205978 w 447675"/>
                <a:gd name="connsiteY120" fmla="*/ 229076 h 342900"/>
                <a:gd name="connsiteX121" fmla="*/ 207883 w 447675"/>
                <a:gd name="connsiteY121" fmla="*/ 218599 h 342900"/>
                <a:gd name="connsiteX122" fmla="*/ 206931 w 447675"/>
                <a:gd name="connsiteY122" fmla="*/ 214789 h 342900"/>
                <a:gd name="connsiteX123" fmla="*/ 201216 w 447675"/>
                <a:gd name="connsiteY123" fmla="*/ 202406 h 342900"/>
                <a:gd name="connsiteX124" fmla="*/ 202168 w 447675"/>
                <a:gd name="connsiteY124" fmla="*/ 203359 h 342900"/>
                <a:gd name="connsiteX125" fmla="*/ 204073 w 447675"/>
                <a:gd name="connsiteY125" fmla="*/ 205264 h 342900"/>
                <a:gd name="connsiteX126" fmla="*/ 206931 w 447675"/>
                <a:gd name="connsiteY126" fmla="*/ 210026 h 342900"/>
                <a:gd name="connsiteX127" fmla="*/ 210741 w 447675"/>
                <a:gd name="connsiteY127" fmla="*/ 215741 h 342900"/>
                <a:gd name="connsiteX128" fmla="*/ 212646 w 447675"/>
                <a:gd name="connsiteY128" fmla="*/ 216694 h 342900"/>
                <a:gd name="connsiteX129" fmla="*/ 218361 w 447675"/>
                <a:gd name="connsiteY129" fmla="*/ 220504 h 342900"/>
                <a:gd name="connsiteX130" fmla="*/ 225981 w 447675"/>
                <a:gd name="connsiteY130" fmla="*/ 224314 h 342900"/>
                <a:gd name="connsiteX131" fmla="*/ 229791 w 447675"/>
                <a:gd name="connsiteY131" fmla="*/ 225266 h 342900"/>
                <a:gd name="connsiteX132" fmla="*/ 245031 w 447675"/>
                <a:gd name="connsiteY132" fmla="*/ 227171 h 342900"/>
                <a:gd name="connsiteX133" fmla="*/ 249793 w 447675"/>
                <a:gd name="connsiteY133" fmla="*/ 228124 h 342900"/>
                <a:gd name="connsiteX134" fmla="*/ 256461 w 447675"/>
                <a:gd name="connsiteY134" fmla="*/ 231934 h 342900"/>
                <a:gd name="connsiteX135" fmla="*/ 265033 w 447675"/>
                <a:gd name="connsiteY135" fmla="*/ 244316 h 342900"/>
                <a:gd name="connsiteX136" fmla="*/ 270748 w 447675"/>
                <a:gd name="connsiteY136" fmla="*/ 247174 h 342900"/>
                <a:gd name="connsiteX137" fmla="*/ 296466 w 447675"/>
                <a:gd name="connsiteY137" fmla="*/ 258604 h 342900"/>
                <a:gd name="connsiteX138" fmla="*/ 295513 w 447675"/>
                <a:gd name="connsiteY138" fmla="*/ 265271 h 342900"/>
                <a:gd name="connsiteX139" fmla="*/ 294561 w 447675"/>
                <a:gd name="connsiteY139" fmla="*/ 274796 h 342900"/>
                <a:gd name="connsiteX140" fmla="*/ 294561 w 447675"/>
                <a:gd name="connsiteY140" fmla="*/ 279559 h 342900"/>
                <a:gd name="connsiteX141" fmla="*/ 297418 w 447675"/>
                <a:gd name="connsiteY141" fmla="*/ 293846 h 342900"/>
                <a:gd name="connsiteX142" fmla="*/ 301228 w 447675"/>
                <a:gd name="connsiteY142" fmla="*/ 303371 h 342900"/>
                <a:gd name="connsiteX143" fmla="*/ 305038 w 447675"/>
                <a:gd name="connsiteY143" fmla="*/ 307181 h 342900"/>
                <a:gd name="connsiteX144" fmla="*/ 314563 w 447675"/>
                <a:gd name="connsiteY144" fmla="*/ 312896 h 342900"/>
                <a:gd name="connsiteX145" fmla="*/ 318373 w 447675"/>
                <a:gd name="connsiteY145" fmla="*/ 313849 h 342900"/>
                <a:gd name="connsiteX146" fmla="*/ 325041 w 447675"/>
                <a:gd name="connsiteY146" fmla="*/ 313849 h 342900"/>
                <a:gd name="connsiteX147" fmla="*/ 345996 w 447675"/>
                <a:gd name="connsiteY147" fmla="*/ 310991 h 342900"/>
                <a:gd name="connsiteX148" fmla="*/ 363141 w 447675"/>
                <a:gd name="connsiteY148" fmla="*/ 307181 h 342900"/>
                <a:gd name="connsiteX149" fmla="*/ 372666 w 447675"/>
                <a:gd name="connsiteY149" fmla="*/ 305276 h 342900"/>
                <a:gd name="connsiteX150" fmla="*/ 381238 w 447675"/>
                <a:gd name="connsiteY150" fmla="*/ 303371 h 342900"/>
                <a:gd name="connsiteX151" fmla="*/ 385048 w 447675"/>
                <a:gd name="connsiteY151" fmla="*/ 299561 h 342900"/>
                <a:gd name="connsiteX152" fmla="*/ 387906 w 447675"/>
                <a:gd name="connsiteY152" fmla="*/ 301466 h 342900"/>
                <a:gd name="connsiteX153" fmla="*/ 389811 w 447675"/>
                <a:gd name="connsiteY153" fmla="*/ 310991 h 342900"/>
                <a:gd name="connsiteX154" fmla="*/ 390763 w 447675"/>
                <a:gd name="connsiteY154" fmla="*/ 316706 h 342900"/>
                <a:gd name="connsiteX155" fmla="*/ 388858 w 447675"/>
                <a:gd name="connsiteY155" fmla="*/ 318611 h 342900"/>
                <a:gd name="connsiteX156" fmla="*/ 386953 w 447675"/>
                <a:gd name="connsiteY156" fmla="*/ 324326 h 342900"/>
                <a:gd name="connsiteX157" fmla="*/ 391716 w 447675"/>
                <a:gd name="connsiteY157" fmla="*/ 334804 h 342900"/>
                <a:gd name="connsiteX158" fmla="*/ 406003 w 447675"/>
                <a:gd name="connsiteY158" fmla="*/ 330041 h 342900"/>
                <a:gd name="connsiteX159" fmla="*/ 418386 w 447675"/>
                <a:gd name="connsiteY159" fmla="*/ 323374 h 342900"/>
                <a:gd name="connsiteX160" fmla="*/ 426958 w 447675"/>
                <a:gd name="connsiteY160" fmla="*/ 314801 h 342900"/>
                <a:gd name="connsiteX161" fmla="*/ 425053 w 447675"/>
                <a:gd name="connsiteY161" fmla="*/ 304324 h 342900"/>
                <a:gd name="connsiteX162" fmla="*/ 426958 w 447675"/>
                <a:gd name="connsiteY162" fmla="*/ 300514 h 342900"/>
                <a:gd name="connsiteX163" fmla="*/ 429816 w 447675"/>
                <a:gd name="connsiteY163" fmla="*/ 295751 h 342900"/>
                <a:gd name="connsiteX164" fmla="*/ 430768 w 447675"/>
                <a:gd name="connsiteY164" fmla="*/ 290036 h 342900"/>
                <a:gd name="connsiteX165" fmla="*/ 431721 w 447675"/>
                <a:gd name="connsiteY165" fmla="*/ 282416 h 342900"/>
                <a:gd name="connsiteX166" fmla="*/ 430768 w 447675"/>
                <a:gd name="connsiteY166" fmla="*/ 276701 h 342900"/>
                <a:gd name="connsiteX167" fmla="*/ 429816 w 447675"/>
                <a:gd name="connsiteY167" fmla="*/ 274796 h 342900"/>
                <a:gd name="connsiteX168" fmla="*/ 429816 w 447675"/>
                <a:gd name="connsiteY168" fmla="*/ 273844 h 342900"/>
                <a:gd name="connsiteX169" fmla="*/ 414576 w 447675"/>
                <a:gd name="connsiteY169" fmla="*/ 265271 h 342900"/>
                <a:gd name="connsiteX170" fmla="*/ 404098 w 447675"/>
                <a:gd name="connsiteY170" fmla="*/ 261461 h 342900"/>
                <a:gd name="connsiteX171" fmla="*/ 400288 w 447675"/>
                <a:gd name="connsiteY171" fmla="*/ 260509 h 342900"/>
                <a:gd name="connsiteX172" fmla="*/ 391716 w 447675"/>
                <a:gd name="connsiteY172" fmla="*/ 259556 h 342900"/>
                <a:gd name="connsiteX173" fmla="*/ 385048 w 447675"/>
                <a:gd name="connsiteY173" fmla="*/ 258604 h 342900"/>
                <a:gd name="connsiteX174" fmla="*/ 386001 w 447675"/>
                <a:gd name="connsiteY174" fmla="*/ 257651 h 342900"/>
                <a:gd name="connsiteX175" fmla="*/ 390763 w 447675"/>
                <a:gd name="connsiteY175" fmla="*/ 256699 h 342900"/>
                <a:gd name="connsiteX176" fmla="*/ 397431 w 447675"/>
                <a:gd name="connsiteY176" fmla="*/ 257651 h 342900"/>
                <a:gd name="connsiteX177" fmla="*/ 402193 w 447675"/>
                <a:gd name="connsiteY177" fmla="*/ 256699 h 342900"/>
                <a:gd name="connsiteX178" fmla="*/ 405051 w 447675"/>
                <a:gd name="connsiteY178" fmla="*/ 255746 h 342900"/>
                <a:gd name="connsiteX179" fmla="*/ 410766 w 447675"/>
                <a:gd name="connsiteY179" fmla="*/ 258604 h 342900"/>
                <a:gd name="connsiteX180" fmla="*/ 415528 w 447675"/>
                <a:gd name="connsiteY180" fmla="*/ 261461 h 342900"/>
                <a:gd name="connsiteX181" fmla="*/ 426006 w 447675"/>
                <a:gd name="connsiteY181" fmla="*/ 261461 h 342900"/>
                <a:gd name="connsiteX182" fmla="*/ 430768 w 447675"/>
                <a:gd name="connsiteY182" fmla="*/ 259556 h 342900"/>
                <a:gd name="connsiteX183" fmla="*/ 440293 w 447675"/>
                <a:gd name="connsiteY183" fmla="*/ 252889 h 342900"/>
                <a:gd name="connsiteX184" fmla="*/ 445056 w 447675"/>
                <a:gd name="connsiteY184" fmla="*/ 235744 h 342900"/>
                <a:gd name="connsiteX185" fmla="*/ 446008 w 447675"/>
                <a:gd name="connsiteY185" fmla="*/ 230981 h 342900"/>
                <a:gd name="connsiteX186" fmla="*/ 446008 w 447675"/>
                <a:gd name="connsiteY186" fmla="*/ 213836 h 342900"/>
                <a:gd name="connsiteX187" fmla="*/ 444103 w 447675"/>
                <a:gd name="connsiteY187" fmla="*/ 206216 h 342900"/>
                <a:gd name="connsiteX188" fmla="*/ 437436 w 447675"/>
                <a:gd name="connsiteY188" fmla="*/ 191929 h 342900"/>
                <a:gd name="connsiteX189" fmla="*/ 420291 w 447675"/>
                <a:gd name="connsiteY189" fmla="*/ 181451 h 342900"/>
                <a:gd name="connsiteX190" fmla="*/ 410766 w 447675"/>
                <a:gd name="connsiteY190" fmla="*/ 176689 h 342900"/>
                <a:gd name="connsiteX191" fmla="*/ 409813 w 447675"/>
                <a:gd name="connsiteY191" fmla="*/ 171926 h 342900"/>
                <a:gd name="connsiteX192" fmla="*/ 408861 w 447675"/>
                <a:gd name="connsiteY192" fmla="*/ 169069 h 342900"/>
                <a:gd name="connsiteX193" fmla="*/ 409813 w 447675"/>
                <a:gd name="connsiteY193" fmla="*/ 167164 h 342900"/>
                <a:gd name="connsiteX194" fmla="*/ 411718 w 447675"/>
                <a:gd name="connsiteY194" fmla="*/ 162401 h 342900"/>
                <a:gd name="connsiteX195" fmla="*/ 412671 w 447675"/>
                <a:gd name="connsiteY195" fmla="*/ 150971 h 342900"/>
                <a:gd name="connsiteX196" fmla="*/ 410766 w 447675"/>
                <a:gd name="connsiteY196" fmla="*/ 143351 h 342900"/>
                <a:gd name="connsiteX197" fmla="*/ 406956 w 447675"/>
                <a:gd name="connsiteY197" fmla="*/ 129064 h 342900"/>
                <a:gd name="connsiteX198" fmla="*/ 406003 w 447675"/>
                <a:gd name="connsiteY198" fmla="*/ 124301 h 342900"/>
                <a:gd name="connsiteX199" fmla="*/ 406003 w 447675"/>
                <a:gd name="connsiteY199" fmla="*/ 121444 h 342900"/>
                <a:gd name="connsiteX200" fmla="*/ 403146 w 447675"/>
                <a:gd name="connsiteY200" fmla="*/ 115729 h 342900"/>
                <a:gd name="connsiteX201" fmla="*/ 398383 w 447675"/>
                <a:gd name="connsiteY201" fmla="*/ 104299 h 342900"/>
                <a:gd name="connsiteX202" fmla="*/ 396478 w 447675"/>
                <a:gd name="connsiteY202" fmla="*/ 97631 h 342900"/>
                <a:gd name="connsiteX203" fmla="*/ 385048 w 447675"/>
                <a:gd name="connsiteY203" fmla="*/ 82391 h 342900"/>
                <a:gd name="connsiteX204" fmla="*/ 379333 w 447675"/>
                <a:gd name="connsiteY204" fmla="*/ 74771 h 342900"/>
                <a:gd name="connsiteX205" fmla="*/ 373618 w 447675"/>
                <a:gd name="connsiteY205" fmla="*/ 67151 h 342900"/>
                <a:gd name="connsiteX206" fmla="*/ 369808 w 447675"/>
                <a:gd name="connsiteY206" fmla="*/ 62389 h 342900"/>
                <a:gd name="connsiteX207" fmla="*/ 361236 w 447675"/>
                <a:gd name="connsiteY207" fmla="*/ 55721 h 342900"/>
                <a:gd name="connsiteX208" fmla="*/ 351711 w 447675"/>
                <a:gd name="connsiteY208" fmla="*/ 50959 h 342900"/>
                <a:gd name="connsiteX209" fmla="*/ 345996 w 447675"/>
                <a:gd name="connsiteY209" fmla="*/ 48101 h 342900"/>
                <a:gd name="connsiteX210" fmla="*/ 338376 w 447675"/>
                <a:gd name="connsiteY210" fmla="*/ 48101 h 342900"/>
                <a:gd name="connsiteX211" fmla="*/ 329803 w 447675"/>
                <a:gd name="connsiteY211" fmla="*/ 47149 h 342900"/>
                <a:gd name="connsiteX212" fmla="*/ 317421 w 447675"/>
                <a:gd name="connsiteY212" fmla="*/ 44291 h 342900"/>
                <a:gd name="connsiteX213" fmla="*/ 312658 w 447675"/>
                <a:gd name="connsiteY213" fmla="*/ 43339 h 342900"/>
                <a:gd name="connsiteX214" fmla="*/ 310753 w 447675"/>
                <a:gd name="connsiteY214" fmla="*/ 37624 h 342900"/>
                <a:gd name="connsiteX215" fmla="*/ 303133 w 447675"/>
                <a:gd name="connsiteY215" fmla="*/ 26194 h 342900"/>
                <a:gd name="connsiteX216" fmla="*/ 295513 w 447675"/>
                <a:gd name="connsiteY216" fmla="*/ 18574 h 342900"/>
                <a:gd name="connsiteX217" fmla="*/ 289798 w 447675"/>
                <a:gd name="connsiteY217" fmla="*/ 13811 h 342900"/>
                <a:gd name="connsiteX218" fmla="*/ 285036 w 447675"/>
                <a:gd name="connsiteY218" fmla="*/ 7144 h 342900"/>
                <a:gd name="connsiteX219" fmla="*/ 326946 w 447675"/>
                <a:gd name="connsiteY219" fmla="*/ 40481 h 342900"/>
                <a:gd name="connsiteX220" fmla="*/ 328851 w 447675"/>
                <a:gd name="connsiteY220" fmla="*/ 45244 h 342900"/>
                <a:gd name="connsiteX221" fmla="*/ 324088 w 447675"/>
                <a:gd name="connsiteY221" fmla="*/ 47149 h 342900"/>
                <a:gd name="connsiteX222" fmla="*/ 320278 w 447675"/>
                <a:gd name="connsiteY222" fmla="*/ 48101 h 342900"/>
                <a:gd name="connsiteX223" fmla="*/ 317421 w 447675"/>
                <a:gd name="connsiteY223" fmla="*/ 47149 h 342900"/>
                <a:gd name="connsiteX224" fmla="*/ 315516 w 447675"/>
                <a:gd name="connsiteY224" fmla="*/ 43339 h 342900"/>
                <a:gd name="connsiteX225" fmla="*/ 320278 w 447675"/>
                <a:gd name="connsiteY225" fmla="*/ 39529 h 342900"/>
                <a:gd name="connsiteX226" fmla="*/ 326946 w 447675"/>
                <a:gd name="connsiteY226" fmla="*/ 40481 h 342900"/>
                <a:gd name="connsiteX227" fmla="*/ 256461 w 447675"/>
                <a:gd name="connsiteY227" fmla="*/ 70961 h 342900"/>
                <a:gd name="connsiteX228" fmla="*/ 253603 w 447675"/>
                <a:gd name="connsiteY228" fmla="*/ 74771 h 342900"/>
                <a:gd name="connsiteX229" fmla="*/ 246936 w 447675"/>
                <a:gd name="connsiteY229" fmla="*/ 85249 h 342900"/>
                <a:gd name="connsiteX230" fmla="*/ 245983 w 447675"/>
                <a:gd name="connsiteY230" fmla="*/ 87154 h 342900"/>
                <a:gd name="connsiteX231" fmla="*/ 245031 w 447675"/>
                <a:gd name="connsiteY231" fmla="*/ 87154 h 342900"/>
                <a:gd name="connsiteX232" fmla="*/ 243126 w 447675"/>
                <a:gd name="connsiteY232" fmla="*/ 85249 h 342900"/>
                <a:gd name="connsiteX233" fmla="*/ 238363 w 447675"/>
                <a:gd name="connsiteY233" fmla="*/ 80486 h 342900"/>
                <a:gd name="connsiteX234" fmla="*/ 244078 w 447675"/>
                <a:gd name="connsiteY234" fmla="*/ 79534 h 342900"/>
                <a:gd name="connsiteX235" fmla="*/ 248841 w 447675"/>
                <a:gd name="connsiteY235" fmla="*/ 79534 h 342900"/>
                <a:gd name="connsiteX236" fmla="*/ 248841 w 447675"/>
                <a:gd name="connsiteY236" fmla="*/ 75724 h 342900"/>
                <a:gd name="connsiteX237" fmla="*/ 249793 w 447675"/>
                <a:gd name="connsiteY237" fmla="*/ 70961 h 342900"/>
                <a:gd name="connsiteX238" fmla="*/ 256461 w 447675"/>
                <a:gd name="connsiteY238" fmla="*/ 70961 h 342900"/>
                <a:gd name="connsiteX239" fmla="*/ 223123 w 447675"/>
                <a:gd name="connsiteY239" fmla="*/ 79534 h 342900"/>
                <a:gd name="connsiteX240" fmla="*/ 227886 w 447675"/>
                <a:gd name="connsiteY240" fmla="*/ 81439 h 342900"/>
                <a:gd name="connsiteX241" fmla="*/ 229791 w 447675"/>
                <a:gd name="connsiteY241" fmla="*/ 82391 h 342900"/>
                <a:gd name="connsiteX242" fmla="*/ 221218 w 447675"/>
                <a:gd name="connsiteY242" fmla="*/ 83344 h 342900"/>
                <a:gd name="connsiteX243" fmla="*/ 217408 w 447675"/>
                <a:gd name="connsiteY243" fmla="*/ 83344 h 342900"/>
                <a:gd name="connsiteX244" fmla="*/ 217408 w 447675"/>
                <a:gd name="connsiteY244" fmla="*/ 81439 h 342900"/>
                <a:gd name="connsiteX245" fmla="*/ 218361 w 447675"/>
                <a:gd name="connsiteY245" fmla="*/ 79534 h 342900"/>
                <a:gd name="connsiteX246" fmla="*/ 223123 w 447675"/>
                <a:gd name="connsiteY246" fmla="*/ 79534 h 342900"/>
                <a:gd name="connsiteX247" fmla="*/ 211693 w 447675"/>
                <a:gd name="connsiteY247" fmla="*/ 81439 h 342900"/>
                <a:gd name="connsiteX248" fmla="*/ 196453 w 447675"/>
                <a:gd name="connsiteY248" fmla="*/ 82391 h 342900"/>
                <a:gd name="connsiteX249" fmla="*/ 195501 w 447675"/>
                <a:gd name="connsiteY249" fmla="*/ 81439 h 342900"/>
                <a:gd name="connsiteX250" fmla="*/ 204073 w 447675"/>
                <a:gd name="connsiteY250" fmla="*/ 80486 h 342900"/>
                <a:gd name="connsiteX251" fmla="*/ 211693 w 447675"/>
                <a:gd name="connsiteY251" fmla="*/ 81439 h 342900"/>
                <a:gd name="connsiteX252" fmla="*/ 185023 w 447675"/>
                <a:gd name="connsiteY252" fmla="*/ 101441 h 342900"/>
                <a:gd name="connsiteX253" fmla="*/ 185976 w 447675"/>
                <a:gd name="connsiteY253" fmla="*/ 103346 h 342900"/>
                <a:gd name="connsiteX254" fmla="*/ 178356 w 447675"/>
                <a:gd name="connsiteY254" fmla="*/ 102394 h 342900"/>
                <a:gd name="connsiteX255" fmla="*/ 177403 w 447675"/>
                <a:gd name="connsiteY255" fmla="*/ 100489 h 342900"/>
                <a:gd name="connsiteX256" fmla="*/ 185023 w 447675"/>
                <a:gd name="connsiteY256" fmla="*/ 101441 h 342900"/>
                <a:gd name="connsiteX257" fmla="*/ 208836 w 447675"/>
                <a:gd name="connsiteY257" fmla="*/ 106204 h 342900"/>
                <a:gd name="connsiteX258" fmla="*/ 209788 w 447675"/>
                <a:gd name="connsiteY258" fmla="*/ 109061 h 342900"/>
                <a:gd name="connsiteX259" fmla="*/ 209788 w 447675"/>
                <a:gd name="connsiteY259" fmla="*/ 110966 h 342900"/>
                <a:gd name="connsiteX260" fmla="*/ 207883 w 447675"/>
                <a:gd name="connsiteY260" fmla="*/ 108109 h 342900"/>
                <a:gd name="connsiteX261" fmla="*/ 208836 w 447675"/>
                <a:gd name="connsiteY261" fmla="*/ 106204 h 342900"/>
                <a:gd name="connsiteX262" fmla="*/ 267891 w 447675"/>
                <a:gd name="connsiteY262" fmla="*/ 138589 h 342900"/>
                <a:gd name="connsiteX263" fmla="*/ 269796 w 447675"/>
                <a:gd name="connsiteY263" fmla="*/ 142399 h 342900"/>
                <a:gd name="connsiteX264" fmla="*/ 274558 w 447675"/>
                <a:gd name="connsiteY264" fmla="*/ 150019 h 342900"/>
                <a:gd name="connsiteX265" fmla="*/ 276463 w 447675"/>
                <a:gd name="connsiteY265" fmla="*/ 153829 h 342900"/>
                <a:gd name="connsiteX266" fmla="*/ 278368 w 447675"/>
                <a:gd name="connsiteY266" fmla="*/ 162401 h 342900"/>
                <a:gd name="connsiteX267" fmla="*/ 277416 w 447675"/>
                <a:gd name="connsiteY267" fmla="*/ 172879 h 342900"/>
                <a:gd name="connsiteX268" fmla="*/ 262176 w 447675"/>
                <a:gd name="connsiteY268" fmla="*/ 166211 h 342900"/>
                <a:gd name="connsiteX269" fmla="*/ 249793 w 447675"/>
                <a:gd name="connsiteY269" fmla="*/ 160496 h 342900"/>
                <a:gd name="connsiteX270" fmla="*/ 245983 w 447675"/>
                <a:gd name="connsiteY270" fmla="*/ 159544 h 342900"/>
                <a:gd name="connsiteX271" fmla="*/ 238363 w 447675"/>
                <a:gd name="connsiteY271" fmla="*/ 158591 h 342900"/>
                <a:gd name="connsiteX272" fmla="*/ 231696 w 447675"/>
                <a:gd name="connsiteY272" fmla="*/ 157639 h 342900"/>
                <a:gd name="connsiteX273" fmla="*/ 229791 w 447675"/>
                <a:gd name="connsiteY273" fmla="*/ 153829 h 342900"/>
                <a:gd name="connsiteX274" fmla="*/ 230743 w 447675"/>
                <a:gd name="connsiteY274" fmla="*/ 150971 h 342900"/>
                <a:gd name="connsiteX275" fmla="*/ 238363 w 447675"/>
                <a:gd name="connsiteY275" fmla="*/ 145256 h 342900"/>
                <a:gd name="connsiteX276" fmla="*/ 256461 w 447675"/>
                <a:gd name="connsiteY276" fmla="*/ 139541 h 342900"/>
                <a:gd name="connsiteX277" fmla="*/ 265033 w 447675"/>
                <a:gd name="connsiteY277" fmla="*/ 135731 h 342900"/>
                <a:gd name="connsiteX278" fmla="*/ 267891 w 447675"/>
                <a:gd name="connsiteY278" fmla="*/ 138589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</a:cxnLst>
              <a:rect l="l" t="t" r="r" b="b"/>
              <a:pathLst>
                <a:path w="447675" h="342900">
                  <a:moveTo>
                    <a:pt x="285036" y="7144"/>
                  </a:moveTo>
                  <a:cubicBezTo>
                    <a:pt x="285036" y="7144"/>
                    <a:pt x="282178" y="8096"/>
                    <a:pt x="278368" y="8096"/>
                  </a:cubicBezTo>
                  <a:cubicBezTo>
                    <a:pt x="271701" y="9049"/>
                    <a:pt x="270748" y="9049"/>
                    <a:pt x="264081" y="12859"/>
                  </a:cubicBezTo>
                  <a:cubicBezTo>
                    <a:pt x="257413" y="15716"/>
                    <a:pt x="246936" y="23336"/>
                    <a:pt x="242173" y="29051"/>
                  </a:cubicBezTo>
                  <a:cubicBezTo>
                    <a:pt x="240268" y="30956"/>
                    <a:pt x="236458" y="38576"/>
                    <a:pt x="229791" y="51911"/>
                  </a:cubicBezTo>
                  <a:cubicBezTo>
                    <a:pt x="228838" y="53816"/>
                    <a:pt x="228838" y="55721"/>
                    <a:pt x="231696" y="56674"/>
                  </a:cubicBezTo>
                  <a:cubicBezTo>
                    <a:pt x="234553" y="57626"/>
                    <a:pt x="234553" y="58579"/>
                    <a:pt x="236458" y="61436"/>
                  </a:cubicBezTo>
                  <a:cubicBezTo>
                    <a:pt x="237411" y="63341"/>
                    <a:pt x="238363" y="64294"/>
                    <a:pt x="239316" y="65246"/>
                  </a:cubicBezTo>
                  <a:cubicBezTo>
                    <a:pt x="240268" y="66199"/>
                    <a:pt x="240268" y="66199"/>
                    <a:pt x="240268" y="67151"/>
                  </a:cubicBezTo>
                  <a:cubicBezTo>
                    <a:pt x="239316" y="67151"/>
                    <a:pt x="236458" y="67151"/>
                    <a:pt x="232648" y="67151"/>
                  </a:cubicBezTo>
                  <a:cubicBezTo>
                    <a:pt x="225981" y="67151"/>
                    <a:pt x="225981" y="67151"/>
                    <a:pt x="224076" y="69056"/>
                  </a:cubicBezTo>
                  <a:cubicBezTo>
                    <a:pt x="221218" y="70961"/>
                    <a:pt x="220266" y="70961"/>
                    <a:pt x="218361" y="69056"/>
                  </a:cubicBezTo>
                  <a:cubicBezTo>
                    <a:pt x="217408" y="68104"/>
                    <a:pt x="216456" y="68104"/>
                    <a:pt x="215503" y="68104"/>
                  </a:cubicBezTo>
                  <a:cubicBezTo>
                    <a:pt x="214551" y="68104"/>
                    <a:pt x="213598" y="68104"/>
                    <a:pt x="212646" y="69056"/>
                  </a:cubicBezTo>
                  <a:cubicBezTo>
                    <a:pt x="212646" y="70009"/>
                    <a:pt x="211693" y="70009"/>
                    <a:pt x="210741" y="70009"/>
                  </a:cubicBezTo>
                  <a:cubicBezTo>
                    <a:pt x="209788" y="70009"/>
                    <a:pt x="207883" y="67151"/>
                    <a:pt x="207883" y="65246"/>
                  </a:cubicBezTo>
                  <a:cubicBezTo>
                    <a:pt x="207883" y="64294"/>
                    <a:pt x="207883" y="64294"/>
                    <a:pt x="206931" y="63341"/>
                  </a:cubicBezTo>
                  <a:cubicBezTo>
                    <a:pt x="205978" y="63341"/>
                    <a:pt x="202168" y="63341"/>
                    <a:pt x="201216" y="63341"/>
                  </a:cubicBezTo>
                  <a:cubicBezTo>
                    <a:pt x="200263" y="63341"/>
                    <a:pt x="200263" y="64294"/>
                    <a:pt x="200263" y="65246"/>
                  </a:cubicBezTo>
                  <a:cubicBezTo>
                    <a:pt x="200263" y="66199"/>
                    <a:pt x="200263" y="67151"/>
                    <a:pt x="199311" y="68104"/>
                  </a:cubicBezTo>
                  <a:cubicBezTo>
                    <a:pt x="198358" y="69056"/>
                    <a:pt x="198358" y="69056"/>
                    <a:pt x="195501" y="69056"/>
                  </a:cubicBezTo>
                  <a:cubicBezTo>
                    <a:pt x="192643" y="69056"/>
                    <a:pt x="192643" y="69056"/>
                    <a:pt x="191691" y="68104"/>
                  </a:cubicBezTo>
                  <a:cubicBezTo>
                    <a:pt x="190738" y="66199"/>
                    <a:pt x="187881" y="67151"/>
                    <a:pt x="186928" y="68104"/>
                  </a:cubicBezTo>
                  <a:cubicBezTo>
                    <a:pt x="185976" y="69056"/>
                    <a:pt x="185023" y="69056"/>
                    <a:pt x="183118" y="69056"/>
                  </a:cubicBezTo>
                  <a:cubicBezTo>
                    <a:pt x="182166" y="69056"/>
                    <a:pt x="180261" y="69056"/>
                    <a:pt x="180261" y="69056"/>
                  </a:cubicBezTo>
                  <a:cubicBezTo>
                    <a:pt x="180261" y="69056"/>
                    <a:pt x="176451" y="68104"/>
                    <a:pt x="171688" y="67151"/>
                  </a:cubicBezTo>
                  <a:cubicBezTo>
                    <a:pt x="165021" y="65246"/>
                    <a:pt x="163116" y="65246"/>
                    <a:pt x="158353" y="65246"/>
                  </a:cubicBezTo>
                  <a:cubicBezTo>
                    <a:pt x="153591" y="65246"/>
                    <a:pt x="151686" y="65246"/>
                    <a:pt x="151686" y="66199"/>
                  </a:cubicBezTo>
                  <a:cubicBezTo>
                    <a:pt x="150733" y="67151"/>
                    <a:pt x="150733" y="73819"/>
                    <a:pt x="151686" y="77629"/>
                  </a:cubicBezTo>
                  <a:lnTo>
                    <a:pt x="151686" y="80486"/>
                  </a:lnTo>
                  <a:lnTo>
                    <a:pt x="157401" y="80486"/>
                  </a:lnTo>
                  <a:cubicBezTo>
                    <a:pt x="163116" y="80486"/>
                    <a:pt x="164068" y="80486"/>
                    <a:pt x="170736" y="78581"/>
                  </a:cubicBezTo>
                  <a:cubicBezTo>
                    <a:pt x="177403" y="76676"/>
                    <a:pt x="179308" y="76676"/>
                    <a:pt x="184071" y="75724"/>
                  </a:cubicBezTo>
                  <a:cubicBezTo>
                    <a:pt x="185976" y="75724"/>
                    <a:pt x="185976" y="75724"/>
                    <a:pt x="186928" y="76676"/>
                  </a:cubicBezTo>
                  <a:cubicBezTo>
                    <a:pt x="186928" y="77629"/>
                    <a:pt x="187881" y="78581"/>
                    <a:pt x="186928" y="78581"/>
                  </a:cubicBezTo>
                  <a:cubicBezTo>
                    <a:pt x="186928" y="79534"/>
                    <a:pt x="186928" y="79534"/>
                    <a:pt x="185023" y="80486"/>
                  </a:cubicBezTo>
                  <a:cubicBezTo>
                    <a:pt x="184071" y="80486"/>
                    <a:pt x="183118" y="80486"/>
                    <a:pt x="182166" y="79534"/>
                  </a:cubicBezTo>
                  <a:cubicBezTo>
                    <a:pt x="181213" y="78581"/>
                    <a:pt x="179308" y="78581"/>
                    <a:pt x="177403" y="79534"/>
                  </a:cubicBezTo>
                  <a:cubicBezTo>
                    <a:pt x="176451" y="82391"/>
                    <a:pt x="175498" y="83344"/>
                    <a:pt x="174546" y="83344"/>
                  </a:cubicBezTo>
                  <a:cubicBezTo>
                    <a:pt x="173593" y="83344"/>
                    <a:pt x="173593" y="83344"/>
                    <a:pt x="172641" y="83344"/>
                  </a:cubicBezTo>
                  <a:cubicBezTo>
                    <a:pt x="171688" y="84296"/>
                    <a:pt x="165973" y="84296"/>
                    <a:pt x="141208" y="84296"/>
                  </a:cubicBezTo>
                  <a:cubicBezTo>
                    <a:pt x="124063" y="84296"/>
                    <a:pt x="108823" y="84296"/>
                    <a:pt x="106918" y="84296"/>
                  </a:cubicBezTo>
                  <a:cubicBezTo>
                    <a:pt x="102156" y="85249"/>
                    <a:pt x="101203" y="84296"/>
                    <a:pt x="102156" y="82391"/>
                  </a:cubicBezTo>
                  <a:cubicBezTo>
                    <a:pt x="103108" y="81439"/>
                    <a:pt x="103108" y="80486"/>
                    <a:pt x="102156" y="78581"/>
                  </a:cubicBezTo>
                  <a:cubicBezTo>
                    <a:pt x="101203" y="76676"/>
                    <a:pt x="101203" y="75724"/>
                    <a:pt x="99298" y="76676"/>
                  </a:cubicBezTo>
                  <a:cubicBezTo>
                    <a:pt x="98346" y="76676"/>
                    <a:pt x="97393" y="76676"/>
                    <a:pt x="97393" y="78581"/>
                  </a:cubicBezTo>
                  <a:cubicBezTo>
                    <a:pt x="97393" y="79534"/>
                    <a:pt x="97393" y="81439"/>
                    <a:pt x="97393" y="81439"/>
                  </a:cubicBezTo>
                  <a:cubicBezTo>
                    <a:pt x="98346" y="83344"/>
                    <a:pt x="97393" y="84296"/>
                    <a:pt x="95488" y="84296"/>
                  </a:cubicBezTo>
                  <a:cubicBezTo>
                    <a:pt x="93583" y="84296"/>
                    <a:pt x="93583" y="85249"/>
                    <a:pt x="94536" y="88106"/>
                  </a:cubicBezTo>
                  <a:cubicBezTo>
                    <a:pt x="94536" y="90011"/>
                    <a:pt x="94536" y="90011"/>
                    <a:pt x="94536" y="90964"/>
                  </a:cubicBezTo>
                  <a:cubicBezTo>
                    <a:pt x="94536" y="91916"/>
                    <a:pt x="88821" y="92869"/>
                    <a:pt x="78343" y="92869"/>
                  </a:cubicBezTo>
                  <a:cubicBezTo>
                    <a:pt x="73581" y="92869"/>
                    <a:pt x="68818" y="92869"/>
                    <a:pt x="68818" y="92869"/>
                  </a:cubicBezTo>
                  <a:cubicBezTo>
                    <a:pt x="67866" y="92869"/>
                    <a:pt x="62151" y="93821"/>
                    <a:pt x="55483" y="93821"/>
                  </a:cubicBezTo>
                  <a:cubicBezTo>
                    <a:pt x="45006" y="93821"/>
                    <a:pt x="43101" y="93821"/>
                    <a:pt x="41196" y="93821"/>
                  </a:cubicBezTo>
                  <a:cubicBezTo>
                    <a:pt x="39291" y="92869"/>
                    <a:pt x="36433" y="92869"/>
                    <a:pt x="24051" y="92869"/>
                  </a:cubicBezTo>
                  <a:cubicBezTo>
                    <a:pt x="15478" y="92869"/>
                    <a:pt x="7858" y="92869"/>
                    <a:pt x="7858" y="93821"/>
                  </a:cubicBezTo>
                  <a:cubicBezTo>
                    <a:pt x="6906" y="93821"/>
                    <a:pt x="6906" y="99536"/>
                    <a:pt x="7858" y="100489"/>
                  </a:cubicBezTo>
                  <a:cubicBezTo>
                    <a:pt x="8811" y="101441"/>
                    <a:pt x="9763" y="101441"/>
                    <a:pt x="23098" y="100489"/>
                  </a:cubicBezTo>
                  <a:cubicBezTo>
                    <a:pt x="30718" y="100489"/>
                    <a:pt x="37386" y="100489"/>
                    <a:pt x="38338" y="100489"/>
                  </a:cubicBezTo>
                  <a:cubicBezTo>
                    <a:pt x="39291" y="100489"/>
                    <a:pt x="40243" y="100489"/>
                    <a:pt x="41196" y="99536"/>
                  </a:cubicBezTo>
                  <a:cubicBezTo>
                    <a:pt x="42148" y="98584"/>
                    <a:pt x="64056" y="98584"/>
                    <a:pt x="92631" y="99536"/>
                  </a:cubicBezTo>
                  <a:cubicBezTo>
                    <a:pt x="107871" y="99536"/>
                    <a:pt x="108823" y="99536"/>
                    <a:pt x="108823" y="100489"/>
                  </a:cubicBezTo>
                  <a:cubicBezTo>
                    <a:pt x="108823" y="102394"/>
                    <a:pt x="108823" y="108109"/>
                    <a:pt x="108823" y="108109"/>
                  </a:cubicBezTo>
                  <a:cubicBezTo>
                    <a:pt x="108823" y="108109"/>
                    <a:pt x="109776" y="108109"/>
                    <a:pt x="110728" y="108109"/>
                  </a:cubicBezTo>
                  <a:cubicBezTo>
                    <a:pt x="111681" y="107156"/>
                    <a:pt x="112633" y="107156"/>
                    <a:pt x="118348" y="107156"/>
                  </a:cubicBezTo>
                  <a:cubicBezTo>
                    <a:pt x="122158" y="107156"/>
                    <a:pt x="125016" y="108109"/>
                    <a:pt x="125968" y="108109"/>
                  </a:cubicBezTo>
                  <a:cubicBezTo>
                    <a:pt x="125968" y="108109"/>
                    <a:pt x="127873" y="108109"/>
                    <a:pt x="129778" y="108109"/>
                  </a:cubicBezTo>
                  <a:cubicBezTo>
                    <a:pt x="132636" y="108109"/>
                    <a:pt x="132636" y="108109"/>
                    <a:pt x="136446" y="110014"/>
                  </a:cubicBezTo>
                  <a:cubicBezTo>
                    <a:pt x="138351" y="110966"/>
                    <a:pt x="141208" y="112871"/>
                    <a:pt x="142161" y="113824"/>
                  </a:cubicBezTo>
                  <a:cubicBezTo>
                    <a:pt x="143113" y="114776"/>
                    <a:pt x="145018" y="114776"/>
                    <a:pt x="145971" y="115729"/>
                  </a:cubicBezTo>
                  <a:cubicBezTo>
                    <a:pt x="157401" y="117634"/>
                    <a:pt x="158353" y="117634"/>
                    <a:pt x="158353" y="119539"/>
                  </a:cubicBezTo>
                  <a:cubicBezTo>
                    <a:pt x="158353" y="121444"/>
                    <a:pt x="159306" y="123349"/>
                    <a:pt x="163116" y="127159"/>
                  </a:cubicBezTo>
                  <a:cubicBezTo>
                    <a:pt x="165973" y="129064"/>
                    <a:pt x="166926" y="130969"/>
                    <a:pt x="166926" y="131921"/>
                  </a:cubicBezTo>
                  <a:cubicBezTo>
                    <a:pt x="166926" y="133826"/>
                    <a:pt x="170736" y="136684"/>
                    <a:pt x="174546" y="139541"/>
                  </a:cubicBezTo>
                  <a:cubicBezTo>
                    <a:pt x="178356" y="142399"/>
                    <a:pt x="179308" y="143351"/>
                    <a:pt x="180261" y="147161"/>
                  </a:cubicBezTo>
                  <a:cubicBezTo>
                    <a:pt x="181213" y="149066"/>
                    <a:pt x="181213" y="150971"/>
                    <a:pt x="182166" y="151924"/>
                  </a:cubicBezTo>
                  <a:cubicBezTo>
                    <a:pt x="183118" y="152876"/>
                    <a:pt x="183118" y="154781"/>
                    <a:pt x="183118" y="154781"/>
                  </a:cubicBezTo>
                  <a:cubicBezTo>
                    <a:pt x="183118" y="154781"/>
                    <a:pt x="180261" y="157639"/>
                    <a:pt x="177403" y="160496"/>
                  </a:cubicBezTo>
                  <a:cubicBezTo>
                    <a:pt x="168831" y="168116"/>
                    <a:pt x="167878" y="169069"/>
                    <a:pt x="166926" y="175736"/>
                  </a:cubicBezTo>
                  <a:cubicBezTo>
                    <a:pt x="165973" y="181451"/>
                    <a:pt x="165973" y="185261"/>
                    <a:pt x="165973" y="186214"/>
                  </a:cubicBezTo>
                  <a:cubicBezTo>
                    <a:pt x="165973" y="187166"/>
                    <a:pt x="165973" y="188119"/>
                    <a:pt x="165973" y="189071"/>
                  </a:cubicBezTo>
                  <a:cubicBezTo>
                    <a:pt x="165021" y="190976"/>
                    <a:pt x="162163" y="201454"/>
                    <a:pt x="159306" y="210026"/>
                  </a:cubicBezTo>
                  <a:cubicBezTo>
                    <a:pt x="158353" y="212884"/>
                    <a:pt x="156448" y="216694"/>
                    <a:pt x="152638" y="222409"/>
                  </a:cubicBezTo>
                  <a:cubicBezTo>
                    <a:pt x="148828" y="228124"/>
                    <a:pt x="147876" y="229076"/>
                    <a:pt x="143113" y="238601"/>
                  </a:cubicBezTo>
                  <a:cubicBezTo>
                    <a:pt x="140256" y="243364"/>
                    <a:pt x="137398" y="249079"/>
                    <a:pt x="136446" y="250984"/>
                  </a:cubicBezTo>
                  <a:cubicBezTo>
                    <a:pt x="135493" y="252889"/>
                    <a:pt x="134541" y="255746"/>
                    <a:pt x="134541" y="255746"/>
                  </a:cubicBezTo>
                  <a:cubicBezTo>
                    <a:pt x="134541" y="258604"/>
                    <a:pt x="136446" y="262414"/>
                    <a:pt x="138351" y="264319"/>
                  </a:cubicBezTo>
                  <a:cubicBezTo>
                    <a:pt x="139303" y="265271"/>
                    <a:pt x="140256" y="267176"/>
                    <a:pt x="140256" y="267176"/>
                  </a:cubicBezTo>
                  <a:cubicBezTo>
                    <a:pt x="140256" y="267176"/>
                    <a:pt x="139303" y="269081"/>
                    <a:pt x="138351" y="270986"/>
                  </a:cubicBezTo>
                  <a:cubicBezTo>
                    <a:pt x="137398" y="272891"/>
                    <a:pt x="135493" y="275749"/>
                    <a:pt x="133588" y="277654"/>
                  </a:cubicBezTo>
                  <a:cubicBezTo>
                    <a:pt x="127873" y="288131"/>
                    <a:pt x="116443" y="301466"/>
                    <a:pt x="113586" y="303371"/>
                  </a:cubicBezTo>
                  <a:cubicBezTo>
                    <a:pt x="111681" y="304324"/>
                    <a:pt x="111681" y="304324"/>
                    <a:pt x="106918" y="303371"/>
                  </a:cubicBezTo>
                  <a:cubicBezTo>
                    <a:pt x="101203" y="301466"/>
                    <a:pt x="96441" y="301466"/>
                    <a:pt x="92631" y="303371"/>
                  </a:cubicBezTo>
                  <a:cubicBezTo>
                    <a:pt x="90726" y="304324"/>
                    <a:pt x="89773" y="304324"/>
                    <a:pt x="88821" y="305276"/>
                  </a:cubicBezTo>
                  <a:cubicBezTo>
                    <a:pt x="88821" y="305276"/>
                    <a:pt x="87868" y="305276"/>
                    <a:pt x="87868" y="305276"/>
                  </a:cubicBezTo>
                  <a:cubicBezTo>
                    <a:pt x="86916" y="305276"/>
                    <a:pt x="85011" y="307181"/>
                    <a:pt x="85011" y="308134"/>
                  </a:cubicBezTo>
                  <a:cubicBezTo>
                    <a:pt x="85011" y="308134"/>
                    <a:pt x="84058" y="310039"/>
                    <a:pt x="84058" y="311944"/>
                  </a:cubicBezTo>
                  <a:cubicBezTo>
                    <a:pt x="82153" y="315754"/>
                    <a:pt x="82153" y="317659"/>
                    <a:pt x="85963" y="321469"/>
                  </a:cubicBezTo>
                  <a:cubicBezTo>
                    <a:pt x="87868" y="324326"/>
                    <a:pt x="90726" y="326231"/>
                    <a:pt x="95488" y="328136"/>
                  </a:cubicBezTo>
                  <a:cubicBezTo>
                    <a:pt x="96441" y="330994"/>
                    <a:pt x="97393" y="330994"/>
                    <a:pt x="100251" y="330994"/>
                  </a:cubicBezTo>
                  <a:cubicBezTo>
                    <a:pt x="108823" y="329089"/>
                    <a:pt x="114538" y="329089"/>
                    <a:pt x="114538" y="330041"/>
                  </a:cubicBezTo>
                  <a:cubicBezTo>
                    <a:pt x="114538" y="330041"/>
                    <a:pt x="114538" y="331946"/>
                    <a:pt x="114538" y="333851"/>
                  </a:cubicBezTo>
                  <a:lnTo>
                    <a:pt x="114538" y="336709"/>
                  </a:lnTo>
                  <a:lnTo>
                    <a:pt x="118348" y="337661"/>
                  </a:lnTo>
                  <a:cubicBezTo>
                    <a:pt x="124063" y="339566"/>
                    <a:pt x="131683" y="341471"/>
                    <a:pt x="132636" y="342424"/>
                  </a:cubicBezTo>
                  <a:cubicBezTo>
                    <a:pt x="135493" y="343376"/>
                    <a:pt x="141208" y="344329"/>
                    <a:pt x="146923" y="344329"/>
                  </a:cubicBezTo>
                  <a:cubicBezTo>
                    <a:pt x="155496" y="344329"/>
                    <a:pt x="155496" y="344329"/>
                    <a:pt x="156448" y="337661"/>
                  </a:cubicBezTo>
                  <a:cubicBezTo>
                    <a:pt x="156448" y="335756"/>
                    <a:pt x="158353" y="330994"/>
                    <a:pt x="158353" y="328136"/>
                  </a:cubicBezTo>
                  <a:cubicBezTo>
                    <a:pt x="159306" y="323374"/>
                    <a:pt x="160258" y="321469"/>
                    <a:pt x="160258" y="313849"/>
                  </a:cubicBezTo>
                  <a:cubicBezTo>
                    <a:pt x="160258" y="302419"/>
                    <a:pt x="161211" y="300514"/>
                    <a:pt x="164068" y="296704"/>
                  </a:cubicBezTo>
                  <a:cubicBezTo>
                    <a:pt x="165021" y="294799"/>
                    <a:pt x="166926" y="291941"/>
                    <a:pt x="167878" y="290036"/>
                  </a:cubicBezTo>
                  <a:cubicBezTo>
                    <a:pt x="169783" y="287179"/>
                    <a:pt x="169783" y="287179"/>
                    <a:pt x="171688" y="287179"/>
                  </a:cubicBezTo>
                  <a:cubicBezTo>
                    <a:pt x="172641" y="287179"/>
                    <a:pt x="174546" y="287179"/>
                    <a:pt x="175498" y="286226"/>
                  </a:cubicBezTo>
                  <a:cubicBezTo>
                    <a:pt x="177403" y="285274"/>
                    <a:pt x="178356" y="285274"/>
                    <a:pt x="179308" y="281464"/>
                  </a:cubicBezTo>
                  <a:cubicBezTo>
                    <a:pt x="180261" y="278606"/>
                    <a:pt x="182166" y="276701"/>
                    <a:pt x="184071" y="274796"/>
                  </a:cubicBezTo>
                  <a:cubicBezTo>
                    <a:pt x="185976" y="272891"/>
                    <a:pt x="187881" y="270986"/>
                    <a:pt x="188833" y="269081"/>
                  </a:cubicBezTo>
                  <a:cubicBezTo>
                    <a:pt x="189786" y="267176"/>
                    <a:pt x="191691" y="264319"/>
                    <a:pt x="191691" y="263366"/>
                  </a:cubicBezTo>
                  <a:cubicBezTo>
                    <a:pt x="192643" y="262414"/>
                    <a:pt x="194548" y="256699"/>
                    <a:pt x="197406" y="252889"/>
                  </a:cubicBezTo>
                  <a:cubicBezTo>
                    <a:pt x="199311" y="248126"/>
                    <a:pt x="202168" y="244316"/>
                    <a:pt x="202168" y="244316"/>
                  </a:cubicBezTo>
                  <a:cubicBezTo>
                    <a:pt x="202168" y="244316"/>
                    <a:pt x="203121" y="242411"/>
                    <a:pt x="203121" y="240506"/>
                  </a:cubicBezTo>
                  <a:cubicBezTo>
                    <a:pt x="203121" y="238601"/>
                    <a:pt x="205026" y="232886"/>
                    <a:pt x="205978" y="229076"/>
                  </a:cubicBezTo>
                  <a:cubicBezTo>
                    <a:pt x="208836" y="221456"/>
                    <a:pt x="208836" y="220504"/>
                    <a:pt x="207883" y="218599"/>
                  </a:cubicBezTo>
                  <a:cubicBezTo>
                    <a:pt x="207883" y="217646"/>
                    <a:pt x="206931" y="215741"/>
                    <a:pt x="206931" y="214789"/>
                  </a:cubicBezTo>
                  <a:cubicBezTo>
                    <a:pt x="205978" y="212884"/>
                    <a:pt x="201216" y="203359"/>
                    <a:pt x="201216" y="202406"/>
                  </a:cubicBezTo>
                  <a:cubicBezTo>
                    <a:pt x="201216" y="201454"/>
                    <a:pt x="202168" y="202406"/>
                    <a:pt x="202168" y="203359"/>
                  </a:cubicBezTo>
                  <a:cubicBezTo>
                    <a:pt x="202168" y="204311"/>
                    <a:pt x="203121" y="205264"/>
                    <a:pt x="204073" y="205264"/>
                  </a:cubicBezTo>
                  <a:cubicBezTo>
                    <a:pt x="205026" y="206216"/>
                    <a:pt x="205978" y="207169"/>
                    <a:pt x="206931" y="210026"/>
                  </a:cubicBezTo>
                  <a:cubicBezTo>
                    <a:pt x="207883" y="212884"/>
                    <a:pt x="208836" y="214789"/>
                    <a:pt x="210741" y="215741"/>
                  </a:cubicBezTo>
                  <a:cubicBezTo>
                    <a:pt x="211693" y="216694"/>
                    <a:pt x="212646" y="216694"/>
                    <a:pt x="212646" y="216694"/>
                  </a:cubicBezTo>
                  <a:cubicBezTo>
                    <a:pt x="212646" y="216694"/>
                    <a:pt x="215503" y="218599"/>
                    <a:pt x="218361" y="220504"/>
                  </a:cubicBezTo>
                  <a:cubicBezTo>
                    <a:pt x="222171" y="223361"/>
                    <a:pt x="225028" y="224314"/>
                    <a:pt x="225981" y="224314"/>
                  </a:cubicBezTo>
                  <a:cubicBezTo>
                    <a:pt x="226933" y="224314"/>
                    <a:pt x="228838" y="224314"/>
                    <a:pt x="229791" y="225266"/>
                  </a:cubicBezTo>
                  <a:cubicBezTo>
                    <a:pt x="231696" y="225266"/>
                    <a:pt x="239316" y="226219"/>
                    <a:pt x="245031" y="227171"/>
                  </a:cubicBezTo>
                  <a:cubicBezTo>
                    <a:pt x="246936" y="227171"/>
                    <a:pt x="249793" y="227171"/>
                    <a:pt x="249793" y="228124"/>
                  </a:cubicBezTo>
                  <a:cubicBezTo>
                    <a:pt x="252651" y="229076"/>
                    <a:pt x="255508" y="230029"/>
                    <a:pt x="256461" y="231934"/>
                  </a:cubicBezTo>
                  <a:cubicBezTo>
                    <a:pt x="261223" y="238601"/>
                    <a:pt x="264081" y="244316"/>
                    <a:pt x="265033" y="244316"/>
                  </a:cubicBezTo>
                  <a:cubicBezTo>
                    <a:pt x="265986" y="244316"/>
                    <a:pt x="267891" y="246221"/>
                    <a:pt x="270748" y="247174"/>
                  </a:cubicBezTo>
                  <a:cubicBezTo>
                    <a:pt x="283131" y="251936"/>
                    <a:pt x="295513" y="257651"/>
                    <a:pt x="296466" y="258604"/>
                  </a:cubicBezTo>
                  <a:cubicBezTo>
                    <a:pt x="297418" y="259556"/>
                    <a:pt x="296466" y="260509"/>
                    <a:pt x="295513" y="265271"/>
                  </a:cubicBezTo>
                  <a:cubicBezTo>
                    <a:pt x="294561" y="270986"/>
                    <a:pt x="293608" y="271939"/>
                    <a:pt x="294561" y="274796"/>
                  </a:cubicBezTo>
                  <a:cubicBezTo>
                    <a:pt x="294561" y="277654"/>
                    <a:pt x="294561" y="278606"/>
                    <a:pt x="294561" y="279559"/>
                  </a:cubicBezTo>
                  <a:cubicBezTo>
                    <a:pt x="292656" y="283369"/>
                    <a:pt x="292656" y="284321"/>
                    <a:pt x="297418" y="293846"/>
                  </a:cubicBezTo>
                  <a:lnTo>
                    <a:pt x="301228" y="303371"/>
                  </a:lnTo>
                  <a:lnTo>
                    <a:pt x="305038" y="307181"/>
                  </a:lnTo>
                  <a:cubicBezTo>
                    <a:pt x="309801" y="311944"/>
                    <a:pt x="310753" y="312896"/>
                    <a:pt x="314563" y="312896"/>
                  </a:cubicBezTo>
                  <a:cubicBezTo>
                    <a:pt x="316468" y="312896"/>
                    <a:pt x="317421" y="313849"/>
                    <a:pt x="318373" y="313849"/>
                  </a:cubicBezTo>
                  <a:cubicBezTo>
                    <a:pt x="320278" y="314801"/>
                    <a:pt x="322183" y="314801"/>
                    <a:pt x="325041" y="313849"/>
                  </a:cubicBezTo>
                  <a:cubicBezTo>
                    <a:pt x="329803" y="310991"/>
                    <a:pt x="332661" y="310991"/>
                    <a:pt x="345996" y="310991"/>
                  </a:cubicBezTo>
                  <a:cubicBezTo>
                    <a:pt x="350758" y="310991"/>
                    <a:pt x="358378" y="309086"/>
                    <a:pt x="363141" y="307181"/>
                  </a:cubicBezTo>
                  <a:cubicBezTo>
                    <a:pt x="365046" y="306229"/>
                    <a:pt x="368856" y="305276"/>
                    <a:pt x="372666" y="305276"/>
                  </a:cubicBezTo>
                  <a:cubicBezTo>
                    <a:pt x="377428" y="304324"/>
                    <a:pt x="379333" y="304324"/>
                    <a:pt x="381238" y="303371"/>
                  </a:cubicBezTo>
                  <a:cubicBezTo>
                    <a:pt x="384096" y="302419"/>
                    <a:pt x="384096" y="301466"/>
                    <a:pt x="385048" y="299561"/>
                  </a:cubicBezTo>
                  <a:cubicBezTo>
                    <a:pt x="386001" y="297656"/>
                    <a:pt x="386001" y="297656"/>
                    <a:pt x="387906" y="301466"/>
                  </a:cubicBezTo>
                  <a:cubicBezTo>
                    <a:pt x="388858" y="304324"/>
                    <a:pt x="389811" y="305276"/>
                    <a:pt x="389811" y="310991"/>
                  </a:cubicBezTo>
                  <a:lnTo>
                    <a:pt x="390763" y="316706"/>
                  </a:lnTo>
                  <a:lnTo>
                    <a:pt x="388858" y="318611"/>
                  </a:lnTo>
                  <a:cubicBezTo>
                    <a:pt x="386953" y="320516"/>
                    <a:pt x="386953" y="322421"/>
                    <a:pt x="386953" y="324326"/>
                  </a:cubicBezTo>
                  <a:cubicBezTo>
                    <a:pt x="386953" y="325279"/>
                    <a:pt x="390763" y="333851"/>
                    <a:pt x="391716" y="334804"/>
                  </a:cubicBezTo>
                  <a:cubicBezTo>
                    <a:pt x="393621" y="335756"/>
                    <a:pt x="395526" y="335756"/>
                    <a:pt x="406003" y="330041"/>
                  </a:cubicBezTo>
                  <a:cubicBezTo>
                    <a:pt x="411718" y="327184"/>
                    <a:pt x="417433" y="324326"/>
                    <a:pt x="418386" y="323374"/>
                  </a:cubicBezTo>
                  <a:cubicBezTo>
                    <a:pt x="421243" y="322421"/>
                    <a:pt x="426958" y="315754"/>
                    <a:pt x="426958" y="314801"/>
                  </a:cubicBezTo>
                  <a:cubicBezTo>
                    <a:pt x="426958" y="312896"/>
                    <a:pt x="426006" y="306229"/>
                    <a:pt x="425053" y="304324"/>
                  </a:cubicBezTo>
                  <a:cubicBezTo>
                    <a:pt x="424101" y="302419"/>
                    <a:pt x="425053" y="301466"/>
                    <a:pt x="426958" y="300514"/>
                  </a:cubicBezTo>
                  <a:cubicBezTo>
                    <a:pt x="428863" y="299561"/>
                    <a:pt x="429816" y="298609"/>
                    <a:pt x="429816" y="295751"/>
                  </a:cubicBezTo>
                  <a:cubicBezTo>
                    <a:pt x="429816" y="294799"/>
                    <a:pt x="429816" y="291941"/>
                    <a:pt x="430768" y="290036"/>
                  </a:cubicBezTo>
                  <a:cubicBezTo>
                    <a:pt x="430768" y="288131"/>
                    <a:pt x="431721" y="285274"/>
                    <a:pt x="431721" y="282416"/>
                  </a:cubicBezTo>
                  <a:cubicBezTo>
                    <a:pt x="431721" y="278606"/>
                    <a:pt x="431721" y="277654"/>
                    <a:pt x="430768" y="276701"/>
                  </a:cubicBezTo>
                  <a:cubicBezTo>
                    <a:pt x="429816" y="275749"/>
                    <a:pt x="429816" y="274796"/>
                    <a:pt x="429816" y="274796"/>
                  </a:cubicBezTo>
                  <a:cubicBezTo>
                    <a:pt x="429816" y="274796"/>
                    <a:pt x="429816" y="273844"/>
                    <a:pt x="429816" y="273844"/>
                  </a:cubicBezTo>
                  <a:cubicBezTo>
                    <a:pt x="429816" y="273844"/>
                    <a:pt x="417433" y="266224"/>
                    <a:pt x="414576" y="265271"/>
                  </a:cubicBezTo>
                  <a:cubicBezTo>
                    <a:pt x="413623" y="264319"/>
                    <a:pt x="406956" y="262414"/>
                    <a:pt x="404098" y="261461"/>
                  </a:cubicBezTo>
                  <a:cubicBezTo>
                    <a:pt x="403146" y="261461"/>
                    <a:pt x="401241" y="260509"/>
                    <a:pt x="400288" y="260509"/>
                  </a:cubicBezTo>
                  <a:cubicBezTo>
                    <a:pt x="399336" y="260509"/>
                    <a:pt x="395526" y="259556"/>
                    <a:pt x="391716" y="259556"/>
                  </a:cubicBezTo>
                  <a:cubicBezTo>
                    <a:pt x="387906" y="259556"/>
                    <a:pt x="385048" y="259556"/>
                    <a:pt x="385048" y="258604"/>
                  </a:cubicBezTo>
                  <a:cubicBezTo>
                    <a:pt x="385048" y="257651"/>
                    <a:pt x="385048" y="257651"/>
                    <a:pt x="386001" y="257651"/>
                  </a:cubicBezTo>
                  <a:cubicBezTo>
                    <a:pt x="386953" y="255746"/>
                    <a:pt x="387906" y="255746"/>
                    <a:pt x="390763" y="256699"/>
                  </a:cubicBezTo>
                  <a:cubicBezTo>
                    <a:pt x="391716" y="256699"/>
                    <a:pt x="394573" y="257651"/>
                    <a:pt x="397431" y="257651"/>
                  </a:cubicBezTo>
                  <a:cubicBezTo>
                    <a:pt x="401241" y="257651"/>
                    <a:pt x="401241" y="257651"/>
                    <a:pt x="402193" y="256699"/>
                  </a:cubicBezTo>
                  <a:cubicBezTo>
                    <a:pt x="403146" y="255746"/>
                    <a:pt x="403146" y="255746"/>
                    <a:pt x="405051" y="255746"/>
                  </a:cubicBezTo>
                  <a:cubicBezTo>
                    <a:pt x="406956" y="255746"/>
                    <a:pt x="407908" y="255746"/>
                    <a:pt x="410766" y="258604"/>
                  </a:cubicBezTo>
                  <a:cubicBezTo>
                    <a:pt x="412671" y="259556"/>
                    <a:pt x="414576" y="261461"/>
                    <a:pt x="415528" y="261461"/>
                  </a:cubicBezTo>
                  <a:cubicBezTo>
                    <a:pt x="418386" y="262414"/>
                    <a:pt x="425053" y="262414"/>
                    <a:pt x="426006" y="261461"/>
                  </a:cubicBezTo>
                  <a:cubicBezTo>
                    <a:pt x="426958" y="261461"/>
                    <a:pt x="428863" y="260509"/>
                    <a:pt x="430768" y="259556"/>
                  </a:cubicBezTo>
                  <a:cubicBezTo>
                    <a:pt x="434578" y="257651"/>
                    <a:pt x="439341" y="254794"/>
                    <a:pt x="440293" y="252889"/>
                  </a:cubicBezTo>
                  <a:cubicBezTo>
                    <a:pt x="441246" y="250984"/>
                    <a:pt x="443151" y="246221"/>
                    <a:pt x="445056" y="235744"/>
                  </a:cubicBezTo>
                  <a:cubicBezTo>
                    <a:pt x="445056" y="234791"/>
                    <a:pt x="446008" y="231934"/>
                    <a:pt x="446008" y="230981"/>
                  </a:cubicBezTo>
                  <a:cubicBezTo>
                    <a:pt x="446961" y="227171"/>
                    <a:pt x="446961" y="217646"/>
                    <a:pt x="446008" y="213836"/>
                  </a:cubicBezTo>
                  <a:cubicBezTo>
                    <a:pt x="446008" y="211931"/>
                    <a:pt x="445056" y="209074"/>
                    <a:pt x="444103" y="206216"/>
                  </a:cubicBezTo>
                  <a:cubicBezTo>
                    <a:pt x="443151" y="200501"/>
                    <a:pt x="441246" y="196691"/>
                    <a:pt x="437436" y="191929"/>
                  </a:cubicBezTo>
                  <a:cubicBezTo>
                    <a:pt x="429816" y="182404"/>
                    <a:pt x="428863" y="181451"/>
                    <a:pt x="420291" y="181451"/>
                  </a:cubicBezTo>
                  <a:cubicBezTo>
                    <a:pt x="413623" y="180499"/>
                    <a:pt x="411718" y="180499"/>
                    <a:pt x="410766" y="176689"/>
                  </a:cubicBezTo>
                  <a:cubicBezTo>
                    <a:pt x="410766" y="175736"/>
                    <a:pt x="409813" y="172879"/>
                    <a:pt x="409813" y="171926"/>
                  </a:cubicBezTo>
                  <a:cubicBezTo>
                    <a:pt x="409813" y="170974"/>
                    <a:pt x="408861" y="169069"/>
                    <a:pt x="408861" y="169069"/>
                  </a:cubicBezTo>
                  <a:cubicBezTo>
                    <a:pt x="408861" y="168116"/>
                    <a:pt x="408861" y="168116"/>
                    <a:pt x="409813" y="167164"/>
                  </a:cubicBezTo>
                  <a:cubicBezTo>
                    <a:pt x="410766" y="166211"/>
                    <a:pt x="411718" y="164306"/>
                    <a:pt x="411718" y="162401"/>
                  </a:cubicBezTo>
                  <a:cubicBezTo>
                    <a:pt x="413623" y="155734"/>
                    <a:pt x="413623" y="155734"/>
                    <a:pt x="412671" y="150971"/>
                  </a:cubicBezTo>
                  <a:cubicBezTo>
                    <a:pt x="411718" y="148114"/>
                    <a:pt x="411718" y="145256"/>
                    <a:pt x="410766" y="143351"/>
                  </a:cubicBezTo>
                  <a:cubicBezTo>
                    <a:pt x="409813" y="138589"/>
                    <a:pt x="407908" y="131921"/>
                    <a:pt x="406956" y="129064"/>
                  </a:cubicBezTo>
                  <a:cubicBezTo>
                    <a:pt x="406003" y="127159"/>
                    <a:pt x="406003" y="125254"/>
                    <a:pt x="406003" y="124301"/>
                  </a:cubicBezTo>
                  <a:cubicBezTo>
                    <a:pt x="406003" y="123349"/>
                    <a:pt x="406003" y="122396"/>
                    <a:pt x="406003" y="121444"/>
                  </a:cubicBezTo>
                  <a:cubicBezTo>
                    <a:pt x="406003" y="121444"/>
                    <a:pt x="404098" y="118586"/>
                    <a:pt x="403146" y="115729"/>
                  </a:cubicBezTo>
                  <a:cubicBezTo>
                    <a:pt x="402193" y="112871"/>
                    <a:pt x="400288" y="108109"/>
                    <a:pt x="398383" y="104299"/>
                  </a:cubicBezTo>
                  <a:cubicBezTo>
                    <a:pt x="397431" y="101441"/>
                    <a:pt x="396478" y="98584"/>
                    <a:pt x="396478" y="97631"/>
                  </a:cubicBezTo>
                  <a:cubicBezTo>
                    <a:pt x="396478" y="96679"/>
                    <a:pt x="394573" y="93821"/>
                    <a:pt x="385048" y="82391"/>
                  </a:cubicBezTo>
                  <a:cubicBezTo>
                    <a:pt x="384096" y="80486"/>
                    <a:pt x="381238" y="76676"/>
                    <a:pt x="379333" y="74771"/>
                  </a:cubicBezTo>
                  <a:cubicBezTo>
                    <a:pt x="377428" y="71914"/>
                    <a:pt x="374571" y="68104"/>
                    <a:pt x="373618" y="67151"/>
                  </a:cubicBezTo>
                  <a:cubicBezTo>
                    <a:pt x="372666" y="65246"/>
                    <a:pt x="370761" y="63341"/>
                    <a:pt x="369808" y="62389"/>
                  </a:cubicBezTo>
                  <a:cubicBezTo>
                    <a:pt x="367903" y="59531"/>
                    <a:pt x="366951" y="58579"/>
                    <a:pt x="361236" y="55721"/>
                  </a:cubicBezTo>
                  <a:cubicBezTo>
                    <a:pt x="358378" y="54769"/>
                    <a:pt x="354568" y="51911"/>
                    <a:pt x="351711" y="50959"/>
                  </a:cubicBezTo>
                  <a:lnTo>
                    <a:pt x="345996" y="48101"/>
                  </a:lnTo>
                  <a:lnTo>
                    <a:pt x="338376" y="48101"/>
                  </a:lnTo>
                  <a:cubicBezTo>
                    <a:pt x="334566" y="48101"/>
                    <a:pt x="330756" y="48101"/>
                    <a:pt x="329803" y="47149"/>
                  </a:cubicBezTo>
                  <a:cubicBezTo>
                    <a:pt x="324088" y="45244"/>
                    <a:pt x="321231" y="44291"/>
                    <a:pt x="317421" y="44291"/>
                  </a:cubicBezTo>
                  <a:cubicBezTo>
                    <a:pt x="314563" y="44291"/>
                    <a:pt x="313611" y="44291"/>
                    <a:pt x="312658" y="43339"/>
                  </a:cubicBezTo>
                  <a:cubicBezTo>
                    <a:pt x="312658" y="43339"/>
                    <a:pt x="311706" y="40481"/>
                    <a:pt x="310753" y="37624"/>
                  </a:cubicBezTo>
                  <a:cubicBezTo>
                    <a:pt x="308848" y="30956"/>
                    <a:pt x="307896" y="30004"/>
                    <a:pt x="303133" y="26194"/>
                  </a:cubicBezTo>
                  <a:cubicBezTo>
                    <a:pt x="301228" y="24289"/>
                    <a:pt x="297418" y="20479"/>
                    <a:pt x="295513" y="18574"/>
                  </a:cubicBezTo>
                  <a:cubicBezTo>
                    <a:pt x="293608" y="16669"/>
                    <a:pt x="290751" y="14764"/>
                    <a:pt x="289798" y="13811"/>
                  </a:cubicBezTo>
                  <a:cubicBezTo>
                    <a:pt x="289798" y="7144"/>
                    <a:pt x="285036" y="7144"/>
                    <a:pt x="285036" y="7144"/>
                  </a:cubicBezTo>
                  <a:close/>
                  <a:moveTo>
                    <a:pt x="326946" y="40481"/>
                  </a:moveTo>
                  <a:cubicBezTo>
                    <a:pt x="330756" y="42386"/>
                    <a:pt x="331708" y="43339"/>
                    <a:pt x="328851" y="45244"/>
                  </a:cubicBezTo>
                  <a:cubicBezTo>
                    <a:pt x="327898" y="46196"/>
                    <a:pt x="325993" y="47149"/>
                    <a:pt x="324088" y="47149"/>
                  </a:cubicBezTo>
                  <a:cubicBezTo>
                    <a:pt x="323136" y="47149"/>
                    <a:pt x="321231" y="47149"/>
                    <a:pt x="320278" y="48101"/>
                  </a:cubicBezTo>
                  <a:cubicBezTo>
                    <a:pt x="319326" y="48101"/>
                    <a:pt x="318373" y="48101"/>
                    <a:pt x="317421" y="47149"/>
                  </a:cubicBezTo>
                  <a:cubicBezTo>
                    <a:pt x="316468" y="45244"/>
                    <a:pt x="315516" y="45244"/>
                    <a:pt x="315516" y="43339"/>
                  </a:cubicBezTo>
                  <a:cubicBezTo>
                    <a:pt x="315516" y="40481"/>
                    <a:pt x="316468" y="39529"/>
                    <a:pt x="320278" y="39529"/>
                  </a:cubicBezTo>
                  <a:cubicBezTo>
                    <a:pt x="323136" y="39529"/>
                    <a:pt x="325041" y="40481"/>
                    <a:pt x="326946" y="40481"/>
                  </a:cubicBezTo>
                  <a:close/>
                  <a:moveTo>
                    <a:pt x="256461" y="70961"/>
                  </a:moveTo>
                  <a:cubicBezTo>
                    <a:pt x="256461" y="70961"/>
                    <a:pt x="255508" y="72866"/>
                    <a:pt x="253603" y="74771"/>
                  </a:cubicBezTo>
                  <a:cubicBezTo>
                    <a:pt x="249793" y="79534"/>
                    <a:pt x="246936" y="83344"/>
                    <a:pt x="246936" y="85249"/>
                  </a:cubicBezTo>
                  <a:cubicBezTo>
                    <a:pt x="246936" y="86201"/>
                    <a:pt x="246936" y="86201"/>
                    <a:pt x="245983" y="87154"/>
                  </a:cubicBezTo>
                  <a:cubicBezTo>
                    <a:pt x="245031" y="88106"/>
                    <a:pt x="245031" y="88106"/>
                    <a:pt x="245031" y="87154"/>
                  </a:cubicBezTo>
                  <a:cubicBezTo>
                    <a:pt x="245031" y="87154"/>
                    <a:pt x="244078" y="86201"/>
                    <a:pt x="243126" y="85249"/>
                  </a:cubicBezTo>
                  <a:cubicBezTo>
                    <a:pt x="240268" y="84296"/>
                    <a:pt x="238363" y="81439"/>
                    <a:pt x="238363" y="80486"/>
                  </a:cubicBezTo>
                  <a:cubicBezTo>
                    <a:pt x="238363" y="79534"/>
                    <a:pt x="239316" y="79534"/>
                    <a:pt x="244078" y="79534"/>
                  </a:cubicBezTo>
                  <a:lnTo>
                    <a:pt x="248841" y="79534"/>
                  </a:lnTo>
                  <a:lnTo>
                    <a:pt x="248841" y="75724"/>
                  </a:lnTo>
                  <a:cubicBezTo>
                    <a:pt x="248841" y="73819"/>
                    <a:pt x="248841" y="70961"/>
                    <a:pt x="249793" y="70961"/>
                  </a:cubicBezTo>
                  <a:cubicBezTo>
                    <a:pt x="251698" y="70009"/>
                    <a:pt x="255508" y="70009"/>
                    <a:pt x="256461" y="70961"/>
                  </a:cubicBezTo>
                  <a:close/>
                  <a:moveTo>
                    <a:pt x="223123" y="79534"/>
                  </a:moveTo>
                  <a:cubicBezTo>
                    <a:pt x="225028" y="80486"/>
                    <a:pt x="225981" y="81439"/>
                    <a:pt x="227886" y="81439"/>
                  </a:cubicBezTo>
                  <a:cubicBezTo>
                    <a:pt x="228838" y="81439"/>
                    <a:pt x="229791" y="81439"/>
                    <a:pt x="229791" y="82391"/>
                  </a:cubicBezTo>
                  <a:cubicBezTo>
                    <a:pt x="229791" y="83344"/>
                    <a:pt x="227886" y="83344"/>
                    <a:pt x="221218" y="83344"/>
                  </a:cubicBezTo>
                  <a:lnTo>
                    <a:pt x="217408" y="83344"/>
                  </a:lnTo>
                  <a:lnTo>
                    <a:pt x="217408" y="81439"/>
                  </a:lnTo>
                  <a:cubicBezTo>
                    <a:pt x="217408" y="80486"/>
                    <a:pt x="217408" y="79534"/>
                    <a:pt x="218361" y="79534"/>
                  </a:cubicBezTo>
                  <a:cubicBezTo>
                    <a:pt x="220266" y="77629"/>
                    <a:pt x="220266" y="77629"/>
                    <a:pt x="223123" y="79534"/>
                  </a:cubicBezTo>
                  <a:close/>
                  <a:moveTo>
                    <a:pt x="211693" y="81439"/>
                  </a:moveTo>
                  <a:cubicBezTo>
                    <a:pt x="211693" y="82391"/>
                    <a:pt x="199311" y="83344"/>
                    <a:pt x="196453" y="82391"/>
                  </a:cubicBezTo>
                  <a:cubicBezTo>
                    <a:pt x="194548" y="82391"/>
                    <a:pt x="194548" y="82391"/>
                    <a:pt x="195501" y="81439"/>
                  </a:cubicBezTo>
                  <a:cubicBezTo>
                    <a:pt x="196453" y="80486"/>
                    <a:pt x="198358" y="80486"/>
                    <a:pt x="204073" y="80486"/>
                  </a:cubicBezTo>
                  <a:cubicBezTo>
                    <a:pt x="207883" y="81439"/>
                    <a:pt x="211693" y="81439"/>
                    <a:pt x="211693" y="81439"/>
                  </a:cubicBezTo>
                  <a:close/>
                  <a:moveTo>
                    <a:pt x="185023" y="101441"/>
                  </a:moveTo>
                  <a:cubicBezTo>
                    <a:pt x="185976" y="102394"/>
                    <a:pt x="185976" y="102394"/>
                    <a:pt x="185976" y="103346"/>
                  </a:cubicBezTo>
                  <a:cubicBezTo>
                    <a:pt x="185023" y="104299"/>
                    <a:pt x="181213" y="104299"/>
                    <a:pt x="178356" y="102394"/>
                  </a:cubicBezTo>
                  <a:cubicBezTo>
                    <a:pt x="176451" y="101441"/>
                    <a:pt x="176451" y="101441"/>
                    <a:pt x="177403" y="100489"/>
                  </a:cubicBezTo>
                  <a:cubicBezTo>
                    <a:pt x="181213" y="100489"/>
                    <a:pt x="183118" y="100489"/>
                    <a:pt x="185023" y="101441"/>
                  </a:cubicBezTo>
                  <a:close/>
                  <a:moveTo>
                    <a:pt x="208836" y="106204"/>
                  </a:moveTo>
                  <a:cubicBezTo>
                    <a:pt x="208836" y="107156"/>
                    <a:pt x="208836" y="108109"/>
                    <a:pt x="209788" y="109061"/>
                  </a:cubicBezTo>
                  <a:cubicBezTo>
                    <a:pt x="209788" y="110014"/>
                    <a:pt x="209788" y="110966"/>
                    <a:pt x="209788" y="110966"/>
                  </a:cubicBezTo>
                  <a:cubicBezTo>
                    <a:pt x="208836" y="111919"/>
                    <a:pt x="207883" y="111919"/>
                    <a:pt x="207883" y="108109"/>
                  </a:cubicBezTo>
                  <a:cubicBezTo>
                    <a:pt x="207883" y="104299"/>
                    <a:pt x="208836" y="103346"/>
                    <a:pt x="208836" y="106204"/>
                  </a:cubicBezTo>
                  <a:close/>
                  <a:moveTo>
                    <a:pt x="267891" y="138589"/>
                  </a:moveTo>
                  <a:cubicBezTo>
                    <a:pt x="269796" y="139541"/>
                    <a:pt x="269796" y="140494"/>
                    <a:pt x="269796" y="142399"/>
                  </a:cubicBezTo>
                  <a:cubicBezTo>
                    <a:pt x="269796" y="145256"/>
                    <a:pt x="272653" y="150019"/>
                    <a:pt x="274558" y="150019"/>
                  </a:cubicBezTo>
                  <a:cubicBezTo>
                    <a:pt x="275511" y="150019"/>
                    <a:pt x="275511" y="150971"/>
                    <a:pt x="276463" y="153829"/>
                  </a:cubicBezTo>
                  <a:cubicBezTo>
                    <a:pt x="276463" y="154781"/>
                    <a:pt x="277416" y="158591"/>
                    <a:pt x="278368" y="162401"/>
                  </a:cubicBezTo>
                  <a:cubicBezTo>
                    <a:pt x="280273" y="170021"/>
                    <a:pt x="280273" y="171926"/>
                    <a:pt x="277416" y="172879"/>
                  </a:cubicBezTo>
                  <a:cubicBezTo>
                    <a:pt x="275511" y="172879"/>
                    <a:pt x="275511" y="172879"/>
                    <a:pt x="262176" y="166211"/>
                  </a:cubicBezTo>
                  <a:cubicBezTo>
                    <a:pt x="256461" y="163354"/>
                    <a:pt x="250746" y="160496"/>
                    <a:pt x="249793" y="160496"/>
                  </a:cubicBezTo>
                  <a:cubicBezTo>
                    <a:pt x="248841" y="160496"/>
                    <a:pt x="246936" y="160496"/>
                    <a:pt x="245983" y="159544"/>
                  </a:cubicBezTo>
                  <a:cubicBezTo>
                    <a:pt x="244078" y="159544"/>
                    <a:pt x="241221" y="158591"/>
                    <a:pt x="238363" y="158591"/>
                  </a:cubicBezTo>
                  <a:cubicBezTo>
                    <a:pt x="235506" y="158591"/>
                    <a:pt x="232648" y="157639"/>
                    <a:pt x="231696" y="157639"/>
                  </a:cubicBezTo>
                  <a:cubicBezTo>
                    <a:pt x="228838" y="157639"/>
                    <a:pt x="228838" y="156686"/>
                    <a:pt x="229791" y="153829"/>
                  </a:cubicBezTo>
                  <a:cubicBezTo>
                    <a:pt x="230743" y="151924"/>
                    <a:pt x="230743" y="151924"/>
                    <a:pt x="230743" y="150971"/>
                  </a:cubicBezTo>
                  <a:cubicBezTo>
                    <a:pt x="228838" y="147161"/>
                    <a:pt x="229791" y="146209"/>
                    <a:pt x="238363" y="145256"/>
                  </a:cubicBezTo>
                  <a:cubicBezTo>
                    <a:pt x="245031" y="144304"/>
                    <a:pt x="246936" y="144304"/>
                    <a:pt x="256461" y="139541"/>
                  </a:cubicBezTo>
                  <a:cubicBezTo>
                    <a:pt x="260271" y="137636"/>
                    <a:pt x="265033" y="135731"/>
                    <a:pt x="265033" y="135731"/>
                  </a:cubicBezTo>
                  <a:cubicBezTo>
                    <a:pt x="265986" y="136684"/>
                    <a:pt x="266938" y="136684"/>
                    <a:pt x="267891" y="138589"/>
                  </a:cubicBezTo>
                  <a:close/>
                </a:path>
              </a:pathLst>
            </a:custGeom>
            <a:solidFill>
              <a:srgbClr val="054F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Graphic 3">
              <a:extLst>
                <a:ext uri="{FF2B5EF4-FFF2-40B4-BE49-F238E27FC236}">
                  <a16:creationId xmlns:a16="http://schemas.microsoft.com/office/drawing/2014/main" id="{4F10D800-3162-EA30-1431-EE0F4987639C}"/>
                </a:ext>
              </a:extLst>
            </p:cNvPr>
            <p:cNvSpPr/>
            <p:nvPr/>
          </p:nvSpPr>
          <p:spPr>
            <a:xfrm flipH="1">
              <a:off x="5941565" y="4928047"/>
              <a:ext cx="1651643" cy="1265089"/>
            </a:xfrm>
            <a:custGeom>
              <a:avLst/>
              <a:gdLst>
                <a:gd name="connsiteX0" fmla="*/ 285036 w 447675"/>
                <a:gd name="connsiteY0" fmla="*/ 7144 h 342900"/>
                <a:gd name="connsiteX1" fmla="*/ 278368 w 447675"/>
                <a:gd name="connsiteY1" fmla="*/ 8096 h 342900"/>
                <a:gd name="connsiteX2" fmla="*/ 264081 w 447675"/>
                <a:gd name="connsiteY2" fmla="*/ 12859 h 342900"/>
                <a:gd name="connsiteX3" fmla="*/ 242173 w 447675"/>
                <a:gd name="connsiteY3" fmla="*/ 29051 h 342900"/>
                <a:gd name="connsiteX4" fmla="*/ 229791 w 447675"/>
                <a:gd name="connsiteY4" fmla="*/ 51911 h 342900"/>
                <a:gd name="connsiteX5" fmla="*/ 231696 w 447675"/>
                <a:gd name="connsiteY5" fmla="*/ 56674 h 342900"/>
                <a:gd name="connsiteX6" fmla="*/ 236458 w 447675"/>
                <a:gd name="connsiteY6" fmla="*/ 61436 h 342900"/>
                <a:gd name="connsiteX7" fmla="*/ 239316 w 447675"/>
                <a:gd name="connsiteY7" fmla="*/ 65246 h 342900"/>
                <a:gd name="connsiteX8" fmla="*/ 240268 w 447675"/>
                <a:gd name="connsiteY8" fmla="*/ 67151 h 342900"/>
                <a:gd name="connsiteX9" fmla="*/ 232648 w 447675"/>
                <a:gd name="connsiteY9" fmla="*/ 67151 h 342900"/>
                <a:gd name="connsiteX10" fmla="*/ 224076 w 447675"/>
                <a:gd name="connsiteY10" fmla="*/ 69056 h 342900"/>
                <a:gd name="connsiteX11" fmla="*/ 218361 w 447675"/>
                <a:gd name="connsiteY11" fmla="*/ 69056 h 342900"/>
                <a:gd name="connsiteX12" fmla="*/ 215503 w 447675"/>
                <a:gd name="connsiteY12" fmla="*/ 68104 h 342900"/>
                <a:gd name="connsiteX13" fmla="*/ 212646 w 447675"/>
                <a:gd name="connsiteY13" fmla="*/ 69056 h 342900"/>
                <a:gd name="connsiteX14" fmla="*/ 210741 w 447675"/>
                <a:gd name="connsiteY14" fmla="*/ 70009 h 342900"/>
                <a:gd name="connsiteX15" fmla="*/ 207883 w 447675"/>
                <a:gd name="connsiteY15" fmla="*/ 65246 h 342900"/>
                <a:gd name="connsiteX16" fmla="*/ 206931 w 447675"/>
                <a:gd name="connsiteY16" fmla="*/ 63341 h 342900"/>
                <a:gd name="connsiteX17" fmla="*/ 201216 w 447675"/>
                <a:gd name="connsiteY17" fmla="*/ 63341 h 342900"/>
                <a:gd name="connsiteX18" fmla="*/ 200263 w 447675"/>
                <a:gd name="connsiteY18" fmla="*/ 65246 h 342900"/>
                <a:gd name="connsiteX19" fmla="*/ 199311 w 447675"/>
                <a:gd name="connsiteY19" fmla="*/ 68104 h 342900"/>
                <a:gd name="connsiteX20" fmla="*/ 195501 w 447675"/>
                <a:gd name="connsiteY20" fmla="*/ 69056 h 342900"/>
                <a:gd name="connsiteX21" fmla="*/ 191691 w 447675"/>
                <a:gd name="connsiteY21" fmla="*/ 68104 h 342900"/>
                <a:gd name="connsiteX22" fmla="*/ 186928 w 447675"/>
                <a:gd name="connsiteY22" fmla="*/ 68104 h 342900"/>
                <a:gd name="connsiteX23" fmla="*/ 183118 w 447675"/>
                <a:gd name="connsiteY23" fmla="*/ 69056 h 342900"/>
                <a:gd name="connsiteX24" fmla="*/ 180261 w 447675"/>
                <a:gd name="connsiteY24" fmla="*/ 69056 h 342900"/>
                <a:gd name="connsiteX25" fmla="*/ 171688 w 447675"/>
                <a:gd name="connsiteY25" fmla="*/ 67151 h 342900"/>
                <a:gd name="connsiteX26" fmla="*/ 158353 w 447675"/>
                <a:gd name="connsiteY26" fmla="*/ 65246 h 342900"/>
                <a:gd name="connsiteX27" fmla="*/ 151686 w 447675"/>
                <a:gd name="connsiteY27" fmla="*/ 66199 h 342900"/>
                <a:gd name="connsiteX28" fmla="*/ 151686 w 447675"/>
                <a:gd name="connsiteY28" fmla="*/ 77629 h 342900"/>
                <a:gd name="connsiteX29" fmla="*/ 151686 w 447675"/>
                <a:gd name="connsiteY29" fmla="*/ 80486 h 342900"/>
                <a:gd name="connsiteX30" fmla="*/ 157401 w 447675"/>
                <a:gd name="connsiteY30" fmla="*/ 80486 h 342900"/>
                <a:gd name="connsiteX31" fmla="*/ 170736 w 447675"/>
                <a:gd name="connsiteY31" fmla="*/ 78581 h 342900"/>
                <a:gd name="connsiteX32" fmla="*/ 184071 w 447675"/>
                <a:gd name="connsiteY32" fmla="*/ 75724 h 342900"/>
                <a:gd name="connsiteX33" fmla="*/ 186928 w 447675"/>
                <a:gd name="connsiteY33" fmla="*/ 76676 h 342900"/>
                <a:gd name="connsiteX34" fmla="*/ 186928 w 447675"/>
                <a:gd name="connsiteY34" fmla="*/ 78581 h 342900"/>
                <a:gd name="connsiteX35" fmla="*/ 185023 w 447675"/>
                <a:gd name="connsiteY35" fmla="*/ 80486 h 342900"/>
                <a:gd name="connsiteX36" fmla="*/ 182166 w 447675"/>
                <a:gd name="connsiteY36" fmla="*/ 79534 h 342900"/>
                <a:gd name="connsiteX37" fmla="*/ 177403 w 447675"/>
                <a:gd name="connsiteY37" fmla="*/ 79534 h 342900"/>
                <a:gd name="connsiteX38" fmla="*/ 174546 w 447675"/>
                <a:gd name="connsiteY38" fmla="*/ 83344 h 342900"/>
                <a:gd name="connsiteX39" fmla="*/ 172641 w 447675"/>
                <a:gd name="connsiteY39" fmla="*/ 83344 h 342900"/>
                <a:gd name="connsiteX40" fmla="*/ 141208 w 447675"/>
                <a:gd name="connsiteY40" fmla="*/ 84296 h 342900"/>
                <a:gd name="connsiteX41" fmla="*/ 106918 w 447675"/>
                <a:gd name="connsiteY41" fmla="*/ 84296 h 342900"/>
                <a:gd name="connsiteX42" fmla="*/ 102156 w 447675"/>
                <a:gd name="connsiteY42" fmla="*/ 82391 h 342900"/>
                <a:gd name="connsiteX43" fmla="*/ 102156 w 447675"/>
                <a:gd name="connsiteY43" fmla="*/ 78581 h 342900"/>
                <a:gd name="connsiteX44" fmla="*/ 99298 w 447675"/>
                <a:gd name="connsiteY44" fmla="*/ 76676 h 342900"/>
                <a:gd name="connsiteX45" fmla="*/ 97393 w 447675"/>
                <a:gd name="connsiteY45" fmla="*/ 78581 h 342900"/>
                <a:gd name="connsiteX46" fmla="*/ 97393 w 447675"/>
                <a:gd name="connsiteY46" fmla="*/ 81439 h 342900"/>
                <a:gd name="connsiteX47" fmla="*/ 95488 w 447675"/>
                <a:gd name="connsiteY47" fmla="*/ 84296 h 342900"/>
                <a:gd name="connsiteX48" fmla="*/ 94536 w 447675"/>
                <a:gd name="connsiteY48" fmla="*/ 88106 h 342900"/>
                <a:gd name="connsiteX49" fmla="*/ 94536 w 447675"/>
                <a:gd name="connsiteY49" fmla="*/ 90964 h 342900"/>
                <a:gd name="connsiteX50" fmla="*/ 78343 w 447675"/>
                <a:gd name="connsiteY50" fmla="*/ 92869 h 342900"/>
                <a:gd name="connsiteX51" fmla="*/ 68818 w 447675"/>
                <a:gd name="connsiteY51" fmla="*/ 92869 h 342900"/>
                <a:gd name="connsiteX52" fmla="*/ 55483 w 447675"/>
                <a:gd name="connsiteY52" fmla="*/ 93821 h 342900"/>
                <a:gd name="connsiteX53" fmla="*/ 41196 w 447675"/>
                <a:gd name="connsiteY53" fmla="*/ 93821 h 342900"/>
                <a:gd name="connsiteX54" fmla="*/ 24051 w 447675"/>
                <a:gd name="connsiteY54" fmla="*/ 92869 h 342900"/>
                <a:gd name="connsiteX55" fmla="*/ 7858 w 447675"/>
                <a:gd name="connsiteY55" fmla="*/ 93821 h 342900"/>
                <a:gd name="connsiteX56" fmla="*/ 7858 w 447675"/>
                <a:gd name="connsiteY56" fmla="*/ 100489 h 342900"/>
                <a:gd name="connsiteX57" fmla="*/ 23098 w 447675"/>
                <a:gd name="connsiteY57" fmla="*/ 100489 h 342900"/>
                <a:gd name="connsiteX58" fmla="*/ 38338 w 447675"/>
                <a:gd name="connsiteY58" fmla="*/ 100489 h 342900"/>
                <a:gd name="connsiteX59" fmla="*/ 41196 w 447675"/>
                <a:gd name="connsiteY59" fmla="*/ 99536 h 342900"/>
                <a:gd name="connsiteX60" fmla="*/ 92631 w 447675"/>
                <a:gd name="connsiteY60" fmla="*/ 99536 h 342900"/>
                <a:gd name="connsiteX61" fmla="*/ 108823 w 447675"/>
                <a:gd name="connsiteY61" fmla="*/ 100489 h 342900"/>
                <a:gd name="connsiteX62" fmla="*/ 108823 w 447675"/>
                <a:gd name="connsiteY62" fmla="*/ 108109 h 342900"/>
                <a:gd name="connsiteX63" fmla="*/ 110728 w 447675"/>
                <a:gd name="connsiteY63" fmla="*/ 108109 h 342900"/>
                <a:gd name="connsiteX64" fmla="*/ 118348 w 447675"/>
                <a:gd name="connsiteY64" fmla="*/ 107156 h 342900"/>
                <a:gd name="connsiteX65" fmla="*/ 125968 w 447675"/>
                <a:gd name="connsiteY65" fmla="*/ 108109 h 342900"/>
                <a:gd name="connsiteX66" fmla="*/ 129778 w 447675"/>
                <a:gd name="connsiteY66" fmla="*/ 108109 h 342900"/>
                <a:gd name="connsiteX67" fmla="*/ 136446 w 447675"/>
                <a:gd name="connsiteY67" fmla="*/ 110014 h 342900"/>
                <a:gd name="connsiteX68" fmla="*/ 142161 w 447675"/>
                <a:gd name="connsiteY68" fmla="*/ 113824 h 342900"/>
                <a:gd name="connsiteX69" fmla="*/ 145971 w 447675"/>
                <a:gd name="connsiteY69" fmla="*/ 115729 h 342900"/>
                <a:gd name="connsiteX70" fmla="*/ 158353 w 447675"/>
                <a:gd name="connsiteY70" fmla="*/ 119539 h 342900"/>
                <a:gd name="connsiteX71" fmla="*/ 163116 w 447675"/>
                <a:gd name="connsiteY71" fmla="*/ 127159 h 342900"/>
                <a:gd name="connsiteX72" fmla="*/ 166926 w 447675"/>
                <a:gd name="connsiteY72" fmla="*/ 131921 h 342900"/>
                <a:gd name="connsiteX73" fmla="*/ 174546 w 447675"/>
                <a:gd name="connsiteY73" fmla="*/ 139541 h 342900"/>
                <a:gd name="connsiteX74" fmla="*/ 180261 w 447675"/>
                <a:gd name="connsiteY74" fmla="*/ 147161 h 342900"/>
                <a:gd name="connsiteX75" fmla="*/ 182166 w 447675"/>
                <a:gd name="connsiteY75" fmla="*/ 151924 h 342900"/>
                <a:gd name="connsiteX76" fmla="*/ 183118 w 447675"/>
                <a:gd name="connsiteY76" fmla="*/ 154781 h 342900"/>
                <a:gd name="connsiteX77" fmla="*/ 177403 w 447675"/>
                <a:gd name="connsiteY77" fmla="*/ 160496 h 342900"/>
                <a:gd name="connsiteX78" fmla="*/ 166926 w 447675"/>
                <a:gd name="connsiteY78" fmla="*/ 175736 h 342900"/>
                <a:gd name="connsiteX79" fmla="*/ 165973 w 447675"/>
                <a:gd name="connsiteY79" fmla="*/ 186214 h 342900"/>
                <a:gd name="connsiteX80" fmla="*/ 165973 w 447675"/>
                <a:gd name="connsiteY80" fmla="*/ 189071 h 342900"/>
                <a:gd name="connsiteX81" fmla="*/ 159306 w 447675"/>
                <a:gd name="connsiteY81" fmla="*/ 210026 h 342900"/>
                <a:gd name="connsiteX82" fmla="*/ 152638 w 447675"/>
                <a:gd name="connsiteY82" fmla="*/ 222409 h 342900"/>
                <a:gd name="connsiteX83" fmla="*/ 143113 w 447675"/>
                <a:gd name="connsiteY83" fmla="*/ 238601 h 342900"/>
                <a:gd name="connsiteX84" fmla="*/ 136446 w 447675"/>
                <a:gd name="connsiteY84" fmla="*/ 250984 h 342900"/>
                <a:gd name="connsiteX85" fmla="*/ 134541 w 447675"/>
                <a:gd name="connsiteY85" fmla="*/ 255746 h 342900"/>
                <a:gd name="connsiteX86" fmla="*/ 138351 w 447675"/>
                <a:gd name="connsiteY86" fmla="*/ 264319 h 342900"/>
                <a:gd name="connsiteX87" fmla="*/ 140256 w 447675"/>
                <a:gd name="connsiteY87" fmla="*/ 267176 h 342900"/>
                <a:gd name="connsiteX88" fmla="*/ 138351 w 447675"/>
                <a:gd name="connsiteY88" fmla="*/ 270986 h 342900"/>
                <a:gd name="connsiteX89" fmla="*/ 133588 w 447675"/>
                <a:gd name="connsiteY89" fmla="*/ 277654 h 342900"/>
                <a:gd name="connsiteX90" fmla="*/ 113586 w 447675"/>
                <a:gd name="connsiteY90" fmla="*/ 303371 h 342900"/>
                <a:gd name="connsiteX91" fmla="*/ 106918 w 447675"/>
                <a:gd name="connsiteY91" fmla="*/ 303371 h 342900"/>
                <a:gd name="connsiteX92" fmla="*/ 92631 w 447675"/>
                <a:gd name="connsiteY92" fmla="*/ 303371 h 342900"/>
                <a:gd name="connsiteX93" fmla="*/ 88821 w 447675"/>
                <a:gd name="connsiteY93" fmla="*/ 305276 h 342900"/>
                <a:gd name="connsiteX94" fmla="*/ 87868 w 447675"/>
                <a:gd name="connsiteY94" fmla="*/ 305276 h 342900"/>
                <a:gd name="connsiteX95" fmla="*/ 85011 w 447675"/>
                <a:gd name="connsiteY95" fmla="*/ 308134 h 342900"/>
                <a:gd name="connsiteX96" fmla="*/ 84058 w 447675"/>
                <a:gd name="connsiteY96" fmla="*/ 311944 h 342900"/>
                <a:gd name="connsiteX97" fmla="*/ 85963 w 447675"/>
                <a:gd name="connsiteY97" fmla="*/ 321469 h 342900"/>
                <a:gd name="connsiteX98" fmla="*/ 95488 w 447675"/>
                <a:gd name="connsiteY98" fmla="*/ 328136 h 342900"/>
                <a:gd name="connsiteX99" fmla="*/ 100251 w 447675"/>
                <a:gd name="connsiteY99" fmla="*/ 330994 h 342900"/>
                <a:gd name="connsiteX100" fmla="*/ 114538 w 447675"/>
                <a:gd name="connsiteY100" fmla="*/ 330041 h 342900"/>
                <a:gd name="connsiteX101" fmla="*/ 114538 w 447675"/>
                <a:gd name="connsiteY101" fmla="*/ 333851 h 342900"/>
                <a:gd name="connsiteX102" fmla="*/ 114538 w 447675"/>
                <a:gd name="connsiteY102" fmla="*/ 336709 h 342900"/>
                <a:gd name="connsiteX103" fmla="*/ 118348 w 447675"/>
                <a:gd name="connsiteY103" fmla="*/ 337661 h 342900"/>
                <a:gd name="connsiteX104" fmla="*/ 132636 w 447675"/>
                <a:gd name="connsiteY104" fmla="*/ 342424 h 342900"/>
                <a:gd name="connsiteX105" fmla="*/ 146923 w 447675"/>
                <a:gd name="connsiteY105" fmla="*/ 344329 h 342900"/>
                <a:gd name="connsiteX106" fmla="*/ 156448 w 447675"/>
                <a:gd name="connsiteY106" fmla="*/ 337661 h 342900"/>
                <a:gd name="connsiteX107" fmla="*/ 158353 w 447675"/>
                <a:gd name="connsiteY107" fmla="*/ 328136 h 342900"/>
                <a:gd name="connsiteX108" fmla="*/ 160258 w 447675"/>
                <a:gd name="connsiteY108" fmla="*/ 313849 h 342900"/>
                <a:gd name="connsiteX109" fmla="*/ 164068 w 447675"/>
                <a:gd name="connsiteY109" fmla="*/ 296704 h 342900"/>
                <a:gd name="connsiteX110" fmla="*/ 167878 w 447675"/>
                <a:gd name="connsiteY110" fmla="*/ 290036 h 342900"/>
                <a:gd name="connsiteX111" fmla="*/ 171688 w 447675"/>
                <a:gd name="connsiteY111" fmla="*/ 287179 h 342900"/>
                <a:gd name="connsiteX112" fmla="*/ 175498 w 447675"/>
                <a:gd name="connsiteY112" fmla="*/ 286226 h 342900"/>
                <a:gd name="connsiteX113" fmla="*/ 179308 w 447675"/>
                <a:gd name="connsiteY113" fmla="*/ 281464 h 342900"/>
                <a:gd name="connsiteX114" fmla="*/ 184071 w 447675"/>
                <a:gd name="connsiteY114" fmla="*/ 274796 h 342900"/>
                <a:gd name="connsiteX115" fmla="*/ 188833 w 447675"/>
                <a:gd name="connsiteY115" fmla="*/ 269081 h 342900"/>
                <a:gd name="connsiteX116" fmla="*/ 191691 w 447675"/>
                <a:gd name="connsiteY116" fmla="*/ 263366 h 342900"/>
                <a:gd name="connsiteX117" fmla="*/ 197406 w 447675"/>
                <a:gd name="connsiteY117" fmla="*/ 252889 h 342900"/>
                <a:gd name="connsiteX118" fmla="*/ 202168 w 447675"/>
                <a:gd name="connsiteY118" fmla="*/ 244316 h 342900"/>
                <a:gd name="connsiteX119" fmla="*/ 203121 w 447675"/>
                <a:gd name="connsiteY119" fmla="*/ 240506 h 342900"/>
                <a:gd name="connsiteX120" fmla="*/ 205978 w 447675"/>
                <a:gd name="connsiteY120" fmla="*/ 229076 h 342900"/>
                <a:gd name="connsiteX121" fmla="*/ 207883 w 447675"/>
                <a:gd name="connsiteY121" fmla="*/ 218599 h 342900"/>
                <a:gd name="connsiteX122" fmla="*/ 206931 w 447675"/>
                <a:gd name="connsiteY122" fmla="*/ 214789 h 342900"/>
                <a:gd name="connsiteX123" fmla="*/ 201216 w 447675"/>
                <a:gd name="connsiteY123" fmla="*/ 202406 h 342900"/>
                <a:gd name="connsiteX124" fmla="*/ 202168 w 447675"/>
                <a:gd name="connsiteY124" fmla="*/ 203359 h 342900"/>
                <a:gd name="connsiteX125" fmla="*/ 204073 w 447675"/>
                <a:gd name="connsiteY125" fmla="*/ 205264 h 342900"/>
                <a:gd name="connsiteX126" fmla="*/ 206931 w 447675"/>
                <a:gd name="connsiteY126" fmla="*/ 210026 h 342900"/>
                <a:gd name="connsiteX127" fmla="*/ 210741 w 447675"/>
                <a:gd name="connsiteY127" fmla="*/ 215741 h 342900"/>
                <a:gd name="connsiteX128" fmla="*/ 212646 w 447675"/>
                <a:gd name="connsiteY128" fmla="*/ 216694 h 342900"/>
                <a:gd name="connsiteX129" fmla="*/ 218361 w 447675"/>
                <a:gd name="connsiteY129" fmla="*/ 220504 h 342900"/>
                <a:gd name="connsiteX130" fmla="*/ 225981 w 447675"/>
                <a:gd name="connsiteY130" fmla="*/ 224314 h 342900"/>
                <a:gd name="connsiteX131" fmla="*/ 229791 w 447675"/>
                <a:gd name="connsiteY131" fmla="*/ 225266 h 342900"/>
                <a:gd name="connsiteX132" fmla="*/ 245031 w 447675"/>
                <a:gd name="connsiteY132" fmla="*/ 227171 h 342900"/>
                <a:gd name="connsiteX133" fmla="*/ 249793 w 447675"/>
                <a:gd name="connsiteY133" fmla="*/ 228124 h 342900"/>
                <a:gd name="connsiteX134" fmla="*/ 256461 w 447675"/>
                <a:gd name="connsiteY134" fmla="*/ 231934 h 342900"/>
                <a:gd name="connsiteX135" fmla="*/ 265033 w 447675"/>
                <a:gd name="connsiteY135" fmla="*/ 244316 h 342900"/>
                <a:gd name="connsiteX136" fmla="*/ 270748 w 447675"/>
                <a:gd name="connsiteY136" fmla="*/ 247174 h 342900"/>
                <a:gd name="connsiteX137" fmla="*/ 296466 w 447675"/>
                <a:gd name="connsiteY137" fmla="*/ 258604 h 342900"/>
                <a:gd name="connsiteX138" fmla="*/ 295513 w 447675"/>
                <a:gd name="connsiteY138" fmla="*/ 265271 h 342900"/>
                <a:gd name="connsiteX139" fmla="*/ 294561 w 447675"/>
                <a:gd name="connsiteY139" fmla="*/ 274796 h 342900"/>
                <a:gd name="connsiteX140" fmla="*/ 294561 w 447675"/>
                <a:gd name="connsiteY140" fmla="*/ 279559 h 342900"/>
                <a:gd name="connsiteX141" fmla="*/ 297418 w 447675"/>
                <a:gd name="connsiteY141" fmla="*/ 293846 h 342900"/>
                <a:gd name="connsiteX142" fmla="*/ 301228 w 447675"/>
                <a:gd name="connsiteY142" fmla="*/ 303371 h 342900"/>
                <a:gd name="connsiteX143" fmla="*/ 305038 w 447675"/>
                <a:gd name="connsiteY143" fmla="*/ 307181 h 342900"/>
                <a:gd name="connsiteX144" fmla="*/ 314563 w 447675"/>
                <a:gd name="connsiteY144" fmla="*/ 312896 h 342900"/>
                <a:gd name="connsiteX145" fmla="*/ 318373 w 447675"/>
                <a:gd name="connsiteY145" fmla="*/ 313849 h 342900"/>
                <a:gd name="connsiteX146" fmla="*/ 325041 w 447675"/>
                <a:gd name="connsiteY146" fmla="*/ 313849 h 342900"/>
                <a:gd name="connsiteX147" fmla="*/ 345996 w 447675"/>
                <a:gd name="connsiteY147" fmla="*/ 310991 h 342900"/>
                <a:gd name="connsiteX148" fmla="*/ 363141 w 447675"/>
                <a:gd name="connsiteY148" fmla="*/ 307181 h 342900"/>
                <a:gd name="connsiteX149" fmla="*/ 372666 w 447675"/>
                <a:gd name="connsiteY149" fmla="*/ 305276 h 342900"/>
                <a:gd name="connsiteX150" fmla="*/ 381238 w 447675"/>
                <a:gd name="connsiteY150" fmla="*/ 303371 h 342900"/>
                <a:gd name="connsiteX151" fmla="*/ 385048 w 447675"/>
                <a:gd name="connsiteY151" fmla="*/ 299561 h 342900"/>
                <a:gd name="connsiteX152" fmla="*/ 387906 w 447675"/>
                <a:gd name="connsiteY152" fmla="*/ 301466 h 342900"/>
                <a:gd name="connsiteX153" fmla="*/ 389811 w 447675"/>
                <a:gd name="connsiteY153" fmla="*/ 310991 h 342900"/>
                <a:gd name="connsiteX154" fmla="*/ 390763 w 447675"/>
                <a:gd name="connsiteY154" fmla="*/ 316706 h 342900"/>
                <a:gd name="connsiteX155" fmla="*/ 388858 w 447675"/>
                <a:gd name="connsiteY155" fmla="*/ 318611 h 342900"/>
                <a:gd name="connsiteX156" fmla="*/ 386953 w 447675"/>
                <a:gd name="connsiteY156" fmla="*/ 324326 h 342900"/>
                <a:gd name="connsiteX157" fmla="*/ 391716 w 447675"/>
                <a:gd name="connsiteY157" fmla="*/ 334804 h 342900"/>
                <a:gd name="connsiteX158" fmla="*/ 406003 w 447675"/>
                <a:gd name="connsiteY158" fmla="*/ 330041 h 342900"/>
                <a:gd name="connsiteX159" fmla="*/ 418386 w 447675"/>
                <a:gd name="connsiteY159" fmla="*/ 323374 h 342900"/>
                <a:gd name="connsiteX160" fmla="*/ 426958 w 447675"/>
                <a:gd name="connsiteY160" fmla="*/ 314801 h 342900"/>
                <a:gd name="connsiteX161" fmla="*/ 425053 w 447675"/>
                <a:gd name="connsiteY161" fmla="*/ 304324 h 342900"/>
                <a:gd name="connsiteX162" fmla="*/ 426958 w 447675"/>
                <a:gd name="connsiteY162" fmla="*/ 300514 h 342900"/>
                <a:gd name="connsiteX163" fmla="*/ 429816 w 447675"/>
                <a:gd name="connsiteY163" fmla="*/ 295751 h 342900"/>
                <a:gd name="connsiteX164" fmla="*/ 430768 w 447675"/>
                <a:gd name="connsiteY164" fmla="*/ 290036 h 342900"/>
                <a:gd name="connsiteX165" fmla="*/ 431721 w 447675"/>
                <a:gd name="connsiteY165" fmla="*/ 282416 h 342900"/>
                <a:gd name="connsiteX166" fmla="*/ 430768 w 447675"/>
                <a:gd name="connsiteY166" fmla="*/ 276701 h 342900"/>
                <a:gd name="connsiteX167" fmla="*/ 429816 w 447675"/>
                <a:gd name="connsiteY167" fmla="*/ 274796 h 342900"/>
                <a:gd name="connsiteX168" fmla="*/ 429816 w 447675"/>
                <a:gd name="connsiteY168" fmla="*/ 273844 h 342900"/>
                <a:gd name="connsiteX169" fmla="*/ 414576 w 447675"/>
                <a:gd name="connsiteY169" fmla="*/ 265271 h 342900"/>
                <a:gd name="connsiteX170" fmla="*/ 404098 w 447675"/>
                <a:gd name="connsiteY170" fmla="*/ 261461 h 342900"/>
                <a:gd name="connsiteX171" fmla="*/ 400288 w 447675"/>
                <a:gd name="connsiteY171" fmla="*/ 260509 h 342900"/>
                <a:gd name="connsiteX172" fmla="*/ 391716 w 447675"/>
                <a:gd name="connsiteY172" fmla="*/ 259556 h 342900"/>
                <a:gd name="connsiteX173" fmla="*/ 385048 w 447675"/>
                <a:gd name="connsiteY173" fmla="*/ 258604 h 342900"/>
                <a:gd name="connsiteX174" fmla="*/ 386001 w 447675"/>
                <a:gd name="connsiteY174" fmla="*/ 257651 h 342900"/>
                <a:gd name="connsiteX175" fmla="*/ 390763 w 447675"/>
                <a:gd name="connsiteY175" fmla="*/ 256699 h 342900"/>
                <a:gd name="connsiteX176" fmla="*/ 397431 w 447675"/>
                <a:gd name="connsiteY176" fmla="*/ 257651 h 342900"/>
                <a:gd name="connsiteX177" fmla="*/ 402193 w 447675"/>
                <a:gd name="connsiteY177" fmla="*/ 256699 h 342900"/>
                <a:gd name="connsiteX178" fmla="*/ 405051 w 447675"/>
                <a:gd name="connsiteY178" fmla="*/ 255746 h 342900"/>
                <a:gd name="connsiteX179" fmla="*/ 410766 w 447675"/>
                <a:gd name="connsiteY179" fmla="*/ 258604 h 342900"/>
                <a:gd name="connsiteX180" fmla="*/ 415528 w 447675"/>
                <a:gd name="connsiteY180" fmla="*/ 261461 h 342900"/>
                <a:gd name="connsiteX181" fmla="*/ 426006 w 447675"/>
                <a:gd name="connsiteY181" fmla="*/ 261461 h 342900"/>
                <a:gd name="connsiteX182" fmla="*/ 430768 w 447675"/>
                <a:gd name="connsiteY182" fmla="*/ 259556 h 342900"/>
                <a:gd name="connsiteX183" fmla="*/ 440293 w 447675"/>
                <a:gd name="connsiteY183" fmla="*/ 252889 h 342900"/>
                <a:gd name="connsiteX184" fmla="*/ 445056 w 447675"/>
                <a:gd name="connsiteY184" fmla="*/ 235744 h 342900"/>
                <a:gd name="connsiteX185" fmla="*/ 446008 w 447675"/>
                <a:gd name="connsiteY185" fmla="*/ 230981 h 342900"/>
                <a:gd name="connsiteX186" fmla="*/ 446008 w 447675"/>
                <a:gd name="connsiteY186" fmla="*/ 213836 h 342900"/>
                <a:gd name="connsiteX187" fmla="*/ 444103 w 447675"/>
                <a:gd name="connsiteY187" fmla="*/ 206216 h 342900"/>
                <a:gd name="connsiteX188" fmla="*/ 437436 w 447675"/>
                <a:gd name="connsiteY188" fmla="*/ 191929 h 342900"/>
                <a:gd name="connsiteX189" fmla="*/ 420291 w 447675"/>
                <a:gd name="connsiteY189" fmla="*/ 181451 h 342900"/>
                <a:gd name="connsiteX190" fmla="*/ 410766 w 447675"/>
                <a:gd name="connsiteY190" fmla="*/ 176689 h 342900"/>
                <a:gd name="connsiteX191" fmla="*/ 409813 w 447675"/>
                <a:gd name="connsiteY191" fmla="*/ 171926 h 342900"/>
                <a:gd name="connsiteX192" fmla="*/ 408861 w 447675"/>
                <a:gd name="connsiteY192" fmla="*/ 169069 h 342900"/>
                <a:gd name="connsiteX193" fmla="*/ 409813 w 447675"/>
                <a:gd name="connsiteY193" fmla="*/ 167164 h 342900"/>
                <a:gd name="connsiteX194" fmla="*/ 411718 w 447675"/>
                <a:gd name="connsiteY194" fmla="*/ 162401 h 342900"/>
                <a:gd name="connsiteX195" fmla="*/ 412671 w 447675"/>
                <a:gd name="connsiteY195" fmla="*/ 150971 h 342900"/>
                <a:gd name="connsiteX196" fmla="*/ 410766 w 447675"/>
                <a:gd name="connsiteY196" fmla="*/ 143351 h 342900"/>
                <a:gd name="connsiteX197" fmla="*/ 406956 w 447675"/>
                <a:gd name="connsiteY197" fmla="*/ 129064 h 342900"/>
                <a:gd name="connsiteX198" fmla="*/ 406003 w 447675"/>
                <a:gd name="connsiteY198" fmla="*/ 124301 h 342900"/>
                <a:gd name="connsiteX199" fmla="*/ 406003 w 447675"/>
                <a:gd name="connsiteY199" fmla="*/ 121444 h 342900"/>
                <a:gd name="connsiteX200" fmla="*/ 403146 w 447675"/>
                <a:gd name="connsiteY200" fmla="*/ 115729 h 342900"/>
                <a:gd name="connsiteX201" fmla="*/ 398383 w 447675"/>
                <a:gd name="connsiteY201" fmla="*/ 104299 h 342900"/>
                <a:gd name="connsiteX202" fmla="*/ 396478 w 447675"/>
                <a:gd name="connsiteY202" fmla="*/ 97631 h 342900"/>
                <a:gd name="connsiteX203" fmla="*/ 385048 w 447675"/>
                <a:gd name="connsiteY203" fmla="*/ 82391 h 342900"/>
                <a:gd name="connsiteX204" fmla="*/ 379333 w 447675"/>
                <a:gd name="connsiteY204" fmla="*/ 74771 h 342900"/>
                <a:gd name="connsiteX205" fmla="*/ 373618 w 447675"/>
                <a:gd name="connsiteY205" fmla="*/ 67151 h 342900"/>
                <a:gd name="connsiteX206" fmla="*/ 369808 w 447675"/>
                <a:gd name="connsiteY206" fmla="*/ 62389 h 342900"/>
                <a:gd name="connsiteX207" fmla="*/ 361236 w 447675"/>
                <a:gd name="connsiteY207" fmla="*/ 55721 h 342900"/>
                <a:gd name="connsiteX208" fmla="*/ 351711 w 447675"/>
                <a:gd name="connsiteY208" fmla="*/ 50959 h 342900"/>
                <a:gd name="connsiteX209" fmla="*/ 345996 w 447675"/>
                <a:gd name="connsiteY209" fmla="*/ 48101 h 342900"/>
                <a:gd name="connsiteX210" fmla="*/ 338376 w 447675"/>
                <a:gd name="connsiteY210" fmla="*/ 48101 h 342900"/>
                <a:gd name="connsiteX211" fmla="*/ 329803 w 447675"/>
                <a:gd name="connsiteY211" fmla="*/ 47149 h 342900"/>
                <a:gd name="connsiteX212" fmla="*/ 317421 w 447675"/>
                <a:gd name="connsiteY212" fmla="*/ 44291 h 342900"/>
                <a:gd name="connsiteX213" fmla="*/ 312658 w 447675"/>
                <a:gd name="connsiteY213" fmla="*/ 43339 h 342900"/>
                <a:gd name="connsiteX214" fmla="*/ 310753 w 447675"/>
                <a:gd name="connsiteY214" fmla="*/ 37624 h 342900"/>
                <a:gd name="connsiteX215" fmla="*/ 303133 w 447675"/>
                <a:gd name="connsiteY215" fmla="*/ 26194 h 342900"/>
                <a:gd name="connsiteX216" fmla="*/ 295513 w 447675"/>
                <a:gd name="connsiteY216" fmla="*/ 18574 h 342900"/>
                <a:gd name="connsiteX217" fmla="*/ 289798 w 447675"/>
                <a:gd name="connsiteY217" fmla="*/ 13811 h 342900"/>
                <a:gd name="connsiteX218" fmla="*/ 285036 w 447675"/>
                <a:gd name="connsiteY218" fmla="*/ 7144 h 342900"/>
                <a:gd name="connsiteX219" fmla="*/ 326946 w 447675"/>
                <a:gd name="connsiteY219" fmla="*/ 40481 h 342900"/>
                <a:gd name="connsiteX220" fmla="*/ 328851 w 447675"/>
                <a:gd name="connsiteY220" fmla="*/ 45244 h 342900"/>
                <a:gd name="connsiteX221" fmla="*/ 324088 w 447675"/>
                <a:gd name="connsiteY221" fmla="*/ 47149 h 342900"/>
                <a:gd name="connsiteX222" fmla="*/ 320278 w 447675"/>
                <a:gd name="connsiteY222" fmla="*/ 48101 h 342900"/>
                <a:gd name="connsiteX223" fmla="*/ 317421 w 447675"/>
                <a:gd name="connsiteY223" fmla="*/ 47149 h 342900"/>
                <a:gd name="connsiteX224" fmla="*/ 315516 w 447675"/>
                <a:gd name="connsiteY224" fmla="*/ 43339 h 342900"/>
                <a:gd name="connsiteX225" fmla="*/ 320278 w 447675"/>
                <a:gd name="connsiteY225" fmla="*/ 39529 h 342900"/>
                <a:gd name="connsiteX226" fmla="*/ 326946 w 447675"/>
                <a:gd name="connsiteY226" fmla="*/ 40481 h 342900"/>
                <a:gd name="connsiteX227" fmla="*/ 256461 w 447675"/>
                <a:gd name="connsiteY227" fmla="*/ 70961 h 342900"/>
                <a:gd name="connsiteX228" fmla="*/ 253603 w 447675"/>
                <a:gd name="connsiteY228" fmla="*/ 74771 h 342900"/>
                <a:gd name="connsiteX229" fmla="*/ 246936 w 447675"/>
                <a:gd name="connsiteY229" fmla="*/ 85249 h 342900"/>
                <a:gd name="connsiteX230" fmla="*/ 245983 w 447675"/>
                <a:gd name="connsiteY230" fmla="*/ 87154 h 342900"/>
                <a:gd name="connsiteX231" fmla="*/ 245031 w 447675"/>
                <a:gd name="connsiteY231" fmla="*/ 87154 h 342900"/>
                <a:gd name="connsiteX232" fmla="*/ 243126 w 447675"/>
                <a:gd name="connsiteY232" fmla="*/ 85249 h 342900"/>
                <a:gd name="connsiteX233" fmla="*/ 238363 w 447675"/>
                <a:gd name="connsiteY233" fmla="*/ 80486 h 342900"/>
                <a:gd name="connsiteX234" fmla="*/ 244078 w 447675"/>
                <a:gd name="connsiteY234" fmla="*/ 79534 h 342900"/>
                <a:gd name="connsiteX235" fmla="*/ 248841 w 447675"/>
                <a:gd name="connsiteY235" fmla="*/ 79534 h 342900"/>
                <a:gd name="connsiteX236" fmla="*/ 248841 w 447675"/>
                <a:gd name="connsiteY236" fmla="*/ 75724 h 342900"/>
                <a:gd name="connsiteX237" fmla="*/ 249793 w 447675"/>
                <a:gd name="connsiteY237" fmla="*/ 70961 h 342900"/>
                <a:gd name="connsiteX238" fmla="*/ 256461 w 447675"/>
                <a:gd name="connsiteY238" fmla="*/ 70961 h 342900"/>
                <a:gd name="connsiteX239" fmla="*/ 223123 w 447675"/>
                <a:gd name="connsiteY239" fmla="*/ 79534 h 342900"/>
                <a:gd name="connsiteX240" fmla="*/ 227886 w 447675"/>
                <a:gd name="connsiteY240" fmla="*/ 81439 h 342900"/>
                <a:gd name="connsiteX241" fmla="*/ 229791 w 447675"/>
                <a:gd name="connsiteY241" fmla="*/ 82391 h 342900"/>
                <a:gd name="connsiteX242" fmla="*/ 221218 w 447675"/>
                <a:gd name="connsiteY242" fmla="*/ 83344 h 342900"/>
                <a:gd name="connsiteX243" fmla="*/ 217408 w 447675"/>
                <a:gd name="connsiteY243" fmla="*/ 83344 h 342900"/>
                <a:gd name="connsiteX244" fmla="*/ 217408 w 447675"/>
                <a:gd name="connsiteY244" fmla="*/ 81439 h 342900"/>
                <a:gd name="connsiteX245" fmla="*/ 218361 w 447675"/>
                <a:gd name="connsiteY245" fmla="*/ 79534 h 342900"/>
                <a:gd name="connsiteX246" fmla="*/ 223123 w 447675"/>
                <a:gd name="connsiteY246" fmla="*/ 79534 h 342900"/>
                <a:gd name="connsiteX247" fmla="*/ 211693 w 447675"/>
                <a:gd name="connsiteY247" fmla="*/ 81439 h 342900"/>
                <a:gd name="connsiteX248" fmla="*/ 196453 w 447675"/>
                <a:gd name="connsiteY248" fmla="*/ 82391 h 342900"/>
                <a:gd name="connsiteX249" fmla="*/ 195501 w 447675"/>
                <a:gd name="connsiteY249" fmla="*/ 81439 h 342900"/>
                <a:gd name="connsiteX250" fmla="*/ 204073 w 447675"/>
                <a:gd name="connsiteY250" fmla="*/ 80486 h 342900"/>
                <a:gd name="connsiteX251" fmla="*/ 211693 w 447675"/>
                <a:gd name="connsiteY251" fmla="*/ 81439 h 342900"/>
                <a:gd name="connsiteX252" fmla="*/ 185023 w 447675"/>
                <a:gd name="connsiteY252" fmla="*/ 101441 h 342900"/>
                <a:gd name="connsiteX253" fmla="*/ 185976 w 447675"/>
                <a:gd name="connsiteY253" fmla="*/ 103346 h 342900"/>
                <a:gd name="connsiteX254" fmla="*/ 178356 w 447675"/>
                <a:gd name="connsiteY254" fmla="*/ 102394 h 342900"/>
                <a:gd name="connsiteX255" fmla="*/ 177403 w 447675"/>
                <a:gd name="connsiteY255" fmla="*/ 100489 h 342900"/>
                <a:gd name="connsiteX256" fmla="*/ 185023 w 447675"/>
                <a:gd name="connsiteY256" fmla="*/ 101441 h 342900"/>
                <a:gd name="connsiteX257" fmla="*/ 208836 w 447675"/>
                <a:gd name="connsiteY257" fmla="*/ 106204 h 342900"/>
                <a:gd name="connsiteX258" fmla="*/ 209788 w 447675"/>
                <a:gd name="connsiteY258" fmla="*/ 109061 h 342900"/>
                <a:gd name="connsiteX259" fmla="*/ 209788 w 447675"/>
                <a:gd name="connsiteY259" fmla="*/ 110966 h 342900"/>
                <a:gd name="connsiteX260" fmla="*/ 207883 w 447675"/>
                <a:gd name="connsiteY260" fmla="*/ 108109 h 342900"/>
                <a:gd name="connsiteX261" fmla="*/ 208836 w 447675"/>
                <a:gd name="connsiteY261" fmla="*/ 106204 h 342900"/>
                <a:gd name="connsiteX262" fmla="*/ 267891 w 447675"/>
                <a:gd name="connsiteY262" fmla="*/ 138589 h 342900"/>
                <a:gd name="connsiteX263" fmla="*/ 269796 w 447675"/>
                <a:gd name="connsiteY263" fmla="*/ 142399 h 342900"/>
                <a:gd name="connsiteX264" fmla="*/ 274558 w 447675"/>
                <a:gd name="connsiteY264" fmla="*/ 150019 h 342900"/>
                <a:gd name="connsiteX265" fmla="*/ 276463 w 447675"/>
                <a:gd name="connsiteY265" fmla="*/ 153829 h 342900"/>
                <a:gd name="connsiteX266" fmla="*/ 278368 w 447675"/>
                <a:gd name="connsiteY266" fmla="*/ 162401 h 342900"/>
                <a:gd name="connsiteX267" fmla="*/ 277416 w 447675"/>
                <a:gd name="connsiteY267" fmla="*/ 172879 h 342900"/>
                <a:gd name="connsiteX268" fmla="*/ 262176 w 447675"/>
                <a:gd name="connsiteY268" fmla="*/ 166211 h 342900"/>
                <a:gd name="connsiteX269" fmla="*/ 249793 w 447675"/>
                <a:gd name="connsiteY269" fmla="*/ 160496 h 342900"/>
                <a:gd name="connsiteX270" fmla="*/ 245983 w 447675"/>
                <a:gd name="connsiteY270" fmla="*/ 159544 h 342900"/>
                <a:gd name="connsiteX271" fmla="*/ 238363 w 447675"/>
                <a:gd name="connsiteY271" fmla="*/ 158591 h 342900"/>
                <a:gd name="connsiteX272" fmla="*/ 231696 w 447675"/>
                <a:gd name="connsiteY272" fmla="*/ 157639 h 342900"/>
                <a:gd name="connsiteX273" fmla="*/ 229791 w 447675"/>
                <a:gd name="connsiteY273" fmla="*/ 153829 h 342900"/>
                <a:gd name="connsiteX274" fmla="*/ 230743 w 447675"/>
                <a:gd name="connsiteY274" fmla="*/ 150971 h 342900"/>
                <a:gd name="connsiteX275" fmla="*/ 238363 w 447675"/>
                <a:gd name="connsiteY275" fmla="*/ 145256 h 342900"/>
                <a:gd name="connsiteX276" fmla="*/ 256461 w 447675"/>
                <a:gd name="connsiteY276" fmla="*/ 139541 h 342900"/>
                <a:gd name="connsiteX277" fmla="*/ 265033 w 447675"/>
                <a:gd name="connsiteY277" fmla="*/ 135731 h 342900"/>
                <a:gd name="connsiteX278" fmla="*/ 267891 w 447675"/>
                <a:gd name="connsiteY278" fmla="*/ 138589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</a:cxnLst>
              <a:rect l="l" t="t" r="r" b="b"/>
              <a:pathLst>
                <a:path w="447675" h="342900">
                  <a:moveTo>
                    <a:pt x="285036" y="7144"/>
                  </a:moveTo>
                  <a:cubicBezTo>
                    <a:pt x="285036" y="7144"/>
                    <a:pt x="282178" y="8096"/>
                    <a:pt x="278368" y="8096"/>
                  </a:cubicBezTo>
                  <a:cubicBezTo>
                    <a:pt x="271701" y="9049"/>
                    <a:pt x="270748" y="9049"/>
                    <a:pt x="264081" y="12859"/>
                  </a:cubicBezTo>
                  <a:cubicBezTo>
                    <a:pt x="257413" y="15716"/>
                    <a:pt x="246936" y="23336"/>
                    <a:pt x="242173" y="29051"/>
                  </a:cubicBezTo>
                  <a:cubicBezTo>
                    <a:pt x="240268" y="30956"/>
                    <a:pt x="236458" y="38576"/>
                    <a:pt x="229791" y="51911"/>
                  </a:cubicBezTo>
                  <a:cubicBezTo>
                    <a:pt x="228838" y="53816"/>
                    <a:pt x="228838" y="55721"/>
                    <a:pt x="231696" y="56674"/>
                  </a:cubicBezTo>
                  <a:cubicBezTo>
                    <a:pt x="234553" y="57626"/>
                    <a:pt x="234553" y="58579"/>
                    <a:pt x="236458" y="61436"/>
                  </a:cubicBezTo>
                  <a:cubicBezTo>
                    <a:pt x="237411" y="63341"/>
                    <a:pt x="238363" y="64294"/>
                    <a:pt x="239316" y="65246"/>
                  </a:cubicBezTo>
                  <a:cubicBezTo>
                    <a:pt x="240268" y="66199"/>
                    <a:pt x="240268" y="66199"/>
                    <a:pt x="240268" y="67151"/>
                  </a:cubicBezTo>
                  <a:cubicBezTo>
                    <a:pt x="239316" y="67151"/>
                    <a:pt x="236458" y="67151"/>
                    <a:pt x="232648" y="67151"/>
                  </a:cubicBezTo>
                  <a:cubicBezTo>
                    <a:pt x="225981" y="67151"/>
                    <a:pt x="225981" y="67151"/>
                    <a:pt x="224076" y="69056"/>
                  </a:cubicBezTo>
                  <a:cubicBezTo>
                    <a:pt x="221218" y="70961"/>
                    <a:pt x="220266" y="70961"/>
                    <a:pt x="218361" y="69056"/>
                  </a:cubicBezTo>
                  <a:cubicBezTo>
                    <a:pt x="217408" y="68104"/>
                    <a:pt x="216456" y="68104"/>
                    <a:pt x="215503" y="68104"/>
                  </a:cubicBezTo>
                  <a:cubicBezTo>
                    <a:pt x="214551" y="68104"/>
                    <a:pt x="213598" y="68104"/>
                    <a:pt x="212646" y="69056"/>
                  </a:cubicBezTo>
                  <a:cubicBezTo>
                    <a:pt x="212646" y="70009"/>
                    <a:pt x="211693" y="70009"/>
                    <a:pt x="210741" y="70009"/>
                  </a:cubicBezTo>
                  <a:cubicBezTo>
                    <a:pt x="209788" y="70009"/>
                    <a:pt x="207883" y="67151"/>
                    <a:pt x="207883" y="65246"/>
                  </a:cubicBezTo>
                  <a:cubicBezTo>
                    <a:pt x="207883" y="64294"/>
                    <a:pt x="207883" y="64294"/>
                    <a:pt x="206931" y="63341"/>
                  </a:cubicBezTo>
                  <a:cubicBezTo>
                    <a:pt x="205978" y="63341"/>
                    <a:pt x="202168" y="63341"/>
                    <a:pt x="201216" y="63341"/>
                  </a:cubicBezTo>
                  <a:cubicBezTo>
                    <a:pt x="200263" y="63341"/>
                    <a:pt x="200263" y="64294"/>
                    <a:pt x="200263" y="65246"/>
                  </a:cubicBezTo>
                  <a:cubicBezTo>
                    <a:pt x="200263" y="66199"/>
                    <a:pt x="200263" y="67151"/>
                    <a:pt x="199311" y="68104"/>
                  </a:cubicBezTo>
                  <a:cubicBezTo>
                    <a:pt x="198358" y="69056"/>
                    <a:pt x="198358" y="69056"/>
                    <a:pt x="195501" y="69056"/>
                  </a:cubicBezTo>
                  <a:cubicBezTo>
                    <a:pt x="192643" y="69056"/>
                    <a:pt x="192643" y="69056"/>
                    <a:pt x="191691" y="68104"/>
                  </a:cubicBezTo>
                  <a:cubicBezTo>
                    <a:pt x="190738" y="66199"/>
                    <a:pt x="187881" y="67151"/>
                    <a:pt x="186928" y="68104"/>
                  </a:cubicBezTo>
                  <a:cubicBezTo>
                    <a:pt x="185976" y="69056"/>
                    <a:pt x="185023" y="69056"/>
                    <a:pt x="183118" y="69056"/>
                  </a:cubicBezTo>
                  <a:cubicBezTo>
                    <a:pt x="182166" y="69056"/>
                    <a:pt x="180261" y="69056"/>
                    <a:pt x="180261" y="69056"/>
                  </a:cubicBezTo>
                  <a:cubicBezTo>
                    <a:pt x="180261" y="69056"/>
                    <a:pt x="176451" y="68104"/>
                    <a:pt x="171688" y="67151"/>
                  </a:cubicBezTo>
                  <a:cubicBezTo>
                    <a:pt x="165021" y="65246"/>
                    <a:pt x="163116" y="65246"/>
                    <a:pt x="158353" y="65246"/>
                  </a:cubicBezTo>
                  <a:cubicBezTo>
                    <a:pt x="153591" y="65246"/>
                    <a:pt x="151686" y="65246"/>
                    <a:pt x="151686" y="66199"/>
                  </a:cubicBezTo>
                  <a:cubicBezTo>
                    <a:pt x="150733" y="67151"/>
                    <a:pt x="150733" y="73819"/>
                    <a:pt x="151686" y="77629"/>
                  </a:cubicBezTo>
                  <a:lnTo>
                    <a:pt x="151686" y="80486"/>
                  </a:lnTo>
                  <a:lnTo>
                    <a:pt x="157401" y="80486"/>
                  </a:lnTo>
                  <a:cubicBezTo>
                    <a:pt x="163116" y="80486"/>
                    <a:pt x="164068" y="80486"/>
                    <a:pt x="170736" y="78581"/>
                  </a:cubicBezTo>
                  <a:cubicBezTo>
                    <a:pt x="177403" y="76676"/>
                    <a:pt x="179308" y="76676"/>
                    <a:pt x="184071" y="75724"/>
                  </a:cubicBezTo>
                  <a:cubicBezTo>
                    <a:pt x="185976" y="75724"/>
                    <a:pt x="185976" y="75724"/>
                    <a:pt x="186928" y="76676"/>
                  </a:cubicBezTo>
                  <a:cubicBezTo>
                    <a:pt x="186928" y="77629"/>
                    <a:pt x="187881" y="78581"/>
                    <a:pt x="186928" y="78581"/>
                  </a:cubicBezTo>
                  <a:cubicBezTo>
                    <a:pt x="186928" y="79534"/>
                    <a:pt x="186928" y="79534"/>
                    <a:pt x="185023" y="80486"/>
                  </a:cubicBezTo>
                  <a:cubicBezTo>
                    <a:pt x="184071" y="80486"/>
                    <a:pt x="183118" y="80486"/>
                    <a:pt x="182166" y="79534"/>
                  </a:cubicBezTo>
                  <a:cubicBezTo>
                    <a:pt x="181213" y="78581"/>
                    <a:pt x="179308" y="78581"/>
                    <a:pt x="177403" y="79534"/>
                  </a:cubicBezTo>
                  <a:cubicBezTo>
                    <a:pt x="176451" y="82391"/>
                    <a:pt x="175498" y="83344"/>
                    <a:pt x="174546" y="83344"/>
                  </a:cubicBezTo>
                  <a:cubicBezTo>
                    <a:pt x="173593" y="83344"/>
                    <a:pt x="173593" y="83344"/>
                    <a:pt x="172641" y="83344"/>
                  </a:cubicBezTo>
                  <a:cubicBezTo>
                    <a:pt x="171688" y="84296"/>
                    <a:pt x="165973" y="84296"/>
                    <a:pt x="141208" y="84296"/>
                  </a:cubicBezTo>
                  <a:cubicBezTo>
                    <a:pt x="124063" y="84296"/>
                    <a:pt x="108823" y="84296"/>
                    <a:pt x="106918" y="84296"/>
                  </a:cubicBezTo>
                  <a:cubicBezTo>
                    <a:pt x="102156" y="85249"/>
                    <a:pt x="101203" y="84296"/>
                    <a:pt x="102156" y="82391"/>
                  </a:cubicBezTo>
                  <a:cubicBezTo>
                    <a:pt x="103108" y="81439"/>
                    <a:pt x="103108" y="80486"/>
                    <a:pt x="102156" y="78581"/>
                  </a:cubicBezTo>
                  <a:cubicBezTo>
                    <a:pt x="101203" y="76676"/>
                    <a:pt x="101203" y="75724"/>
                    <a:pt x="99298" y="76676"/>
                  </a:cubicBezTo>
                  <a:cubicBezTo>
                    <a:pt x="98346" y="76676"/>
                    <a:pt x="97393" y="76676"/>
                    <a:pt x="97393" y="78581"/>
                  </a:cubicBezTo>
                  <a:cubicBezTo>
                    <a:pt x="97393" y="79534"/>
                    <a:pt x="97393" y="81439"/>
                    <a:pt x="97393" y="81439"/>
                  </a:cubicBezTo>
                  <a:cubicBezTo>
                    <a:pt x="98346" y="83344"/>
                    <a:pt x="97393" y="84296"/>
                    <a:pt x="95488" y="84296"/>
                  </a:cubicBezTo>
                  <a:cubicBezTo>
                    <a:pt x="93583" y="84296"/>
                    <a:pt x="93583" y="85249"/>
                    <a:pt x="94536" y="88106"/>
                  </a:cubicBezTo>
                  <a:cubicBezTo>
                    <a:pt x="94536" y="90011"/>
                    <a:pt x="94536" y="90011"/>
                    <a:pt x="94536" y="90964"/>
                  </a:cubicBezTo>
                  <a:cubicBezTo>
                    <a:pt x="94536" y="91916"/>
                    <a:pt x="88821" y="92869"/>
                    <a:pt x="78343" y="92869"/>
                  </a:cubicBezTo>
                  <a:cubicBezTo>
                    <a:pt x="73581" y="92869"/>
                    <a:pt x="68818" y="92869"/>
                    <a:pt x="68818" y="92869"/>
                  </a:cubicBezTo>
                  <a:cubicBezTo>
                    <a:pt x="67866" y="92869"/>
                    <a:pt x="62151" y="93821"/>
                    <a:pt x="55483" y="93821"/>
                  </a:cubicBezTo>
                  <a:cubicBezTo>
                    <a:pt x="45006" y="93821"/>
                    <a:pt x="43101" y="93821"/>
                    <a:pt x="41196" y="93821"/>
                  </a:cubicBezTo>
                  <a:cubicBezTo>
                    <a:pt x="39291" y="92869"/>
                    <a:pt x="36433" y="92869"/>
                    <a:pt x="24051" y="92869"/>
                  </a:cubicBezTo>
                  <a:cubicBezTo>
                    <a:pt x="15478" y="92869"/>
                    <a:pt x="7858" y="92869"/>
                    <a:pt x="7858" y="93821"/>
                  </a:cubicBezTo>
                  <a:cubicBezTo>
                    <a:pt x="6906" y="93821"/>
                    <a:pt x="6906" y="99536"/>
                    <a:pt x="7858" y="100489"/>
                  </a:cubicBezTo>
                  <a:cubicBezTo>
                    <a:pt x="8811" y="101441"/>
                    <a:pt x="9763" y="101441"/>
                    <a:pt x="23098" y="100489"/>
                  </a:cubicBezTo>
                  <a:cubicBezTo>
                    <a:pt x="30718" y="100489"/>
                    <a:pt x="37386" y="100489"/>
                    <a:pt x="38338" y="100489"/>
                  </a:cubicBezTo>
                  <a:cubicBezTo>
                    <a:pt x="39291" y="100489"/>
                    <a:pt x="40243" y="100489"/>
                    <a:pt x="41196" y="99536"/>
                  </a:cubicBezTo>
                  <a:cubicBezTo>
                    <a:pt x="42148" y="98584"/>
                    <a:pt x="64056" y="98584"/>
                    <a:pt x="92631" y="99536"/>
                  </a:cubicBezTo>
                  <a:cubicBezTo>
                    <a:pt x="107871" y="99536"/>
                    <a:pt x="108823" y="99536"/>
                    <a:pt x="108823" y="100489"/>
                  </a:cubicBezTo>
                  <a:cubicBezTo>
                    <a:pt x="108823" y="102394"/>
                    <a:pt x="108823" y="108109"/>
                    <a:pt x="108823" y="108109"/>
                  </a:cubicBezTo>
                  <a:cubicBezTo>
                    <a:pt x="108823" y="108109"/>
                    <a:pt x="109776" y="108109"/>
                    <a:pt x="110728" y="108109"/>
                  </a:cubicBezTo>
                  <a:cubicBezTo>
                    <a:pt x="111681" y="107156"/>
                    <a:pt x="112633" y="107156"/>
                    <a:pt x="118348" y="107156"/>
                  </a:cubicBezTo>
                  <a:cubicBezTo>
                    <a:pt x="122158" y="107156"/>
                    <a:pt x="125016" y="108109"/>
                    <a:pt x="125968" y="108109"/>
                  </a:cubicBezTo>
                  <a:cubicBezTo>
                    <a:pt x="125968" y="108109"/>
                    <a:pt x="127873" y="108109"/>
                    <a:pt x="129778" y="108109"/>
                  </a:cubicBezTo>
                  <a:cubicBezTo>
                    <a:pt x="132636" y="108109"/>
                    <a:pt x="132636" y="108109"/>
                    <a:pt x="136446" y="110014"/>
                  </a:cubicBezTo>
                  <a:cubicBezTo>
                    <a:pt x="138351" y="110966"/>
                    <a:pt x="141208" y="112871"/>
                    <a:pt x="142161" y="113824"/>
                  </a:cubicBezTo>
                  <a:cubicBezTo>
                    <a:pt x="143113" y="114776"/>
                    <a:pt x="145018" y="114776"/>
                    <a:pt x="145971" y="115729"/>
                  </a:cubicBezTo>
                  <a:cubicBezTo>
                    <a:pt x="157401" y="117634"/>
                    <a:pt x="158353" y="117634"/>
                    <a:pt x="158353" y="119539"/>
                  </a:cubicBezTo>
                  <a:cubicBezTo>
                    <a:pt x="158353" y="121444"/>
                    <a:pt x="159306" y="123349"/>
                    <a:pt x="163116" y="127159"/>
                  </a:cubicBezTo>
                  <a:cubicBezTo>
                    <a:pt x="165973" y="129064"/>
                    <a:pt x="166926" y="130969"/>
                    <a:pt x="166926" y="131921"/>
                  </a:cubicBezTo>
                  <a:cubicBezTo>
                    <a:pt x="166926" y="133826"/>
                    <a:pt x="170736" y="136684"/>
                    <a:pt x="174546" y="139541"/>
                  </a:cubicBezTo>
                  <a:cubicBezTo>
                    <a:pt x="178356" y="142399"/>
                    <a:pt x="179308" y="143351"/>
                    <a:pt x="180261" y="147161"/>
                  </a:cubicBezTo>
                  <a:cubicBezTo>
                    <a:pt x="181213" y="149066"/>
                    <a:pt x="181213" y="150971"/>
                    <a:pt x="182166" y="151924"/>
                  </a:cubicBezTo>
                  <a:cubicBezTo>
                    <a:pt x="183118" y="152876"/>
                    <a:pt x="183118" y="154781"/>
                    <a:pt x="183118" y="154781"/>
                  </a:cubicBezTo>
                  <a:cubicBezTo>
                    <a:pt x="183118" y="154781"/>
                    <a:pt x="180261" y="157639"/>
                    <a:pt x="177403" y="160496"/>
                  </a:cubicBezTo>
                  <a:cubicBezTo>
                    <a:pt x="168831" y="168116"/>
                    <a:pt x="167878" y="169069"/>
                    <a:pt x="166926" y="175736"/>
                  </a:cubicBezTo>
                  <a:cubicBezTo>
                    <a:pt x="165973" y="181451"/>
                    <a:pt x="165973" y="185261"/>
                    <a:pt x="165973" y="186214"/>
                  </a:cubicBezTo>
                  <a:cubicBezTo>
                    <a:pt x="165973" y="187166"/>
                    <a:pt x="165973" y="188119"/>
                    <a:pt x="165973" y="189071"/>
                  </a:cubicBezTo>
                  <a:cubicBezTo>
                    <a:pt x="165021" y="190976"/>
                    <a:pt x="162163" y="201454"/>
                    <a:pt x="159306" y="210026"/>
                  </a:cubicBezTo>
                  <a:cubicBezTo>
                    <a:pt x="158353" y="212884"/>
                    <a:pt x="156448" y="216694"/>
                    <a:pt x="152638" y="222409"/>
                  </a:cubicBezTo>
                  <a:cubicBezTo>
                    <a:pt x="148828" y="228124"/>
                    <a:pt x="147876" y="229076"/>
                    <a:pt x="143113" y="238601"/>
                  </a:cubicBezTo>
                  <a:cubicBezTo>
                    <a:pt x="140256" y="243364"/>
                    <a:pt x="137398" y="249079"/>
                    <a:pt x="136446" y="250984"/>
                  </a:cubicBezTo>
                  <a:cubicBezTo>
                    <a:pt x="135493" y="252889"/>
                    <a:pt x="134541" y="255746"/>
                    <a:pt x="134541" y="255746"/>
                  </a:cubicBezTo>
                  <a:cubicBezTo>
                    <a:pt x="134541" y="258604"/>
                    <a:pt x="136446" y="262414"/>
                    <a:pt x="138351" y="264319"/>
                  </a:cubicBezTo>
                  <a:cubicBezTo>
                    <a:pt x="139303" y="265271"/>
                    <a:pt x="140256" y="267176"/>
                    <a:pt x="140256" y="267176"/>
                  </a:cubicBezTo>
                  <a:cubicBezTo>
                    <a:pt x="140256" y="267176"/>
                    <a:pt x="139303" y="269081"/>
                    <a:pt x="138351" y="270986"/>
                  </a:cubicBezTo>
                  <a:cubicBezTo>
                    <a:pt x="137398" y="272891"/>
                    <a:pt x="135493" y="275749"/>
                    <a:pt x="133588" y="277654"/>
                  </a:cubicBezTo>
                  <a:cubicBezTo>
                    <a:pt x="127873" y="288131"/>
                    <a:pt x="116443" y="301466"/>
                    <a:pt x="113586" y="303371"/>
                  </a:cubicBezTo>
                  <a:cubicBezTo>
                    <a:pt x="111681" y="304324"/>
                    <a:pt x="111681" y="304324"/>
                    <a:pt x="106918" y="303371"/>
                  </a:cubicBezTo>
                  <a:cubicBezTo>
                    <a:pt x="101203" y="301466"/>
                    <a:pt x="96441" y="301466"/>
                    <a:pt x="92631" y="303371"/>
                  </a:cubicBezTo>
                  <a:cubicBezTo>
                    <a:pt x="90726" y="304324"/>
                    <a:pt x="89773" y="304324"/>
                    <a:pt x="88821" y="305276"/>
                  </a:cubicBezTo>
                  <a:cubicBezTo>
                    <a:pt x="88821" y="305276"/>
                    <a:pt x="87868" y="305276"/>
                    <a:pt x="87868" y="305276"/>
                  </a:cubicBezTo>
                  <a:cubicBezTo>
                    <a:pt x="86916" y="305276"/>
                    <a:pt x="85011" y="307181"/>
                    <a:pt x="85011" y="308134"/>
                  </a:cubicBezTo>
                  <a:cubicBezTo>
                    <a:pt x="85011" y="308134"/>
                    <a:pt x="84058" y="310039"/>
                    <a:pt x="84058" y="311944"/>
                  </a:cubicBezTo>
                  <a:cubicBezTo>
                    <a:pt x="82153" y="315754"/>
                    <a:pt x="82153" y="317659"/>
                    <a:pt x="85963" y="321469"/>
                  </a:cubicBezTo>
                  <a:cubicBezTo>
                    <a:pt x="87868" y="324326"/>
                    <a:pt x="90726" y="326231"/>
                    <a:pt x="95488" y="328136"/>
                  </a:cubicBezTo>
                  <a:cubicBezTo>
                    <a:pt x="96441" y="330994"/>
                    <a:pt x="97393" y="330994"/>
                    <a:pt x="100251" y="330994"/>
                  </a:cubicBezTo>
                  <a:cubicBezTo>
                    <a:pt x="108823" y="329089"/>
                    <a:pt x="114538" y="329089"/>
                    <a:pt x="114538" y="330041"/>
                  </a:cubicBezTo>
                  <a:cubicBezTo>
                    <a:pt x="114538" y="330041"/>
                    <a:pt x="114538" y="331946"/>
                    <a:pt x="114538" y="333851"/>
                  </a:cubicBezTo>
                  <a:lnTo>
                    <a:pt x="114538" y="336709"/>
                  </a:lnTo>
                  <a:lnTo>
                    <a:pt x="118348" y="337661"/>
                  </a:lnTo>
                  <a:cubicBezTo>
                    <a:pt x="124063" y="339566"/>
                    <a:pt x="131683" y="341471"/>
                    <a:pt x="132636" y="342424"/>
                  </a:cubicBezTo>
                  <a:cubicBezTo>
                    <a:pt x="135493" y="343376"/>
                    <a:pt x="141208" y="344329"/>
                    <a:pt x="146923" y="344329"/>
                  </a:cubicBezTo>
                  <a:cubicBezTo>
                    <a:pt x="155496" y="344329"/>
                    <a:pt x="155496" y="344329"/>
                    <a:pt x="156448" y="337661"/>
                  </a:cubicBezTo>
                  <a:cubicBezTo>
                    <a:pt x="156448" y="335756"/>
                    <a:pt x="158353" y="330994"/>
                    <a:pt x="158353" y="328136"/>
                  </a:cubicBezTo>
                  <a:cubicBezTo>
                    <a:pt x="159306" y="323374"/>
                    <a:pt x="160258" y="321469"/>
                    <a:pt x="160258" y="313849"/>
                  </a:cubicBezTo>
                  <a:cubicBezTo>
                    <a:pt x="160258" y="302419"/>
                    <a:pt x="161211" y="300514"/>
                    <a:pt x="164068" y="296704"/>
                  </a:cubicBezTo>
                  <a:cubicBezTo>
                    <a:pt x="165021" y="294799"/>
                    <a:pt x="166926" y="291941"/>
                    <a:pt x="167878" y="290036"/>
                  </a:cubicBezTo>
                  <a:cubicBezTo>
                    <a:pt x="169783" y="287179"/>
                    <a:pt x="169783" y="287179"/>
                    <a:pt x="171688" y="287179"/>
                  </a:cubicBezTo>
                  <a:cubicBezTo>
                    <a:pt x="172641" y="287179"/>
                    <a:pt x="174546" y="287179"/>
                    <a:pt x="175498" y="286226"/>
                  </a:cubicBezTo>
                  <a:cubicBezTo>
                    <a:pt x="177403" y="285274"/>
                    <a:pt x="178356" y="285274"/>
                    <a:pt x="179308" y="281464"/>
                  </a:cubicBezTo>
                  <a:cubicBezTo>
                    <a:pt x="180261" y="278606"/>
                    <a:pt x="182166" y="276701"/>
                    <a:pt x="184071" y="274796"/>
                  </a:cubicBezTo>
                  <a:cubicBezTo>
                    <a:pt x="185976" y="272891"/>
                    <a:pt x="187881" y="270986"/>
                    <a:pt x="188833" y="269081"/>
                  </a:cubicBezTo>
                  <a:cubicBezTo>
                    <a:pt x="189786" y="267176"/>
                    <a:pt x="191691" y="264319"/>
                    <a:pt x="191691" y="263366"/>
                  </a:cubicBezTo>
                  <a:cubicBezTo>
                    <a:pt x="192643" y="262414"/>
                    <a:pt x="194548" y="256699"/>
                    <a:pt x="197406" y="252889"/>
                  </a:cubicBezTo>
                  <a:cubicBezTo>
                    <a:pt x="199311" y="248126"/>
                    <a:pt x="202168" y="244316"/>
                    <a:pt x="202168" y="244316"/>
                  </a:cubicBezTo>
                  <a:cubicBezTo>
                    <a:pt x="202168" y="244316"/>
                    <a:pt x="203121" y="242411"/>
                    <a:pt x="203121" y="240506"/>
                  </a:cubicBezTo>
                  <a:cubicBezTo>
                    <a:pt x="203121" y="238601"/>
                    <a:pt x="205026" y="232886"/>
                    <a:pt x="205978" y="229076"/>
                  </a:cubicBezTo>
                  <a:cubicBezTo>
                    <a:pt x="208836" y="221456"/>
                    <a:pt x="208836" y="220504"/>
                    <a:pt x="207883" y="218599"/>
                  </a:cubicBezTo>
                  <a:cubicBezTo>
                    <a:pt x="207883" y="217646"/>
                    <a:pt x="206931" y="215741"/>
                    <a:pt x="206931" y="214789"/>
                  </a:cubicBezTo>
                  <a:cubicBezTo>
                    <a:pt x="205978" y="212884"/>
                    <a:pt x="201216" y="203359"/>
                    <a:pt x="201216" y="202406"/>
                  </a:cubicBezTo>
                  <a:cubicBezTo>
                    <a:pt x="201216" y="201454"/>
                    <a:pt x="202168" y="202406"/>
                    <a:pt x="202168" y="203359"/>
                  </a:cubicBezTo>
                  <a:cubicBezTo>
                    <a:pt x="202168" y="204311"/>
                    <a:pt x="203121" y="205264"/>
                    <a:pt x="204073" y="205264"/>
                  </a:cubicBezTo>
                  <a:cubicBezTo>
                    <a:pt x="205026" y="206216"/>
                    <a:pt x="205978" y="207169"/>
                    <a:pt x="206931" y="210026"/>
                  </a:cubicBezTo>
                  <a:cubicBezTo>
                    <a:pt x="207883" y="212884"/>
                    <a:pt x="208836" y="214789"/>
                    <a:pt x="210741" y="215741"/>
                  </a:cubicBezTo>
                  <a:cubicBezTo>
                    <a:pt x="211693" y="216694"/>
                    <a:pt x="212646" y="216694"/>
                    <a:pt x="212646" y="216694"/>
                  </a:cubicBezTo>
                  <a:cubicBezTo>
                    <a:pt x="212646" y="216694"/>
                    <a:pt x="215503" y="218599"/>
                    <a:pt x="218361" y="220504"/>
                  </a:cubicBezTo>
                  <a:cubicBezTo>
                    <a:pt x="222171" y="223361"/>
                    <a:pt x="225028" y="224314"/>
                    <a:pt x="225981" y="224314"/>
                  </a:cubicBezTo>
                  <a:cubicBezTo>
                    <a:pt x="226933" y="224314"/>
                    <a:pt x="228838" y="224314"/>
                    <a:pt x="229791" y="225266"/>
                  </a:cubicBezTo>
                  <a:cubicBezTo>
                    <a:pt x="231696" y="225266"/>
                    <a:pt x="239316" y="226219"/>
                    <a:pt x="245031" y="227171"/>
                  </a:cubicBezTo>
                  <a:cubicBezTo>
                    <a:pt x="246936" y="227171"/>
                    <a:pt x="249793" y="227171"/>
                    <a:pt x="249793" y="228124"/>
                  </a:cubicBezTo>
                  <a:cubicBezTo>
                    <a:pt x="252651" y="229076"/>
                    <a:pt x="255508" y="230029"/>
                    <a:pt x="256461" y="231934"/>
                  </a:cubicBezTo>
                  <a:cubicBezTo>
                    <a:pt x="261223" y="238601"/>
                    <a:pt x="264081" y="244316"/>
                    <a:pt x="265033" y="244316"/>
                  </a:cubicBezTo>
                  <a:cubicBezTo>
                    <a:pt x="265986" y="244316"/>
                    <a:pt x="267891" y="246221"/>
                    <a:pt x="270748" y="247174"/>
                  </a:cubicBezTo>
                  <a:cubicBezTo>
                    <a:pt x="283131" y="251936"/>
                    <a:pt x="295513" y="257651"/>
                    <a:pt x="296466" y="258604"/>
                  </a:cubicBezTo>
                  <a:cubicBezTo>
                    <a:pt x="297418" y="259556"/>
                    <a:pt x="296466" y="260509"/>
                    <a:pt x="295513" y="265271"/>
                  </a:cubicBezTo>
                  <a:cubicBezTo>
                    <a:pt x="294561" y="270986"/>
                    <a:pt x="293608" y="271939"/>
                    <a:pt x="294561" y="274796"/>
                  </a:cubicBezTo>
                  <a:cubicBezTo>
                    <a:pt x="294561" y="277654"/>
                    <a:pt x="294561" y="278606"/>
                    <a:pt x="294561" y="279559"/>
                  </a:cubicBezTo>
                  <a:cubicBezTo>
                    <a:pt x="292656" y="283369"/>
                    <a:pt x="292656" y="284321"/>
                    <a:pt x="297418" y="293846"/>
                  </a:cubicBezTo>
                  <a:lnTo>
                    <a:pt x="301228" y="303371"/>
                  </a:lnTo>
                  <a:lnTo>
                    <a:pt x="305038" y="307181"/>
                  </a:lnTo>
                  <a:cubicBezTo>
                    <a:pt x="309801" y="311944"/>
                    <a:pt x="310753" y="312896"/>
                    <a:pt x="314563" y="312896"/>
                  </a:cubicBezTo>
                  <a:cubicBezTo>
                    <a:pt x="316468" y="312896"/>
                    <a:pt x="317421" y="313849"/>
                    <a:pt x="318373" y="313849"/>
                  </a:cubicBezTo>
                  <a:cubicBezTo>
                    <a:pt x="320278" y="314801"/>
                    <a:pt x="322183" y="314801"/>
                    <a:pt x="325041" y="313849"/>
                  </a:cubicBezTo>
                  <a:cubicBezTo>
                    <a:pt x="329803" y="310991"/>
                    <a:pt x="332661" y="310991"/>
                    <a:pt x="345996" y="310991"/>
                  </a:cubicBezTo>
                  <a:cubicBezTo>
                    <a:pt x="350758" y="310991"/>
                    <a:pt x="358378" y="309086"/>
                    <a:pt x="363141" y="307181"/>
                  </a:cubicBezTo>
                  <a:cubicBezTo>
                    <a:pt x="365046" y="306229"/>
                    <a:pt x="368856" y="305276"/>
                    <a:pt x="372666" y="305276"/>
                  </a:cubicBezTo>
                  <a:cubicBezTo>
                    <a:pt x="377428" y="304324"/>
                    <a:pt x="379333" y="304324"/>
                    <a:pt x="381238" y="303371"/>
                  </a:cubicBezTo>
                  <a:cubicBezTo>
                    <a:pt x="384096" y="302419"/>
                    <a:pt x="384096" y="301466"/>
                    <a:pt x="385048" y="299561"/>
                  </a:cubicBezTo>
                  <a:cubicBezTo>
                    <a:pt x="386001" y="297656"/>
                    <a:pt x="386001" y="297656"/>
                    <a:pt x="387906" y="301466"/>
                  </a:cubicBezTo>
                  <a:cubicBezTo>
                    <a:pt x="388858" y="304324"/>
                    <a:pt x="389811" y="305276"/>
                    <a:pt x="389811" y="310991"/>
                  </a:cubicBezTo>
                  <a:lnTo>
                    <a:pt x="390763" y="316706"/>
                  </a:lnTo>
                  <a:lnTo>
                    <a:pt x="388858" y="318611"/>
                  </a:lnTo>
                  <a:cubicBezTo>
                    <a:pt x="386953" y="320516"/>
                    <a:pt x="386953" y="322421"/>
                    <a:pt x="386953" y="324326"/>
                  </a:cubicBezTo>
                  <a:cubicBezTo>
                    <a:pt x="386953" y="325279"/>
                    <a:pt x="390763" y="333851"/>
                    <a:pt x="391716" y="334804"/>
                  </a:cubicBezTo>
                  <a:cubicBezTo>
                    <a:pt x="393621" y="335756"/>
                    <a:pt x="395526" y="335756"/>
                    <a:pt x="406003" y="330041"/>
                  </a:cubicBezTo>
                  <a:cubicBezTo>
                    <a:pt x="411718" y="327184"/>
                    <a:pt x="417433" y="324326"/>
                    <a:pt x="418386" y="323374"/>
                  </a:cubicBezTo>
                  <a:cubicBezTo>
                    <a:pt x="421243" y="322421"/>
                    <a:pt x="426958" y="315754"/>
                    <a:pt x="426958" y="314801"/>
                  </a:cubicBezTo>
                  <a:cubicBezTo>
                    <a:pt x="426958" y="312896"/>
                    <a:pt x="426006" y="306229"/>
                    <a:pt x="425053" y="304324"/>
                  </a:cubicBezTo>
                  <a:cubicBezTo>
                    <a:pt x="424101" y="302419"/>
                    <a:pt x="425053" y="301466"/>
                    <a:pt x="426958" y="300514"/>
                  </a:cubicBezTo>
                  <a:cubicBezTo>
                    <a:pt x="428863" y="299561"/>
                    <a:pt x="429816" y="298609"/>
                    <a:pt x="429816" y="295751"/>
                  </a:cubicBezTo>
                  <a:cubicBezTo>
                    <a:pt x="429816" y="294799"/>
                    <a:pt x="429816" y="291941"/>
                    <a:pt x="430768" y="290036"/>
                  </a:cubicBezTo>
                  <a:cubicBezTo>
                    <a:pt x="430768" y="288131"/>
                    <a:pt x="431721" y="285274"/>
                    <a:pt x="431721" y="282416"/>
                  </a:cubicBezTo>
                  <a:cubicBezTo>
                    <a:pt x="431721" y="278606"/>
                    <a:pt x="431721" y="277654"/>
                    <a:pt x="430768" y="276701"/>
                  </a:cubicBezTo>
                  <a:cubicBezTo>
                    <a:pt x="429816" y="275749"/>
                    <a:pt x="429816" y="274796"/>
                    <a:pt x="429816" y="274796"/>
                  </a:cubicBezTo>
                  <a:cubicBezTo>
                    <a:pt x="429816" y="274796"/>
                    <a:pt x="429816" y="273844"/>
                    <a:pt x="429816" y="273844"/>
                  </a:cubicBezTo>
                  <a:cubicBezTo>
                    <a:pt x="429816" y="273844"/>
                    <a:pt x="417433" y="266224"/>
                    <a:pt x="414576" y="265271"/>
                  </a:cubicBezTo>
                  <a:cubicBezTo>
                    <a:pt x="413623" y="264319"/>
                    <a:pt x="406956" y="262414"/>
                    <a:pt x="404098" y="261461"/>
                  </a:cubicBezTo>
                  <a:cubicBezTo>
                    <a:pt x="403146" y="261461"/>
                    <a:pt x="401241" y="260509"/>
                    <a:pt x="400288" y="260509"/>
                  </a:cubicBezTo>
                  <a:cubicBezTo>
                    <a:pt x="399336" y="260509"/>
                    <a:pt x="395526" y="259556"/>
                    <a:pt x="391716" y="259556"/>
                  </a:cubicBezTo>
                  <a:cubicBezTo>
                    <a:pt x="387906" y="259556"/>
                    <a:pt x="385048" y="259556"/>
                    <a:pt x="385048" y="258604"/>
                  </a:cubicBezTo>
                  <a:cubicBezTo>
                    <a:pt x="385048" y="257651"/>
                    <a:pt x="385048" y="257651"/>
                    <a:pt x="386001" y="257651"/>
                  </a:cubicBezTo>
                  <a:cubicBezTo>
                    <a:pt x="386953" y="255746"/>
                    <a:pt x="387906" y="255746"/>
                    <a:pt x="390763" y="256699"/>
                  </a:cubicBezTo>
                  <a:cubicBezTo>
                    <a:pt x="391716" y="256699"/>
                    <a:pt x="394573" y="257651"/>
                    <a:pt x="397431" y="257651"/>
                  </a:cubicBezTo>
                  <a:cubicBezTo>
                    <a:pt x="401241" y="257651"/>
                    <a:pt x="401241" y="257651"/>
                    <a:pt x="402193" y="256699"/>
                  </a:cubicBezTo>
                  <a:cubicBezTo>
                    <a:pt x="403146" y="255746"/>
                    <a:pt x="403146" y="255746"/>
                    <a:pt x="405051" y="255746"/>
                  </a:cubicBezTo>
                  <a:cubicBezTo>
                    <a:pt x="406956" y="255746"/>
                    <a:pt x="407908" y="255746"/>
                    <a:pt x="410766" y="258604"/>
                  </a:cubicBezTo>
                  <a:cubicBezTo>
                    <a:pt x="412671" y="259556"/>
                    <a:pt x="414576" y="261461"/>
                    <a:pt x="415528" y="261461"/>
                  </a:cubicBezTo>
                  <a:cubicBezTo>
                    <a:pt x="418386" y="262414"/>
                    <a:pt x="425053" y="262414"/>
                    <a:pt x="426006" y="261461"/>
                  </a:cubicBezTo>
                  <a:cubicBezTo>
                    <a:pt x="426958" y="261461"/>
                    <a:pt x="428863" y="260509"/>
                    <a:pt x="430768" y="259556"/>
                  </a:cubicBezTo>
                  <a:cubicBezTo>
                    <a:pt x="434578" y="257651"/>
                    <a:pt x="439341" y="254794"/>
                    <a:pt x="440293" y="252889"/>
                  </a:cubicBezTo>
                  <a:cubicBezTo>
                    <a:pt x="441246" y="250984"/>
                    <a:pt x="443151" y="246221"/>
                    <a:pt x="445056" y="235744"/>
                  </a:cubicBezTo>
                  <a:cubicBezTo>
                    <a:pt x="445056" y="234791"/>
                    <a:pt x="446008" y="231934"/>
                    <a:pt x="446008" y="230981"/>
                  </a:cubicBezTo>
                  <a:cubicBezTo>
                    <a:pt x="446961" y="227171"/>
                    <a:pt x="446961" y="217646"/>
                    <a:pt x="446008" y="213836"/>
                  </a:cubicBezTo>
                  <a:cubicBezTo>
                    <a:pt x="446008" y="211931"/>
                    <a:pt x="445056" y="209074"/>
                    <a:pt x="444103" y="206216"/>
                  </a:cubicBezTo>
                  <a:cubicBezTo>
                    <a:pt x="443151" y="200501"/>
                    <a:pt x="441246" y="196691"/>
                    <a:pt x="437436" y="191929"/>
                  </a:cubicBezTo>
                  <a:cubicBezTo>
                    <a:pt x="429816" y="182404"/>
                    <a:pt x="428863" y="181451"/>
                    <a:pt x="420291" y="181451"/>
                  </a:cubicBezTo>
                  <a:cubicBezTo>
                    <a:pt x="413623" y="180499"/>
                    <a:pt x="411718" y="180499"/>
                    <a:pt x="410766" y="176689"/>
                  </a:cubicBezTo>
                  <a:cubicBezTo>
                    <a:pt x="410766" y="175736"/>
                    <a:pt x="409813" y="172879"/>
                    <a:pt x="409813" y="171926"/>
                  </a:cubicBezTo>
                  <a:cubicBezTo>
                    <a:pt x="409813" y="170974"/>
                    <a:pt x="408861" y="169069"/>
                    <a:pt x="408861" y="169069"/>
                  </a:cubicBezTo>
                  <a:cubicBezTo>
                    <a:pt x="408861" y="168116"/>
                    <a:pt x="408861" y="168116"/>
                    <a:pt x="409813" y="167164"/>
                  </a:cubicBezTo>
                  <a:cubicBezTo>
                    <a:pt x="410766" y="166211"/>
                    <a:pt x="411718" y="164306"/>
                    <a:pt x="411718" y="162401"/>
                  </a:cubicBezTo>
                  <a:cubicBezTo>
                    <a:pt x="413623" y="155734"/>
                    <a:pt x="413623" y="155734"/>
                    <a:pt x="412671" y="150971"/>
                  </a:cubicBezTo>
                  <a:cubicBezTo>
                    <a:pt x="411718" y="148114"/>
                    <a:pt x="411718" y="145256"/>
                    <a:pt x="410766" y="143351"/>
                  </a:cubicBezTo>
                  <a:cubicBezTo>
                    <a:pt x="409813" y="138589"/>
                    <a:pt x="407908" y="131921"/>
                    <a:pt x="406956" y="129064"/>
                  </a:cubicBezTo>
                  <a:cubicBezTo>
                    <a:pt x="406003" y="127159"/>
                    <a:pt x="406003" y="125254"/>
                    <a:pt x="406003" y="124301"/>
                  </a:cubicBezTo>
                  <a:cubicBezTo>
                    <a:pt x="406003" y="123349"/>
                    <a:pt x="406003" y="122396"/>
                    <a:pt x="406003" y="121444"/>
                  </a:cubicBezTo>
                  <a:cubicBezTo>
                    <a:pt x="406003" y="121444"/>
                    <a:pt x="404098" y="118586"/>
                    <a:pt x="403146" y="115729"/>
                  </a:cubicBezTo>
                  <a:cubicBezTo>
                    <a:pt x="402193" y="112871"/>
                    <a:pt x="400288" y="108109"/>
                    <a:pt x="398383" y="104299"/>
                  </a:cubicBezTo>
                  <a:cubicBezTo>
                    <a:pt x="397431" y="101441"/>
                    <a:pt x="396478" y="98584"/>
                    <a:pt x="396478" y="97631"/>
                  </a:cubicBezTo>
                  <a:cubicBezTo>
                    <a:pt x="396478" y="96679"/>
                    <a:pt x="394573" y="93821"/>
                    <a:pt x="385048" y="82391"/>
                  </a:cubicBezTo>
                  <a:cubicBezTo>
                    <a:pt x="384096" y="80486"/>
                    <a:pt x="381238" y="76676"/>
                    <a:pt x="379333" y="74771"/>
                  </a:cubicBezTo>
                  <a:cubicBezTo>
                    <a:pt x="377428" y="71914"/>
                    <a:pt x="374571" y="68104"/>
                    <a:pt x="373618" y="67151"/>
                  </a:cubicBezTo>
                  <a:cubicBezTo>
                    <a:pt x="372666" y="65246"/>
                    <a:pt x="370761" y="63341"/>
                    <a:pt x="369808" y="62389"/>
                  </a:cubicBezTo>
                  <a:cubicBezTo>
                    <a:pt x="367903" y="59531"/>
                    <a:pt x="366951" y="58579"/>
                    <a:pt x="361236" y="55721"/>
                  </a:cubicBezTo>
                  <a:cubicBezTo>
                    <a:pt x="358378" y="54769"/>
                    <a:pt x="354568" y="51911"/>
                    <a:pt x="351711" y="50959"/>
                  </a:cubicBezTo>
                  <a:lnTo>
                    <a:pt x="345996" y="48101"/>
                  </a:lnTo>
                  <a:lnTo>
                    <a:pt x="338376" y="48101"/>
                  </a:lnTo>
                  <a:cubicBezTo>
                    <a:pt x="334566" y="48101"/>
                    <a:pt x="330756" y="48101"/>
                    <a:pt x="329803" y="47149"/>
                  </a:cubicBezTo>
                  <a:cubicBezTo>
                    <a:pt x="324088" y="45244"/>
                    <a:pt x="321231" y="44291"/>
                    <a:pt x="317421" y="44291"/>
                  </a:cubicBezTo>
                  <a:cubicBezTo>
                    <a:pt x="314563" y="44291"/>
                    <a:pt x="313611" y="44291"/>
                    <a:pt x="312658" y="43339"/>
                  </a:cubicBezTo>
                  <a:cubicBezTo>
                    <a:pt x="312658" y="43339"/>
                    <a:pt x="311706" y="40481"/>
                    <a:pt x="310753" y="37624"/>
                  </a:cubicBezTo>
                  <a:cubicBezTo>
                    <a:pt x="308848" y="30956"/>
                    <a:pt x="307896" y="30004"/>
                    <a:pt x="303133" y="26194"/>
                  </a:cubicBezTo>
                  <a:cubicBezTo>
                    <a:pt x="301228" y="24289"/>
                    <a:pt x="297418" y="20479"/>
                    <a:pt x="295513" y="18574"/>
                  </a:cubicBezTo>
                  <a:cubicBezTo>
                    <a:pt x="293608" y="16669"/>
                    <a:pt x="290751" y="14764"/>
                    <a:pt x="289798" y="13811"/>
                  </a:cubicBezTo>
                  <a:cubicBezTo>
                    <a:pt x="289798" y="7144"/>
                    <a:pt x="285036" y="7144"/>
                    <a:pt x="285036" y="7144"/>
                  </a:cubicBezTo>
                  <a:close/>
                  <a:moveTo>
                    <a:pt x="326946" y="40481"/>
                  </a:moveTo>
                  <a:cubicBezTo>
                    <a:pt x="330756" y="42386"/>
                    <a:pt x="331708" y="43339"/>
                    <a:pt x="328851" y="45244"/>
                  </a:cubicBezTo>
                  <a:cubicBezTo>
                    <a:pt x="327898" y="46196"/>
                    <a:pt x="325993" y="47149"/>
                    <a:pt x="324088" y="47149"/>
                  </a:cubicBezTo>
                  <a:cubicBezTo>
                    <a:pt x="323136" y="47149"/>
                    <a:pt x="321231" y="47149"/>
                    <a:pt x="320278" y="48101"/>
                  </a:cubicBezTo>
                  <a:cubicBezTo>
                    <a:pt x="319326" y="48101"/>
                    <a:pt x="318373" y="48101"/>
                    <a:pt x="317421" y="47149"/>
                  </a:cubicBezTo>
                  <a:cubicBezTo>
                    <a:pt x="316468" y="45244"/>
                    <a:pt x="315516" y="45244"/>
                    <a:pt x="315516" y="43339"/>
                  </a:cubicBezTo>
                  <a:cubicBezTo>
                    <a:pt x="315516" y="40481"/>
                    <a:pt x="316468" y="39529"/>
                    <a:pt x="320278" y="39529"/>
                  </a:cubicBezTo>
                  <a:cubicBezTo>
                    <a:pt x="323136" y="39529"/>
                    <a:pt x="325041" y="40481"/>
                    <a:pt x="326946" y="40481"/>
                  </a:cubicBezTo>
                  <a:close/>
                  <a:moveTo>
                    <a:pt x="256461" y="70961"/>
                  </a:moveTo>
                  <a:cubicBezTo>
                    <a:pt x="256461" y="70961"/>
                    <a:pt x="255508" y="72866"/>
                    <a:pt x="253603" y="74771"/>
                  </a:cubicBezTo>
                  <a:cubicBezTo>
                    <a:pt x="249793" y="79534"/>
                    <a:pt x="246936" y="83344"/>
                    <a:pt x="246936" y="85249"/>
                  </a:cubicBezTo>
                  <a:cubicBezTo>
                    <a:pt x="246936" y="86201"/>
                    <a:pt x="246936" y="86201"/>
                    <a:pt x="245983" y="87154"/>
                  </a:cubicBezTo>
                  <a:cubicBezTo>
                    <a:pt x="245031" y="88106"/>
                    <a:pt x="245031" y="88106"/>
                    <a:pt x="245031" y="87154"/>
                  </a:cubicBezTo>
                  <a:cubicBezTo>
                    <a:pt x="245031" y="87154"/>
                    <a:pt x="244078" y="86201"/>
                    <a:pt x="243126" y="85249"/>
                  </a:cubicBezTo>
                  <a:cubicBezTo>
                    <a:pt x="240268" y="84296"/>
                    <a:pt x="238363" y="81439"/>
                    <a:pt x="238363" y="80486"/>
                  </a:cubicBezTo>
                  <a:cubicBezTo>
                    <a:pt x="238363" y="79534"/>
                    <a:pt x="239316" y="79534"/>
                    <a:pt x="244078" y="79534"/>
                  </a:cubicBezTo>
                  <a:lnTo>
                    <a:pt x="248841" y="79534"/>
                  </a:lnTo>
                  <a:lnTo>
                    <a:pt x="248841" y="75724"/>
                  </a:lnTo>
                  <a:cubicBezTo>
                    <a:pt x="248841" y="73819"/>
                    <a:pt x="248841" y="70961"/>
                    <a:pt x="249793" y="70961"/>
                  </a:cubicBezTo>
                  <a:cubicBezTo>
                    <a:pt x="251698" y="70009"/>
                    <a:pt x="255508" y="70009"/>
                    <a:pt x="256461" y="70961"/>
                  </a:cubicBezTo>
                  <a:close/>
                  <a:moveTo>
                    <a:pt x="223123" y="79534"/>
                  </a:moveTo>
                  <a:cubicBezTo>
                    <a:pt x="225028" y="80486"/>
                    <a:pt x="225981" y="81439"/>
                    <a:pt x="227886" y="81439"/>
                  </a:cubicBezTo>
                  <a:cubicBezTo>
                    <a:pt x="228838" y="81439"/>
                    <a:pt x="229791" y="81439"/>
                    <a:pt x="229791" y="82391"/>
                  </a:cubicBezTo>
                  <a:cubicBezTo>
                    <a:pt x="229791" y="83344"/>
                    <a:pt x="227886" y="83344"/>
                    <a:pt x="221218" y="83344"/>
                  </a:cubicBezTo>
                  <a:lnTo>
                    <a:pt x="217408" y="83344"/>
                  </a:lnTo>
                  <a:lnTo>
                    <a:pt x="217408" y="81439"/>
                  </a:lnTo>
                  <a:cubicBezTo>
                    <a:pt x="217408" y="80486"/>
                    <a:pt x="217408" y="79534"/>
                    <a:pt x="218361" y="79534"/>
                  </a:cubicBezTo>
                  <a:cubicBezTo>
                    <a:pt x="220266" y="77629"/>
                    <a:pt x="220266" y="77629"/>
                    <a:pt x="223123" y="79534"/>
                  </a:cubicBezTo>
                  <a:close/>
                  <a:moveTo>
                    <a:pt x="211693" y="81439"/>
                  </a:moveTo>
                  <a:cubicBezTo>
                    <a:pt x="211693" y="82391"/>
                    <a:pt x="199311" y="83344"/>
                    <a:pt x="196453" y="82391"/>
                  </a:cubicBezTo>
                  <a:cubicBezTo>
                    <a:pt x="194548" y="82391"/>
                    <a:pt x="194548" y="82391"/>
                    <a:pt x="195501" y="81439"/>
                  </a:cubicBezTo>
                  <a:cubicBezTo>
                    <a:pt x="196453" y="80486"/>
                    <a:pt x="198358" y="80486"/>
                    <a:pt x="204073" y="80486"/>
                  </a:cubicBezTo>
                  <a:cubicBezTo>
                    <a:pt x="207883" y="81439"/>
                    <a:pt x="211693" y="81439"/>
                    <a:pt x="211693" y="81439"/>
                  </a:cubicBezTo>
                  <a:close/>
                  <a:moveTo>
                    <a:pt x="185023" y="101441"/>
                  </a:moveTo>
                  <a:cubicBezTo>
                    <a:pt x="185976" y="102394"/>
                    <a:pt x="185976" y="102394"/>
                    <a:pt x="185976" y="103346"/>
                  </a:cubicBezTo>
                  <a:cubicBezTo>
                    <a:pt x="185023" y="104299"/>
                    <a:pt x="181213" y="104299"/>
                    <a:pt x="178356" y="102394"/>
                  </a:cubicBezTo>
                  <a:cubicBezTo>
                    <a:pt x="176451" y="101441"/>
                    <a:pt x="176451" y="101441"/>
                    <a:pt x="177403" y="100489"/>
                  </a:cubicBezTo>
                  <a:cubicBezTo>
                    <a:pt x="181213" y="100489"/>
                    <a:pt x="183118" y="100489"/>
                    <a:pt x="185023" y="101441"/>
                  </a:cubicBezTo>
                  <a:close/>
                  <a:moveTo>
                    <a:pt x="208836" y="106204"/>
                  </a:moveTo>
                  <a:cubicBezTo>
                    <a:pt x="208836" y="107156"/>
                    <a:pt x="208836" y="108109"/>
                    <a:pt x="209788" y="109061"/>
                  </a:cubicBezTo>
                  <a:cubicBezTo>
                    <a:pt x="209788" y="110014"/>
                    <a:pt x="209788" y="110966"/>
                    <a:pt x="209788" y="110966"/>
                  </a:cubicBezTo>
                  <a:cubicBezTo>
                    <a:pt x="208836" y="111919"/>
                    <a:pt x="207883" y="111919"/>
                    <a:pt x="207883" y="108109"/>
                  </a:cubicBezTo>
                  <a:cubicBezTo>
                    <a:pt x="207883" y="104299"/>
                    <a:pt x="208836" y="103346"/>
                    <a:pt x="208836" y="106204"/>
                  </a:cubicBezTo>
                  <a:close/>
                  <a:moveTo>
                    <a:pt x="267891" y="138589"/>
                  </a:moveTo>
                  <a:cubicBezTo>
                    <a:pt x="269796" y="139541"/>
                    <a:pt x="269796" y="140494"/>
                    <a:pt x="269796" y="142399"/>
                  </a:cubicBezTo>
                  <a:cubicBezTo>
                    <a:pt x="269796" y="145256"/>
                    <a:pt x="272653" y="150019"/>
                    <a:pt x="274558" y="150019"/>
                  </a:cubicBezTo>
                  <a:cubicBezTo>
                    <a:pt x="275511" y="150019"/>
                    <a:pt x="275511" y="150971"/>
                    <a:pt x="276463" y="153829"/>
                  </a:cubicBezTo>
                  <a:cubicBezTo>
                    <a:pt x="276463" y="154781"/>
                    <a:pt x="277416" y="158591"/>
                    <a:pt x="278368" y="162401"/>
                  </a:cubicBezTo>
                  <a:cubicBezTo>
                    <a:pt x="280273" y="170021"/>
                    <a:pt x="280273" y="171926"/>
                    <a:pt x="277416" y="172879"/>
                  </a:cubicBezTo>
                  <a:cubicBezTo>
                    <a:pt x="275511" y="172879"/>
                    <a:pt x="275511" y="172879"/>
                    <a:pt x="262176" y="166211"/>
                  </a:cubicBezTo>
                  <a:cubicBezTo>
                    <a:pt x="256461" y="163354"/>
                    <a:pt x="250746" y="160496"/>
                    <a:pt x="249793" y="160496"/>
                  </a:cubicBezTo>
                  <a:cubicBezTo>
                    <a:pt x="248841" y="160496"/>
                    <a:pt x="246936" y="160496"/>
                    <a:pt x="245983" y="159544"/>
                  </a:cubicBezTo>
                  <a:cubicBezTo>
                    <a:pt x="244078" y="159544"/>
                    <a:pt x="241221" y="158591"/>
                    <a:pt x="238363" y="158591"/>
                  </a:cubicBezTo>
                  <a:cubicBezTo>
                    <a:pt x="235506" y="158591"/>
                    <a:pt x="232648" y="157639"/>
                    <a:pt x="231696" y="157639"/>
                  </a:cubicBezTo>
                  <a:cubicBezTo>
                    <a:pt x="228838" y="157639"/>
                    <a:pt x="228838" y="156686"/>
                    <a:pt x="229791" y="153829"/>
                  </a:cubicBezTo>
                  <a:cubicBezTo>
                    <a:pt x="230743" y="151924"/>
                    <a:pt x="230743" y="151924"/>
                    <a:pt x="230743" y="150971"/>
                  </a:cubicBezTo>
                  <a:cubicBezTo>
                    <a:pt x="228838" y="147161"/>
                    <a:pt x="229791" y="146209"/>
                    <a:pt x="238363" y="145256"/>
                  </a:cubicBezTo>
                  <a:cubicBezTo>
                    <a:pt x="245031" y="144304"/>
                    <a:pt x="246936" y="144304"/>
                    <a:pt x="256461" y="139541"/>
                  </a:cubicBezTo>
                  <a:cubicBezTo>
                    <a:pt x="260271" y="137636"/>
                    <a:pt x="265033" y="135731"/>
                    <a:pt x="265033" y="135731"/>
                  </a:cubicBezTo>
                  <a:cubicBezTo>
                    <a:pt x="265986" y="136684"/>
                    <a:pt x="266938" y="136684"/>
                    <a:pt x="267891" y="138589"/>
                  </a:cubicBezTo>
                  <a:close/>
                </a:path>
              </a:pathLst>
            </a:custGeom>
            <a:solidFill>
              <a:srgbClr val="054F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Graphic 35">
              <a:extLst>
                <a:ext uri="{FF2B5EF4-FFF2-40B4-BE49-F238E27FC236}">
                  <a16:creationId xmlns:a16="http://schemas.microsoft.com/office/drawing/2014/main" id="{E07A29AE-B6C4-F28D-DD4E-42E7168A1630}"/>
                </a:ext>
              </a:extLst>
            </p:cNvPr>
            <p:cNvSpPr/>
            <p:nvPr/>
          </p:nvSpPr>
          <p:spPr>
            <a:xfrm>
              <a:off x="7593208" y="4029161"/>
              <a:ext cx="3899384" cy="2206034"/>
            </a:xfrm>
            <a:custGeom>
              <a:avLst/>
              <a:gdLst>
                <a:gd name="connsiteX0" fmla="*/ 5679192 w 12133894"/>
                <a:gd name="connsiteY0" fmla="*/ 3421050 h 6864619"/>
                <a:gd name="connsiteX1" fmla="*/ 5773192 w 12133894"/>
                <a:gd name="connsiteY1" fmla="*/ 3336980 h 6864619"/>
                <a:gd name="connsiteX2" fmla="*/ 5767897 w 12133894"/>
                <a:gd name="connsiteY2" fmla="*/ 3408473 h 6864619"/>
                <a:gd name="connsiteX3" fmla="*/ 5699714 w 12133894"/>
                <a:gd name="connsiteY3" fmla="*/ 3470698 h 6864619"/>
                <a:gd name="connsiteX4" fmla="*/ 5739432 w 12133894"/>
                <a:gd name="connsiteY4" fmla="*/ 3482614 h 6864619"/>
                <a:gd name="connsiteX5" fmla="*/ 6668836 w 12133894"/>
                <a:gd name="connsiteY5" fmla="*/ 3509754 h 6864619"/>
                <a:gd name="connsiteX6" fmla="*/ 7091835 w 12133894"/>
                <a:gd name="connsiteY6" fmla="*/ 3528951 h 6864619"/>
                <a:gd name="connsiteX7" fmla="*/ 7271228 w 12133894"/>
                <a:gd name="connsiteY7" fmla="*/ 3555430 h 6864619"/>
                <a:gd name="connsiteX8" fmla="*/ 7279172 w 12133894"/>
                <a:gd name="connsiteY8" fmla="*/ 3562050 h 6864619"/>
                <a:gd name="connsiteX9" fmla="*/ 7367214 w 12133894"/>
                <a:gd name="connsiteY9" fmla="*/ 3569331 h 6864619"/>
                <a:gd name="connsiteX10" fmla="*/ 7384425 w 12133894"/>
                <a:gd name="connsiteY10" fmla="*/ 3582571 h 6864619"/>
                <a:gd name="connsiteX11" fmla="*/ 7381115 w 12133894"/>
                <a:gd name="connsiteY11" fmla="*/ 3676570 h 6864619"/>
                <a:gd name="connsiteX12" fmla="*/ 7275200 w 12133894"/>
                <a:gd name="connsiteY12" fmla="*/ 3851992 h 6864619"/>
                <a:gd name="connsiteX13" fmla="*/ 7355961 w 12133894"/>
                <a:gd name="connsiteY13" fmla="*/ 3844710 h 6864619"/>
                <a:gd name="connsiteX14" fmla="*/ 7440692 w 12133894"/>
                <a:gd name="connsiteY14" fmla="*/ 3851992 h 6864619"/>
                <a:gd name="connsiteX15" fmla="*/ 7667086 w 12133894"/>
                <a:gd name="connsiteY15" fmla="*/ 3869866 h 6864619"/>
                <a:gd name="connsiteX16" fmla="*/ 7681649 w 12133894"/>
                <a:gd name="connsiteY16" fmla="*/ 3865232 h 6864619"/>
                <a:gd name="connsiteX17" fmla="*/ 7759100 w 12133894"/>
                <a:gd name="connsiteY17" fmla="*/ 3841401 h 6864619"/>
                <a:gd name="connsiteX18" fmla="*/ 7802128 w 12133894"/>
                <a:gd name="connsiteY18" fmla="*/ 3827499 h 6864619"/>
                <a:gd name="connsiteX19" fmla="*/ 7870972 w 12133894"/>
                <a:gd name="connsiteY19" fmla="*/ 3806978 h 6864619"/>
                <a:gd name="connsiteX20" fmla="*/ 8546180 w 12133894"/>
                <a:gd name="connsiteY20" fmla="*/ 3916865 h 6864619"/>
                <a:gd name="connsiteX21" fmla="*/ 8554786 w 12133894"/>
                <a:gd name="connsiteY21" fmla="*/ 3914217 h 6864619"/>
                <a:gd name="connsiteX22" fmla="*/ 8578617 w 12133894"/>
                <a:gd name="connsiteY22" fmla="*/ 3615007 h 6864619"/>
                <a:gd name="connsiteX23" fmla="*/ 8570012 w 12133894"/>
                <a:gd name="connsiteY23" fmla="*/ 3614345 h 6864619"/>
                <a:gd name="connsiteX24" fmla="*/ 8551476 w 12133894"/>
                <a:gd name="connsiteY24" fmla="*/ 3692457 h 6864619"/>
                <a:gd name="connsiteX25" fmla="*/ 8527646 w 12133894"/>
                <a:gd name="connsiteY25" fmla="*/ 3730852 h 6864619"/>
                <a:gd name="connsiteX26" fmla="*/ 8479322 w 12133894"/>
                <a:gd name="connsiteY26" fmla="*/ 3741443 h 6864619"/>
                <a:gd name="connsiteX27" fmla="*/ 8458139 w 12133894"/>
                <a:gd name="connsiteY27" fmla="*/ 3707021 h 6864619"/>
                <a:gd name="connsiteX28" fmla="*/ 8464097 w 12133894"/>
                <a:gd name="connsiteY28" fmla="*/ 3601106 h 6864619"/>
                <a:gd name="connsiteX29" fmla="*/ 8466744 w 12133894"/>
                <a:gd name="connsiteY29" fmla="*/ 3487247 h 6864619"/>
                <a:gd name="connsiteX30" fmla="*/ 8519702 w 12133894"/>
                <a:gd name="connsiteY30" fmla="*/ 3439586 h 6864619"/>
                <a:gd name="connsiteX31" fmla="*/ 8569349 w 12133894"/>
                <a:gd name="connsiteY31" fmla="*/ 3486585 h 6864619"/>
                <a:gd name="connsiteX32" fmla="*/ 8566702 w 12133894"/>
                <a:gd name="connsiteY32" fmla="*/ 3562712 h 6864619"/>
                <a:gd name="connsiteX33" fmla="*/ 8576632 w 12133894"/>
                <a:gd name="connsiteY33" fmla="*/ 3583895 h 6864619"/>
                <a:gd name="connsiteX34" fmla="*/ 8595166 w 12133894"/>
                <a:gd name="connsiteY34" fmla="*/ 3553444 h 6864619"/>
                <a:gd name="connsiteX35" fmla="*/ 8603772 w 12133894"/>
                <a:gd name="connsiteY35" fmla="*/ 3554768 h 6864619"/>
                <a:gd name="connsiteX36" fmla="*/ 8594504 w 12133894"/>
                <a:gd name="connsiteY36" fmla="*/ 3689810 h 6864619"/>
                <a:gd name="connsiteX37" fmla="*/ 8570012 w 12133894"/>
                <a:gd name="connsiteY37" fmla="*/ 3933414 h 6864619"/>
                <a:gd name="connsiteX38" fmla="*/ 8599800 w 12133894"/>
                <a:gd name="connsiteY38" fmla="*/ 3974457 h 6864619"/>
                <a:gd name="connsiteX39" fmla="*/ 8952630 w 12133894"/>
                <a:gd name="connsiteY39" fmla="*/ 4045287 h 6864619"/>
                <a:gd name="connsiteX40" fmla="*/ 8992348 w 12133894"/>
                <a:gd name="connsiteY40" fmla="*/ 4069118 h 6864619"/>
                <a:gd name="connsiteX41" fmla="*/ 9043320 w 12133894"/>
                <a:gd name="connsiteY41" fmla="*/ 4133991 h 6864619"/>
                <a:gd name="connsiteX42" fmla="*/ 9094953 w 12133894"/>
                <a:gd name="connsiteY42" fmla="*/ 4167089 h 6864619"/>
                <a:gd name="connsiteX43" fmla="*/ 9147249 w 12133894"/>
                <a:gd name="connsiteY43" fmla="*/ 4244540 h 6864619"/>
                <a:gd name="connsiteX44" fmla="*/ 9159164 w 12133894"/>
                <a:gd name="connsiteY44" fmla="*/ 4273005 h 6864619"/>
                <a:gd name="connsiteX45" fmla="*/ 9347826 w 12133894"/>
                <a:gd name="connsiteY45" fmla="*/ 4507342 h 6864619"/>
                <a:gd name="connsiteX46" fmla="*/ 9374304 w 12133894"/>
                <a:gd name="connsiteY46" fmla="*/ 4539778 h 6864619"/>
                <a:gd name="connsiteX47" fmla="*/ 9193586 w 12133894"/>
                <a:gd name="connsiteY47" fmla="*/ 4539778 h 6864619"/>
                <a:gd name="connsiteX48" fmla="*/ 9123418 w 12133894"/>
                <a:gd name="connsiteY48" fmla="*/ 4650989 h 6864619"/>
                <a:gd name="connsiteX49" fmla="*/ 9194248 w 12133894"/>
                <a:gd name="connsiteY49" fmla="*/ 4650327 h 6864619"/>
                <a:gd name="connsiteX50" fmla="*/ 9244558 w 12133894"/>
                <a:gd name="connsiteY50" fmla="*/ 4682764 h 6864619"/>
                <a:gd name="connsiteX51" fmla="*/ 9272361 w 12133894"/>
                <a:gd name="connsiteY51" fmla="*/ 4844946 h 6864619"/>
                <a:gd name="connsiteX52" fmla="*/ 9256474 w 12133894"/>
                <a:gd name="connsiteY52" fmla="*/ 4870101 h 6864619"/>
                <a:gd name="connsiteX53" fmla="*/ 9163798 w 12133894"/>
                <a:gd name="connsiteY53" fmla="*/ 4904523 h 6864619"/>
                <a:gd name="connsiteX54" fmla="*/ 9152545 w 12133894"/>
                <a:gd name="connsiteY54" fmla="*/ 4911143 h 6864619"/>
                <a:gd name="connsiteX55" fmla="*/ 9161812 w 12133894"/>
                <a:gd name="connsiteY55" fmla="*/ 4950199 h 6864619"/>
                <a:gd name="connsiteX56" fmla="*/ 9251840 w 12133894"/>
                <a:gd name="connsiteY56" fmla="*/ 4937622 h 6864619"/>
                <a:gd name="connsiteX57" fmla="*/ 9247206 w 12133894"/>
                <a:gd name="connsiteY57" fmla="*/ 5140184 h 6864619"/>
                <a:gd name="connsiteX58" fmla="*/ 9202854 w 12133894"/>
                <a:gd name="connsiteY58" fmla="*/ 5175931 h 6864619"/>
                <a:gd name="connsiteX59" fmla="*/ 9106869 w 12133894"/>
                <a:gd name="connsiteY59" fmla="*/ 5186522 h 6864619"/>
                <a:gd name="connsiteX60" fmla="*/ 9106869 w 12133894"/>
                <a:gd name="connsiteY60" fmla="*/ 5227564 h 6864619"/>
                <a:gd name="connsiteX61" fmla="*/ 9185643 w 12133894"/>
                <a:gd name="connsiteY61" fmla="*/ 5217635 h 6864619"/>
                <a:gd name="connsiteX62" fmla="*/ 9118122 w 12133894"/>
                <a:gd name="connsiteY62" fmla="*/ 5401000 h 6864619"/>
                <a:gd name="connsiteX63" fmla="*/ 9050601 w 12133894"/>
                <a:gd name="connsiteY63" fmla="*/ 5439394 h 6864619"/>
                <a:gd name="connsiteX64" fmla="*/ 9045305 w 12133894"/>
                <a:gd name="connsiteY64" fmla="*/ 5431451 h 6864619"/>
                <a:gd name="connsiteX65" fmla="*/ 9034714 w 12133894"/>
                <a:gd name="connsiteY65" fmla="*/ 5457267 h 6864619"/>
                <a:gd name="connsiteX66" fmla="*/ 8973150 w 12133894"/>
                <a:gd name="connsiteY66" fmla="*/ 5544647 h 6864619"/>
                <a:gd name="connsiteX67" fmla="*/ 8856644 w 12133894"/>
                <a:gd name="connsiteY67" fmla="*/ 5594295 h 6864619"/>
                <a:gd name="connsiteX68" fmla="*/ 8836123 w 12133894"/>
                <a:gd name="connsiteY68" fmla="*/ 5606872 h 6864619"/>
                <a:gd name="connsiteX69" fmla="*/ 8795081 w 12133894"/>
                <a:gd name="connsiteY69" fmla="*/ 5648576 h 6864619"/>
                <a:gd name="connsiteX70" fmla="*/ 8705053 w 12133894"/>
                <a:gd name="connsiteY70" fmla="*/ 5689618 h 6864619"/>
                <a:gd name="connsiteX71" fmla="*/ 8586561 w 12133894"/>
                <a:gd name="connsiteY71" fmla="*/ 5745224 h 6864619"/>
                <a:gd name="connsiteX72" fmla="*/ 8583913 w 12133894"/>
                <a:gd name="connsiteY72" fmla="*/ 5746548 h 6864619"/>
                <a:gd name="connsiteX73" fmla="*/ 8364802 w 12133894"/>
                <a:gd name="connsiteY73" fmla="*/ 5843857 h 6864619"/>
                <a:gd name="connsiteX74" fmla="*/ 8077507 w 12133894"/>
                <a:gd name="connsiteY74" fmla="*/ 5945801 h 6864619"/>
                <a:gd name="connsiteX75" fmla="*/ 7889508 w 12133894"/>
                <a:gd name="connsiteY75" fmla="*/ 6015969 h 6864619"/>
                <a:gd name="connsiteX76" fmla="*/ 7518143 w 12133894"/>
                <a:gd name="connsiteY76" fmla="*/ 6119898 h 6864619"/>
                <a:gd name="connsiteX77" fmla="*/ 7147440 w 12133894"/>
                <a:gd name="connsiteY77" fmla="*/ 6201983 h 6864619"/>
                <a:gd name="connsiteX78" fmla="*/ 6981948 w 12133894"/>
                <a:gd name="connsiteY78" fmla="*/ 6214560 h 6864619"/>
                <a:gd name="connsiteX79" fmla="*/ 6723118 w 12133894"/>
                <a:gd name="connsiteY79" fmla="*/ 6199997 h 6864619"/>
                <a:gd name="connsiteX80" fmla="*/ 6494739 w 12133894"/>
                <a:gd name="connsiteY80" fmla="*/ 6127842 h 6864619"/>
                <a:gd name="connsiteX81" fmla="*/ 6291514 w 12133894"/>
                <a:gd name="connsiteY81" fmla="*/ 6055687 h 6864619"/>
                <a:gd name="connsiteX82" fmla="*/ 5918164 w 12133894"/>
                <a:gd name="connsiteY82" fmla="*/ 5931237 h 6864619"/>
                <a:gd name="connsiteX83" fmla="*/ 5526278 w 12133894"/>
                <a:gd name="connsiteY83" fmla="*/ 5800167 h 6864619"/>
                <a:gd name="connsiteX84" fmla="*/ 5334969 w 12133894"/>
                <a:gd name="connsiteY84" fmla="*/ 5734632 h 6864619"/>
                <a:gd name="connsiteX85" fmla="*/ 5205223 w 12133894"/>
                <a:gd name="connsiteY85" fmla="*/ 5740590 h 6864619"/>
                <a:gd name="connsiteX86" fmla="*/ 5191983 w 12133894"/>
                <a:gd name="connsiteY86" fmla="*/ 5761111 h 6864619"/>
                <a:gd name="connsiteX87" fmla="*/ 5282011 w 12133894"/>
                <a:gd name="connsiteY87" fmla="*/ 5751182 h 6864619"/>
                <a:gd name="connsiteX88" fmla="*/ 5314448 w 12133894"/>
                <a:gd name="connsiteY88" fmla="*/ 5792886 h 6864619"/>
                <a:gd name="connsiteX89" fmla="*/ 5236335 w 12133894"/>
                <a:gd name="connsiteY89" fmla="*/ 5936533 h 6864619"/>
                <a:gd name="connsiteX90" fmla="*/ 5170138 w 12133894"/>
                <a:gd name="connsiteY90" fmla="*/ 5993462 h 6864619"/>
                <a:gd name="connsiteX91" fmla="*/ 5123138 w 12133894"/>
                <a:gd name="connsiteY91" fmla="*/ 6077533 h 6864619"/>
                <a:gd name="connsiteX92" fmla="*/ 4986773 w 12133894"/>
                <a:gd name="connsiteY92" fmla="*/ 6167560 h 6864619"/>
                <a:gd name="connsiteX93" fmla="*/ 4974858 w 12133894"/>
                <a:gd name="connsiteY93" fmla="*/ 6172194 h 6864619"/>
                <a:gd name="connsiteX94" fmla="*/ 4760379 w 12133894"/>
                <a:gd name="connsiteY94" fmla="*/ 6327757 h 6864619"/>
                <a:gd name="connsiteX95" fmla="*/ 4332085 w 12133894"/>
                <a:gd name="connsiteY95" fmla="*/ 6540249 h 6864619"/>
                <a:gd name="connsiteX96" fmla="*/ 3478145 w 12133894"/>
                <a:gd name="connsiteY96" fmla="*/ 6758037 h 6864619"/>
                <a:gd name="connsiteX97" fmla="*/ 3114062 w 12133894"/>
                <a:gd name="connsiteY97" fmla="*/ 6837473 h 6864619"/>
                <a:gd name="connsiteX98" fmla="*/ 2881711 w 12133894"/>
                <a:gd name="connsiteY98" fmla="*/ 6861304 h 6864619"/>
                <a:gd name="connsiteX99" fmla="*/ 2779106 w 12133894"/>
                <a:gd name="connsiteY99" fmla="*/ 6815628 h 6864619"/>
                <a:gd name="connsiteX100" fmla="*/ 2761233 w 12133894"/>
                <a:gd name="connsiteY100" fmla="*/ 6803712 h 6864619"/>
                <a:gd name="connsiteX101" fmla="*/ 2652670 w 12133894"/>
                <a:gd name="connsiteY101" fmla="*/ 6736854 h 6864619"/>
                <a:gd name="connsiteX102" fmla="*/ 2635458 w 12133894"/>
                <a:gd name="connsiteY102" fmla="*/ 6724276 h 6864619"/>
                <a:gd name="connsiteX103" fmla="*/ 2569262 w 12133894"/>
                <a:gd name="connsiteY103" fmla="*/ 6688530 h 6864619"/>
                <a:gd name="connsiteX104" fmla="*/ 2499093 w 12133894"/>
                <a:gd name="connsiteY104" fmla="*/ 6642192 h 6864619"/>
                <a:gd name="connsiteX105" fmla="*/ 2377290 w 12133894"/>
                <a:gd name="connsiteY105" fmla="*/ 6561432 h 6864619"/>
                <a:gd name="connsiteX106" fmla="*/ 2321685 w 12133894"/>
                <a:gd name="connsiteY106" fmla="*/ 6521052 h 6864619"/>
                <a:gd name="connsiteX107" fmla="*/ 2263432 w 12133894"/>
                <a:gd name="connsiteY107" fmla="*/ 6492587 h 6864619"/>
                <a:gd name="connsiteX108" fmla="*/ 2158179 w 12133894"/>
                <a:gd name="connsiteY108" fmla="*/ 6428376 h 6864619"/>
                <a:gd name="connsiteX109" fmla="*/ 2066827 w 12133894"/>
                <a:gd name="connsiteY109" fmla="*/ 6378729 h 6864619"/>
                <a:gd name="connsiteX110" fmla="*/ 2044320 w 12133894"/>
                <a:gd name="connsiteY110" fmla="*/ 6365489 h 6864619"/>
                <a:gd name="connsiteX111" fmla="*/ 1927151 w 12133894"/>
                <a:gd name="connsiteY111" fmla="*/ 6266856 h 6864619"/>
                <a:gd name="connsiteX112" fmla="*/ 1825870 w 12133894"/>
                <a:gd name="connsiteY112" fmla="*/ 6209926 h 6864619"/>
                <a:gd name="connsiteX113" fmla="*/ 1802701 w 12133894"/>
                <a:gd name="connsiteY113" fmla="*/ 6198011 h 6864619"/>
                <a:gd name="connsiteX114" fmla="*/ 1632575 w 12133894"/>
                <a:gd name="connsiteY114" fmla="*/ 6089448 h 6864619"/>
                <a:gd name="connsiteX115" fmla="*/ 1351238 w 12133894"/>
                <a:gd name="connsiteY115" fmla="*/ 5904758 h 6864619"/>
                <a:gd name="connsiteX116" fmla="*/ 1252605 w 12133894"/>
                <a:gd name="connsiteY116" fmla="*/ 5826646 h 6864619"/>
                <a:gd name="connsiteX117" fmla="*/ 1214873 w 12133894"/>
                <a:gd name="connsiteY117" fmla="*/ 5813407 h 6864619"/>
                <a:gd name="connsiteX118" fmla="*/ 1054014 w 12133894"/>
                <a:gd name="connsiteY118" fmla="*/ 5705506 h 6864619"/>
                <a:gd name="connsiteX119" fmla="*/ 934198 w 12133894"/>
                <a:gd name="connsiteY119" fmla="*/ 5630041 h 6864619"/>
                <a:gd name="connsiteX120" fmla="*/ 743551 w 12133894"/>
                <a:gd name="connsiteY120" fmla="*/ 5518831 h 6864619"/>
                <a:gd name="connsiteX121" fmla="*/ 634988 w 12133894"/>
                <a:gd name="connsiteY121" fmla="*/ 5442042 h 6864619"/>
                <a:gd name="connsiteX122" fmla="*/ 482735 w 12133894"/>
                <a:gd name="connsiteY122" fmla="*/ 5342747 h 6864619"/>
                <a:gd name="connsiteX123" fmla="*/ 426467 w 12133894"/>
                <a:gd name="connsiteY123" fmla="*/ 5310972 h 6864619"/>
                <a:gd name="connsiteX124" fmla="*/ 417200 w 12133894"/>
                <a:gd name="connsiteY124" fmla="*/ 5291775 h 6864619"/>
                <a:gd name="connsiteX125" fmla="*/ 411242 w 12133894"/>
                <a:gd name="connsiteY125" fmla="*/ 5273902 h 6864619"/>
                <a:gd name="connsiteX126" fmla="*/ 356961 w 12133894"/>
                <a:gd name="connsiteY126" fmla="*/ 5179240 h 6864619"/>
                <a:gd name="connsiteX127" fmla="*/ 141159 w 12133894"/>
                <a:gd name="connsiteY127" fmla="*/ 4584130 h 6864619"/>
                <a:gd name="connsiteX128" fmla="*/ 127919 w 12133894"/>
                <a:gd name="connsiteY128" fmla="*/ 4506018 h 6864619"/>
                <a:gd name="connsiteX129" fmla="*/ 135863 w 12133894"/>
                <a:gd name="connsiteY129" fmla="*/ 4468948 h 6864619"/>
                <a:gd name="connsiteX130" fmla="*/ 114018 w 12133894"/>
                <a:gd name="connsiteY130" fmla="*/ 4372962 h 6864619"/>
                <a:gd name="connsiteX131" fmla="*/ 181539 w 12133894"/>
                <a:gd name="connsiteY131" fmla="*/ 4312061 h 6864619"/>
                <a:gd name="connsiteX132" fmla="*/ 176905 w 12133894"/>
                <a:gd name="connsiteY132" fmla="*/ 4303455 h 6864619"/>
                <a:gd name="connsiteX133" fmla="*/ 111370 w 12133894"/>
                <a:gd name="connsiteY133" fmla="*/ 4303455 h 6864619"/>
                <a:gd name="connsiteX134" fmla="*/ 112694 w 12133894"/>
                <a:gd name="connsiteY134" fmla="*/ 4174371 h 6864619"/>
                <a:gd name="connsiteX135" fmla="*/ 134539 w 12133894"/>
                <a:gd name="connsiteY135" fmla="*/ 4159146 h 6864619"/>
                <a:gd name="connsiteX136" fmla="*/ 183525 w 12133894"/>
                <a:gd name="connsiteY136" fmla="*/ 4162456 h 6864619"/>
                <a:gd name="connsiteX137" fmla="*/ 151750 w 12133894"/>
                <a:gd name="connsiteY137" fmla="*/ 4128695 h 6864619"/>
                <a:gd name="connsiteX138" fmla="*/ 119314 w 12133894"/>
                <a:gd name="connsiteY138" fmla="*/ 4090963 h 6864619"/>
                <a:gd name="connsiteX139" fmla="*/ 124610 w 12133894"/>
                <a:gd name="connsiteY139" fmla="*/ 4041315 h 6864619"/>
                <a:gd name="connsiteX140" fmla="*/ 12737 w 12133894"/>
                <a:gd name="connsiteY140" fmla="*/ 4041315 h 6864619"/>
                <a:gd name="connsiteX141" fmla="*/ 12737 w 12133894"/>
                <a:gd name="connsiteY141" fmla="*/ 3923485 h 6864619"/>
                <a:gd name="connsiteX142" fmla="*/ 4793 w 12133894"/>
                <a:gd name="connsiteY142" fmla="*/ 3735485 h 6864619"/>
                <a:gd name="connsiteX143" fmla="*/ 57089 w 12133894"/>
                <a:gd name="connsiteY143" fmla="*/ 3605078 h 6864619"/>
                <a:gd name="connsiteX144" fmla="*/ 79596 w 12133894"/>
                <a:gd name="connsiteY144" fmla="*/ 3554768 h 6864619"/>
                <a:gd name="connsiteX145" fmla="*/ 83567 w 12133894"/>
                <a:gd name="connsiteY145" fmla="*/ 3542853 h 6864619"/>
                <a:gd name="connsiteX146" fmla="*/ 106736 w 12133894"/>
                <a:gd name="connsiteY146" fmla="*/ 3483275 h 6864619"/>
                <a:gd name="connsiteX147" fmla="*/ 164990 w 12133894"/>
                <a:gd name="connsiteY147" fmla="*/ 3403177 h 6864619"/>
                <a:gd name="connsiteX148" fmla="*/ 198088 w 12133894"/>
                <a:gd name="connsiteY148" fmla="*/ 3366107 h 6864619"/>
                <a:gd name="connsiteX149" fmla="*/ 226553 w 12133894"/>
                <a:gd name="connsiteY149" fmla="*/ 3343600 h 6864619"/>
                <a:gd name="connsiteX150" fmla="*/ 327834 w 12133894"/>
                <a:gd name="connsiteY150" fmla="*/ 3333008 h 6864619"/>
                <a:gd name="connsiteX151" fmla="*/ 350341 w 12133894"/>
                <a:gd name="connsiteY151" fmla="*/ 3328375 h 6864619"/>
                <a:gd name="connsiteX152" fmla="*/ 460890 w 12133894"/>
                <a:gd name="connsiteY152" fmla="*/ 3274755 h 6864619"/>
                <a:gd name="connsiteX153" fmla="*/ 527087 w 12133894"/>
                <a:gd name="connsiteY153" fmla="*/ 3243642 h 6864619"/>
                <a:gd name="connsiteX154" fmla="*/ 665438 w 12133894"/>
                <a:gd name="connsiteY154" fmla="*/ 3232389 h 6864619"/>
                <a:gd name="connsiteX155" fmla="*/ 709128 w 12133894"/>
                <a:gd name="connsiteY155" fmla="*/ 3212530 h 6864619"/>
                <a:gd name="connsiteX156" fmla="*/ 736269 w 12133894"/>
                <a:gd name="connsiteY156" fmla="*/ 3209220 h 6864619"/>
                <a:gd name="connsiteX157" fmla="*/ 787903 w 12133894"/>
                <a:gd name="connsiteY157" fmla="*/ 3146995 h 6864619"/>
                <a:gd name="connsiteX158" fmla="*/ 783269 w 12133894"/>
                <a:gd name="connsiteY158" fmla="*/ 3134418 h 6864619"/>
                <a:gd name="connsiteX159" fmla="*/ 832916 w 12133894"/>
                <a:gd name="connsiteY159" fmla="*/ 3068883 h 6864619"/>
                <a:gd name="connsiteX160" fmla="*/ 895804 w 12133894"/>
                <a:gd name="connsiteY160" fmla="*/ 3064249 h 6864619"/>
                <a:gd name="connsiteX161" fmla="*/ 1030183 w 12133894"/>
                <a:gd name="connsiteY161" fmla="*/ 3077488 h 6864619"/>
                <a:gd name="connsiteX162" fmla="*/ 1065930 w 12133894"/>
                <a:gd name="connsiteY162" fmla="*/ 3082784 h 6864619"/>
                <a:gd name="connsiteX163" fmla="*/ 1223478 w 12133894"/>
                <a:gd name="connsiteY163" fmla="*/ 3082784 h 6864619"/>
                <a:gd name="connsiteX164" fmla="*/ 1224802 w 12133894"/>
                <a:gd name="connsiteY164" fmla="*/ 3067559 h 6864619"/>
                <a:gd name="connsiteX165" fmla="*/ 1292985 w 12133894"/>
                <a:gd name="connsiteY165" fmla="*/ 3012615 h 6864619"/>
                <a:gd name="connsiteX166" fmla="*/ 1503491 w 12133894"/>
                <a:gd name="connsiteY166" fmla="*/ 3068221 h 6864619"/>
                <a:gd name="connsiteX167" fmla="*/ 1802039 w 12133894"/>
                <a:gd name="connsiteY167" fmla="*/ 3120516 h 6864619"/>
                <a:gd name="connsiteX168" fmla="*/ 1848377 w 12133894"/>
                <a:gd name="connsiteY168" fmla="*/ 3120516 h 6864619"/>
                <a:gd name="connsiteX169" fmla="*/ 1847715 w 12133894"/>
                <a:gd name="connsiteY169" fmla="*/ 2960982 h 6864619"/>
                <a:gd name="connsiteX170" fmla="*/ 1804025 w 12133894"/>
                <a:gd name="connsiteY170" fmla="*/ 2929207 h 6864619"/>
                <a:gd name="connsiteX171" fmla="*/ 1302253 w 12133894"/>
                <a:gd name="connsiteY171" fmla="*/ 2898095 h 6864619"/>
                <a:gd name="connsiteX172" fmla="*/ 1008338 w 12133894"/>
                <a:gd name="connsiteY172" fmla="*/ 2851757 h 6864619"/>
                <a:gd name="connsiteX173" fmla="*/ 887198 w 12133894"/>
                <a:gd name="connsiteY173" fmla="*/ 2755771 h 6864619"/>
                <a:gd name="connsiteX174" fmla="*/ 854761 w 12133894"/>
                <a:gd name="connsiteY174" fmla="*/ 2755771 h 6864619"/>
                <a:gd name="connsiteX175" fmla="*/ 854761 w 12133894"/>
                <a:gd name="connsiteY175" fmla="*/ 2718701 h 6864619"/>
                <a:gd name="connsiteX176" fmla="*/ 855423 w 12133894"/>
                <a:gd name="connsiteY176" fmla="*/ 2185816 h 6864619"/>
                <a:gd name="connsiteX177" fmla="*/ 889184 w 12133894"/>
                <a:gd name="connsiteY177" fmla="*/ 2040845 h 6864619"/>
                <a:gd name="connsiteX178" fmla="*/ 1005690 w 12133894"/>
                <a:gd name="connsiteY178" fmla="*/ 1972662 h 6864619"/>
                <a:gd name="connsiteX179" fmla="*/ 1538576 w 12133894"/>
                <a:gd name="connsiteY179" fmla="*/ 1972662 h 6864619"/>
                <a:gd name="connsiteX180" fmla="*/ 1698772 w 12133894"/>
                <a:gd name="connsiteY180" fmla="*/ 2118295 h 6864619"/>
                <a:gd name="connsiteX181" fmla="*/ 1737166 w 12133894"/>
                <a:gd name="connsiteY181" fmla="*/ 2071295 h 6864619"/>
                <a:gd name="connsiteX182" fmla="*/ 1768279 w 12133894"/>
                <a:gd name="connsiteY182" fmla="*/ 2069309 h 6864619"/>
                <a:gd name="connsiteX183" fmla="*/ 1789462 w 12133894"/>
                <a:gd name="connsiteY183" fmla="*/ 2081887 h 6864619"/>
                <a:gd name="connsiteX184" fmla="*/ 1874194 w 12133894"/>
                <a:gd name="connsiteY184" fmla="*/ 2089830 h 6864619"/>
                <a:gd name="connsiteX185" fmla="*/ 1963560 w 12133894"/>
                <a:gd name="connsiteY185" fmla="*/ 1997155 h 6864619"/>
                <a:gd name="connsiteX186" fmla="*/ 2017841 w 12133894"/>
                <a:gd name="connsiteY186" fmla="*/ 1927648 h 6864619"/>
                <a:gd name="connsiteX187" fmla="*/ 2017841 w 12133894"/>
                <a:gd name="connsiteY187" fmla="*/ 1921028 h 6864619"/>
                <a:gd name="connsiteX188" fmla="*/ 2097278 w 12133894"/>
                <a:gd name="connsiteY188" fmla="*/ 1804522 h 6864619"/>
                <a:gd name="connsiteX189" fmla="*/ 2040348 w 12133894"/>
                <a:gd name="connsiteY189" fmla="*/ 1778043 h 6864619"/>
                <a:gd name="connsiteX190" fmla="*/ 2023799 w 12133894"/>
                <a:gd name="connsiteY190" fmla="*/ 1735677 h 6864619"/>
                <a:gd name="connsiteX191" fmla="*/ 2077418 w 12133894"/>
                <a:gd name="connsiteY191" fmla="*/ 1681395 h 6864619"/>
                <a:gd name="connsiteX192" fmla="*/ 2284615 w 12133894"/>
                <a:gd name="connsiteY192" fmla="*/ 1641677 h 6864619"/>
                <a:gd name="connsiteX193" fmla="*/ 2284615 w 12133894"/>
                <a:gd name="connsiteY193" fmla="*/ 1591368 h 6864619"/>
                <a:gd name="connsiteX194" fmla="*/ 2360079 w 12133894"/>
                <a:gd name="connsiteY194" fmla="*/ 1513255 h 6864619"/>
                <a:gd name="connsiteX195" fmla="*/ 2562642 w 12133894"/>
                <a:gd name="connsiteY195" fmla="*/ 1521199 h 6864619"/>
                <a:gd name="connsiteX196" fmla="*/ 2615599 w 12133894"/>
                <a:gd name="connsiteY196" fmla="*/ 1590706 h 6864619"/>
                <a:gd name="connsiteX197" fmla="*/ 2614938 w 12133894"/>
                <a:gd name="connsiteY197" fmla="*/ 1640353 h 6864619"/>
                <a:gd name="connsiteX198" fmla="*/ 2622219 w 12133894"/>
                <a:gd name="connsiteY198" fmla="*/ 1663522 h 6864619"/>
                <a:gd name="connsiteX199" fmla="*/ 2706289 w 12133894"/>
                <a:gd name="connsiteY199" fmla="*/ 1627114 h 6864619"/>
                <a:gd name="connsiteX200" fmla="*/ 2688416 w 12133894"/>
                <a:gd name="connsiteY200" fmla="*/ 1558931 h 6864619"/>
                <a:gd name="connsiteX201" fmla="*/ 2685768 w 12133894"/>
                <a:gd name="connsiteY201" fmla="*/ 1531790 h 6864619"/>
                <a:gd name="connsiteX202" fmla="*/ 2685768 w 12133894"/>
                <a:gd name="connsiteY202" fmla="*/ 1482143 h 6864619"/>
                <a:gd name="connsiteX203" fmla="*/ 2706951 w 12133894"/>
                <a:gd name="connsiteY203" fmla="*/ 1447058 h 6864619"/>
                <a:gd name="connsiteX204" fmla="*/ 2760571 w 12133894"/>
                <a:gd name="connsiteY204" fmla="*/ 1450368 h 6864619"/>
                <a:gd name="connsiteX205" fmla="*/ 2741373 w 12133894"/>
                <a:gd name="connsiteY205" fmla="*/ 1611889 h 6864619"/>
                <a:gd name="connsiteX206" fmla="*/ 2771824 w 12133894"/>
                <a:gd name="connsiteY206" fmla="*/ 1643001 h 6864619"/>
                <a:gd name="connsiteX207" fmla="*/ 2886345 w 12133894"/>
                <a:gd name="connsiteY207" fmla="*/ 1649621 h 6864619"/>
                <a:gd name="connsiteX208" fmla="*/ 2973063 w 12133894"/>
                <a:gd name="connsiteY208" fmla="*/ 1588720 h 6864619"/>
                <a:gd name="connsiteX209" fmla="*/ 3071034 w 12133894"/>
                <a:gd name="connsiteY209" fmla="*/ 1601959 h 6864619"/>
                <a:gd name="connsiteX210" fmla="*/ 3100161 w 12133894"/>
                <a:gd name="connsiteY210" fmla="*/ 1600635 h 6864619"/>
                <a:gd name="connsiteX211" fmla="*/ 3151133 w 12133894"/>
                <a:gd name="connsiteY211" fmla="*/ 1626452 h 6864619"/>
                <a:gd name="connsiteX212" fmla="*/ 3224611 w 12133894"/>
                <a:gd name="connsiteY212" fmla="*/ 1705888 h 6864619"/>
                <a:gd name="connsiteX213" fmla="*/ 3312653 w 12133894"/>
                <a:gd name="connsiteY213" fmla="*/ 1741635 h 6864619"/>
                <a:gd name="connsiteX214" fmla="*/ 3323245 w 12133894"/>
                <a:gd name="connsiteY214" fmla="*/ 1748916 h 6864619"/>
                <a:gd name="connsiteX215" fmla="*/ 3391427 w 12133894"/>
                <a:gd name="connsiteY215" fmla="*/ 1803198 h 6864619"/>
                <a:gd name="connsiteX216" fmla="*/ 3396061 w 12133894"/>
                <a:gd name="connsiteY216" fmla="*/ 1837620 h 6864619"/>
                <a:gd name="connsiteX217" fmla="*/ 3385470 w 12133894"/>
                <a:gd name="connsiteY217" fmla="*/ 1867409 h 6864619"/>
                <a:gd name="connsiteX218" fmla="*/ 3476821 w 12133894"/>
                <a:gd name="connsiteY218" fmla="*/ 1918380 h 6864619"/>
                <a:gd name="connsiteX219" fmla="*/ 3557581 w 12133894"/>
                <a:gd name="connsiteY219" fmla="*/ 1929634 h 6864619"/>
                <a:gd name="connsiteX220" fmla="*/ 3586046 w 12133894"/>
                <a:gd name="connsiteY220" fmla="*/ 1900507 h 6864619"/>
                <a:gd name="connsiteX221" fmla="*/ 3614511 w 12133894"/>
                <a:gd name="connsiteY221" fmla="*/ 1880648 h 6864619"/>
                <a:gd name="connsiteX222" fmla="*/ 3693947 w 12133894"/>
                <a:gd name="connsiteY222" fmla="*/ 1881310 h 6864619"/>
                <a:gd name="connsiteX223" fmla="*/ 3727046 w 12133894"/>
                <a:gd name="connsiteY223" fmla="*/ 1910437 h 6864619"/>
                <a:gd name="connsiteX224" fmla="*/ 3748891 w 12133894"/>
                <a:gd name="connsiteY224" fmla="*/ 1928310 h 6864619"/>
                <a:gd name="connsiteX225" fmla="*/ 3966016 w 12133894"/>
                <a:gd name="connsiteY225" fmla="*/ 1957437 h 6864619"/>
                <a:gd name="connsiteX226" fmla="*/ 3969326 w 12133894"/>
                <a:gd name="connsiteY226" fmla="*/ 1934268 h 6864619"/>
                <a:gd name="connsiteX227" fmla="*/ 4024270 w 12133894"/>
                <a:gd name="connsiteY227" fmla="*/ 1868733 h 6864619"/>
                <a:gd name="connsiteX228" fmla="*/ 4164607 w 12133894"/>
                <a:gd name="connsiteY228" fmla="*/ 1861451 h 6864619"/>
                <a:gd name="connsiteX229" fmla="*/ 4239410 w 12133894"/>
                <a:gd name="connsiteY229" fmla="*/ 1956112 h 6864619"/>
                <a:gd name="connsiteX230" fmla="*/ 4305607 w 12133894"/>
                <a:gd name="connsiteY230" fmla="*/ 2003774 h 6864619"/>
                <a:gd name="connsiteX231" fmla="*/ 4385043 w 12133894"/>
                <a:gd name="connsiteY231" fmla="*/ 2001789 h 6864619"/>
                <a:gd name="connsiteX232" fmla="*/ 4428733 w 12133894"/>
                <a:gd name="connsiteY232" fmla="*/ 2042830 h 6864619"/>
                <a:gd name="connsiteX233" fmla="*/ 4786196 w 12133894"/>
                <a:gd name="connsiteY233" fmla="*/ 2077253 h 6864619"/>
                <a:gd name="connsiteX234" fmla="*/ 5151603 w 12133894"/>
                <a:gd name="connsiteY234" fmla="*/ 2114323 h 6864619"/>
                <a:gd name="connsiteX235" fmla="*/ 5193307 w 12133894"/>
                <a:gd name="connsiteY235" fmla="*/ 2130211 h 6864619"/>
                <a:gd name="connsiteX236" fmla="*/ 5179406 w 12133894"/>
                <a:gd name="connsiteY236" fmla="*/ 2195083 h 6864619"/>
                <a:gd name="connsiteX237" fmla="*/ 5166829 w 12133894"/>
                <a:gd name="connsiteY237" fmla="*/ 2216267 h 6864619"/>
                <a:gd name="connsiteX238" fmla="*/ 5387926 w 12133894"/>
                <a:gd name="connsiteY238" fmla="*/ 2267900 h 6864619"/>
                <a:gd name="connsiteX239" fmla="*/ 5462729 w 12133894"/>
                <a:gd name="connsiteY239" fmla="*/ 2277168 h 6864619"/>
                <a:gd name="connsiteX240" fmla="*/ 5524292 w 12133894"/>
                <a:gd name="connsiteY240" fmla="*/ 2305632 h 6864619"/>
                <a:gd name="connsiteX241" fmla="*/ 5582545 w 12133894"/>
                <a:gd name="connsiteY241" fmla="*/ 2283787 h 6864619"/>
                <a:gd name="connsiteX242" fmla="*/ 5596446 w 12133894"/>
                <a:gd name="connsiteY242" fmla="*/ 2271872 h 6864619"/>
                <a:gd name="connsiteX243" fmla="*/ 5632193 w 12133894"/>
                <a:gd name="connsiteY243" fmla="*/ 2237449 h 6864619"/>
                <a:gd name="connsiteX244" fmla="*/ 5766573 w 12133894"/>
                <a:gd name="connsiteY244" fmla="*/ 2187140 h 6864619"/>
                <a:gd name="connsiteX245" fmla="*/ 5765911 w 12133894"/>
                <a:gd name="connsiteY245" fmla="*/ 2071295 h 6864619"/>
                <a:gd name="connsiteX246" fmla="*/ 5795699 w 12133894"/>
                <a:gd name="connsiteY246" fmla="*/ 2031577 h 6864619"/>
                <a:gd name="connsiteX247" fmla="*/ 6339176 w 12133894"/>
                <a:gd name="connsiteY247" fmla="*/ 1889254 h 6864619"/>
                <a:gd name="connsiteX248" fmla="*/ 6547696 w 12133894"/>
                <a:gd name="connsiteY248" fmla="*/ 1887930 h 6864619"/>
                <a:gd name="connsiteX249" fmla="*/ 6596020 w 12133894"/>
                <a:gd name="connsiteY249" fmla="*/ 1868733 h 6864619"/>
                <a:gd name="connsiteX250" fmla="*/ 6717160 w 12133894"/>
                <a:gd name="connsiteY250" fmla="*/ 1807831 h 6864619"/>
                <a:gd name="connsiteX251" fmla="*/ 6762174 w 12133894"/>
                <a:gd name="connsiteY251" fmla="*/ 1801212 h 6864619"/>
                <a:gd name="connsiteX252" fmla="*/ 7399650 w 12133894"/>
                <a:gd name="connsiteY252" fmla="*/ 1561579 h 6864619"/>
                <a:gd name="connsiteX253" fmla="*/ 7432749 w 12133894"/>
                <a:gd name="connsiteY253" fmla="*/ 1541720 h 6864619"/>
                <a:gd name="connsiteX254" fmla="*/ 7600889 w 12133894"/>
                <a:gd name="connsiteY254" fmla="*/ 1535762 h 6864619"/>
                <a:gd name="connsiteX255" fmla="*/ 7654509 w 12133894"/>
                <a:gd name="connsiteY255" fmla="*/ 1547678 h 6864619"/>
                <a:gd name="connsiteX256" fmla="*/ 7946437 w 12133894"/>
                <a:gd name="connsiteY256" fmla="*/ 1476185 h 6864619"/>
                <a:gd name="connsiteX257" fmla="*/ 7982845 w 12133894"/>
                <a:gd name="connsiteY257" fmla="*/ 1460960 h 6864619"/>
                <a:gd name="connsiteX258" fmla="*/ 8098028 w 12133894"/>
                <a:gd name="connsiteY258" fmla="*/ 1420580 h 6864619"/>
                <a:gd name="connsiteX259" fmla="*/ 8221154 w 12133894"/>
                <a:gd name="connsiteY259" fmla="*/ 1376890 h 6864619"/>
                <a:gd name="connsiteX260" fmla="*/ 8255577 w 12133894"/>
                <a:gd name="connsiteY260" fmla="*/ 1366298 h 6864619"/>
                <a:gd name="connsiteX261" fmla="*/ 8497857 w 12133894"/>
                <a:gd name="connsiteY261" fmla="*/ 1282228 h 6864619"/>
                <a:gd name="connsiteX262" fmla="*/ 8848039 w 12133894"/>
                <a:gd name="connsiteY262" fmla="*/ 1155792 h 6864619"/>
                <a:gd name="connsiteX263" fmla="*/ 8911588 w 12133894"/>
                <a:gd name="connsiteY263" fmla="*/ 1153806 h 6864619"/>
                <a:gd name="connsiteX264" fmla="*/ 8987052 w 12133894"/>
                <a:gd name="connsiteY264" fmla="*/ 1151820 h 6864619"/>
                <a:gd name="connsiteX265" fmla="*/ 10167343 w 12133894"/>
                <a:gd name="connsiteY265" fmla="*/ 741399 h 6864619"/>
                <a:gd name="connsiteX266" fmla="*/ 10200441 w 12133894"/>
                <a:gd name="connsiteY266" fmla="*/ 701681 h 6864619"/>
                <a:gd name="connsiteX267" fmla="*/ 10233540 w 12133894"/>
                <a:gd name="connsiteY267" fmla="*/ 571273 h 6864619"/>
                <a:gd name="connsiteX268" fmla="*/ 10369243 w 12133894"/>
                <a:gd name="connsiteY268" fmla="*/ 444837 h 6864619"/>
                <a:gd name="connsiteX269" fmla="*/ 10774369 w 12133894"/>
                <a:gd name="connsiteY269" fmla="*/ 310457 h 6864619"/>
                <a:gd name="connsiteX270" fmla="*/ 10795552 w 12133894"/>
                <a:gd name="connsiteY270" fmla="*/ 301852 h 6864619"/>
                <a:gd name="connsiteX271" fmla="*/ 11044452 w 12133894"/>
                <a:gd name="connsiteY271" fmla="*/ 336936 h 6864619"/>
                <a:gd name="connsiteX272" fmla="*/ 11077550 w 12133894"/>
                <a:gd name="connsiteY272" fmla="*/ 344218 h 6864619"/>
                <a:gd name="connsiteX273" fmla="*/ 11213916 w 12133894"/>
                <a:gd name="connsiteY273" fmla="*/ 303838 h 6864619"/>
                <a:gd name="connsiteX274" fmla="*/ 11261578 w 12133894"/>
                <a:gd name="connsiteY274" fmla="*/ 275373 h 6864619"/>
                <a:gd name="connsiteX275" fmla="*/ 11399267 w 12133894"/>
                <a:gd name="connsiteY275" fmla="*/ 141655 h 6864619"/>
                <a:gd name="connsiteX276" fmla="*/ 11499887 w 12133894"/>
                <a:gd name="connsiteY276" fmla="*/ 87374 h 6864619"/>
                <a:gd name="connsiteX277" fmla="*/ 11686562 w 12133894"/>
                <a:gd name="connsiteY277" fmla="*/ 21177 h 6864619"/>
                <a:gd name="connsiteX278" fmla="*/ 11995039 w 12133894"/>
                <a:gd name="connsiteY278" fmla="*/ 70824 h 6864619"/>
                <a:gd name="connsiteX279" fmla="*/ 12129420 w 12133894"/>
                <a:gd name="connsiteY279" fmla="*/ 408429 h 6864619"/>
                <a:gd name="connsiteX280" fmla="*/ 11870590 w 12133894"/>
                <a:gd name="connsiteY280" fmla="*/ 703667 h 6864619"/>
                <a:gd name="connsiteX281" fmla="*/ 11646182 w 12133894"/>
                <a:gd name="connsiteY281" fmla="*/ 772512 h 6864619"/>
                <a:gd name="connsiteX282" fmla="*/ 11483338 w 12133894"/>
                <a:gd name="connsiteY282" fmla="*/ 773836 h 6864619"/>
                <a:gd name="connsiteX283" fmla="*/ 11295338 w 12133894"/>
                <a:gd name="connsiteY283" fmla="*/ 781117 h 6864619"/>
                <a:gd name="connsiteX284" fmla="*/ 11167578 w 12133894"/>
                <a:gd name="connsiteY284" fmla="*/ 896300 h 6864619"/>
                <a:gd name="connsiteX285" fmla="*/ 11033861 w 12133894"/>
                <a:gd name="connsiteY285" fmla="*/ 1012145 h 6864619"/>
                <a:gd name="connsiteX286" fmla="*/ 10592989 w 12133894"/>
                <a:gd name="connsiteY286" fmla="*/ 1152482 h 6864619"/>
                <a:gd name="connsiteX287" fmla="*/ 10327540 w 12133894"/>
                <a:gd name="connsiteY287" fmla="*/ 1073046 h 6864619"/>
                <a:gd name="connsiteX288" fmla="*/ 10269286 w 12133894"/>
                <a:gd name="connsiteY288" fmla="*/ 1057821 h 6864619"/>
                <a:gd name="connsiteX289" fmla="*/ 9059206 w 12133894"/>
                <a:gd name="connsiteY289" fmla="*/ 1502664 h 6864619"/>
                <a:gd name="connsiteX290" fmla="*/ 9016841 w 12133894"/>
                <a:gd name="connsiteY290" fmla="*/ 1541058 h 6864619"/>
                <a:gd name="connsiteX291" fmla="*/ 8922179 w 12133894"/>
                <a:gd name="connsiteY291" fmla="*/ 1613875 h 6864619"/>
                <a:gd name="connsiteX292" fmla="*/ 8832813 w 12133894"/>
                <a:gd name="connsiteY292" fmla="*/ 1646311 h 6864619"/>
                <a:gd name="connsiteX293" fmla="*/ 8775222 w 12133894"/>
                <a:gd name="connsiteY293" fmla="*/ 1659550 h 6864619"/>
                <a:gd name="connsiteX294" fmla="*/ 8552138 w 12133894"/>
                <a:gd name="connsiteY294" fmla="*/ 1738325 h 6864619"/>
                <a:gd name="connsiteX295" fmla="*/ 8560744 w 12133894"/>
                <a:gd name="connsiteY295" fmla="*/ 1776057 h 6864619"/>
                <a:gd name="connsiteX296" fmla="*/ 8472702 w 12133894"/>
                <a:gd name="connsiteY296" fmla="*/ 1785987 h 6864619"/>
                <a:gd name="connsiteX297" fmla="*/ 8422392 w 12133894"/>
                <a:gd name="connsiteY297" fmla="*/ 1787972 h 6864619"/>
                <a:gd name="connsiteX298" fmla="*/ 8116563 w 12133894"/>
                <a:gd name="connsiteY298" fmla="*/ 1904479 h 6864619"/>
                <a:gd name="connsiteX299" fmla="*/ 8089422 w 12133894"/>
                <a:gd name="connsiteY299" fmla="*/ 1920366 h 6864619"/>
                <a:gd name="connsiteX300" fmla="*/ 8030507 w 12133894"/>
                <a:gd name="connsiteY300" fmla="*/ 1947507 h 6864619"/>
                <a:gd name="connsiteX301" fmla="*/ 7980860 w 12133894"/>
                <a:gd name="connsiteY301" fmla="*/ 1953465 h 6864619"/>
                <a:gd name="connsiteX302" fmla="*/ 7874945 w 12133894"/>
                <a:gd name="connsiteY302" fmla="*/ 1970676 h 6864619"/>
                <a:gd name="connsiteX303" fmla="*/ 7826620 w 12133894"/>
                <a:gd name="connsiteY303" fmla="*/ 1983253 h 6864619"/>
                <a:gd name="connsiteX304" fmla="*/ 7670396 w 12133894"/>
                <a:gd name="connsiteY304" fmla="*/ 2071295 h 6864619"/>
                <a:gd name="connsiteX305" fmla="*/ 7601551 w 12133894"/>
                <a:gd name="connsiteY305" fmla="*/ 2103070 h 6864619"/>
                <a:gd name="connsiteX306" fmla="*/ 7594269 w 12133894"/>
                <a:gd name="connsiteY306" fmla="*/ 2093140 h 6864619"/>
                <a:gd name="connsiteX307" fmla="*/ 7616114 w 12133894"/>
                <a:gd name="connsiteY307" fmla="*/ 2053422 h 6864619"/>
                <a:gd name="connsiteX308" fmla="*/ 7551903 w 12133894"/>
                <a:gd name="connsiteY308" fmla="*/ 2054084 h 6864619"/>
                <a:gd name="connsiteX309" fmla="*/ 6895892 w 12133894"/>
                <a:gd name="connsiteY309" fmla="*/ 2259295 h 6864619"/>
                <a:gd name="connsiteX310" fmla="*/ 6869413 w 12133894"/>
                <a:gd name="connsiteY310" fmla="*/ 2277168 h 6864619"/>
                <a:gd name="connsiteX311" fmla="*/ 6838963 w 12133894"/>
                <a:gd name="connsiteY311" fmla="*/ 2300999 h 6864619"/>
                <a:gd name="connsiteX312" fmla="*/ 6801230 w 12133894"/>
                <a:gd name="connsiteY312" fmla="*/ 2364548 h 6864619"/>
                <a:gd name="connsiteX313" fmla="*/ 6803878 w 12133894"/>
                <a:gd name="connsiteY313" fmla="*/ 2460533 h 6864619"/>
                <a:gd name="connsiteX314" fmla="*/ 6778061 w 12133894"/>
                <a:gd name="connsiteY314" fmla="*/ 2490984 h 6864619"/>
                <a:gd name="connsiteX315" fmla="*/ 6725766 w 12133894"/>
                <a:gd name="connsiteY315" fmla="*/ 2497603 h 6864619"/>
                <a:gd name="connsiteX316" fmla="*/ 6516583 w 12133894"/>
                <a:gd name="connsiteY316" fmla="*/ 2544603 h 6864619"/>
                <a:gd name="connsiteX317" fmla="*/ 6527837 w 12133894"/>
                <a:gd name="connsiteY317" fmla="*/ 2573730 h 6864619"/>
                <a:gd name="connsiteX318" fmla="*/ 6531809 w 12133894"/>
                <a:gd name="connsiteY318" fmla="*/ 2602856 h 6864619"/>
                <a:gd name="connsiteX319" fmla="*/ 6473555 w 12133894"/>
                <a:gd name="connsiteY319" fmla="*/ 2743856 h 6864619"/>
                <a:gd name="connsiteX320" fmla="*/ 6468922 w 12133894"/>
                <a:gd name="connsiteY320" fmla="*/ 2804757 h 6864619"/>
                <a:gd name="connsiteX321" fmla="*/ 6474879 w 12133894"/>
                <a:gd name="connsiteY321" fmla="*/ 2848447 h 6864619"/>
                <a:gd name="connsiteX322" fmla="*/ 6502020 w 12133894"/>
                <a:gd name="connsiteY322" fmla="*/ 2870292 h 6864619"/>
                <a:gd name="connsiteX323" fmla="*/ 6500696 w 12133894"/>
                <a:gd name="connsiteY323" fmla="*/ 2880221 h 6864619"/>
                <a:gd name="connsiteX324" fmla="*/ 6445091 w 12133894"/>
                <a:gd name="connsiteY324" fmla="*/ 2880221 h 6864619"/>
                <a:gd name="connsiteX325" fmla="*/ 6341824 w 12133894"/>
                <a:gd name="connsiteY325" fmla="*/ 2847785 h 6864619"/>
                <a:gd name="connsiteX326" fmla="*/ 6214726 w 12133894"/>
                <a:gd name="connsiteY326" fmla="*/ 2851095 h 6864619"/>
                <a:gd name="connsiteX327" fmla="*/ 6158458 w 12133894"/>
                <a:gd name="connsiteY327" fmla="*/ 2856391 h 6864619"/>
                <a:gd name="connsiteX328" fmla="*/ 6169712 w 12133894"/>
                <a:gd name="connsiteY328" fmla="*/ 2929869 h 6864619"/>
                <a:gd name="connsiteX329" fmla="*/ 6116092 w 12133894"/>
                <a:gd name="connsiteY329" fmla="*/ 2998052 h 6864619"/>
                <a:gd name="connsiteX330" fmla="*/ 5967811 w 12133894"/>
                <a:gd name="connsiteY330" fmla="*/ 3026517 h 6864619"/>
                <a:gd name="connsiteX331" fmla="*/ 5920811 w 12133894"/>
                <a:gd name="connsiteY331" fmla="*/ 3066897 h 6864619"/>
                <a:gd name="connsiteX332" fmla="*/ 5879107 w 12133894"/>
                <a:gd name="connsiteY332" fmla="*/ 3141037 h 6864619"/>
                <a:gd name="connsiteX333" fmla="*/ 5724207 w 12133894"/>
                <a:gd name="connsiteY333" fmla="*/ 3171488 h 6864619"/>
                <a:gd name="connsiteX334" fmla="*/ 5660657 w 12133894"/>
                <a:gd name="connsiteY334" fmla="*/ 3329037 h 6864619"/>
                <a:gd name="connsiteX335" fmla="*/ 5699714 w 12133894"/>
                <a:gd name="connsiteY335" fmla="*/ 3387290 h 6864619"/>
                <a:gd name="connsiteX336" fmla="*/ 5669263 w 12133894"/>
                <a:gd name="connsiteY336" fmla="*/ 3395234 h 6864619"/>
                <a:gd name="connsiteX337" fmla="*/ 5679192 w 12133894"/>
                <a:gd name="connsiteY337" fmla="*/ 3421050 h 6864619"/>
                <a:gd name="connsiteX338" fmla="*/ 7665762 w 12133894"/>
                <a:gd name="connsiteY338" fmla="*/ 5353338 h 6864619"/>
                <a:gd name="connsiteX339" fmla="*/ 7613467 w 12133894"/>
                <a:gd name="connsiteY339" fmla="*/ 5724703 h 6864619"/>
                <a:gd name="connsiteX340" fmla="*/ 7679001 w 12133894"/>
                <a:gd name="connsiteY340" fmla="*/ 5814069 h 6864619"/>
                <a:gd name="connsiteX341" fmla="*/ 7729973 w 12133894"/>
                <a:gd name="connsiteY341" fmla="*/ 5736619 h 6864619"/>
                <a:gd name="connsiteX342" fmla="*/ 7729311 w 12133894"/>
                <a:gd name="connsiteY342" fmla="*/ 5726689 h 6864619"/>
                <a:gd name="connsiteX343" fmla="*/ 7765057 w 12133894"/>
                <a:gd name="connsiteY343" fmla="*/ 5669759 h 6864619"/>
                <a:gd name="connsiteX344" fmla="*/ 7825959 w 12133894"/>
                <a:gd name="connsiteY344" fmla="*/ 5694252 h 6864619"/>
                <a:gd name="connsiteX345" fmla="*/ 7845818 w 12133894"/>
                <a:gd name="connsiteY345" fmla="*/ 5735295 h 6864619"/>
                <a:gd name="connsiteX346" fmla="*/ 7902085 w 12133894"/>
                <a:gd name="connsiteY346" fmla="*/ 5659168 h 6864619"/>
                <a:gd name="connsiteX347" fmla="*/ 7941803 w 12133894"/>
                <a:gd name="connsiteY347" fmla="*/ 5592971 h 6864619"/>
                <a:gd name="connsiteX348" fmla="*/ 8005352 w 12133894"/>
                <a:gd name="connsiteY348" fmla="*/ 5620774 h 6864619"/>
                <a:gd name="connsiteX349" fmla="*/ 8023888 w 12133894"/>
                <a:gd name="connsiteY349" fmla="*/ 5649239 h 6864619"/>
                <a:gd name="connsiteX350" fmla="*/ 8094056 w 12133894"/>
                <a:gd name="connsiteY350" fmla="*/ 5620112 h 6864619"/>
                <a:gd name="connsiteX351" fmla="*/ 8104648 w 12133894"/>
                <a:gd name="connsiteY351" fmla="*/ 5514859 h 6864619"/>
                <a:gd name="connsiteX352" fmla="*/ 7938493 w 12133894"/>
                <a:gd name="connsiteY352" fmla="*/ 5408944 h 6864619"/>
                <a:gd name="connsiteX353" fmla="*/ 7894141 w 12133894"/>
                <a:gd name="connsiteY353" fmla="*/ 5370549 h 6864619"/>
                <a:gd name="connsiteX354" fmla="*/ 7745198 w 12133894"/>
                <a:gd name="connsiteY354" fmla="*/ 5349367 h 6864619"/>
                <a:gd name="connsiteX355" fmla="*/ 7665762 w 12133894"/>
                <a:gd name="connsiteY355" fmla="*/ 5353338 h 6864619"/>
                <a:gd name="connsiteX356" fmla="*/ 11899717 w 12133894"/>
                <a:gd name="connsiteY356" fmla="*/ 249556 h 6864619"/>
                <a:gd name="connsiteX357" fmla="*/ 11983125 w 12133894"/>
                <a:gd name="connsiteY357" fmla="*/ 422330 h 6864619"/>
                <a:gd name="connsiteX358" fmla="*/ 12066532 w 12133894"/>
                <a:gd name="connsiteY358" fmla="*/ 400485 h 6864619"/>
                <a:gd name="connsiteX359" fmla="*/ 12079110 w 12133894"/>
                <a:gd name="connsiteY359" fmla="*/ 359443 h 6864619"/>
                <a:gd name="connsiteX360" fmla="*/ 11987096 w 12133894"/>
                <a:gd name="connsiteY360" fmla="*/ 172106 h 6864619"/>
                <a:gd name="connsiteX361" fmla="*/ 11899717 w 12133894"/>
                <a:gd name="connsiteY361" fmla="*/ 249556 h 6864619"/>
                <a:gd name="connsiteX362" fmla="*/ 11697153 w 12133894"/>
                <a:gd name="connsiteY362" fmla="*/ 426302 h 6864619"/>
                <a:gd name="connsiteX363" fmla="*/ 11705759 w 12133894"/>
                <a:gd name="connsiteY363" fmla="*/ 424978 h 6864619"/>
                <a:gd name="connsiteX364" fmla="*/ 11671999 w 12133894"/>
                <a:gd name="connsiteY364" fmla="*/ 317077 h 6864619"/>
                <a:gd name="connsiteX365" fmla="*/ 11594548 w 12133894"/>
                <a:gd name="connsiteY365" fmla="*/ 293246 h 6864619"/>
                <a:gd name="connsiteX366" fmla="*/ 11525041 w 12133894"/>
                <a:gd name="connsiteY366" fmla="*/ 354809 h 6864619"/>
                <a:gd name="connsiteX367" fmla="*/ 11567408 w 12133894"/>
                <a:gd name="connsiteY367" fmla="*/ 512358 h 6864619"/>
                <a:gd name="connsiteX368" fmla="*/ 11663393 w 12133894"/>
                <a:gd name="connsiteY368" fmla="*/ 524935 h 6864619"/>
                <a:gd name="connsiteX369" fmla="*/ 11697153 w 12133894"/>
                <a:gd name="connsiteY369" fmla="*/ 426302 h 6864619"/>
                <a:gd name="connsiteX370" fmla="*/ 6449063 w 12133894"/>
                <a:gd name="connsiteY370" fmla="*/ 2579026 h 6864619"/>
                <a:gd name="connsiteX371" fmla="*/ 6285556 w 12133894"/>
                <a:gd name="connsiteY371" fmla="*/ 2604842 h 6864619"/>
                <a:gd name="connsiteX372" fmla="*/ 6296148 w 12133894"/>
                <a:gd name="connsiteY372" fmla="*/ 2673687 h 6864619"/>
                <a:gd name="connsiteX373" fmla="*/ 6301443 w 12133894"/>
                <a:gd name="connsiteY373" fmla="*/ 2691560 h 6864619"/>
                <a:gd name="connsiteX374" fmla="*/ 6357049 w 12133894"/>
                <a:gd name="connsiteY374" fmla="*/ 2743194 h 6864619"/>
                <a:gd name="connsiteX375" fmla="*/ 6439795 w 12133894"/>
                <a:gd name="connsiteY375" fmla="*/ 2708772 h 6864619"/>
                <a:gd name="connsiteX376" fmla="*/ 6468922 w 12133894"/>
                <a:gd name="connsiteY376" fmla="*/ 2626687 h 6864619"/>
                <a:gd name="connsiteX377" fmla="*/ 6449063 w 12133894"/>
                <a:gd name="connsiteY377" fmla="*/ 2579026 h 6864619"/>
                <a:gd name="connsiteX378" fmla="*/ 325186 w 12133894"/>
                <a:gd name="connsiteY378" fmla="*/ 3474008 h 6864619"/>
                <a:gd name="connsiteX379" fmla="*/ 460228 w 12133894"/>
                <a:gd name="connsiteY379" fmla="*/ 3465402 h 6864619"/>
                <a:gd name="connsiteX380" fmla="*/ 460228 w 12133894"/>
                <a:gd name="connsiteY380" fmla="*/ 3458121 h 6864619"/>
                <a:gd name="connsiteX381" fmla="*/ 414552 w 12133894"/>
                <a:gd name="connsiteY381" fmla="*/ 3450177 h 6864619"/>
                <a:gd name="connsiteX382" fmla="*/ 414552 w 12133894"/>
                <a:gd name="connsiteY382" fmla="*/ 3345586 h 6864619"/>
                <a:gd name="connsiteX383" fmla="*/ 221919 w 12133894"/>
                <a:gd name="connsiteY383" fmla="*/ 3398543 h 6864619"/>
                <a:gd name="connsiteX384" fmla="*/ 218609 w 12133894"/>
                <a:gd name="connsiteY384" fmla="*/ 3414430 h 6864619"/>
                <a:gd name="connsiteX385" fmla="*/ 272229 w 12133894"/>
                <a:gd name="connsiteY385" fmla="*/ 3460106 h 6864619"/>
                <a:gd name="connsiteX386" fmla="*/ 290102 w 12133894"/>
                <a:gd name="connsiteY386" fmla="*/ 3403839 h 6864619"/>
                <a:gd name="connsiteX387" fmla="*/ 325186 w 12133894"/>
                <a:gd name="connsiteY387" fmla="*/ 3474008 h 6864619"/>
                <a:gd name="connsiteX388" fmla="*/ 8371421 w 12133894"/>
                <a:gd name="connsiteY388" fmla="*/ 5438732 h 6864619"/>
                <a:gd name="connsiteX389" fmla="*/ 8535589 w 12133894"/>
                <a:gd name="connsiteY389" fmla="*/ 5313620 h 6864619"/>
                <a:gd name="connsiteX390" fmla="*/ 8446885 w 12133894"/>
                <a:gd name="connsiteY390" fmla="*/ 5286480 h 6864619"/>
                <a:gd name="connsiteX391" fmla="*/ 8398562 w 12133894"/>
                <a:gd name="connsiteY391" fmla="*/ 5307000 h 6864619"/>
                <a:gd name="connsiteX392" fmla="*/ 8365464 w 12133894"/>
                <a:gd name="connsiteY392" fmla="*/ 5346719 h 6864619"/>
                <a:gd name="connsiteX393" fmla="*/ 8371421 w 12133894"/>
                <a:gd name="connsiteY393" fmla="*/ 5438732 h 6864619"/>
                <a:gd name="connsiteX394" fmla="*/ 1650448 w 12133894"/>
                <a:gd name="connsiteY394" fmla="*/ 2135506 h 6864619"/>
                <a:gd name="connsiteX395" fmla="*/ 1543209 w 12133894"/>
                <a:gd name="connsiteY395" fmla="*/ 2016352 h 6864619"/>
                <a:gd name="connsiteX396" fmla="*/ 1650448 w 12133894"/>
                <a:gd name="connsiteY396" fmla="*/ 2135506 h 6864619"/>
                <a:gd name="connsiteX397" fmla="*/ 8262858 w 12133894"/>
                <a:gd name="connsiteY397" fmla="*/ 5408282 h 6864619"/>
                <a:gd name="connsiteX398" fmla="*/ 8274111 w 12133894"/>
                <a:gd name="connsiteY398" fmla="*/ 5400338 h 6864619"/>
                <a:gd name="connsiteX399" fmla="*/ 8239689 w 12133894"/>
                <a:gd name="connsiteY399" fmla="*/ 5324211 h 6864619"/>
                <a:gd name="connsiteX400" fmla="*/ 8167535 w 12133894"/>
                <a:gd name="connsiteY400" fmla="*/ 5348704 h 6864619"/>
                <a:gd name="connsiteX401" fmla="*/ 8168858 w 12133894"/>
                <a:gd name="connsiteY401" fmla="*/ 5359958 h 6864619"/>
                <a:gd name="connsiteX402" fmla="*/ 8262858 w 12133894"/>
                <a:gd name="connsiteY402" fmla="*/ 5408282 h 6864619"/>
                <a:gd name="connsiteX403" fmla="*/ 199412 w 12133894"/>
                <a:gd name="connsiteY403" fmla="*/ 3423036 h 6864619"/>
                <a:gd name="connsiteX404" fmla="*/ 147116 w 12133894"/>
                <a:gd name="connsiteY404" fmla="*/ 3492543 h 6864619"/>
                <a:gd name="connsiteX405" fmla="*/ 224567 w 12133894"/>
                <a:gd name="connsiteY405" fmla="*/ 3482614 h 6864619"/>
                <a:gd name="connsiteX406" fmla="*/ 199412 w 12133894"/>
                <a:gd name="connsiteY406" fmla="*/ 3423036 h 6864619"/>
                <a:gd name="connsiteX407" fmla="*/ 8207253 w 12133894"/>
                <a:gd name="connsiteY407" fmla="*/ 5566492 h 6864619"/>
                <a:gd name="connsiteX408" fmla="*/ 8259548 w 12133894"/>
                <a:gd name="connsiteY408" fmla="*/ 5533394 h 6864619"/>
                <a:gd name="connsiteX409" fmla="*/ 8187394 w 12133894"/>
                <a:gd name="connsiteY409" fmla="*/ 5527436 h 6864619"/>
                <a:gd name="connsiteX410" fmla="*/ 8207253 w 12133894"/>
                <a:gd name="connsiteY410" fmla="*/ 5566492 h 6864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</a:cxnLst>
              <a:rect l="l" t="t" r="r" b="b"/>
              <a:pathLst>
                <a:path w="12133894" h="6864619">
                  <a:moveTo>
                    <a:pt x="5679192" y="3421050"/>
                  </a:moveTo>
                  <a:cubicBezTo>
                    <a:pt x="5713615" y="3390600"/>
                    <a:pt x="5743404" y="3363459"/>
                    <a:pt x="5773192" y="3336980"/>
                  </a:cubicBezTo>
                  <a:cubicBezTo>
                    <a:pt x="5791065" y="3362135"/>
                    <a:pt x="5791065" y="3385966"/>
                    <a:pt x="5767897" y="3408473"/>
                  </a:cubicBezTo>
                  <a:cubicBezTo>
                    <a:pt x="5748037" y="3427670"/>
                    <a:pt x="5727517" y="3445543"/>
                    <a:pt x="5699714" y="3470698"/>
                  </a:cubicBezTo>
                  <a:cubicBezTo>
                    <a:pt x="5716263" y="3475994"/>
                    <a:pt x="5727517" y="3481951"/>
                    <a:pt x="5739432" y="3482614"/>
                  </a:cubicBezTo>
                  <a:cubicBezTo>
                    <a:pt x="6049233" y="3491881"/>
                    <a:pt x="6359035" y="3500486"/>
                    <a:pt x="6668836" y="3509754"/>
                  </a:cubicBezTo>
                  <a:cubicBezTo>
                    <a:pt x="6809836" y="3514388"/>
                    <a:pt x="6950835" y="3519684"/>
                    <a:pt x="7091835" y="3528951"/>
                  </a:cubicBezTo>
                  <a:cubicBezTo>
                    <a:pt x="7152074" y="3532923"/>
                    <a:pt x="7211651" y="3545501"/>
                    <a:pt x="7271228" y="3555430"/>
                  </a:cubicBezTo>
                  <a:cubicBezTo>
                    <a:pt x="7277186" y="3556092"/>
                    <a:pt x="7281158" y="3564036"/>
                    <a:pt x="7279172" y="3562050"/>
                  </a:cubicBezTo>
                  <a:cubicBezTo>
                    <a:pt x="7312271" y="3564698"/>
                    <a:pt x="7340073" y="3566022"/>
                    <a:pt x="7367214" y="3569331"/>
                  </a:cubicBezTo>
                  <a:cubicBezTo>
                    <a:pt x="7373833" y="3569993"/>
                    <a:pt x="7385087" y="3578599"/>
                    <a:pt x="7384425" y="3582571"/>
                  </a:cubicBezTo>
                  <a:cubicBezTo>
                    <a:pt x="7381778" y="3613683"/>
                    <a:pt x="7402960" y="3644796"/>
                    <a:pt x="7381115" y="3676570"/>
                  </a:cubicBezTo>
                  <a:cubicBezTo>
                    <a:pt x="7343383" y="3730852"/>
                    <a:pt x="7308961" y="3787119"/>
                    <a:pt x="7275200" y="3851992"/>
                  </a:cubicBezTo>
                  <a:cubicBezTo>
                    <a:pt x="7302341" y="3849344"/>
                    <a:pt x="7328820" y="3844710"/>
                    <a:pt x="7355961" y="3844710"/>
                  </a:cubicBezTo>
                  <a:cubicBezTo>
                    <a:pt x="7384425" y="3844710"/>
                    <a:pt x="7412228" y="3850006"/>
                    <a:pt x="7440692" y="3851992"/>
                  </a:cubicBezTo>
                  <a:cubicBezTo>
                    <a:pt x="7516157" y="3857950"/>
                    <a:pt x="7591621" y="3863908"/>
                    <a:pt x="7667086" y="3869866"/>
                  </a:cubicBezTo>
                  <a:cubicBezTo>
                    <a:pt x="7671720" y="3870527"/>
                    <a:pt x="7679664" y="3867879"/>
                    <a:pt x="7681649" y="3865232"/>
                  </a:cubicBezTo>
                  <a:cubicBezTo>
                    <a:pt x="7698860" y="3827499"/>
                    <a:pt x="7730635" y="3838091"/>
                    <a:pt x="7759100" y="3841401"/>
                  </a:cubicBezTo>
                  <a:cubicBezTo>
                    <a:pt x="7776973" y="3843387"/>
                    <a:pt x="7789550" y="3843387"/>
                    <a:pt x="7802128" y="3827499"/>
                  </a:cubicBezTo>
                  <a:cubicBezTo>
                    <a:pt x="7819339" y="3804992"/>
                    <a:pt x="7844493" y="3802345"/>
                    <a:pt x="7870972" y="3806978"/>
                  </a:cubicBezTo>
                  <a:cubicBezTo>
                    <a:pt x="8096042" y="3844049"/>
                    <a:pt x="8321111" y="3880457"/>
                    <a:pt x="8546180" y="3916865"/>
                  </a:cubicBezTo>
                  <a:cubicBezTo>
                    <a:pt x="8546843" y="3916865"/>
                    <a:pt x="8548167" y="3916203"/>
                    <a:pt x="8554786" y="3914217"/>
                  </a:cubicBezTo>
                  <a:cubicBezTo>
                    <a:pt x="8562730" y="3815584"/>
                    <a:pt x="8570674" y="3715626"/>
                    <a:pt x="8578617" y="3615007"/>
                  </a:cubicBezTo>
                  <a:cubicBezTo>
                    <a:pt x="8575969" y="3615007"/>
                    <a:pt x="8573322" y="3614345"/>
                    <a:pt x="8570012" y="3614345"/>
                  </a:cubicBezTo>
                  <a:cubicBezTo>
                    <a:pt x="8564054" y="3640162"/>
                    <a:pt x="8559420" y="3666641"/>
                    <a:pt x="8551476" y="3692457"/>
                  </a:cubicBezTo>
                  <a:cubicBezTo>
                    <a:pt x="8546843" y="3706359"/>
                    <a:pt x="8539561" y="3722908"/>
                    <a:pt x="8527646" y="3730852"/>
                  </a:cubicBezTo>
                  <a:cubicBezTo>
                    <a:pt x="8514406" y="3739458"/>
                    <a:pt x="8494547" y="3744753"/>
                    <a:pt x="8479322" y="3741443"/>
                  </a:cubicBezTo>
                  <a:cubicBezTo>
                    <a:pt x="8469392" y="3739458"/>
                    <a:pt x="8458139" y="3718936"/>
                    <a:pt x="8458139" y="3707021"/>
                  </a:cubicBezTo>
                  <a:cubicBezTo>
                    <a:pt x="8457477" y="3671937"/>
                    <a:pt x="8462772" y="3636190"/>
                    <a:pt x="8464097" y="3601106"/>
                  </a:cubicBezTo>
                  <a:cubicBezTo>
                    <a:pt x="8465420" y="3563373"/>
                    <a:pt x="8464097" y="3524979"/>
                    <a:pt x="8466744" y="3487247"/>
                  </a:cubicBezTo>
                  <a:cubicBezTo>
                    <a:pt x="8468730" y="3455473"/>
                    <a:pt x="8489251" y="3440247"/>
                    <a:pt x="8519702" y="3439586"/>
                  </a:cubicBezTo>
                  <a:cubicBezTo>
                    <a:pt x="8550153" y="3438923"/>
                    <a:pt x="8566702" y="3458782"/>
                    <a:pt x="8569349" y="3486585"/>
                  </a:cubicBezTo>
                  <a:cubicBezTo>
                    <a:pt x="8571335" y="3511740"/>
                    <a:pt x="8566702" y="3536895"/>
                    <a:pt x="8566702" y="3562712"/>
                  </a:cubicBezTo>
                  <a:cubicBezTo>
                    <a:pt x="8566702" y="3568670"/>
                    <a:pt x="8571997" y="3573965"/>
                    <a:pt x="8576632" y="3583895"/>
                  </a:cubicBezTo>
                  <a:cubicBezTo>
                    <a:pt x="8585237" y="3569993"/>
                    <a:pt x="8589871" y="3561388"/>
                    <a:pt x="8595166" y="3553444"/>
                  </a:cubicBezTo>
                  <a:cubicBezTo>
                    <a:pt x="8597814" y="3554106"/>
                    <a:pt x="8601124" y="3554768"/>
                    <a:pt x="8603772" y="3554768"/>
                  </a:cubicBezTo>
                  <a:cubicBezTo>
                    <a:pt x="8600462" y="3599782"/>
                    <a:pt x="8598476" y="3644796"/>
                    <a:pt x="8594504" y="3689810"/>
                  </a:cubicBezTo>
                  <a:cubicBezTo>
                    <a:pt x="8587223" y="3771232"/>
                    <a:pt x="8579941" y="3852654"/>
                    <a:pt x="8570012" y="3933414"/>
                  </a:cubicBezTo>
                  <a:cubicBezTo>
                    <a:pt x="8566702" y="3959231"/>
                    <a:pt x="8577955" y="3965851"/>
                    <a:pt x="8599800" y="3974457"/>
                  </a:cubicBezTo>
                  <a:cubicBezTo>
                    <a:pt x="8713659" y="4018146"/>
                    <a:pt x="8834800" y="4022780"/>
                    <a:pt x="8952630" y="4045287"/>
                  </a:cubicBezTo>
                  <a:cubicBezTo>
                    <a:pt x="8967193" y="4047935"/>
                    <a:pt x="8982418" y="4057864"/>
                    <a:pt x="8992348" y="4069118"/>
                  </a:cubicBezTo>
                  <a:cubicBezTo>
                    <a:pt x="9010883" y="4088977"/>
                    <a:pt x="9026108" y="4112146"/>
                    <a:pt x="9043320" y="4133991"/>
                  </a:cubicBezTo>
                  <a:cubicBezTo>
                    <a:pt x="9056559" y="4150540"/>
                    <a:pt x="9065826" y="4170399"/>
                    <a:pt x="9094953" y="4167089"/>
                  </a:cubicBezTo>
                  <a:cubicBezTo>
                    <a:pt x="9113488" y="4165104"/>
                    <a:pt x="9147249" y="4222695"/>
                    <a:pt x="9147249" y="4244540"/>
                  </a:cubicBezTo>
                  <a:cubicBezTo>
                    <a:pt x="9147249" y="4254470"/>
                    <a:pt x="9153207" y="4265061"/>
                    <a:pt x="9159164" y="4273005"/>
                  </a:cubicBezTo>
                  <a:cubicBezTo>
                    <a:pt x="9221389" y="4351779"/>
                    <a:pt x="9284939" y="4429230"/>
                    <a:pt x="9347826" y="4507342"/>
                  </a:cubicBezTo>
                  <a:cubicBezTo>
                    <a:pt x="9355107" y="4516609"/>
                    <a:pt x="9362389" y="4525877"/>
                    <a:pt x="9374304" y="4539778"/>
                  </a:cubicBezTo>
                  <a:cubicBezTo>
                    <a:pt x="9310093" y="4539778"/>
                    <a:pt x="9252502" y="4539778"/>
                    <a:pt x="9193586" y="4539778"/>
                  </a:cubicBezTo>
                  <a:cubicBezTo>
                    <a:pt x="9192263" y="4592736"/>
                    <a:pt x="9173066" y="4631792"/>
                    <a:pt x="9123418" y="4650989"/>
                  </a:cubicBezTo>
                  <a:cubicBezTo>
                    <a:pt x="9147249" y="4650989"/>
                    <a:pt x="9171079" y="4652313"/>
                    <a:pt x="9194248" y="4650327"/>
                  </a:cubicBezTo>
                  <a:cubicBezTo>
                    <a:pt x="9220727" y="4648341"/>
                    <a:pt x="9239263" y="4659595"/>
                    <a:pt x="9244558" y="4682764"/>
                  </a:cubicBezTo>
                  <a:cubicBezTo>
                    <a:pt x="9256474" y="4736383"/>
                    <a:pt x="9264417" y="4790665"/>
                    <a:pt x="9272361" y="4844946"/>
                  </a:cubicBezTo>
                  <a:cubicBezTo>
                    <a:pt x="9273685" y="4852890"/>
                    <a:pt x="9264417" y="4866791"/>
                    <a:pt x="9256474" y="4870101"/>
                  </a:cubicBezTo>
                  <a:cubicBezTo>
                    <a:pt x="9226685" y="4883340"/>
                    <a:pt x="9194910" y="4893270"/>
                    <a:pt x="9163798" y="4904523"/>
                  </a:cubicBezTo>
                  <a:cubicBezTo>
                    <a:pt x="9160488" y="4905847"/>
                    <a:pt x="9157840" y="4907833"/>
                    <a:pt x="9152545" y="4911143"/>
                  </a:cubicBezTo>
                  <a:cubicBezTo>
                    <a:pt x="9155192" y="4923058"/>
                    <a:pt x="9158502" y="4934974"/>
                    <a:pt x="9161812" y="4950199"/>
                  </a:cubicBezTo>
                  <a:cubicBezTo>
                    <a:pt x="9194910" y="4945565"/>
                    <a:pt x="9226023" y="4940932"/>
                    <a:pt x="9251840" y="4937622"/>
                  </a:cubicBezTo>
                  <a:cubicBezTo>
                    <a:pt x="9294205" y="5009114"/>
                    <a:pt x="9263755" y="5073987"/>
                    <a:pt x="9247206" y="5140184"/>
                  </a:cubicBezTo>
                  <a:cubicBezTo>
                    <a:pt x="9241248" y="5164677"/>
                    <a:pt x="9227347" y="5174607"/>
                    <a:pt x="9202854" y="5175931"/>
                  </a:cubicBezTo>
                  <a:cubicBezTo>
                    <a:pt x="9171079" y="5177916"/>
                    <a:pt x="9139967" y="5182550"/>
                    <a:pt x="9106869" y="5186522"/>
                  </a:cubicBezTo>
                  <a:cubicBezTo>
                    <a:pt x="9106869" y="5200424"/>
                    <a:pt x="9106869" y="5213001"/>
                    <a:pt x="9106869" y="5227564"/>
                  </a:cubicBezTo>
                  <a:cubicBezTo>
                    <a:pt x="9135995" y="5223592"/>
                    <a:pt x="9163136" y="5220283"/>
                    <a:pt x="9185643" y="5217635"/>
                  </a:cubicBezTo>
                  <a:cubicBezTo>
                    <a:pt x="9212122" y="5300381"/>
                    <a:pt x="9155192" y="5347380"/>
                    <a:pt x="9118122" y="5401000"/>
                  </a:cubicBezTo>
                  <a:cubicBezTo>
                    <a:pt x="9104882" y="5420197"/>
                    <a:pt x="9073770" y="5426817"/>
                    <a:pt x="9050601" y="5439394"/>
                  </a:cubicBezTo>
                  <a:cubicBezTo>
                    <a:pt x="9048615" y="5436746"/>
                    <a:pt x="9047291" y="5434099"/>
                    <a:pt x="9045305" y="5431451"/>
                  </a:cubicBezTo>
                  <a:cubicBezTo>
                    <a:pt x="9041334" y="5440056"/>
                    <a:pt x="9033390" y="5449324"/>
                    <a:pt x="9034714" y="5457267"/>
                  </a:cubicBezTo>
                  <a:cubicBezTo>
                    <a:pt x="9041334" y="5506253"/>
                    <a:pt x="9006249" y="5524126"/>
                    <a:pt x="8973150" y="5544647"/>
                  </a:cubicBezTo>
                  <a:cubicBezTo>
                    <a:pt x="8936742" y="5567816"/>
                    <a:pt x="8902320" y="5593633"/>
                    <a:pt x="8856644" y="5594295"/>
                  </a:cubicBezTo>
                  <a:cubicBezTo>
                    <a:pt x="8850024" y="5594295"/>
                    <a:pt x="8842081" y="5601577"/>
                    <a:pt x="8836123" y="5606872"/>
                  </a:cubicBezTo>
                  <a:cubicBezTo>
                    <a:pt x="8822222" y="5620774"/>
                    <a:pt x="8810968" y="5639309"/>
                    <a:pt x="8795081" y="5648576"/>
                  </a:cubicBezTo>
                  <a:cubicBezTo>
                    <a:pt x="8766616" y="5665126"/>
                    <a:pt x="8734842" y="5675717"/>
                    <a:pt x="8705053" y="5689618"/>
                  </a:cubicBezTo>
                  <a:cubicBezTo>
                    <a:pt x="8665335" y="5708154"/>
                    <a:pt x="8626279" y="5726689"/>
                    <a:pt x="8586561" y="5745224"/>
                  </a:cubicBezTo>
                  <a:cubicBezTo>
                    <a:pt x="8585237" y="5745886"/>
                    <a:pt x="8584575" y="5746548"/>
                    <a:pt x="8583913" y="5746548"/>
                  </a:cubicBezTo>
                  <a:cubicBezTo>
                    <a:pt x="8511096" y="5778984"/>
                    <a:pt x="8438942" y="5814731"/>
                    <a:pt x="8364802" y="5843857"/>
                  </a:cubicBezTo>
                  <a:cubicBezTo>
                    <a:pt x="8270140" y="5880928"/>
                    <a:pt x="8172831" y="5911378"/>
                    <a:pt x="8077507" y="5945801"/>
                  </a:cubicBezTo>
                  <a:cubicBezTo>
                    <a:pt x="8014620" y="5968308"/>
                    <a:pt x="7952395" y="5992800"/>
                    <a:pt x="7889508" y="6015969"/>
                  </a:cubicBezTo>
                  <a:cubicBezTo>
                    <a:pt x="7768367" y="6060983"/>
                    <a:pt x="7645241" y="6095405"/>
                    <a:pt x="7518143" y="6119898"/>
                  </a:cubicBezTo>
                  <a:cubicBezTo>
                    <a:pt x="7393693" y="6143730"/>
                    <a:pt x="7271228" y="6177490"/>
                    <a:pt x="7147440" y="6201983"/>
                  </a:cubicBezTo>
                  <a:cubicBezTo>
                    <a:pt x="7093158" y="6212574"/>
                    <a:pt x="7036891" y="6209264"/>
                    <a:pt x="6981948" y="6214560"/>
                  </a:cubicBezTo>
                  <a:cubicBezTo>
                    <a:pt x="6894568" y="6223166"/>
                    <a:pt x="6807850" y="6222504"/>
                    <a:pt x="6723118" y="6199997"/>
                  </a:cubicBezTo>
                  <a:cubicBezTo>
                    <a:pt x="6645667" y="6180138"/>
                    <a:pt x="6570203" y="6153659"/>
                    <a:pt x="6494739" y="6127842"/>
                  </a:cubicBezTo>
                  <a:cubicBezTo>
                    <a:pt x="6426556" y="6104673"/>
                    <a:pt x="6359697" y="6078856"/>
                    <a:pt x="6291514" y="6055687"/>
                  </a:cubicBezTo>
                  <a:cubicBezTo>
                    <a:pt x="6167064" y="6013322"/>
                    <a:pt x="6042614" y="5972279"/>
                    <a:pt x="5918164" y="5931237"/>
                  </a:cubicBezTo>
                  <a:cubicBezTo>
                    <a:pt x="5787756" y="5887547"/>
                    <a:pt x="5656686" y="5843857"/>
                    <a:pt x="5526278" y="5800167"/>
                  </a:cubicBezTo>
                  <a:cubicBezTo>
                    <a:pt x="5462067" y="5778322"/>
                    <a:pt x="5400504" y="5749196"/>
                    <a:pt x="5334969" y="5734632"/>
                  </a:cubicBezTo>
                  <a:cubicBezTo>
                    <a:pt x="5293927" y="5725365"/>
                    <a:pt x="5248913" y="5737280"/>
                    <a:pt x="5205223" y="5740590"/>
                  </a:cubicBezTo>
                  <a:cubicBezTo>
                    <a:pt x="5201913" y="5740590"/>
                    <a:pt x="5199927" y="5748534"/>
                    <a:pt x="5191983" y="5761111"/>
                  </a:cubicBezTo>
                  <a:cubicBezTo>
                    <a:pt x="5227068" y="5757139"/>
                    <a:pt x="5254209" y="5753830"/>
                    <a:pt x="5282011" y="5751182"/>
                  </a:cubicBezTo>
                  <a:cubicBezTo>
                    <a:pt x="5321729" y="5747872"/>
                    <a:pt x="5323053" y="5753830"/>
                    <a:pt x="5314448" y="5792886"/>
                  </a:cubicBezTo>
                  <a:cubicBezTo>
                    <a:pt x="5301870" y="5849153"/>
                    <a:pt x="5268772" y="5892843"/>
                    <a:pt x="5236335" y="5936533"/>
                  </a:cubicBezTo>
                  <a:cubicBezTo>
                    <a:pt x="5221110" y="5956392"/>
                    <a:pt x="5197279" y="5970294"/>
                    <a:pt x="5170138" y="5993462"/>
                  </a:cubicBezTo>
                  <a:cubicBezTo>
                    <a:pt x="5167490" y="6018617"/>
                    <a:pt x="5152927" y="6054364"/>
                    <a:pt x="5123138" y="6077533"/>
                  </a:cubicBezTo>
                  <a:cubicBezTo>
                    <a:pt x="5080110" y="6110631"/>
                    <a:pt x="5032449" y="6137772"/>
                    <a:pt x="4986773" y="6167560"/>
                  </a:cubicBezTo>
                  <a:cubicBezTo>
                    <a:pt x="4983463" y="6169546"/>
                    <a:pt x="4976843" y="6169546"/>
                    <a:pt x="4974858" y="6172194"/>
                  </a:cubicBezTo>
                  <a:cubicBezTo>
                    <a:pt x="4919252" y="6245673"/>
                    <a:pt x="4834520" y="6280095"/>
                    <a:pt x="4760379" y="6327757"/>
                  </a:cubicBezTo>
                  <a:cubicBezTo>
                    <a:pt x="4626000" y="6414475"/>
                    <a:pt x="4485000" y="6493911"/>
                    <a:pt x="4332085" y="6540249"/>
                  </a:cubicBezTo>
                  <a:cubicBezTo>
                    <a:pt x="4050748" y="6624981"/>
                    <a:pt x="3770735" y="6717656"/>
                    <a:pt x="3478145" y="6758037"/>
                  </a:cubicBezTo>
                  <a:cubicBezTo>
                    <a:pt x="3353695" y="6775248"/>
                    <a:pt x="3234540" y="6806360"/>
                    <a:pt x="3114062" y="6837473"/>
                  </a:cubicBezTo>
                  <a:cubicBezTo>
                    <a:pt x="3039260" y="6856670"/>
                    <a:pt x="2959161" y="6861966"/>
                    <a:pt x="2881711" y="6861304"/>
                  </a:cubicBezTo>
                  <a:cubicBezTo>
                    <a:pt x="2847289" y="6861304"/>
                    <a:pt x="2812866" y="6832177"/>
                    <a:pt x="2779106" y="6815628"/>
                  </a:cubicBezTo>
                  <a:cubicBezTo>
                    <a:pt x="2772486" y="6812318"/>
                    <a:pt x="2767190" y="6803712"/>
                    <a:pt x="2761233" y="6803712"/>
                  </a:cubicBezTo>
                  <a:cubicBezTo>
                    <a:pt x="2711585" y="6802389"/>
                    <a:pt x="2683120" y="6768628"/>
                    <a:pt x="2652670" y="6736854"/>
                  </a:cubicBezTo>
                  <a:cubicBezTo>
                    <a:pt x="2648036" y="6731558"/>
                    <a:pt x="2641416" y="6727586"/>
                    <a:pt x="2635458" y="6724276"/>
                  </a:cubicBezTo>
                  <a:cubicBezTo>
                    <a:pt x="2613614" y="6712361"/>
                    <a:pt x="2590445" y="6701769"/>
                    <a:pt x="2569262" y="6688530"/>
                  </a:cubicBezTo>
                  <a:cubicBezTo>
                    <a:pt x="2545431" y="6673967"/>
                    <a:pt x="2523586" y="6656093"/>
                    <a:pt x="2499093" y="6642192"/>
                  </a:cubicBezTo>
                  <a:cubicBezTo>
                    <a:pt x="2456727" y="6617699"/>
                    <a:pt x="2425614" y="6577319"/>
                    <a:pt x="2377290" y="6561432"/>
                  </a:cubicBezTo>
                  <a:cubicBezTo>
                    <a:pt x="2356770" y="6554812"/>
                    <a:pt x="2340882" y="6532967"/>
                    <a:pt x="2321685" y="6521052"/>
                  </a:cubicBezTo>
                  <a:cubicBezTo>
                    <a:pt x="2303150" y="6509798"/>
                    <a:pt x="2281967" y="6503179"/>
                    <a:pt x="2263432" y="6492587"/>
                  </a:cubicBezTo>
                  <a:cubicBezTo>
                    <a:pt x="2227686" y="6472066"/>
                    <a:pt x="2193263" y="6448897"/>
                    <a:pt x="2158179" y="6428376"/>
                  </a:cubicBezTo>
                  <a:cubicBezTo>
                    <a:pt x="2128390" y="6410503"/>
                    <a:pt x="2104559" y="6382700"/>
                    <a:pt x="2066827" y="6378729"/>
                  </a:cubicBezTo>
                  <a:cubicBezTo>
                    <a:pt x="2058883" y="6378066"/>
                    <a:pt x="2048292" y="6372109"/>
                    <a:pt x="2044320" y="6365489"/>
                  </a:cubicBezTo>
                  <a:cubicBezTo>
                    <a:pt x="2018503" y="6317165"/>
                    <a:pt x="1960912" y="6307898"/>
                    <a:pt x="1927151" y="6266856"/>
                  </a:cubicBezTo>
                  <a:cubicBezTo>
                    <a:pt x="1903982" y="6239053"/>
                    <a:pt x="1860293" y="6228461"/>
                    <a:pt x="1825870" y="6209926"/>
                  </a:cubicBezTo>
                  <a:cubicBezTo>
                    <a:pt x="1817927" y="6205954"/>
                    <a:pt x="1809983" y="6202645"/>
                    <a:pt x="1802701" y="6198011"/>
                  </a:cubicBezTo>
                  <a:cubicBezTo>
                    <a:pt x="1745772" y="6161602"/>
                    <a:pt x="1688843" y="6125856"/>
                    <a:pt x="1632575" y="6089448"/>
                  </a:cubicBezTo>
                  <a:cubicBezTo>
                    <a:pt x="1538576" y="6028547"/>
                    <a:pt x="1444576" y="5967646"/>
                    <a:pt x="1351238" y="5904758"/>
                  </a:cubicBezTo>
                  <a:cubicBezTo>
                    <a:pt x="1316816" y="5881590"/>
                    <a:pt x="1286365" y="5851139"/>
                    <a:pt x="1252605" y="5826646"/>
                  </a:cubicBezTo>
                  <a:cubicBezTo>
                    <a:pt x="1242675" y="5819365"/>
                    <a:pt x="1226126" y="5820688"/>
                    <a:pt x="1214873" y="5813407"/>
                  </a:cubicBezTo>
                  <a:cubicBezTo>
                    <a:pt x="1160591" y="5778322"/>
                    <a:pt x="1107634" y="5741252"/>
                    <a:pt x="1054014" y="5705506"/>
                  </a:cubicBezTo>
                  <a:cubicBezTo>
                    <a:pt x="1014296" y="5679689"/>
                    <a:pt x="974578" y="5653872"/>
                    <a:pt x="934198" y="5630041"/>
                  </a:cubicBezTo>
                  <a:cubicBezTo>
                    <a:pt x="871311" y="5592309"/>
                    <a:pt x="806438" y="5557887"/>
                    <a:pt x="743551" y="5518831"/>
                  </a:cubicBezTo>
                  <a:cubicBezTo>
                    <a:pt x="705818" y="5495662"/>
                    <a:pt x="672058" y="5466535"/>
                    <a:pt x="634988" y="5442042"/>
                  </a:cubicBezTo>
                  <a:cubicBezTo>
                    <a:pt x="584678" y="5408282"/>
                    <a:pt x="534368" y="5375183"/>
                    <a:pt x="482735" y="5342747"/>
                  </a:cubicBezTo>
                  <a:cubicBezTo>
                    <a:pt x="464862" y="5330831"/>
                    <a:pt x="444341" y="5322226"/>
                    <a:pt x="426467" y="5310972"/>
                  </a:cubicBezTo>
                  <a:cubicBezTo>
                    <a:pt x="421172" y="5307662"/>
                    <a:pt x="419848" y="5298395"/>
                    <a:pt x="417200" y="5291775"/>
                  </a:cubicBezTo>
                  <a:cubicBezTo>
                    <a:pt x="414552" y="5285817"/>
                    <a:pt x="414552" y="5275226"/>
                    <a:pt x="411242" y="5273902"/>
                  </a:cubicBezTo>
                  <a:cubicBezTo>
                    <a:pt x="366228" y="5258015"/>
                    <a:pt x="372848" y="5211015"/>
                    <a:pt x="356961" y="5179240"/>
                  </a:cubicBezTo>
                  <a:cubicBezTo>
                    <a:pt x="261637" y="4989917"/>
                    <a:pt x="200736" y="4787355"/>
                    <a:pt x="141159" y="4584130"/>
                  </a:cubicBezTo>
                  <a:cubicBezTo>
                    <a:pt x="133877" y="4558975"/>
                    <a:pt x="130567" y="4532497"/>
                    <a:pt x="127919" y="4506018"/>
                  </a:cubicBezTo>
                  <a:cubicBezTo>
                    <a:pt x="126595" y="4494102"/>
                    <a:pt x="133215" y="4482187"/>
                    <a:pt x="135863" y="4468948"/>
                  </a:cubicBezTo>
                  <a:cubicBezTo>
                    <a:pt x="104750" y="4445117"/>
                    <a:pt x="119976" y="4406061"/>
                    <a:pt x="114018" y="4372962"/>
                  </a:cubicBezTo>
                  <a:cubicBezTo>
                    <a:pt x="106074" y="4327286"/>
                    <a:pt x="140497" y="4314709"/>
                    <a:pt x="181539" y="4312061"/>
                  </a:cubicBezTo>
                  <a:cubicBezTo>
                    <a:pt x="180215" y="4309413"/>
                    <a:pt x="178229" y="4306103"/>
                    <a:pt x="176905" y="4303455"/>
                  </a:cubicBezTo>
                  <a:cubicBezTo>
                    <a:pt x="156384" y="4303455"/>
                    <a:pt x="135863" y="4303455"/>
                    <a:pt x="111370" y="4303455"/>
                  </a:cubicBezTo>
                  <a:cubicBezTo>
                    <a:pt x="111370" y="4259765"/>
                    <a:pt x="110708" y="4216737"/>
                    <a:pt x="112694" y="4174371"/>
                  </a:cubicBezTo>
                  <a:cubicBezTo>
                    <a:pt x="112694" y="4168413"/>
                    <a:pt x="126595" y="4159808"/>
                    <a:pt x="134539" y="4159146"/>
                  </a:cubicBezTo>
                  <a:cubicBezTo>
                    <a:pt x="150426" y="4157822"/>
                    <a:pt x="166314" y="4161132"/>
                    <a:pt x="183525" y="4162456"/>
                  </a:cubicBezTo>
                  <a:cubicBezTo>
                    <a:pt x="184849" y="4135315"/>
                    <a:pt x="172271" y="4126047"/>
                    <a:pt x="151750" y="4128695"/>
                  </a:cubicBezTo>
                  <a:cubicBezTo>
                    <a:pt x="121300" y="4132005"/>
                    <a:pt x="116004" y="4116118"/>
                    <a:pt x="119314" y="4090963"/>
                  </a:cubicBezTo>
                  <a:cubicBezTo>
                    <a:pt x="121962" y="4075076"/>
                    <a:pt x="123286" y="4058527"/>
                    <a:pt x="124610" y="4041315"/>
                  </a:cubicBezTo>
                  <a:cubicBezTo>
                    <a:pt x="88201" y="4041315"/>
                    <a:pt x="54441" y="4041315"/>
                    <a:pt x="12737" y="4041315"/>
                  </a:cubicBezTo>
                  <a:cubicBezTo>
                    <a:pt x="12737" y="4002259"/>
                    <a:pt x="13399" y="3963203"/>
                    <a:pt x="12737" y="3923485"/>
                  </a:cubicBezTo>
                  <a:cubicBezTo>
                    <a:pt x="10751" y="3860598"/>
                    <a:pt x="12075" y="3797711"/>
                    <a:pt x="4793" y="3735485"/>
                  </a:cubicBezTo>
                  <a:cubicBezTo>
                    <a:pt x="-1827" y="3679880"/>
                    <a:pt x="16047" y="3639500"/>
                    <a:pt x="57089" y="3605078"/>
                  </a:cubicBezTo>
                  <a:cubicBezTo>
                    <a:pt x="70990" y="3593162"/>
                    <a:pt x="94821" y="3581909"/>
                    <a:pt x="79596" y="3554768"/>
                  </a:cubicBezTo>
                  <a:cubicBezTo>
                    <a:pt x="78272" y="3552120"/>
                    <a:pt x="80920" y="3544177"/>
                    <a:pt x="83567" y="3542853"/>
                  </a:cubicBezTo>
                  <a:cubicBezTo>
                    <a:pt x="114680" y="3531599"/>
                    <a:pt x="104750" y="3505120"/>
                    <a:pt x="106736" y="3483275"/>
                  </a:cubicBezTo>
                  <a:cubicBezTo>
                    <a:pt x="110046" y="3444881"/>
                    <a:pt x="136525" y="3424360"/>
                    <a:pt x="164990" y="3403177"/>
                  </a:cubicBezTo>
                  <a:cubicBezTo>
                    <a:pt x="178229" y="3393910"/>
                    <a:pt x="186173" y="3378022"/>
                    <a:pt x="198088" y="3366107"/>
                  </a:cubicBezTo>
                  <a:cubicBezTo>
                    <a:pt x="206694" y="3357501"/>
                    <a:pt x="221919" y="3340952"/>
                    <a:pt x="226553" y="3343600"/>
                  </a:cubicBezTo>
                  <a:cubicBezTo>
                    <a:pt x="263623" y="3362797"/>
                    <a:pt x="294074" y="3332347"/>
                    <a:pt x="327834" y="3333008"/>
                  </a:cubicBezTo>
                  <a:cubicBezTo>
                    <a:pt x="335116" y="3333008"/>
                    <a:pt x="343059" y="3328375"/>
                    <a:pt x="350341" y="3328375"/>
                  </a:cubicBezTo>
                  <a:cubicBezTo>
                    <a:pt x="396017" y="3327713"/>
                    <a:pt x="431763" y="3313811"/>
                    <a:pt x="460890" y="3274755"/>
                  </a:cubicBezTo>
                  <a:cubicBezTo>
                    <a:pt x="474129" y="3257544"/>
                    <a:pt x="503256" y="3247614"/>
                    <a:pt x="527087" y="3243642"/>
                  </a:cubicBezTo>
                  <a:cubicBezTo>
                    <a:pt x="572763" y="3236361"/>
                    <a:pt x="619100" y="3236361"/>
                    <a:pt x="665438" y="3232389"/>
                  </a:cubicBezTo>
                  <a:cubicBezTo>
                    <a:pt x="681326" y="3231065"/>
                    <a:pt x="705156" y="3244304"/>
                    <a:pt x="709128" y="3212530"/>
                  </a:cubicBezTo>
                  <a:cubicBezTo>
                    <a:pt x="709128" y="3210544"/>
                    <a:pt x="727001" y="3209220"/>
                    <a:pt x="736269" y="3209220"/>
                  </a:cubicBezTo>
                  <a:cubicBezTo>
                    <a:pt x="795184" y="3209882"/>
                    <a:pt x="791874" y="3203924"/>
                    <a:pt x="787903" y="3146995"/>
                  </a:cubicBezTo>
                  <a:cubicBezTo>
                    <a:pt x="787903" y="3143023"/>
                    <a:pt x="783931" y="3139051"/>
                    <a:pt x="783269" y="3134418"/>
                  </a:cubicBezTo>
                  <a:cubicBezTo>
                    <a:pt x="773339" y="3085432"/>
                    <a:pt x="783269" y="3072193"/>
                    <a:pt x="832916" y="3068883"/>
                  </a:cubicBezTo>
                  <a:cubicBezTo>
                    <a:pt x="854099" y="3067559"/>
                    <a:pt x="874621" y="3064911"/>
                    <a:pt x="895804" y="3064249"/>
                  </a:cubicBezTo>
                  <a:cubicBezTo>
                    <a:pt x="941479" y="3062263"/>
                    <a:pt x="987155" y="3051010"/>
                    <a:pt x="1030183" y="3077488"/>
                  </a:cubicBezTo>
                  <a:cubicBezTo>
                    <a:pt x="1039451" y="3083446"/>
                    <a:pt x="1054014" y="3082784"/>
                    <a:pt x="1065930" y="3082784"/>
                  </a:cubicBezTo>
                  <a:cubicBezTo>
                    <a:pt x="1117563" y="3083446"/>
                    <a:pt x="1169197" y="3082784"/>
                    <a:pt x="1223478" y="3082784"/>
                  </a:cubicBezTo>
                  <a:cubicBezTo>
                    <a:pt x="1223478" y="3080136"/>
                    <a:pt x="1224140" y="3074179"/>
                    <a:pt x="1224802" y="3067559"/>
                  </a:cubicBezTo>
                  <a:cubicBezTo>
                    <a:pt x="1228774" y="3025855"/>
                    <a:pt x="1253267" y="3003348"/>
                    <a:pt x="1292985" y="3012615"/>
                  </a:cubicBezTo>
                  <a:cubicBezTo>
                    <a:pt x="1363816" y="3028503"/>
                    <a:pt x="1433985" y="3047700"/>
                    <a:pt x="1503491" y="3068221"/>
                  </a:cubicBezTo>
                  <a:cubicBezTo>
                    <a:pt x="1601463" y="3097347"/>
                    <a:pt x="1699434" y="3120516"/>
                    <a:pt x="1802039" y="3120516"/>
                  </a:cubicBezTo>
                  <a:cubicBezTo>
                    <a:pt x="1815279" y="3120516"/>
                    <a:pt x="1827856" y="3120516"/>
                    <a:pt x="1848377" y="3120516"/>
                  </a:cubicBezTo>
                  <a:cubicBezTo>
                    <a:pt x="1848377" y="3065573"/>
                    <a:pt x="1849701" y="3013277"/>
                    <a:pt x="1847715" y="2960982"/>
                  </a:cubicBezTo>
                  <a:cubicBezTo>
                    <a:pt x="1847053" y="2934503"/>
                    <a:pt x="1828518" y="2930531"/>
                    <a:pt x="1804025" y="2929207"/>
                  </a:cubicBezTo>
                  <a:cubicBezTo>
                    <a:pt x="1636547" y="2920602"/>
                    <a:pt x="1469069" y="2912658"/>
                    <a:pt x="1302253" y="2898095"/>
                  </a:cubicBezTo>
                  <a:cubicBezTo>
                    <a:pt x="1203619" y="2889489"/>
                    <a:pt x="1106310" y="2868968"/>
                    <a:pt x="1008338" y="2851757"/>
                  </a:cubicBezTo>
                  <a:cubicBezTo>
                    <a:pt x="952071" y="2841827"/>
                    <a:pt x="907057" y="2815349"/>
                    <a:pt x="887198" y="2755771"/>
                  </a:cubicBezTo>
                  <a:cubicBezTo>
                    <a:pt x="877930" y="2755771"/>
                    <a:pt x="868663" y="2755771"/>
                    <a:pt x="854761" y="2755771"/>
                  </a:cubicBezTo>
                  <a:cubicBezTo>
                    <a:pt x="854761" y="2741870"/>
                    <a:pt x="854761" y="2730616"/>
                    <a:pt x="854761" y="2718701"/>
                  </a:cubicBezTo>
                  <a:cubicBezTo>
                    <a:pt x="854761" y="2541293"/>
                    <a:pt x="852114" y="2363224"/>
                    <a:pt x="855423" y="2185816"/>
                  </a:cubicBezTo>
                  <a:cubicBezTo>
                    <a:pt x="856747" y="2136830"/>
                    <a:pt x="870649" y="2085858"/>
                    <a:pt x="889184" y="2040845"/>
                  </a:cubicBezTo>
                  <a:cubicBezTo>
                    <a:pt x="909043" y="1993845"/>
                    <a:pt x="954719" y="1973324"/>
                    <a:pt x="1005690" y="1972662"/>
                  </a:cubicBezTo>
                  <a:cubicBezTo>
                    <a:pt x="1183098" y="1972000"/>
                    <a:pt x="1361168" y="1970676"/>
                    <a:pt x="1538576" y="1972662"/>
                  </a:cubicBezTo>
                  <a:cubicBezTo>
                    <a:pt x="1625956" y="1973324"/>
                    <a:pt x="1685533" y="2015028"/>
                    <a:pt x="1698772" y="2118295"/>
                  </a:cubicBezTo>
                  <a:cubicBezTo>
                    <a:pt x="1715321" y="2097774"/>
                    <a:pt x="1725913" y="2083873"/>
                    <a:pt x="1737166" y="2071295"/>
                  </a:cubicBezTo>
                  <a:cubicBezTo>
                    <a:pt x="1746434" y="2061366"/>
                    <a:pt x="1755701" y="2050774"/>
                    <a:pt x="1768279" y="2069309"/>
                  </a:cubicBezTo>
                  <a:cubicBezTo>
                    <a:pt x="1772251" y="2075267"/>
                    <a:pt x="1781518" y="2080563"/>
                    <a:pt x="1789462" y="2081887"/>
                  </a:cubicBezTo>
                  <a:cubicBezTo>
                    <a:pt x="1815941" y="2085858"/>
                    <a:pt x="1843081" y="2087183"/>
                    <a:pt x="1874194" y="2089830"/>
                  </a:cubicBezTo>
                  <a:cubicBezTo>
                    <a:pt x="1857645" y="2015028"/>
                    <a:pt x="1912588" y="2009070"/>
                    <a:pt x="1963560" y="1997155"/>
                  </a:cubicBezTo>
                  <a:cubicBezTo>
                    <a:pt x="2017841" y="1984577"/>
                    <a:pt x="2017179" y="1983915"/>
                    <a:pt x="2017841" y="1927648"/>
                  </a:cubicBezTo>
                  <a:cubicBezTo>
                    <a:pt x="2017841" y="1925662"/>
                    <a:pt x="2017841" y="1923014"/>
                    <a:pt x="2017841" y="1921028"/>
                  </a:cubicBezTo>
                  <a:cubicBezTo>
                    <a:pt x="2012546" y="1864099"/>
                    <a:pt x="2021813" y="1815775"/>
                    <a:pt x="2097278" y="1804522"/>
                  </a:cubicBezTo>
                  <a:cubicBezTo>
                    <a:pt x="2072785" y="1793930"/>
                    <a:pt x="2052926" y="1789958"/>
                    <a:pt x="2040348" y="1778043"/>
                  </a:cubicBezTo>
                  <a:cubicBezTo>
                    <a:pt x="2029757" y="1768113"/>
                    <a:pt x="2019165" y="1743621"/>
                    <a:pt x="2023799" y="1735677"/>
                  </a:cubicBezTo>
                  <a:cubicBezTo>
                    <a:pt x="2037038" y="1713832"/>
                    <a:pt x="2056235" y="1687353"/>
                    <a:pt x="2077418" y="1681395"/>
                  </a:cubicBezTo>
                  <a:cubicBezTo>
                    <a:pt x="2143615" y="1663522"/>
                    <a:pt x="2212460" y="1654917"/>
                    <a:pt x="2284615" y="1641677"/>
                  </a:cubicBezTo>
                  <a:cubicBezTo>
                    <a:pt x="2284615" y="1629762"/>
                    <a:pt x="2283291" y="1610565"/>
                    <a:pt x="2284615" y="1591368"/>
                  </a:cubicBezTo>
                  <a:cubicBezTo>
                    <a:pt x="2287925" y="1542382"/>
                    <a:pt x="2311756" y="1517227"/>
                    <a:pt x="2360079" y="1513255"/>
                  </a:cubicBezTo>
                  <a:cubicBezTo>
                    <a:pt x="2427600" y="1507960"/>
                    <a:pt x="2495783" y="1495382"/>
                    <a:pt x="2562642" y="1521199"/>
                  </a:cubicBezTo>
                  <a:cubicBezTo>
                    <a:pt x="2601036" y="1535762"/>
                    <a:pt x="2614276" y="1549664"/>
                    <a:pt x="2615599" y="1590706"/>
                  </a:cubicBezTo>
                  <a:cubicBezTo>
                    <a:pt x="2616261" y="1607255"/>
                    <a:pt x="2613614" y="1623804"/>
                    <a:pt x="2614938" y="1640353"/>
                  </a:cubicBezTo>
                  <a:cubicBezTo>
                    <a:pt x="2615599" y="1650283"/>
                    <a:pt x="2620895" y="1659550"/>
                    <a:pt x="2622219" y="1663522"/>
                  </a:cubicBezTo>
                  <a:cubicBezTo>
                    <a:pt x="2652008" y="1650945"/>
                    <a:pt x="2675177" y="1640353"/>
                    <a:pt x="2706289" y="1627114"/>
                  </a:cubicBezTo>
                  <a:cubicBezTo>
                    <a:pt x="2700994" y="1607917"/>
                    <a:pt x="2694374" y="1583424"/>
                    <a:pt x="2688416" y="1558931"/>
                  </a:cubicBezTo>
                  <a:cubicBezTo>
                    <a:pt x="2686430" y="1550326"/>
                    <a:pt x="2685768" y="1541058"/>
                    <a:pt x="2685768" y="1531790"/>
                  </a:cubicBezTo>
                  <a:cubicBezTo>
                    <a:pt x="2685768" y="1515241"/>
                    <a:pt x="2693050" y="1494720"/>
                    <a:pt x="2685768" y="1482143"/>
                  </a:cubicBezTo>
                  <a:cubicBezTo>
                    <a:pt x="2671205" y="1453678"/>
                    <a:pt x="2685106" y="1448382"/>
                    <a:pt x="2706951" y="1447058"/>
                  </a:cubicBezTo>
                  <a:cubicBezTo>
                    <a:pt x="2721514" y="1446396"/>
                    <a:pt x="2736740" y="1448382"/>
                    <a:pt x="2760571" y="1450368"/>
                  </a:cubicBezTo>
                  <a:cubicBezTo>
                    <a:pt x="2702317" y="1503326"/>
                    <a:pt x="2747331" y="1559593"/>
                    <a:pt x="2741373" y="1611889"/>
                  </a:cubicBezTo>
                  <a:cubicBezTo>
                    <a:pt x="2739388" y="1630424"/>
                    <a:pt x="2751303" y="1642339"/>
                    <a:pt x="2771824" y="1643001"/>
                  </a:cubicBezTo>
                  <a:cubicBezTo>
                    <a:pt x="2810218" y="1644987"/>
                    <a:pt x="2848613" y="1646973"/>
                    <a:pt x="2886345" y="1649621"/>
                  </a:cubicBezTo>
                  <a:cubicBezTo>
                    <a:pt x="2900246" y="1593354"/>
                    <a:pt x="2914147" y="1583424"/>
                    <a:pt x="2973063" y="1588720"/>
                  </a:cubicBezTo>
                  <a:cubicBezTo>
                    <a:pt x="3006161" y="1592030"/>
                    <a:pt x="3038598" y="1597987"/>
                    <a:pt x="3071034" y="1601959"/>
                  </a:cubicBezTo>
                  <a:cubicBezTo>
                    <a:pt x="3080302" y="1603283"/>
                    <a:pt x="3091555" y="1603945"/>
                    <a:pt x="3100161" y="1600635"/>
                  </a:cubicBezTo>
                  <a:cubicBezTo>
                    <a:pt x="3124654" y="1592030"/>
                    <a:pt x="3153118" y="1603283"/>
                    <a:pt x="3151133" y="1626452"/>
                  </a:cubicBezTo>
                  <a:cubicBezTo>
                    <a:pt x="3147823" y="1681395"/>
                    <a:pt x="3178273" y="1696621"/>
                    <a:pt x="3224611" y="1705888"/>
                  </a:cubicBezTo>
                  <a:cubicBezTo>
                    <a:pt x="3255062" y="1711846"/>
                    <a:pt x="3283526" y="1729057"/>
                    <a:pt x="3312653" y="1741635"/>
                  </a:cubicBezTo>
                  <a:cubicBezTo>
                    <a:pt x="3316625" y="1743621"/>
                    <a:pt x="3322582" y="1745606"/>
                    <a:pt x="3323245" y="1748916"/>
                  </a:cubicBezTo>
                  <a:cubicBezTo>
                    <a:pt x="3331850" y="1785325"/>
                    <a:pt x="3353695" y="1802536"/>
                    <a:pt x="3391427" y="1803198"/>
                  </a:cubicBezTo>
                  <a:cubicBezTo>
                    <a:pt x="3393413" y="1803198"/>
                    <a:pt x="3397385" y="1826367"/>
                    <a:pt x="3396061" y="1837620"/>
                  </a:cubicBezTo>
                  <a:cubicBezTo>
                    <a:pt x="3394737" y="1850197"/>
                    <a:pt x="3387455" y="1861451"/>
                    <a:pt x="3385470" y="1867409"/>
                  </a:cubicBezTo>
                  <a:cubicBezTo>
                    <a:pt x="3418568" y="1886606"/>
                    <a:pt x="3445709" y="1906465"/>
                    <a:pt x="3476821" y="1918380"/>
                  </a:cubicBezTo>
                  <a:cubicBezTo>
                    <a:pt x="3501314" y="1927648"/>
                    <a:pt x="3530441" y="1930296"/>
                    <a:pt x="3557581" y="1929634"/>
                  </a:cubicBezTo>
                  <a:cubicBezTo>
                    <a:pt x="3567511" y="1929634"/>
                    <a:pt x="3576117" y="1909775"/>
                    <a:pt x="3586046" y="1900507"/>
                  </a:cubicBezTo>
                  <a:cubicBezTo>
                    <a:pt x="3594652" y="1892564"/>
                    <a:pt x="3604581" y="1881310"/>
                    <a:pt x="3614511" y="1880648"/>
                  </a:cubicBezTo>
                  <a:cubicBezTo>
                    <a:pt x="3640327" y="1878000"/>
                    <a:pt x="3667468" y="1879324"/>
                    <a:pt x="3693947" y="1881310"/>
                  </a:cubicBezTo>
                  <a:cubicBezTo>
                    <a:pt x="3709834" y="1882634"/>
                    <a:pt x="3726383" y="1886606"/>
                    <a:pt x="3727046" y="1910437"/>
                  </a:cubicBezTo>
                  <a:cubicBezTo>
                    <a:pt x="3727046" y="1917056"/>
                    <a:pt x="3740285" y="1927648"/>
                    <a:pt x="3748891" y="1928310"/>
                  </a:cubicBezTo>
                  <a:cubicBezTo>
                    <a:pt x="3820383" y="1938901"/>
                    <a:pt x="3892538" y="1948169"/>
                    <a:pt x="3966016" y="1957437"/>
                  </a:cubicBezTo>
                  <a:cubicBezTo>
                    <a:pt x="3967340" y="1949493"/>
                    <a:pt x="3968664" y="1942211"/>
                    <a:pt x="3969326" y="1934268"/>
                  </a:cubicBezTo>
                  <a:cubicBezTo>
                    <a:pt x="3972636" y="1899845"/>
                    <a:pt x="3989847" y="1880648"/>
                    <a:pt x="4024270" y="1868733"/>
                  </a:cubicBezTo>
                  <a:cubicBezTo>
                    <a:pt x="4071270" y="1852845"/>
                    <a:pt x="4117607" y="1853507"/>
                    <a:pt x="4164607" y="1861451"/>
                  </a:cubicBezTo>
                  <a:cubicBezTo>
                    <a:pt x="4216903" y="1870057"/>
                    <a:pt x="4228157" y="1914409"/>
                    <a:pt x="4239410" y="1956112"/>
                  </a:cubicBezTo>
                  <a:cubicBezTo>
                    <a:pt x="4250663" y="1997817"/>
                    <a:pt x="4262579" y="2006422"/>
                    <a:pt x="4305607" y="2003774"/>
                  </a:cubicBezTo>
                  <a:cubicBezTo>
                    <a:pt x="4332085" y="2002450"/>
                    <a:pt x="4358564" y="2001789"/>
                    <a:pt x="4385043" y="2001789"/>
                  </a:cubicBezTo>
                  <a:cubicBezTo>
                    <a:pt x="4411522" y="2001789"/>
                    <a:pt x="4430057" y="2011056"/>
                    <a:pt x="4428733" y="2042830"/>
                  </a:cubicBezTo>
                  <a:cubicBezTo>
                    <a:pt x="4549212" y="2054084"/>
                    <a:pt x="4667704" y="2065337"/>
                    <a:pt x="4786196" y="2077253"/>
                  </a:cubicBezTo>
                  <a:cubicBezTo>
                    <a:pt x="4907998" y="2089168"/>
                    <a:pt x="5029801" y="2101084"/>
                    <a:pt x="5151603" y="2114323"/>
                  </a:cubicBezTo>
                  <a:cubicBezTo>
                    <a:pt x="5166829" y="2115647"/>
                    <a:pt x="5193307" y="2124915"/>
                    <a:pt x="5193307" y="2130211"/>
                  </a:cubicBezTo>
                  <a:cubicBezTo>
                    <a:pt x="5193307" y="2152055"/>
                    <a:pt x="5185364" y="2173901"/>
                    <a:pt x="5179406" y="2195083"/>
                  </a:cubicBezTo>
                  <a:cubicBezTo>
                    <a:pt x="5177420" y="2202365"/>
                    <a:pt x="5171463" y="2208985"/>
                    <a:pt x="5166829" y="2216267"/>
                  </a:cubicBezTo>
                  <a:cubicBezTo>
                    <a:pt x="5240969" y="2244069"/>
                    <a:pt x="5310476" y="2271872"/>
                    <a:pt x="5387926" y="2267900"/>
                  </a:cubicBezTo>
                  <a:cubicBezTo>
                    <a:pt x="5413081" y="2266576"/>
                    <a:pt x="5438898" y="2269886"/>
                    <a:pt x="5462729" y="2277168"/>
                  </a:cubicBezTo>
                  <a:cubicBezTo>
                    <a:pt x="5485898" y="2283787"/>
                    <a:pt x="5506419" y="2297027"/>
                    <a:pt x="5524292" y="2305632"/>
                  </a:cubicBezTo>
                  <a:cubicBezTo>
                    <a:pt x="5545475" y="2297689"/>
                    <a:pt x="5564010" y="2291069"/>
                    <a:pt x="5582545" y="2283787"/>
                  </a:cubicBezTo>
                  <a:cubicBezTo>
                    <a:pt x="5587841" y="2281801"/>
                    <a:pt x="5592475" y="2276506"/>
                    <a:pt x="5596446" y="2271872"/>
                  </a:cubicBezTo>
                  <a:cubicBezTo>
                    <a:pt x="5608362" y="2259957"/>
                    <a:pt x="5618292" y="2243407"/>
                    <a:pt x="5632193" y="2237449"/>
                  </a:cubicBezTo>
                  <a:cubicBezTo>
                    <a:pt x="5675221" y="2218914"/>
                    <a:pt x="5720235" y="2204351"/>
                    <a:pt x="5766573" y="2187140"/>
                  </a:cubicBezTo>
                  <a:cubicBezTo>
                    <a:pt x="5766573" y="2152717"/>
                    <a:pt x="5767897" y="2112337"/>
                    <a:pt x="5765911" y="2071295"/>
                  </a:cubicBezTo>
                  <a:cubicBezTo>
                    <a:pt x="5765248" y="2048788"/>
                    <a:pt x="5773192" y="2037535"/>
                    <a:pt x="5795699" y="2031577"/>
                  </a:cubicBezTo>
                  <a:cubicBezTo>
                    <a:pt x="5977079" y="1985239"/>
                    <a:pt x="6159120" y="1940887"/>
                    <a:pt x="6339176" y="1889254"/>
                  </a:cubicBezTo>
                  <a:cubicBezTo>
                    <a:pt x="6410668" y="1868733"/>
                    <a:pt x="6478189" y="1871381"/>
                    <a:pt x="6547696" y="1887930"/>
                  </a:cubicBezTo>
                  <a:cubicBezTo>
                    <a:pt x="6572189" y="1893887"/>
                    <a:pt x="6584104" y="1887268"/>
                    <a:pt x="6596020" y="1868733"/>
                  </a:cubicBezTo>
                  <a:cubicBezTo>
                    <a:pt x="6624485" y="1825043"/>
                    <a:pt x="6665526" y="1807169"/>
                    <a:pt x="6717160" y="1807831"/>
                  </a:cubicBezTo>
                  <a:cubicBezTo>
                    <a:pt x="6732386" y="1807831"/>
                    <a:pt x="6748273" y="1806508"/>
                    <a:pt x="6762174" y="1801212"/>
                  </a:cubicBezTo>
                  <a:cubicBezTo>
                    <a:pt x="6974667" y="1721775"/>
                    <a:pt x="7187158" y="1641677"/>
                    <a:pt x="7399650" y="1561579"/>
                  </a:cubicBezTo>
                  <a:cubicBezTo>
                    <a:pt x="7411566" y="1556945"/>
                    <a:pt x="7423481" y="1550326"/>
                    <a:pt x="7432749" y="1541720"/>
                  </a:cubicBezTo>
                  <a:cubicBezTo>
                    <a:pt x="7483720" y="1496044"/>
                    <a:pt x="7547270" y="1492072"/>
                    <a:pt x="7600889" y="1535762"/>
                  </a:cubicBezTo>
                  <a:cubicBezTo>
                    <a:pt x="7618762" y="1550326"/>
                    <a:pt x="7633988" y="1552973"/>
                    <a:pt x="7654509" y="1547678"/>
                  </a:cubicBezTo>
                  <a:cubicBezTo>
                    <a:pt x="7751818" y="1523185"/>
                    <a:pt x="7849128" y="1500016"/>
                    <a:pt x="7946437" y="1476185"/>
                  </a:cubicBezTo>
                  <a:cubicBezTo>
                    <a:pt x="7959014" y="1472875"/>
                    <a:pt x="7970267" y="1465593"/>
                    <a:pt x="7982845" y="1460960"/>
                  </a:cubicBezTo>
                  <a:cubicBezTo>
                    <a:pt x="8021240" y="1447058"/>
                    <a:pt x="8059633" y="1433819"/>
                    <a:pt x="8098028" y="1420580"/>
                  </a:cubicBezTo>
                  <a:cubicBezTo>
                    <a:pt x="8139070" y="1406016"/>
                    <a:pt x="8180112" y="1390791"/>
                    <a:pt x="8221154" y="1376890"/>
                  </a:cubicBezTo>
                  <a:cubicBezTo>
                    <a:pt x="8232408" y="1372918"/>
                    <a:pt x="8244323" y="1370270"/>
                    <a:pt x="8255577" y="1366298"/>
                  </a:cubicBezTo>
                  <a:cubicBezTo>
                    <a:pt x="8336337" y="1338495"/>
                    <a:pt x="8417759" y="1311355"/>
                    <a:pt x="8497857" y="1282228"/>
                  </a:cubicBezTo>
                  <a:cubicBezTo>
                    <a:pt x="8615025" y="1240524"/>
                    <a:pt x="8730870" y="1196172"/>
                    <a:pt x="8848039" y="1155792"/>
                  </a:cubicBezTo>
                  <a:cubicBezTo>
                    <a:pt x="8867898" y="1149172"/>
                    <a:pt x="8893714" y="1145862"/>
                    <a:pt x="8911588" y="1153806"/>
                  </a:cubicBezTo>
                  <a:cubicBezTo>
                    <a:pt x="8939390" y="1165721"/>
                    <a:pt x="8961897" y="1160426"/>
                    <a:pt x="8987052" y="1151820"/>
                  </a:cubicBezTo>
                  <a:cubicBezTo>
                    <a:pt x="9380261" y="1014793"/>
                    <a:pt x="9773471" y="877765"/>
                    <a:pt x="10167343" y="741399"/>
                  </a:cubicBezTo>
                  <a:cubicBezTo>
                    <a:pt x="10187864" y="734118"/>
                    <a:pt x="10197793" y="726836"/>
                    <a:pt x="10200441" y="701681"/>
                  </a:cubicBezTo>
                  <a:cubicBezTo>
                    <a:pt x="10205737" y="657329"/>
                    <a:pt x="10216991" y="612315"/>
                    <a:pt x="10233540" y="571273"/>
                  </a:cubicBezTo>
                  <a:cubicBezTo>
                    <a:pt x="10258695" y="509710"/>
                    <a:pt x="10305695" y="466682"/>
                    <a:pt x="10369243" y="444837"/>
                  </a:cubicBezTo>
                  <a:cubicBezTo>
                    <a:pt x="10503624" y="399161"/>
                    <a:pt x="10639327" y="355471"/>
                    <a:pt x="10774369" y="310457"/>
                  </a:cubicBezTo>
                  <a:cubicBezTo>
                    <a:pt x="10781651" y="307809"/>
                    <a:pt x="10789594" y="305824"/>
                    <a:pt x="10795552" y="301852"/>
                  </a:cubicBezTo>
                  <a:cubicBezTo>
                    <a:pt x="10887566" y="248232"/>
                    <a:pt x="10968326" y="272063"/>
                    <a:pt x="11044452" y="336936"/>
                  </a:cubicBezTo>
                  <a:cubicBezTo>
                    <a:pt x="11052396" y="343556"/>
                    <a:pt x="11067621" y="346866"/>
                    <a:pt x="11077550" y="344218"/>
                  </a:cubicBezTo>
                  <a:cubicBezTo>
                    <a:pt x="11123226" y="332302"/>
                    <a:pt x="11168902" y="319063"/>
                    <a:pt x="11213916" y="303838"/>
                  </a:cubicBezTo>
                  <a:cubicBezTo>
                    <a:pt x="11231128" y="297880"/>
                    <a:pt x="11248339" y="287950"/>
                    <a:pt x="11261578" y="275373"/>
                  </a:cubicBezTo>
                  <a:cubicBezTo>
                    <a:pt x="11307916" y="231683"/>
                    <a:pt x="11350282" y="182697"/>
                    <a:pt x="11399267" y="141655"/>
                  </a:cubicBezTo>
                  <a:cubicBezTo>
                    <a:pt x="11427732" y="117824"/>
                    <a:pt x="11464141" y="101275"/>
                    <a:pt x="11499887" y="87374"/>
                  </a:cubicBezTo>
                  <a:cubicBezTo>
                    <a:pt x="11561450" y="62881"/>
                    <a:pt x="11623675" y="41036"/>
                    <a:pt x="11686562" y="21177"/>
                  </a:cubicBezTo>
                  <a:cubicBezTo>
                    <a:pt x="11797773" y="-15232"/>
                    <a:pt x="11902364" y="5952"/>
                    <a:pt x="11995039" y="70824"/>
                  </a:cubicBezTo>
                  <a:cubicBezTo>
                    <a:pt x="12112208" y="152247"/>
                    <a:pt x="12154575" y="268753"/>
                    <a:pt x="12129420" y="408429"/>
                  </a:cubicBezTo>
                  <a:cubicBezTo>
                    <a:pt x="12102941" y="558034"/>
                    <a:pt x="12018871" y="659315"/>
                    <a:pt x="11870590" y="703667"/>
                  </a:cubicBezTo>
                  <a:cubicBezTo>
                    <a:pt x="11795787" y="726174"/>
                    <a:pt x="11721647" y="751329"/>
                    <a:pt x="11646182" y="772512"/>
                  </a:cubicBezTo>
                  <a:cubicBezTo>
                    <a:pt x="11592563" y="787737"/>
                    <a:pt x="11538943" y="791047"/>
                    <a:pt x="11483338" y="773836"/>
                  </a:cubicBezTo>
                  <a:cubicBezTo>
                    <a:pt x="11420451" y="754639"/>
                    <a:pt x="11358887" y="761920"/>
                    <a:pt x="11295338" y="781117"/>
                  </a:cubicBezTo>
                  <a:cubicBezTo>
                    <a:pt x="11231790" y="800314"/>
                    <a:pt x="11188100" y="829441"/>
                    <a:pt x="11167578" y="896300"/>
                  </a:cubicBezTo>
                  <a:cubicBezTo>
                    <a:pt x="11148382" y="959849"/>
                    <a:pt x="11097410" y="992948"/>
                    <a:pt x="11033861" y="1012145"/>
                  </a:cubicBezTo>
                  <a:cubicBezTo>
                    <a:pt x="10886241" y="1056497"/>
                    <a:pt x="10737961" y="1100849"/>
                    <a:pt x="10592989" y="1152482"/>
                  </a:cubicBezTo>
                  <a:cubicBezTo>
                    <a:pt x="10481778" y="1191538"/>
                    <a:pt x="10399694" y="1151158"/>
                    <a:pt x="10327540" y="1073046"/>
                  </a:cubicBezTo>
                  <a:cubicBezTo>
                    <a:pt x="10308343" y="1051863"/>
                    <a:pt x="10293779" y="1048553"/>
                    <a:pt x="10269286" y="1057821"/>
                  </a:cubicBezTo>
                  <a:cubicBezTo>
                    <a:pt x="9866147" y="1206102"/>
                    <a:pt x="9462346" y="1353721"/>
                    <a:pt x="9059206" y="1502664"/>
                  </a:cubicBezTo>
                  <a:cubicBezTo>
                    <a:pt x="9042657" y="1508621"/>
                    <a:pt x="9023461" y="1524509"/>
                    <a:pt x="9016841" y="1541058"/>
                  </a:cubicBezTo>
                  <a:cubicBezTo>
                    <a:pt x="8998967" y="1586072"/>
                    <a:pt x="8963884" y="1601959"/>
                    <a:pt x="8922179" y="1613875"/>
                  </a:cubicBezTo>
                  <a:cubicBezTo>
                    <a:pt x="8891729" y="1622480"/>
                    <a:pt x="8863264" y="1636381"/>
                    <a:pt x="8832813" y="1646311"/>
                  </a:cubicBezTo>
                  <a:cubicBezTo>
                    <a:pt x="8814278" y="1652269"/>
                    <a:pt x="8793757" y="1652931"/>
                    <a:pt x="8775222" y="1659550"/>
                  </a:cubicBezTo>
                  <a:cubicBezTo>
                    <a:pt x="8701081" y="1684705"/>
                    <a:pt x="8627603" y="1711184"/>
                    <a:pt x="8552138" y="1738325"/>
                  </a:cubicBezTo>
                  <a:cubicBezTo>
                    <a:pt x="8555448" y="1752226"/>
                    <a:pt x="8558096" y="1764141"/>
                    <a:pt x="8560744" y="1776057"/>
                  </a:cubicBezTo>
                  <a:cubicBezTo>
                    <a:pt x="8532941" y="1801874"/>
                    <a:pt x="8503152" y="1790620"/>
                    <a:pt x="8472702" y="1785987"/>
                  </a:cubicBezTo>
                  <a:cubicBezTo>
                    <a:pt x="8456153" y="1783339"/>
                    <a:pt x="8437618" y="1782015"/>
                    <a:pt x="8422392" y="1787972"/>
                  </a:cubicBezTo>
                  <a:cubicBezTo>
                    <a:pt x="8319787" y="1825705"/>
                    <a:pt x="8218506" y="1865423"/>
                    <a:pt x="8116563" y="1904479"/>
                  </a:cubicBezTo>
                  <a:cubicBezTo>
                    <a:pt x="8106634" y="1908451"/>
                    <a:pt x="8092070" y="1913085"/>
                    <a:pt x="8089422" y="1920366"/>
                  </a:cubicBezTo>
                  <a:cubicBezTo>
                    <a:pt x="8078831" y="1953465"/>
                    <a:pt x="8057648" y="1951479"/>
                    <a:pt x="8030507" y="1947507"/>
                  </a:cubicBezTo>
                  <a:cubicBezTo>
                    <a:pt x="8014620" y="1944859"/>
                    <a:pt x="7996084" y="1947507"/>
                    <a:pt x="7980860" y="1953465"/>
                  </a:cubicBezTo>
                  <a:cubicBezTo>
                    <a:pt x="7946437" y="1968028"/>
                    <a:pt x="7912676" y="1975972"/>
                    <a:pt x="7874945" y="1970676"/>
                  </a:cubicBezTo>
                  <a:cubicBezTo>
                    <a:pt x="7859719" y="1968690"/>
                    <a:pt x="7842508" y="1977958"/>
                    <a:pt x="7826620" y="1983253"/>
                  </a:cubicBezTo>
                  <a:cubicBezTo>
                    <a:pt x="7769029" y="2002450"/>
                    <a:pt x="7714086" y="2026281"/>
                    <a:pt x="7670396" y="2071295"/>
                  </a:cubicBezTo>
                  <a:cubicBezTo>
                    <a:pt x="7653847" y="2088506"/>
                    <a:pt x="7624720" y="2093140"/>
                    <a:pt x="7601551" y="2103070"/>
                  </a:cubicBezTo>
                  <a:cubicBezTo>
                    <a:pt x="7598903" y="2099760"/>
                    <a:pt x="7596918" y="2096450"/>
                    <a:pt x="7594269" y="2093140"/>
                  </a:cubicBezTo>
                  <a:cubicBezTo>
                    <a:pt x="7600227" y="2081887"/>
                    <a:pt x="7606847" y="2070633"/>
                    <a:pt x="7616114" y="2053422"/>
                  </a:cubicBezTo>
                  <a:cubicBezTo>
                    <a:pt x="7592945" y="2053422"/>
                    <a:pt x="7570439" y="2048126"/>
                    <a:pt x="7551903" y="2054084"/>
                  </a:cubicBezTo>
                  <a:cubicBezTo>
                    <a:pt x="7332792" y="2121605"/>
                    <a:pt x="7114342" y="2190450"/>
                    <a:pt x="6895892" y="2259295"/>
                  </a:cubicBezTo>
                  <a:cubicBezTo>
                    <a:pt x="6885963" y="2262604"/>
                    <a:pt x="6877357" y="2270548"/>
                    <a:pt x="6869413" y="2277168"/>
                  </a:cubicBezTo>
                  <a:cubicBezTo>
                    <a:pt x="6858822" y="2285111"/>
                    <a:pt x="6849554" y="2299675"/>
                    <a:pt x="6838963" y="2300999"/>
                  </a:cubicBezTo>
                  <a:cubicBezTo>
                    <a:pt x="6794610" y="2305632"/>
                    <a:pt x="6798582" y="2333435"/>
                    <a:pt x="6801230" y="2364548"/>
                  </a:cubicBezTo>
                  <a:cubicBezTo>
                    <a:pt x="6803878" y="2396322"/>
                    <a:pt x="6801892" y="2428759"/>
                    <a:pt x="6803878" y="2460533"/>
                  </a:cubicBezTo>
                  <a:cubicBezTo>
                    <a:pt x="6805202" y="2481054"/>
                    <a:pt x="6795272" y="2488998"/>
                    <a:pt x="6778061" y="2490984"/>
                  </a:cubicBezTo>
                  <a:cubicBezTo>
                    <a:pt x="6760850" y="2493632"/>
                    <a:pt x="6742977" y="2493632"/>
                    <a:pt x="6725766" y="2497603"/>
                  </a:cubicBezTo>
                  <a:cubicBezTo>
                    <a:pt x="6657583" y="2512167"/>
                    <a:pt x="6589400" y="2528054"/>
                    <a:pt x="6516583" y="2544603"/>
                  </a:cubicBezTo>
                  <a:cubicBezTo>
                    <a:pt x="6520555" y="2555195"/>
                    <a:pt x="6525189" y="2564462"/>
                    <a:pt x="6527837" y="2573730"/>
                  </a:cubicBezTo>
                  <a:cubicBezTo>
                    <a:pt x="6530485" y="2582997"/>
                    <a:pt x="6536443" y="2597561"/>
                    <a:pt x="6531809" y="2602856"/>
                  </a:cubicBezTo>
                  <a:cubicBezTo>
                    <a:pt x="6496063" y="2643237"/>
                    <a:pt x="6507978" y="2706124"/>
                    <a:pt x="6473555" y="2743856"/>
                  </a:cubicBezTo>
                  <a:cubicBezTo>
                    <a:pt x="6472232" y="2764377"/>
                    <a:pt x="6470246" y="2784236"/>
                    <a:pt x="6468922" y="2804757"/>
                  </a:cubicBezTo>
                  <a:cubicBezTo>
                    <a:pt x="6472232" y="2817996"/>
                    <a:pt x="6505330" y="2823292"/>
                    <a:pt x="6474879" y="2848447"/>
                  </a:cubicBezTo>
                  <a:cubicBezTo>
                    <a:pt x="6485471" y="2857053"/>
                    <a:pt x="6494077" y="2863672"/>
                    <a:pt x="6502020" y="2870292"/>
                  </a:cubicBezTo>
                  <a:cubicBezTo>
                    <a:pt x="6501358" y="2873602"/>
                    <a:pt x="6501358" y="2876912"/>
                    <a:pt x="6500696" y="2880221"/>
                  </a:cubicBezTo>
                  <a:cubicBezTo>
                    <a:pt x="6482161" y="2880221"/>
                    <a:pt x="6463626" y="2881545"/>
                    <a:pt x="6445091" y="2880221"/>
                  </a:cubicBezTo>
                  <a:cubicBezTo>
                    <a:pt x="6408683" y="2876912"/>
                    <a:pt x="6372274" y="2876912"/>
                    <a:pt x="6341824" y="2847785"/>
                  </a:cubicBezTo>
                  <a:cubicBezTo>
                    <a:pt x="6316007" y="2823292"/>
                    <a:pt x="6248486" y="2831898"/>
                    <a:pt x="6214726" y="2851095"/>
                  </a:cubicBezTo>
                  <a:cubicBezTo>
                    <a:pt x="6200162" y="2859039"/>
                    <a:pt x="6178979" y="2855067"/>
                    <a:pt x="6158458" y="2856391"/>
                  </a:cubicBezTo>
                  <a:cubicBezTo>
                    <a:pt x="6162430" y="2880883"/>
                    <a:pt x="6167726" y="2905376"/>
                    <a:pt x="6169712" y="2929869"/>
                  </a:cubicBezTo>
                  <a:cubicBezTo>
                    <a:pt x="6174346" y="2976869"/>
                    <a:pt x="6160444" y="2991432"/>
                    <a:pt x="6116092" y="2998052"/>
                  </a:cubicBezTo>
                  <a:cubicBezTo>
                    <a:pt x="6066444" y="3005334"/>
                    <a:pt x="6017459" y="3017249"/>
                    <a:pt x="5967811" y="3026517"/>
                  </a:cubicBezTo>
                  <a:cubicBezTo>
                    <a:pt x="5943980" y="3031151"/>
                    <a:pt x="5930079" y="3043728"/>
                    <a:pt x="5920811" y="3066897"/>
                  </a:cubicBezTo>
                  <a:cubicBezTo>
                    <a:pt x="5910220" y="3093376"/>
                    <a:pt x="5897642" y="3120516"/>
                    <a:pt x="5879107" y="3141037"/>
                  </a:cubicBezTo>
                  <a:cubicBezTo>
                    <a:pt x="5838065" y="3187375"/>
                    <a:pt x="5787756" y="3205248"/>
                    <a:pt x="5724207" y="3171488"/>
                  </a:cubicBezTo>
                  <a:cubicBezTo>
                    <a:pt x="5710305" y="3228417"/>
                    <a:pt x="5658672" y="3263502"/>
                    <a:pt x="5660657" y="3329037"/>
                  </a:cubicBezTo>
                  <a:cubicBezTo>
                    <a:pt x="5661981" y="3362135"/>
                    <a:pt x="5683165" y="3367431"/>
                    <a:pt x="5699714" y="3387290"/>
                  </a:cubicBezTo>
                  <a:cubicBezTo>
                    <a:pt x="5689122" y="3389938"/>
                    <a:pt x="5680517" y="3392586"/>
                    <a:pt x="5669263" y="3395234"/>
                  </a:cubicBezTo>
                  <a:cubicBezTo>
                    <a:pt x="5672573" y="3399867"/>
                    <a:pt x="5674559" y="3407149"/>
                    <a:pt x="5679192" y="3421050"/>
                  </a:cubicBezTo>
                  <a:close/>
                  <a:moveTo>
                    <a:pt x="7665762" y="5353338"/>
                  </a:moveTo>
                  <a:cubicBezTo>
                    <a:pt x="7684297" y="5483746"/>
                    <a:pt x="7662452" y="5610844"/>
                    <a:pt x="7613467" y="5724703"/>
                  </a:cubicBezTo>
                  <a:cubicBezTo>
                    <a:pt x="7637959" y="5757801"/>
                    <a:pt x="7657818" y="5785604"/>
                    <a:pt x="7679001" y="5814069"/>
                  </a:cubicBezTo>
                  <a:cubicBezTo>
                    <a:pt x="7735268" y="5797519"/>
                    <a:pt x="7735268" y="5797519"/>
                    <a:pt x="7729973" y="5736619"/>
                  </a:cubicBezTo>
                  <a:cubicBezTo>
                    <a:pt x="7729973" y="5733309"/>
                    <a:pt x="7729973" y="5729999"/>
                    <a:pt x="7729311" y="5726689"/>
                  </a:cubicBezTo>
                  <a:cubicBezTo>
                    <a:pt x="7721367" y="5695576"/>
                    <a:pt x="7737916" y="5679027"/>
                    <a:pt x="7765057" y="5669759"/>
                  </a:cubicBezTo>
                  <a:cubicBezTo>
                    <a:pt x="7792198" y="5660492"/>
                    <a:pt x="7812719" y="5670422"/>
                    <a:pt x="7825959" y="5694252"/>
                  </a:cubicBezTo>
                  <a:cubicBezTo>
                    <a:pt x="7833902" y="5707492"/>
                    <a:pt x="7839198" y="5722055"/>
                    <a:pt x="7845818" y="5735295"/>
                  </a:cubicBezTo>
                  <a:cubicBezTo>
                    <a:pt x="7908705" y="5712126"/>
                    <a:pt x="7908705" y="5712126"/>
                    <a:pt x="7902085" y="5659168"/>
                  </a:cubicBezTo>
                  <a:cubicBezTo>
                    <a:pt x="7898113" y="5625407"/>
                    <a:pt x="7910028" y="5604225"/>
                    <a:pt x="7941803" y="5592971"/>
                  </a:cubicBezTo>
                  <a:cubicBezTo>
                    <a:pt x="7970930" y="5582379"/>
                    <a:pt x="7990127" y="5597605"/>
                    <a:pt x="8005352" y="5620774"/>
                  </a:cubicBezTo>
                  <a:cubicBezTo>
                    <a:pt x="8011972" y="5630703"/>
                    <a:pt x="8017930" y="5640633"/>
                    <a:pt x="8023888" y="5649239"/>
                  </a:cubicBezTo>
                  <a:cubicBezTo>
                    <a:pt x="8049042" y="5639309"/>
                    <a:pt x="8071549" y="5629379"/>
                    <a:pt x="8094056" y="5620112"/>
                  </a:cubicBezTo>
                  <a:cubicBezTo>
                    <a:pt x="8076845" y="5538690"/>
                    <a:pt x="8076845" y="5538690"/>
                    <a:pt x="8104648" y="5514859"/>
                  </a:cubicBezTo>
                  <a:cubicBezTo>
                    <a:pt x="8050366" y="5480436"/>
                    <a:pt x="7994099" y="5445352"/>
                    <a:pt x="7938493" y="5408944"/>
                  </a:cubicBezTo>
                  <a:cubicBezTo>
                    <a:pt x="7921944" y="5398352"/>
                    <a:pt x="7910690" y="5374521"/>
                    <a:pt x="7894141" y="5370549"/>
                  </a:cubicBezTo>
                  <a:cubicBezTo>
                    <a:pt x="7845156" y="5359296"/>
                    <a:pt x="7794846" y="5354000"/>
                    <a:pt x="7745198" y="5349367"/>
                  </a:cubicBezTo>
                  <a:cubicBezTo>
                    <a:pt x="7720044" y="5346719"/>
                    <a:pt x="7694227" y="5351352"/>
                    <a:pt x="7665762" y="5353338"/>
                  </a:cubicBezTo>
                  <a:close/>
                  <a:moveTo>
                    <a:pt x="11899717" y="249556"/>
                  </a:moveTo>
                  <a:cubicBezTo>
                    <a:pt x="11907660" y="303176"/>
                    <a:pt x="11931491" y="369373"/>
                    <a:pt x="11983125" y="422330"/>
                  </a:cubicBezTo>
                  <a:cubicBezTo>
                    <a:pt x="12014899" y="454767"/>
                    <a:pt x="12055279" y="443513"/>
                    <a:pt x="12066532" y="400485"/>
                  </a:cubicBezTo>
                  <a:cubicBezTo>
                    <a:pt x="12070504" y="386584"/>
                    <a:pt x="12075138" y="373344"/>
                    <a:pt x="12079110" y="359443"/>
                  </a:cubicBezTo>
                  <a:cubicBezTo>
                    <a:pt x="12100293" y="285964"/>
                    <a:pt x="12057265" y="199908"/>
                    <a:pt x="11987096" y="172106"/>
                  </a:cubicBezTo>
                  <a:cubicBezTo>
                    <a:pt x="11928181" y="148937"/>
                    <a:pt x="11899717" y="168134"/>
                    <a:pt x="11899717" y="249556"/>
                  </a:cubicBezTo>
                  <a:close/>
                  <a:moveTo>
                    <a:pt x="11697153" y="426302"/>
                  </a:moveTo>
                  <a:cubicBezTo>
                    <a:pt x="11699801" y="425640"/>
                    <a:pt x="11703111" y="425640"/>
                    <a:pt x="11705759" y="424978"/>
                  </a:cubicBezTo>
                  <a:cubicBezTo>
                    <a:pt x="11694506" y="388570"/>
                    <a:pt x="11687224" y="351499"/>
                    <a:pt x="11671999" y="317077"/>
                  </a:cubicBezTo>
                  <a:cubicBezTo>
                    <a:pt x="11657435" y="284641"/>
                    <a:pt x="11624337" y="283317"/>
                    <a:pt x="11594548" y="293246"/>
                  </a:cubicBezTo>
                  <a:cubicBezTo>
                    <a:pt x="11563436" y="303838"/>
                    <a:pt x="11519084" y="311781"/>
                    <a:pt x="11525041" y="354809"/>
                  </a:cubicBezTo>
                  <a:cubicBezTo>
                    <a:pt x="11531661" y="408429"/>
                    <a:pt x="11546225" y="462710"/>
                    <a:pt x="11567408" y="512358"/>
                  </a:cubicBezTo>
                  <a:cubicBezTo>
                    <a:pt x="11587267" y="558034"/>
                    <a:pt x="11624999" y="557372"/>
                    <a:pt x="11663393" y="524935"/>
                  </a:cubicBezTo>
                  <a:cubicBezTo>
                    <a:pt x="11695830" y="497795"/>
                    <a:pt x="11710393" y="468006"/>
                    <a:pt x="11697153" y="426302"/>
                  </a:cubicBezTo>
                  <a:close/>
                  <a:moveTo>
                    <a:pt x="6449063" y="2579026"/>
                  </a:moveTo>
                  <a:cubicBezTo>
                    <a:pt x="6392133" y="2587631"/>
                    <a:pt x="6335204" y="2596899"/>
                    <a:pt x="6285556" y="2604842"/>
                  </a:cubicBezTo>
                  <a:cubicBezTo>
                    <a:pt x="6289528" y="2631321"/>
                    <a:pt x="6292176" y="2652504"/>
                    <a:pt x="6296148" y="2673687"/>
                  </a:cubicBezTo>
                  <a:cubicBezTo>
                    <a:pt x="6297472" y="2679645"/>
                    <a:pt x="6298134" y="2687588"/>
                    <a:pt x="6301443" y="2691560"/>
                  </a:cubicBezTo>
                  <a:cubicBezTo>
                    <a:pt x="6319317" y="2709434"/>
                    <a:pt x="6335866" y="2729293"/>
                    <a:pt x="6357049" y="2743194"/>
                  </a:cubicBezTo>
                  <a:cubicBezTo>
                    <a:pt x="6393457" y="2767687"/>
                    <a:pt x="6429866" y="2750475"/>
                    <a:pt x="6439795" y="2708772"/>
                  </a:cubicBezTo>
                  <a:cubicBezTo>
                    <a:pt x="6446415" y="2681631"/>
                    <a:pt x="6458330" y="2655814"/>
                    <a:pt x="6468922" y="2626687"/>
                  </a:cubicBezTo>
                  <a:cubicBezTo>
                    <a:pt x="6464288" y="2615434"/>
                    <a:pt x="6457668" y="2599547"/>
                    <a:pt x="6449063" y="2579026"/>
                  </a:cubicBezTo>
                  <a:close/>
                  <a:moveTo>
                    <a:pt x="325186" y="3474008"/>
                  </a:moveTo>
                  <a:cubicBezTo>
                    <a:pt x="371524" y="3470698"/>
                    <a:pt x="415876" y="3468050"/>
                    <a:pt x="460228" y="3465402"/>
                  </a:cubicBezTo>
                  <a:cubicBezTo>
                    <a:pt x="460228" y="3462755"/>
                    <a:pt x="460228" y="3460768"/>
                    <a:pt x="460228" y="3458121"/>
                  </a:cubicBezTo>
                  <a:cubicBezTo>
                    <a:pt x="445665" y="3455473"/>
                    <a:pt x="431101" y="3452825"/>
                    <a:pt x="414552" y="3450177"/>
                  </a:cubicBezTo>
                  <a:cubicBezTo>
                    <a:pt x="414552" y="3417078"/>
                    <a:pt x="414552" y="3385966"/>
                    <a:pt x="414552" y="3345586"/>
                  </a:cubicBezTo>
                  <a:cubicBezTo>
                    <a:pt x="347031" y="3364121"/>
                    <a:pt x="284144" y="3381332"/>
                    <a:pt x="221919" y="3398543"/>
                  </a:cubicBezTo>
                  <a:cubicBezTo>
                    <a:pt x="220595" y="3403839"/>
                    <a:pt x="219271" y="3409135"/>
                    <a:pt x="218609" y="3414430"/>
                  </a:cubicBezTo>
                  <a:cubicBezTo>
                    <a:pt x="236482" y="3429656"/>
                    <a:pt x="254355" y="3444881"/>
                    <a:pt x="272229" y="3460106"/>
                  </a:cubicBezTo>
                  <a:cubicBezTo>
                    <a:pt x="278186" y="3441571"/>
                    <a:pt x="284144" y="3423698"/>
                    <a:pt x="290102" y="3403839"/>
                  </a:cubicBezTo>
                  <a:cubicBezTo>
                    <a:pt x="314595" y="3401853"/>
                    <a:pt x="316581" y="3405825"/>
                    <a:pt x="325186" y="3474008"/>
                  </a:cubicBezTo>
                  <a:close/>
                  <a:moveTo>
                    <a:pt x="8371421" y="5438732"/>
                  </a:moveTo>
                  <a:cubicBezTo>
                    <a:pt x="8440265" y="5404310"/>
                    <a:pt x="8485941" y="5356648"/>
                    <a:pt x="8535589" y="5313620"/>
                  </a:cubicBezTo>
                  <a:cubicBezTo>
                    <a:pt x="8497857" y="5265958"/>
                    <a:pt x="8494547" y="5265296"/>
                    <a:pt x="8446885" y="5286480"/>
                  </a:cubicBezTo>
                  <a:cubicBezTo>
                    <a:pt x="8430998" y="5293761"/>
                    <a:pt x="8412463" y="5297071"/>
                    <a:pt x="8398562" y="5307000"/>
                  </a:cubicBezTo>
                  <a:cubicBezTo>
                    <a:pt x="8384661" y="5316930"/>
                    <a:pt x="8367449" y="5332155"/>
                    <a:pt x="8365464" y="5346719"/>
                  </a:cubicBezTo>
                  <a:cubicBezTo>
                    <a:pt x="8361492" y="5371873"/>
                    <a:pt x="8368112" y="5399676"/>
                    <a:pt x="8371421" y="5438732"/>
                  </a:cubicBezTo>
                  <a:close/>
                  <a:moveTo>
                    <a:pt x="1650448" y="2135506"/>
                  </a:moveTo>
                  <a:cubicBezTo>
                    <a:pt x="1664350" y="2058056"/>
                    <a:pt x="1618674" y="2007084"/>
                    <a:pt x="1543209" y="2016352"/>
                  </a:cubicBezTo>
                  <a:cubicBezTo>
                    <a:pt x="1579618" y="2056732"/>
                    <a:pt x="1612716" y="2093140"/>
                    <a:pt x="1650448" y="2135506"/>
                  </a:cubicBezTo>
                  <a:close/>
                  <a:moveTo>
                    <a:pt x="8262858" y="5408282"/>
                  </a:moveTo>
                  <a:cubicBezTo>
                    <a:pt x="8266830" y="5405634"/>
                    <a:pt x="8270802" y="5402986"/>
                    <a:pt x="8274111" y="5400338"/>
                  </a:cubicBezTo>
                  <a:cubicBezTo>
                    <a:pt x="8263520" y="5373859"/>
                    <a:pt x="8258887" y="5338775"/>
                    <a:pt x="8239689" y="5324211"/>
                  </a:cubicBezTo>
                  <a:cubicBezTo>
                    <a:pt x="8228435" y="5315606"/>
                    <a:pt x="8192690" y="5339437"/>
                    <a:pt x="8167535" y="5348704"/>
                  </a:cubicBezTo>
                  <a:cubicBezTo>
                    <a:pt x="8168196" y="5352676"/>
                    <a:pt x="8168858" y="5355986"/>
                    <a:pt x="8168858" y="5359958"/>
                  </a:cubicBezTo>
                  <a:cubicBezTo>
                    <a:pt x="8199971" y="5375845"/>
                    <a:pt x="8231745" y="5392395"/>
                    <a:pt x="8262858" y="5408282"/>
                  </a:cubicBezTo>
                  <a:close/>
                  <a:moveTo>
                    <a:pt x="199412" y="3423036"/>
                  </a:moveTo>
                  <a:cubicBezTo>
                    <a:pt x="155722" y="3437599"/>
                    <a:pt x="139835" y="3458121"/>
                    <a:pt x="147116" y="3492543"/>
                  </a:cubicBezTo>
                  <a:cubicBezTo>
                    <a:pt x="172271" y="3489233"/>
                    <a:pt x="198088" y="3485923"/>
                    <a:pt x="224567" y="3482614"/>
                  </a:cubicBezTo>
                  <a:cubicBezTo>
                    <a:pt x="215299" y="3460768"/>
                    <a:pt x="207356" y="3441571"/>
                    <a:pt x="199412" y="3423036"/>
                  </a:cubicBezTo>
                  <a:close/>
                  <a:moveTo>
                    <a:pt x="8207253" y="5566492"/>
                  </a:moveTo>
                  <a:cubicBezTo>
                    <a:pt x="8223802" y="5555901"/>
                    <a:pt x="8239028" y="5546633"/>
                    <a:pt x="8259548" y="5533394"/>
                  </a:cubicBezTo>
                  <a:cubicBezTo>
                    <a:pt x="8231083" y="5530746"/>
                    <a:pt x="8210563" y="5529422"/>
                    <a:pt x="8187394" y="5527436"/>
                  </a:cubicBezTo>
                  <a:cubicBezTo>
                    <a:pt x="8194675" y="5541338"/>
                    <a:pt x="8199971" y="5552591"/>
                    <a:pt x="8207253" y="5566492"/>
                  </a:cubicBezTo>
                  <a:close/>
                </a:path>
              </a:pathLst>
            </a:custGeom>
            <a:solidFill>
              <a:srgbClr val="054F58"/>
            </a:solidFill>
            <a:ln w="6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Graphic 6">
              <a:extLst>
                <a:ext uri="{FF2B5EF4-FFF2-40B4-BE49-F238E27FC236}">
                  <a16:creationId xmlns:a16="http://schemas.microsoft.com/office/drawing/2014/main" id="{35FAC88A-9293-26A8-9411-F1645C436F2E}"/>
                </a:ext>
              </a:extLst>
            </p:cNvPr>
            <p:cNvSpPr/>
            <p:nvPr/>
          </p:nvSpPr>
          <p:spPr>
            <a:xfrm>
              <a:off x="4871836" y="4716514"/>
              <a:ext cx="819321" cy="1531671"/>
            </a:xfrm>
            <a:custGeom>
              <a:avLst/>
              <a:gdLst>
                <a:gd name="connsiteX0" fmla="*/ 565543 w 819321"/>
                <a:gd name="connsiteY0" fmla="*/ 1301 h 1531671"/>
                <a:gd name="connsiteX1" fmla="*/ 532840 w 819321"/>
                <a:gd name="connsiteY1" fmla="*/ 10374 h 1531671"/>
                <a:gd name="connsiteX2" fmla="*/ 519040 w 819321"/>
                <a:gd name="connsiteY2" fmla="*/ 18314 h 1531671"/>
                <a:gd name="connsiteX3" fmla="*/ 515260 w 819321"/>
                <a:gd name="connsiteY3" fmla="*/ 21906 h 1531671"/>
                <a:gd name="connsiteX4" fmla="*/ 511668 w 819321"/>
                <a:gd name="connsiteY4" fmla="*/ 23985 h 1531671"/>
                <a:gd name="connsiteX5" fmla="*/ 505241 w 819321"/>
                <a:gd name="connsiteY5" fmla="*/ 28333 h 1531671"/>
                <a:gd name="connsiteX6" fmla="*/ 488794 w 819321"/>
                <a:gd name="connsiteY6" fmla="*/ 40053 h 1531671"/>
                <a:gd name="connsiteX7" fmla="*/ 473482 w 819321"/>
                <a:gd name="connsiteY7" fmla="*/ 50261 h 1531671"/>
                <a:gd name="connsiteX8" fmla="*/ 468378 w 819321"/>
                <a:gd name="connsiteY8" fmla="*/ 53475 h 1531671"/>
                <a:gd name="connsiteX9" fmla="*/ 461951 w 819321"/>
                <a:gd name="connsiteY9" fmla="*/ 61414 h 1531671"/>
                <a:gd name="connsiteX10" fmla="*/ 457036 w 819321"/>
                <a:gd name="connsiteY10" fmla="*/ 66518 h 1531671"/>
                <a:gd name="connsiteX11" fmla="*/ 453255 w 819321"/>
                <a:gd name="connsiteY11" fmla="*/ 62549 h 1531671"/>
                <a:gd name="connsiteX12" fmla="*/ 452121 w 819321"/>
                <a:gd name="connsiteY12" fmla="*/ 51773 h 1531671"/>
                <a:gd name="connsiteX13" fmla="*/ 452121 w 819321"/>
                <a:gd name="connsiteY13" fmla="*/ 36272 h 1531671"/>
                <a:gd name="connsiteX14" fmla="*/ 447773 w 819321"/>
                <a:gd name="connsiteY14" fmla="*/ 35894 h 1531671"/>
                <a:gd name="connsiteX15" fmla="*/ 443048 w 819321"/>
                <a:gd name="connsiteY15" fmla="*/ 34949 h 1531671"/>
                <a:gd name="connsiteX16" fmla="*/ 430571 w 819321"/>
                <a:gd name="connsiteY16" fmla="*/ 48749 h 1531671"/>
                <a:gd name="connsiteX17" fmla="*/ 428870 w 819321"/>
                <a:gd name="connsiteY17" fmla="*/ 58579 h 1531671"/>
                <a:gd name="connsiteX18" fmla="*/ 426979 w 819321"/>
                <a:gd name="connsiteY18" fmla="*/ 69165 h 1531671"/>
                <a:gd name="connsiteX19" fmla="*/ 420174 w 819321"/>
                <a:gd name="connsiteY19" fmla="*/ 78806 h 1531671"/>
                <a:gd name="connsiteX20" fmla="*/ 421686 w 819321"/>
                <a:gd name="connsiteY20" fmla="*/ 92038 h 1531671"/>
                <a:gd name="connsiteX21" fmla="*/ 435486 w 819321"/>
                <a:gd name="connsiteY21" fmla="*/ 102435 h 1531671"/>
                <a:gd name="connsiteX22" fmla="*/ 438700 w 819321"/>
                <a:gd name="connsiteY22" fmla="*/ 104704 h 1531671"/>
                <a:gd name="connsiteX23" fmla="*/ 446828 w 819321"/>
                <a:gd name="connsiteY23" fmla="*/ 117747 h 1531671"/>
                <a:gd name="connsiteX24" fmla="*/ 454012 w 819321"/>
                <a:gd name="connsiteY24" fmla="*/ 128711 h 1531671"/>
                <a:gd name="connsiteX25" fmla="*/ 469702 w 819321"/>
                <a:gd name="connsiteY25" fmla="*/ 132870 h 1531671"/>
                <a:gd name="connsiteX26" fmla="*/ 480099 w 819321"/>
                <a:gd name="connsiteY26" fmla="*/ 131925 h 1531671"/>
                <a:gd name="connsiteX27" fmla="*/ 481044 w 819321"/>
                <a:gd name="connsiteY27" fmla="*/ 145725 h 1531671"/>
                <a:gd name="connsiteX28" fmla="*/ 491819 w 819321"/>
                <a:gd name="connsiteY28" fmla="*/ 189014 h 1531671"/>
                <a:gd name="connsiteX29" fmla="*/ 497112 w 819321"/>
                <a:gd name="connsiteY29" fmla="*/ 198844 h 1531671"/>
                <a:gd name="connsiteX30" fmla="*/ 500137 w 819321"/>
                <a:gd name="connsiteY30" fmla="*/ 207351 h 1531671"/>
                <a:gd name="connsiteX31" fmla="*/ 503350 w 819321"/>
                <a:gd name="connsiteY31" fmla="*/ 213778 h 1531671"/>
                <a:gd name="connsiteX32" fmla="*/ 507887 w 819321"/>
                <a:gd name="connsiteY32" fmla="*/ 221150 h 1531671"/>
                <a:gd name="connsiteX33" fmla="*/ 511479 w 819321"/>
                <a:gd name="connsiteY33" fmla="*/ 226443 h 1531671"/>
                <a:gd name="connsiteX34" fmla="*/ 534541 w 819321"/>
                <a:gd name="connsiteY34" fmla="*/ 247048 h 1531671"/>
                <a:gd name="connsiteX35" fmla="*/ 538889 w 819321"/>
                <a:gd name="connsiteY35" fmla="*/ 250073 h 1531671"/>
                <a:gd name="connsiteX36" fmla="*/ 537944 w 819321"/>
                <a:gd name="connsiteY36" fmla="*/ 257823 h 1531671"/>
                <a:gd name="connsiteX37" fmla="*/ 530950 w 819321"/>
                <a:gd name="connsiteY37" fmla="*/ 268599 h 1531671"/>
                <a:gd name="connsiteX38" fmla="*/ 523199 w 819321"/>
                <a:gd name="connsiteY38" fmla="*/ 270867 h 1531671"/>
                <a:gd name="connsiteX39" fmla="*/ 515449 w 819321"/>
                <a:gd name="connsiteY39" fmla="*/ 270678 h 1531671"/>
                <a:gd name="connsiteX40" fmla="*/ 513558 w 819321"/>
                <a:gd name="connsiteY40" fmla="*/ 274837 h 1531671"/>
                <a:gd name="connsiteX41" fmla="*/ 511668 w 819321"/>
                <a:gd name="connsiteY41" fmla="*/ 279752 h 1531671"/>
                <a:gd name="connsiteX42" fmla="*/ 502027 w 819321"/>
                <a:gd name="connsiteY42" fmla="*/ 291472 h 1531671"/>
                <a:gd name="connsiteX43" fmla="*/ 485014 w 819321"/>
                <a:gd name="connsiteY43" fmla="*/ 308296 h 1531671"/>
                <a:gd name="connsiteX44" fmla="*/ 470080 w 819321"/>
                <a:gd name="connsiteY44" fmla="*/ 334950 h 1531671"/>
                <a:gd name="connsiteX45" fmla="*/ 461006 w 819321"/>
                <a:gd name="connsiteY45" fmla="*/ 378429 h 1531671"/>
                <a:gd name="connsiteX46" fmla="*/ 451932 w 819321"/>
                <a:gd name="connsiteY46" fmla="*/ 385423 h 1531671"/>
                <a:gd name="connsiteX47" fmla="*/ 446450 w 819321"/>
                <a:gd name="connsiteY47" fmla="*/ 379563 h 1531671"/>
                <a:gd name="connsiteX48" fmla="*/ 447206 w 819321"/>
                <a:gd name="connsiteY48" fmla="*/ 373136 h 1531671"/>
                <a:gd name="connsiteX49" fmla="*/ 443426 w 819321"/>
                <a:gd name="connsiteY49" fmla="*/ 373514 h 1531671"/>
                <a:gd name="connsiteX50" fmla="*/ 440401 w 819321"/>
                <a:gd name="connsiteY50" fmla="*/ 378051 h 1531671"/>
                <a:gd name="connsiteX51" fmla="*/ 438511 w 819321"/>
                <a:gd name="connsiteY51" fmla="*/ 381075 h 1531671"/>
                <a:gd name="connsiteX52" fmla="*/ 430949 w 819321"/>
                <a:gd name="connsiteY52" fmla="*/ 392039 h 1531671"/>
                <a:gd name="connsiteX53" fmla="*/ 434730 w 819321"/>
                <a:gd name="connsiteY53" fmla="*/ 393363 h 1531671"/>
                <a:gd name="connsiteX54" fmla="*/ 436998 w 819321"/>
                <a:gd name="connsiteY54" fmla="*/ 398656 h 1531671"/>
                <a:gd name="connsiteX55" fmla="*/ 434541 w 819321"/>
                <a:gd name="connsiteY55" fmla="*/ 405839 h 1531671"/>
                <a:gd name="connsiteX56" fmla="*/ 415637 w 819321"/>
                <a:gd name="connsiteY56" fmla="*/ 409620 h 1531671"/>
                <a:gd name="connsiteX57" fmla="*/ 412991 w 819321"/>
                <a:gd name="connsiteY57" fmla="*/ 408108 h 1531671"/>
                <a:gd name="connsiteX58" fmla="*/ 383690 w 819321"/>
                <a:gd name="connsiteY58" fmla="*/ 430792 h 1531671"/>
                <a:gd name="connsiteX59" fmla="*/ 371025 w 819321"/>
                <a:gd name="connsiteY59" fmla="*/ 440811 h 1531671"/>
                <a:gd name="connsiteX60" fmla="*/ 353255 w 819321"/>
                <a:gd name="connsiteY60" fmla="*/ 456690 h 1531671"/>
                <a:gd name="connsiteX61" fmla="*/ 343803 w 819321"/>
                <a:gd name="connsiteY61" fmla="*/ 467843 h 1531671"/>
                <a:gd name="connsiteX62" fmla="*/ 336809 w 819321"/>
                <a:gd name="connsiteY62" fmla="*/ 475783 h 1531671"/>
                <a:gd name="connsiteX63" fmla="*/ 332083 w 819321"/>
                <a:gd name="connsiteY63" fmla="*/ 477484 h 1531671"/>
                <a:gd name="connsiteX64" fmla="*/ 325656 w 819321"/>
                <a:gd name="connsiteY64" fmla="*/ 480131 h 1531671"/>
                <a:gd name="connsiteX65" fmla="*/ 321875 w 819321"/>
                <a:gd name="connsiteY65" fmla="*/ 478051 h 1531671"/>
                <a:gd name="connsiteX66" fmla="*/ 328869 w 819321"/>
                <a:gd name="connsiteY66" fmla="*/ 472002 h 1531671"/>
                <a:gd name="connsiteX67" fmla="*/ 355524 w 819321"/>
                <a:gd name="connsiteY67" fmla="*/ 442701 h 1531671"/>
                <a:gd name="connsiteX68" fmla="*/ 360628 w 819321"/>
                <a:gd name="connsiteY68" fmla="*/ 435329 h 1531671"/>
                <a:gd name="connsiteX69" fmla="*/ 344748 w 819321"/>
                <a:gd name="connsiteY69" fmla="*/ 421151 h 1531671"/>
                <a:gd name="connsiteX70" fmla="*/ 322631 w 819321"/>
                <a:gd name="connsiteY70" fmla="*/ 441945 h 1531671"/>
                <a:gd name="connsiteX71" fmla="*/ 315448 w 819321"/>
                <a:gd name="connsiteY71" fmla="*/ 450830 h 1531671"/>
                <a:gd name="connsiteX72" fmla="*/ 312045 w 819321"/>
                <a:gd name="connsiteY72" fmla="*/ 457257 h 1531671"/>
                <a:gd name="connsiteX73" fmla="*/ 302404 w 819321"/>
                <a:gd name="connsiteY73" fmla="*/ 469166 h 1531671"/>
                <a:gd name="connsiteX74" fmla="*/ 292763 w 819321"/>
                <a:gd name="connsiteY74" fmla="*/ 479942 h 1531671"/>
                <a:gd name="connsiteX75" fmla="*/ 288416 w 819321"/>
                <a:gd name="connsiteY75" fmla="*/ 486369 h 1531671"/>
                <a:gd name="connsiteX76" fmla="*/ 281043 w 819321"/>
                <a:gd name="connsiteY76" fmla="*/ 489393 h 1531671"/>
                <a:gd name="connsiteX77" fmla="*/ 267054 w 819321"/>
                <a:gd name="connsiteY77" fmla="*/ 493174 h 1531671"/>
                <a:gd name="connsiteX78" fmla="*/ 265920 w 819321"/>
                <a:gd name="connsiteY78" fmla="*/ 506974 h 1531671"/>
                <a:gd name="connsiteX79" fmla="*/ 268378 w 819321"/>
                <a:gd name="connsiteY79" fmla="*/ 511322 h 1531671"/>
                <a:gd name="connsiteX80" fmla="*/ 261194 w 819321"/>
                <a:gd name="connsiteY80" fmla="*/ 518316 h 1531671"/>
                <a:gd name="connsiteX81" fmla="*/ 250041 w 819321"/>
                <a:gd name="connsiteY81" fmla="*/ 531360 h 1531671"/>
                <a:gd name="connsiteX82" fmla="*/ 242669 w 819321"/>
                <a:gd name="connsiteY82" fmla="*/ 541189 h 1531671"/>
                <a:gd name="connsiteX83" fmla="*/ 219417 w 819321"/>
                <a:gd name="connsiteY83" fmla="*/ 560471 h 1531671"/>
                <a:gd name="connsiteX84" fmla="*/ 213368 w 819321"/>
                <a:gd name="connsiteY84" fmla="*/ 566898 h 1531671"/>
                <a:gd name="connsiteX85" fmla="*/ 195599 w 819321"/>
                <a:gd name="connsiteY85" fmla="*/ 590717 h 1531671"/>
                <a:gd name="connsiteX86" fmla="*/ 218472 w 819321"/>
                <a:gd name="connsiteY86" fmla="*/ 610377 h 1531671"/>
                <a:gd name="connsiteX87" fmla="*/ 249096 w 819321"/>
                <a:gd name="connsiteY87" fmla="*/ 570868 h 1531671"/>
                <a:gd name="connsiteX88" fmla="*/ 261005 w 819321"/>
                <a:gd name="connsiteY88" fmla="*/ 551019 h 1531671"/>
                <a:gd name="connsiteX89" fmla="*/ 271969 w 819321"/>
                <a:gd name="connsiteY89" fmla="*/ 544025 h 1531671"/>
                <a:gd name="connsiteX90" fmla="*/ 276884 w 819321"/>
                <a:gd name="connsiteY90" fmla="*/ 542513 h 1531671"/>
                <a:gd name="connsiteX91" fmla="*/ 279531 w 819321"/>
                <a:gd name="connsiteY91" fmla="*/ 541000 h 1531671"/>
                <a:gd name="connsiteX92" fmla="*/ 279531 w 819321"/>
                <a:gd name="connsiteY92" fmla="*/ 543080 h 1531671"/>
                <a:gd name="connsiteX93" fmla="*/ 276884 w 819321"/>
                <a:gd name="connsiteY93" fmla="*/ 546293 h 1531671"/>
                <a:gd name="connsiteX94" fmla="*/ 272347 w 819321"/>
                <a:gd name="connsiteY94" fmla="*/ 552721 h 1531671"/>
                <a:gd name="connsiteX95" fmla="*/ 265164 w 819321"/>
                <a:gd name="connsiteY95" fmla="*/ 568978 h 1531671"/>
                <a:gd name="connsiteX96" fmla="*/ 259304 w 819321"/>
                <a:gd name="connsiteY96" fmla="*/ 583534 h 1531671"/>
                <a:gd name="connsiteX97" fmla="*/ 226601 w 819321"/>
                <a:gd name="connsiteY97" fmla="*/ 623042 h 1531671"/>
                <a:gd name="connsiteX98" fmla="*/ 220740 w 819321"/>
                <a:gd name="connsiteY98" fmla="*/ 628713 h 1531671"/>
                <a:gd name="connsiteX99" fmla="*/ 215069 w 819321"/>
                <a:gd name="connsiteY99" fmla="*/ 634574 h 1531671"/>
                <a:gd name="connsiteX100" fmla="*/ 205428 w 819321"/>
                <a:gd name="connsiteY100" fmla="*/ 646483 h 1531671"/>
                <a:gd name="connsiteX101" fmla="*/ 197111 w 819321"/>
                <a:gd name="connsiteY101" fmla="*/ 656124 h 1531671"/>
                <a:gd name="connsiteX102" fmla="*/ 190495 w 819321"/>
                <a:gd name="connsiteY102" fmla="*/ 664630 h 1531671"/>
                <a:gd name="connsiteX103" fmla="*/ 171969 w 819321"/>
                <a:gd name="connsiteY103" fmla="*/ 683534 h 1531671"/>
                <a:gd name="connsiteX104" fmla="*/ 161761 w 819321"/>
                <a:gd name="connsiteY104" fmla="*/ 696767 h 1531671"/>
                <a:gd name="connsiteX105" fmla="*/ 153632 w 819321"/>
                <a:gd name="connsiteY105" fmla="*/ 708109 h 1531671"/>
                <a:gd name="connsiteX106" fmla="*/ 143803 w 819321"/>
                <a:gd name="connsiteY106" fmla="*/ 718506 h 1531671"/>
                <a:gd name="connsiteX107" fmla="*/ 133973 w 819321"/>
                <a:gd name="connsiteY107" fmla="*/ 730037 h 1531671"/>
                <a:gd name="connsiteX108" fmla="*/ 129058 w 819321"/>
                <a:gd name="connsiteY108" fmla="*/ 736464 h 1531671"/>
                <a:gd name="connsiteX109" fmla="*/ 125088 w 819321"/>
                <a:gd name="connsiteY109" fmla="*/ 741757 h 1531671"/>
                <a:gd name="connsiteX110" fmla="*/ 98056 w 819321"/>
                <a:gd name="connsiteY110" fmla="*/ 772192 h 1531671"/>
                <a:gd name="connsiteX111" fmla="*/ 93708 w 819321"/>
                <a:gd name="connsiteY111" fmla="*/ 777485 h 1531671"/>
                <a:gd name="connsiteX112" fmla="*/ 81798 w 819321"/>
                <a:gd name="connsiteY112" fmla="*/ 791285 h 1531671"/>
                <a:gd name="connsiteX113" fmla="*/ 76127 w 819321"/>
                <a:gd name="connsiteY113" fmla="*/ 797712 h 1531671"/>
                <a:gd name="connsiteX114" fmla="*/ 65541 w 819321"/>
                <a:gd name="connsiteY114" fmla="*/ 810000 h 1531671"/>
                <a:gd name="connsiteX115" fmla="*/ 56657 w 819321"/>
                <a:gd name="connsiteY115" fmla="*/ 820397 h 1531671"/>
                <a:gd name="connsiteX116" fmla="*/ 49284 w 819321"/>
                <a:gd name="connsiteY116" fmla="*/ 828903 h 1531671"/>
                <a:gd name="connsiteX117" fmla="*/ 30759 w 819321"/>
                <a:gd name="connsiteY117" fmla="*/ 850642 h 1531671"/>
                <a:gd name="connsiteX118" fmla="*/ 8830 w 819321"/>
                <a:gd name="connsiteY118" fmla="*/ 875973 h 1531671"/>
                <a:gd name="connsiteX119" fmla="*/ 2403 w 819321"/>
                <a:gd name="connsiteY119" fmla="*/ 883724 h 1531671"/>
                <a:gd name="connsiteX120" fmla="*/ 1458 w 819321"/>
                <a:gd name="connsiteY120" fmla="*/ 891474 h 1531671"/>
                <a:gd name="connsiteX121" fmla="*/ 15636 w 819321"/>
                <a:gd name="connsiteY121" fmla="*/ 899225 h 1531671"/>
                <a:gd name="connsiteX122" fmla="*/ 24142 w 819321"/>
                <a:gd name="connsiteY122" fmla="*/ 890907 h 1531671"/>
                <a:gd name="connsiteX123" fmla="*/ 33594 w 819321"/>
                <a:gd name="connsiteY123" fmla="*/ 879754 h 1531671"/>
                <a:gd name="connsiteX124" fmla="*/ 39454 w 819321"/>
                <a:gd name="connsiteY124" fmla="*/ 872571 h 1531671"/>
                <a:gd name="connsiteX125" fmla="*/ 47583 w 819321"/>
                <a:gd name="connsiteY125" fmla="*/ 863308 h 1531671"/>
                <a:gd name="connsiteX126" fmla="*/ 62328 w 819321"/>
                <a:gd name="connsiteY126" fmla="*/ 845538 h 1531671"/>
                <a:gd name="connsiteX127" fmla="*/ 65541 w 819321"/>
                <a:gd name="connsiteY127" fmla="*/ 841380 h 1531671"/>
                <a:gd name="connsiteX128" fmla="*/ 84067 w 819321"/>
                <a:gd name="connsiteY128" fmla="*/ 820208 h 1531671"/>
                <a:gd name="connsiteX129" fmla="*/ 91439 w 819321"/>
                <a:gd name="connsiteY129" fmla="*/ 811323 h 1531671"/>
                <a:gd name="connsiteX130" fmla="*/ 94842 w 819321"/>
                <a:gd name="connsiteY130" fmla="*/ 806597 h 1531671"/>
                <a:gd name="connsiteX131" fmla="*/ 97110 w 819321"/>
                <a:gd name="connsiteY131" fmla="*/ 805463 h 1531671"/>
                <a:gd name="connsiteX132" fmla="*/ 99379 w 819321"/>
                <a:gd name="connsiteY132" fmla="*/ 803572 h 1531671"/>
                <a:gd name="connsiteX133" fmla="*/ 107507 w 819321"/>
                <a:gd name="connsiteY133" fmla="*/ 793175 h 1531671"/>
                <a:gd name="connsiteX134" fmla="*/ 115636 w 819321"/>
                <a:gd name="connsiteY134" fmla="*/ 783723 h 1531671"/>
                <a:gd name="connsiteX135" fmla="*/ 120740 w 819321"/>
                <a:gd name="connsiteY135" fmla="*/ 778052 h 1531671"/>
                <a:gd name="connsiteX136" fmla="*/ 125844 w 819321"/>
                <a:gd name="connsiteY136" fmla="*/ 772381 h 1531671"/>
                <a:gd name="connsiteX137" fmla="*/ 135485 w 819321"/>
                <a:gd name="connsiteY137" fmla="*/ 760661 h 1531671"/>
                <a:gd name="connsiteX138" fmla="*/ 145126 w 819321"/>
                <a:gd name="connsiteY138" fmla="*/ 749508 h 1531671"/>
                <a:gd name="connsiteX139" fmla="*/ 153254 w 819321"/>
                <a:gd name="connsiteY139" fmla="*/ 739678 h 1531671"/>
                <a:gd name="connsiteX140" fmla="*/ 166487 w 819321"/>
                <a:gd name="connsiteY140" fmla="*/ 726823 h 1531671"/>
                <a:gd name="connsiteX141" fmla="*/ 170268 w 819321"/>
                <a:gd name="connsiteY141" fmla="*/ 721908 h 1531671"/>
                <a:gd name="connsiteX142" fmla="*/ 172158 w 819321"/>
                <a:gd name="connsiteY142" fmla="*/ 720207 h 1531671"/>
                <a:gd name="connsiteX143" fmla="*/ 175939 w 819321"/>
                <a:gd name="connsiteY143" fmla="*/ 714725 h 1531671"/>
                <a:gd name="connsiteX144" fmla="*/ 183689 w 819321"/>
                <a:gd name="connsiteY144" fmla="*/ 703005 h 1531671"/>
                <a:gd name="connsiteX145" fmla="*/ 194086 w 819321"/>
                <a:gd name="connsiteY145" fmla="*/ 707353 h 1531671"/>
                <a:gd name="connsiteX146" fmla="*/ 198434 w 819321"/>
                <a:gd name="connsiteY146" fmla="*/ 723232 h 1531671"/>
                <a:gd name="connsiteX147" fmla="*/ 195977 w 819321"/>
                <a:gd name="connsiteY147" fmla="*/ 733062 h 1531671"/>
                <a:gd name="connsiteX148" fmla="*/ 192196 w 819321"/>
                <a:gd name="connsiteY148" fmla="*/ 736653 h 1531671"/>
                <a:gd name="connsiteX149" fmla="*/ 164786 w 819321"/>
                <a:gd name="connsiteY149" fmla="*/ 765198 h 1531671"/>
                <a:gd name="connsiteX150" fmla="*/ 137375 w 819321"/>
                <a:gd name="connsiteY150" fmla="*/ 792608 h 1531671"/>
                <a:gd name="connsiteX151" fmla="*/ 140400 w 819321"/>
                <a:gd name="connsiteY151" fmla="*/ 795633 h 1531671"/>
                <a:gd name="connsiteX152" fmla="*/ 145504 w 819321"/>
                <a:gd name="connsiteY152" fmla="*/ 798657 h 1531671"/>
                <a:gd name="connsiteX153" fmla="*/ 191251 w 819321"/>
                <a:gd name="connsiteY153" fmla="*/ 753478 h 1531671"/>
                <a:gd name="connsiteX154" fmla="*/ 207130 w 819321"/>
                <a:gd name="connsiteY154" fmla="*/ 738544 h 1531671"/>
                <a:gd name="connsiteX155" fmla="*/ 198434 w 819321"/>
                <a:gd name="connsiteY155" fmla="*/ 750264 h 1531671"/>
                <a:gd name="connsiteX156" fmla="*/ 188982 w 819321"/>
                <a:gd name="connsiteY156" fmla="*/ 761606 h 1531671"/>
                <a:gd name="connsiteX157" fmla="*/ 186714 w 819321"/>
                <a:gd name="connsiteY157" fmla="*/ 763118 h 1531671"/>
                <a:gd name="connsiteX158" fmla="*/ 184445 w 819321"/>
                <a:gd name="connsiteY158" fmla="*/ 764253 h 1531671"/>
                <a:gd name="connsiteX159" fmla="*/ 167999 w 819321"/>
                <a:gd name="connsiteY159" fmla="*/ 783534 h 1531671"/>
                <a:gd name="connsiteX160" fmla="*/ 160816 w 819321"/>
                <a:gd name="connsiteY160" fmla="*/ 792608 h 1531671"/>
                <a:gd name="connsiteX161" fmla="*/ 159114 w 819321"/>
                <a:gd name="connsiteY161" fmla="*/ 794120 h 1531671"/>
                <a:gd name="connsiteX162" fmla="*/ 148717 w 819321"/>
                <a:gd name="connsiteY162" fmla="*/ 805841 h 1531671"/>
                <a:gd name="connsiteX163" fmla="*/ 154389 w 819321"/>
                <a:gd name="connsiteY163" fmla="*/ 813402 h 1531671"/>
                <a:gd name="connsiteX164" fmla="*/ 169511 w 819321"/>
                <a:gd name="connsiteY164" fmla="*/ 798657 h 1531671"/>
                <a:gd name="connsiteX165" fmla="*/ 184067 w 819321"/>
                <a:gd name="connsiteY165" fmla="*/ 782589 h 1531671"/>
                <a:gd name="connsiteX166" fmla="*/ 193141 w 819321"/>
                <a:gd name="connsiteY166" fmla="*/ 772381 h 1531671"/>
                <a:gd name="connsiteX167" fmla="*/ 200513 w 819321"/>
                <a:gd name="connsiteY167" fmla="*/ 764442 h 1531671"/>
                <a:gd name="connsiteX168" fmla="*/ 207886 w 819321"/>
                <a:gd name="connsiteY168" fmla="*/ 756124 h 1531671"/>
                <a:gd name="connsiteX169" fmla="*/ 220362 w 819321"/>
                <a:gd name="connsiteY169" fmla="*/ 744782 h 1531671"/>
                <a:gd name="connsiteX170" fmla="*/ 228302 w 819321"/>
                <a:gd name="connsiteY170" fmla="*/ 738166 h 1531671"/>
                <a:gd name="connsiteX171" fmla="*/ 243425 w 819321"/>
                <a:gd name="connsiteY171" fmla="*/ 720207 h 1531671"/>
                <a:gd name="connsiteX172" fmla="*/ 250041 w 819321"/>
                <a:gd name="connsiteY172" fmla="*/ 712268 h 1531671"/>
                <a:gd name="connsiteX173" fmla="*/ 258926 w 819321"/>
                <a:gd name="connsiteY173" fmla="*/ 705462 h 1531671"/>
                <a:gd name="connsiteX174" fmla="*/ 261572 w 819321"/>
                <a:gd name="connsiteY174" fmla="*/ 691474 h 1531671"/>
                <a:gd name="connsiteX175" fmla="*/ 257981 w 819321"/>
                <a:gd name="connsiteY175" fmla="*/ 685802 h 1531671"/>
                <a:gd name="connsiteX176" fmla="*/ 256279 w 819321"/>
                <a:gd name="connsiteY176" fmla="*/ 683534 h 1531671"/>
                <a:gd name="connsiteX177" fmla="*/ 247773 w 819321"/>
                <a:gd name="connsiteY177" fmla="*/ 674838 h 1531671"/>
                <a:gd name="connsiteX178" fmla="*/ 254767 w 819321"/>
                <a:gd name="connsiteY178" fmla="*/ 674649 h 1531671"/>
                <a:gd name="connsiteX179" fmla="*/ 272725 w 819321"/>
                <a:gd name="connsiteY179" fmla="*/ 668222 h 1531671"/>
                <a:gd name="connsiteX180" fmla="*/ 279531 w 819321"/>
                <a:gd name="connsiteY180" fmla="*/ 662740 h 1531671"/>
                <a:gd name="connsiteX181" fmla="*/ 283879 w 819321"/>
                <a:gd name="connsiteY181" fmla="*/ 661228 h 1531671"/>
                <a:gd name="connsiteX182" fmla="*/ 291062 w 819321"/>
                <a:gd name="connsiteY182" fmla="*/ 660472 h 1531671"/>
                <a:gd name="connsiteX183" fmla="*/ 299758 w 819321"/>
                <a:gd name="connsiteY183" fmla="*/ 659148 h 1531671"/>
                <a:gd name="connsiteX184" fmla="*/ 304295 w 819321"/>
                <a:gd name="connsiteY184" fmla="*/ 656880 h 1531671"/>
                <a:gd name="connsiteX185" fmla="*/ 319796 w 819321"/>
                <a:gd name="connsiteY185" fmla="*/ 639110 h 1531671"/>
                <a:gd name="connsiteX186" fmla="*/ 330949 w 819321"/>
                <a:gd name="connsiteY186" fmla="*/ 627957 h 1531671"/>
                <a:gd name="connsiteX187" fmla="*/ 342291 w 819321"/>
                <a:gd name="connsiteY187" fmla="*/ 621908 h 1531671"/>
                <a:gd name="connsiteX188" fmla="*/ 348529 w 819321"/>
                <a:gd name="connsiteY188" fmla="*/ 622286 h 1531671"/>
                <a:gd name="connsiteX189" fmla="*/ 352499 w 819321"/>
                <a:gd name="connsiteY189" fmla="*/ 625878 h 1531671"/>
                <a:gd name="connsiteX190" fmla="*/ 357414 w 819321"/>
                <a:gd name="connsiteY190" fmla="*/ 628713 h 1531671"/>
                <a:gd name="connsiteX191" fmla="*/ 361384 w 819321"/>
                <a:gd name="connsiteY191" fmla="*/ 632494 h 1531671"/>
                <a:gd name="connsiteX192" fmla="*/ 372537 w 819321"/>
                <a:gd name="connsiteY192" fmla="*/ 645160 h 1531671"/>
                <a:gd name="connsiteX193" fmla="*/ 374616 w 819321"/>
                <a:gd name="connsiteY193" fmla="*/ 646672 h 1531671"/>
                <a:gd name="connsiteX194" fmla="*/ 377641 w 819321"/>
                <a:gd name="connsiteY194" fmla="*/ 648184 h 1531671"/>
                <a:gd name="connsiteX195" fmla="*/ 384068 w 819321"/>
                <a:gd name="connsiteY195" fmla="*/ 651587 h 1531671"/>
                <a:gd name="connsiteX196" fmla="*/ 403917 w 819321"/>
                <a:gd name="connsiteY196" fmla="*/ 651398 h 1531671"/>
                <a:gd name="connsiteX197" fmla="*/ 431516 w 819321"/>
                <a:gd name="connsiteY197" fmla="*/ 623798 h 1531671"/>
                <a:gd name="connsiteX198" fmla="*/ 441913 w 819321"/>
                <a:gd name="connsiteY198" fmla="*/ 610755 h 1531671"/>
                <a:gd name="connsiteX199" fmla="*/ 449664 w 819321"/>
                <a:gd name="connsiteY199" fmla="*/ 608297 h 1531671"/>
                <a:gd name="connsiteX200" fmla="*/ 455902 w 819321"/>
                <a:gd name="connsiteY200" fmla="*/ 604895 h 1531671"/>
                <a:gd name="connsiteX201" fmla="*/ 465165 w 819321"/>
                <a:gd name="connsiteY201" fmla="*/ 597333 h 1531671"/>
                <a:gd name="connsiteX202" fmla="*/ 474995 w 819321"/>
                <a:gd name="connsiteY202" fmla="*/ 589205 h 1531671"/>
                <a:gd name="connsiteX203" fmla="*/ 486904 w 819321"/>
                <a:gd name="connsiteY203" fmla="*/ 584668 h 1531671"/>
                <a:gd name="connsiteX204" fmla="*/ 488605 w 819321"/>
                <a:gd name="connsiteY204" fmla="*/ 595821 h 1531671"/>
                <a:gd name="connsiteX205" fmla="*/ 494465 w 819321"/>
                <a:gd name="connsiteY205" fmla="*/ 613780 h 1531671"/>
                <a:gd name="connsiteX206" fmla="*/ 497301 w 819321"/>
                <a:gd name="connsiteY206" fmla="*/ 630226 h 1531671"/>
                <a:gd name="connsiteX207" fmla="*/ 493520 w 819321"/>
                <a:gd name="connsiteY207" fmla="*/ 647428 h 1531671"/>
                <a:gd name="connsiteX208" fmla="*/ 456091 w 819321"/>
                <a:gd name="connsiteY208" fmla="*/ 714536 h 1531671"/>
                <a:gd name="connsiteX209" fmla="*/ 453634 w 819321"/>
                <a:gd name="connsiteY209" fmla="*/ 734196 h 1531671"/>
                <a:gd name="connsiteX210" fmla="*/ 444182 w 819321"/>
                <a:gd name="connsiteY210" fmla="*/ 792986 h 1531671"/>
                <a:gd name="connsiteX211" fmla="*/ 442480 w 819321"/>
                <a:gd name="connsiteY211" fmla="*/ 800170 h 1531671"/>
                <a:gd name="connsiteX212" fmla="*/ 440212 w 819321"/>
                <a:gd name="connsiteY212" fmla="*/ 810567 h 1531671"/>
                <a:gd name="connsiteX213" fmla="*/ 439267 w 819321"/>
                <a:gd name="connsiteY213" fmla="*/ 820018 h 1531671"/>
                <a:gd name="connsiteX214" fmla="*/ 434919 w 819321"/>
                <a:gd name="connsiteY214" fmla="*/ 848752 h 1531671"/>
                <a:gd name="connsiteX215" fmla="*/ 426412 w 819321"/>
                <a:gd name="connsiteY215" fmla="*/ 887883 h 1531671"/>
                <a:gd name="connsiteX216" fmla="*/ 422253 w 819321"/>
                <a:gd name="connsiteY216" fmla="*/ 903384 h 1531671"/>
                <a:gd name="connsiteX217" fmla="*/ 417339 w 819321"/>
                <a:gd name="connsiteY217" fmla="*/ 954235 h 1531671"/>
                <a:gd name="connsiteX218" fmla="*/ 415637 w 819321"/>
                <a:gd name="connsiteY218" fmla="*/ 980133 h 1531671"/>
                <a:gd name="connsiteX219" fmla="*/ 408643 w 819321"/>
                <a:gd name="connsiteY219" fmla="*/ 1024556 h 1531671"/>
                <a:gd name="connsiteX220" fmla="*/ 397112 w 819321"/>
                <a:gd name="connsiteY220" fmla="*/ 1072761 h 1531671"/>
                <a:gd name="connsiteX221" fmla="*/ 396166 w 819321"/>
                <a:gd name="connsiteY221" fmla="*/ 1076541 h 1531671"/>
                <a:gd name="connsiteX222" fmla="*/ 398813 w 819321"/>
                <a:gd name="connsiteY222" fmla="*/ 1091664 h 1531671"/>
                <a:gd name="connsiteX223" fmla="*/ 405240 w 819321"/>
                <a:gd name="connsiteY223" fmla="*/ 1123989 h 1531671"/>
                <a:gd name="connsiteX224" fmla="*/ 407509 w 819321"/>
                <a:gd name="connsiteY224" fmla="*/ 1128526 h 1531671"/>
                <a:gd name="connsiteX225" fmla="*/ 410722 w 819321"/>
                <a:gd name="connsiteY225" fmla="*/ 1141003 h 1531671"/>
                <a:gd name="connsiteX226" fmla="*/ 414503 w 819321"/>
                <a:gd name="connsiteY226" fmla="*/ 1157260 h 1531671"/>
                <a:gd name="connsiteX227" fmla="*/ 417149 w 819321"/>
                <a:gd name="connsiteY227" fmla="*/ 1171249 h 1531671"/>
                <a:gd name="connsiteX228" fmla="*/ 418851 w 819321"/>
                <a:gd name="connsiteY228" fmla="*/ 1184481 h 1531671"/>
                <a:gd name="connsiteX229" fmla="*/ 420552 w 819321"/>
                <a:gd name="connsiteY229" fmla="*/ 1196769 h 1531671"/>
                <a:gd name="connsiteX230" fmla="*/ 420552 w 819321"/>
                <a:gd name="connsiteY230" fmla="*/ 1205464 h 1531671"/>
                <a:gd name="connsiteX231" fmla="*/ 418851 w 819321"/>
                <a:gd name="connsiteY231" fmla="*/ 1210568 h 1531671"/>
                <a:gd name="connsiteX232" fmla="*/ 416960 w 819321"/>
                <a:gd name="connsiteY232" fmla="*/ 1214916 h 1531671"/>
                <a:gd name="connsiteX233" fmla="*/ 413180 w 819321"/>
                <a:gd name="connsiteY233" fmla="*/ 1229472 h 1531671"/>
                <a:gd name="connsiteX234" fmla="*/ 418662 w 819321"/>
                <a:gd name="connsiteY234" fmla="*/ 1265956 h 1531671"/>
                <a:gd name="connsiteX235" fmla="*/ 423955 w 819321"/>
                <a:gd name="connsiteY235" fmla="*/ 1285238 h 1531671"/>
                <a:gd name="connsiteX236" fmla="*/ 427925 w 819321"/>
                <a:gd name="connsiteY236" fmla="*/ 1302440 h 1531671"/>
                <a:gd name="connsiteX237" fmla="*/ 423577 w 819321"/>
                <a:gd name="connsiteY237" fmla="*/ 1350644 h 1531671"/>
                <a:gd name="connsiteX238" fmla="*/ 422632 w 819321"/>
                <a:gd name="connsiteY238" fmla="*/ 1365011 h 1531671"/>
                <a:gd name="connsiteX239" fmla="*/ 421686 w 819321"/>
                <a:gd name="connsiteY239" fmla="*/ 1377677 h 1531671"/>
                <a:gd name="connsiteX240" fmla="*/ 406563 w 819321"/>
                <a:gd name="connsiteY240" fmla="*/ 1407734 h 1531671"/>
                <a:gd name="connsiteX241" fmla="*/ 404295 w 819321"/>
                <a:gd name="connsiteY241" fmla="*/ 1414350 h 1531671"/>
                <a:gd name="connsiteX242" fmla="*/ 401838 w 819321"/>
                <a:gd name="connsiteY242" fmla="*/ 1421533 h 1531671"/>
                <a:gd name="connsiteX243" fmla="*/ 398246 w 819321"/>
                <a:gd name="connsiteY243" fmla="*/ 1426826 h 1531671"/>
                <a:gd name="connsiteX244" fmla="*/ 376885 w 819321"/>
                <a:gd name="connsiteY244" fmla="*/ 1435144 h 1531671"/>
                <a:gd name="connsiteX245" fmla="*/ 344181 w 819321"/>
                <a:gd name="connsiteY245" fmla="*/ 1434955 h 1531671"/>
                <a:gd name="connsiteX246" fmla="*/ 327924 w 819321"/>
                <a:gd name="connsiteY246" fmla="*/ 1436467 h 1531671"/>
                <a:gd name="connsiteX247" fmla="*/ 311289 w 819321"/>
                <a:gd name="connsiteY247" fmla="*/ 1466335 h 1531671"/>
                <a:gd name="connsiteX248" fmla="*/ 313557 w 819321"/>
                <a:gd name="connsiteY248" fmla="*/ 1481647 h 1531671"/>
                <a:gd name="connsiteX249" fmla="*/ 315637 w 819321"/>
                <a:gd name="connsiteY249" fmla="*/ 1485428 h 1531671"/>
                <a:gd name="connsiteX250" fmla="*/ 332650 w 819321"/>
                <a:gd name="connsiteY250" fmla="*/ 1503575 h 1531671"/>
                <a:gd name="connsiteX251" fmla="*/ 343803 w 819321"/>
                <a:gd name="connsiteY251" fmla="*/ 1509435 h 1531671"/>
                <a:gd name="connsiteX252" fmla="*/ 354200 w 819321"/>
                <a:gd name="connsiteY252" fmla="*/ 1513216 h 1531671"/>
                <a:gd name="connsiteX253" fmla="*/ 362140 w 819321"/>
                <a:gd name="connsiteY253" fmla="*/ 1515673 h 1531671"/>
                <a:gd name="connsiteX254" fmla="*/ 398246 w 819321"/>
                <a:gd name="connsiteY254" fmla="*/ 1517564 h 1531671"/>
                <a:gd name="connsiteX255" fmla="*/ 445694 w 819321"/>
                <a:gd name="connsiteY255" fmla="*/ 1523802 h 1531671"/>
                <a:gd name="connsiteX256" fmla="*/ 453445 w 819321"/>
                <a:gd name="connsiteY256" fmla="*/ 1525692 h 1531671"/>
                <a:gd name="connsiteX257" fmla="*/ 460250 w 819321"/>
                <a:gd name="connsiteY257" fmla="*/ 1527016 h 1531671"/>
                <a:gd name="connsiteX258" fmla="*/ 490685 w 819321"/>
                <a:gd name="connsiteY258" fmla="*/ 1531363 h 1531671"/>
                <a:gd name="connsiteX259" fmla="*/ 533029 w 819321"/>
                <a:gd name="connsiteY259" fmla="*/ 1523802 h 1531671"/>
                <a:gd name="connsiteX260" fmla="*/ 539078 w 819321"/>
                <a:gd name="connsiteY260" fmla="*/ 1514728 h 1531671"/>
                <a:gd name="connsiteX261" fmla="*/ 540212 w 819321"/>
                <a:gd name="connsiteY261" fmla="*/ 1507167 h 1531671"/>
                <a:gd name="connsiteX262" fmla="*/ 540023 w 819321"/>
                <a:gd name="connsiteY262" fmla="*/ 1476543 h 1531671"/>
                <a:gd name="connsiteX263" fmla="*/ 538511 w 819321"/>
                <a:gd name="connsiteY263" fmla="*/ 1450078 h 1531671"/>
                <a:gd name="connsiteX264" fmla="*/ 536810 w 819321"/>
                <a:gd name="connsiteY264" fmla="*/ 1420966 h 1531671"/>
                <a:gd name="connsiteX265" fmla="*/ 534163 w 819321"/>
                <a:gd name="connsiteY265" fmla="*/ 1406032 h 1531671"/>
                <a:gd name="connsiteX266" fmla="*/ 529059 w 819321"/>
                <a:gd name="connsiteY266" fmla="*/ 1389964 h 1531671"/>
                <a:gd name="connsiteX267" fmla="*/ 526035 w 819321"/>
                <a:gd name="connsiteY267" fmla="*/ 1375597 h 1531671"/>
                <a:gd name="connsiteX268" fmla="*/ 528303 w 819321"/>
                <a:gd name="connsiteY268" fmla="*/ 1368414 h 1531671"/>
                <a:gd name="connsiteX269" fmla="*/ 529626 w 819321"/>
                <a:gd name="connsiteY269" fmla="*/ 1364633 h 1531671"/>
                <a:gd name="connsiteX270" fmla="*/ 531895 w 819321"/>
                <a:gd name="connsiteY270" fmla="*/ 1354803 h 1531671"/>
                <a:gd name="connsiteX271" fmla="*/ 540023 w 819321"/>
                <a:gd name="connsiteY271" fmla="*/ 1301873 h 1531671"/>
                <a:gd name="connsiteX272" fmla="*/ 543048 w 819321"/>
                <a:gd name="connsiteY272" fmla="*/ 1252345 h 1531671"/>
                <a:gd name="connsiteX273" fmla="*/ 546072 w 819321"/>
                <a:gd name="connsiteY273" fmla="*/ 1186561 h 1531671"/>
                <a:gd name="connsiteX274" fmla="*/ 553823 w 819321"/>
                <a:gd name="connsiteY274" fmla="*/ 1093176 h 1531671"/>
                <a:gd name="connsiteX275" fmla="*/ 557037 w 819321"/>
                <a:gd name="connsiteY275" fmla="*/ 1068791 h 1531671"/>
                <a:gd name="connsiteX276" fmla="*/ 558738 w 819321"/>
                <a:gd name="connsiteY276" fmla="*/ 1048186 h 1531671"/>
                <a:gd name="connsiteX277" fmla="*/ 561573 w 819321"/>
                <a:gd name="connsiteY277" fmla="*/ 1038923 h 1531671"/>
                <a:gd name="connsiteX278" fmla="*/ 564598 w 819321"/>
                <a:gd name="connsiteY278" fmla="*/ 1028526 h 1531671"/>
                <a:gd name="connsiteX279" fmla="*/ 566678 w 819321"/>
                <a:gd name="connsiteY279" fmla="*/ 1022099 h 1531671"/>
                <a:gd name="connsiteX280" fmla="*/ 568190 w 819321"/>
                <a:gd name="connsiteY280" fmla="*/ 1018696 h 1531671"/>
                <a:gd name="connsiteX281" fmla="*/ 569702 w 819321"/>
                <a:gd name="connsiteY281" fmla="*/ 1013025 h 1531671"/>
                <a:gd name="connsiteX282" fmla="*/ 583124 w 819321"/>
                <a:gd name="connsiteY282" fmla="*/ 976163 h 1531671"/>
                <a:gd name="connsiteX283" fmla="*/ 591630 w 819321"/>
                <a:gd name="connsiteY283" fmla="*/ 958771 h 1531671"/>
                <a:gd name="connsiteX284" fmla="*/ 592575 w 819321"/>
                <a:gd name="connsiteY284" fmla="*/ 965766 h 1531671"/>
                <a:gd name="connsiteX285" fmla="*/ 594844 w 819321"/>
                <a:gd name="connsiteY285" fmla="*/ 978998 h 1531671"/>
                <a:gd name="connsiteX286" fmla="*/ 596356 w 819321"/>
                <a:gd name="connsiteY286" fmla="*/ 989395 h 1531671"/>
                <a:gd name="connsiteX287" fmla="*/ 607509 w 819321"/>
                <a:gd name="connsiteY287" fmla="*/ 1031551 h 1531671"/>
                <a:gd name="connsiteX288" fmla="*/ 606753 w 819321"/>
                <a:gd name="connsiteY288" fmla="*/ 1044783 h 1531671"/>
                <a:gd name="connsiteX289" fmla="*/ 606564 w 819321"/>
                <a:gd name="connsiteY289" fmla="*/ 1064254 h 1531671"/>
                <a:gd name="connsiteX290" fmla="*/ 615071 w 819321"/>
                <a:gd name="connsiteY290" fmla="*/ 1094311 h 1531671"/>
                <a:gd name="connsiteX291" fmla="*/ 617150 w 819321"/>
                <a:gd name="connsiteY291" fmla="*/ 1101305 h 1531671"/>
                <a:gd name="connsiteX292" fmla="*/ 618474 w 819321"/>
                <a:gd name="connsiteY292" fmla="*/ 1103574 h 1531671"/>
                <a:gd name="connsiteX293" fmla="*/ 620742 w 819321"/>
                <a:gd name="connsiteY293" fmla="*/ 1107354 h 1531671"/>
                <a:gd name="connsiteX294" fmla="*/ 624712 w 819321"/>
                <a:gd name="connsiteY294" fmla="*/ 1114349 h 1531671"/>
                <a:gd name="connsiteX295" fmla="*/ 632084 w 819321"/>
                <a:gd name="connsiteY295" fmla="*/ 1127203 h 1531671"/>
                <a:gd name="connsiteX296" fmla="*/ 638700 w 819321"/>
                <a:gd name="connsiteY296" fmla="*/ 1140814 h 1531671"/>
                <a:gd name="connsiteX297" fmla="*/ 640780 w 819321"/>
                <a:gd name="connsiteY297" fmla="*/ 1147619 h 1531671"/>
                <a:gd name="connsiteX298" fmla="*/ 642103 w 819321"/>
                <a:gd name="connsiteY298" fmla="*/ 1151400 h 1531671"/>
                <a:gd name="connsiteX299" fmla="*/ 644372 w 819321"/>
                <a:gd name="connsiteY299" fmla="*/ 1158583 h 1531671"/>
                <a:gd name="connsiteX300" fmla="*/ 647585 w 819321"/>
                <a:gd name="connsiteY300" fmla="*/ 1172950 h 1531671"/>
                <a:gd name="connsiteX301" fmla="*/ 651366 w 819321"/>
                <a:gd name="connsiteY301" fmla="*/ 1188451 h 1531671"/>
                <a:gd name="connsiteX302" fmla="*/ 668190 w 819321"/>
                <a:gd name="connsiteY302" fmla="*/ 1246296 h 1531671"/>
                <a:gd name="connsiteX303" fmla="*/ 671593 w 819321"/>
                <a:gd name="connsiteY303" fmla="*/ 1256693 h 1531671"/>
                <a:gd name="connsiteX304" fmla="*/ 673861 w 819321"/>
                <a:gd name="connsiteY304" fmla="*/ 1260474 h 1531671"/>
                <a:gd name="connsiteX305" fmla="*/ 676130 w 819321"/>
                <a:gd name="connsiteY305" fmla="*/ 1264255 h 1531671"/>
                <a:gd name="connsiteX306" fmla="*/ 678398 w 819321"/>
                <a:gd name="connsiteY306" fmla="*/ 1268035 h 1531671"/>
                <a:gd name="connsiteX307" fmla="*/ 680667 w 819321"/>
                <a:gd name="connsiteY307" fmla="*/ 1270304 h 1531671"/>
                <a:gd name="connsiteX308" fmla="*/ 684069 w 819321"/>
                <a:gd name="connsiteY308" fmla="*/ 1279378 h 1531671"/>
                <a:gd name="connsiteX309" fmla="*/ 690118 w 819321"/>
                <a:gd name="connsiteY309" fmla="*/ 1295824 h 1531671"/>
                <a:gd name="connsiteX310" fmla="*/ 694088 w 819321"/>
                <a:gd name="connsiteY310" fmla="*/ 1308300 h 1531671"/>
                <a:gd name="connsiteX311" fmla="*/ 699759 w 819321"/>
                <a:gd name="connsiteY311" fmla="*/ 1334954 h 1531671"/>
                <a:gd name="connsiteX312" fmla="*/ 702595 w 819321"/>
                <a:gd name="connsiteY312" fmla="*/ 1348187 h 1531671"/>
                <a:gd name="connsiteX313" fmla="*/ 704296 w 819321"/>
                <a:gd name="connsiteY313" fmla="*/ 1361041 h 1531671"/>
                <a:gd name="connsiteX314" fmla="*/ 699948 w 819321"/>
                <a:gd name="connsiteY314" fmla="*/ 1368792 h 1531671"/>
                <a:gd name="connsiteX315" fmla="*/ 676319 w 819321"/>
                <a:gd name="connsiteY315" fmla="*/ 1391287 h 1531671"/>
                <a:gd name="connsiteX316" fmla="*/ 674806 w 819321"/>
                <a:gd name="connsiteY316" fmla="*/ 1402441 h 1531671"/>
                <a:gd name="connsiteX317" fmla="*/ 677831 w 819321"/>
                <a:gd name="connsiteY317" fmla="*/ 1424180 h 1531671"/>
                <a:gd name="connsiteX318" fmla="*/ 680099 w 819321"/>
                <a:gd name="connsiteY318" fmla="*/ 1429284 h 1531671"/>
                <a:gd name="connsiteX319" fmla="*/ 682935 w 819321"/>
                <a:gd name="connsiteY319" fmla="*/ 1434388 h 1531671"/>
                <a:gd name="connsiteX320" fmla="*/ 709589 w 819321"/>
                <a:gd name="connsiteY320" fmla="*/ 1445541 h 1531671"/>
                <a:gd name="connsiteX321" fmla="*/ 739079 w 819321"/>
                <a:gd name="connsiteY321" fmla="*/ 1462743 h 1531671"/>
                <a:gd name="connsiteX322" fmla="*/ 755336 w 819321"/>
                <a:gd name="connsiteY322" fmla="*/ 1481647 h 1531671"/>
                <a:gd name="connsiteX323" fmla="*/ 784637 w 819321"/>
                <a:gd name="connsiteY323" fmla="*/ 1484860 h 1531671"/>
                <a:gd name="connsiteX324" fmla="*/ 812236 w 819321"/>
                <a:gd name="connsiteY324" fmla="*/ 1482025 h 1531671"/>
                <a:gd name="connsiteX325" fmla="*/ 818852 w 819321"/>
                <a:gd name="connsiteY325" fmla="*/ 1479946 h 1531671"/>
                <a:gd name="connsiteX326" fmla="*/ 819230 w 819321"/>
                <a:gd name="connsiteY326" fmla="*/ 1472006 h 1531671"/>
                <a:gd name="connsiteX327" fmla="*/ 816206 w 819321"/>
                <a:gd name="connsiteY327" fmla="*/ 1457450 h 1531671"/>
                <a:gd name="connsiteX328" fmla="*/ 812614 w 819321"/>
                <a:gd name="connsiteY328" fmla="*/ 1433632 h 1531671"/>
                <a:gd name="connsiteX329" fmla="*/ 814315 w 819321"/>
                <a:gd name="connsiteY329" fmla="*/ 1408490 h 1531671"/>
                <a:gd name="connsiteX330" fmla="*/ 817907 w 819321"/>
                <a:gd name="connsiteY330" fmla="*/ 1371627 h 1531671"/>
                <a:gd name="connsiteX331" fmla="*/ 817151 w 819321"/>
                <a:gd name="connsiteY331" fmla="*/ 1359529 h 1531671"/>
                <a:gd name="connsiteX332" fmla="*/ 816584 w 819321"/>
                <a:gd name="connsiteY332" fmla="*/ 1332497 h 1531671"/>
                <a:gd name="connsiteX333" fmla="*/ 813559 w 819321"/>
                <a:gd name="connsiteY333" fmla="*/ 1316240 h 1531671"/>
                <a:gd name="connsiteX334" fmla="*/ 804107 w 819321"/>
                <a:gd name="connsiteY334" fmla="*/ 1273328 h 1531671"/>
                <a:gd name="connsiteX335" fmla="*/ 796357 w 819321"/>
                <a:gd name="connsiteY335" fmla="*/ 1222856 h 1531671"/>
                <a:gd name="connsiteX336" fmla="*/ 797302 w 819321"/>
                <a:gd name="connsiteY336" fmla="*/ 1211135 h 1531671"/>
                <a:gd name="connsiteX337" fmla="*/ 793143 w 819321"/>
                <a:gd name="connsiteY337" fmla="*/ 1176353 h 1531671"/>
                <a:gd name="connsiteX338" fmla="*/ 791442 w 819321"/>
                <a:gd name="connsiteY338" fmla="*/ 1168791 h 1531671"/>
                <a:gd name="connsiteX339" fmla="*/ 788417 w 819321"/>
                <a:gd name="connsiteY339" fmla="*/ 1159528 h 1531671"/>
                <a:gd name="connsiteX340" fmla="*/ 784070 w 819321"/>
                <a:gd name="connsiteY340" fmla="*/ 1147808 h 1531671"/>
                <a:gd name="connsiteX341" fmla="*/ 765733 w 819321"/>
                <a:gd name="connsiteY341" fmla="*/ 1096012 h 1531671"/>
                <a:gd name="connsiteX342" fmla="*/ 765922 w 819321"/>
                <a:gd name="connsiteY342" fmla="*/ 1086938 h 1531671"/>
                <a:gd name="connsiteX343" fmla="*/ 767623 w 819321"/>
                <a:gd name="connsiteY343" fmla="*/ 1074462 h 1531671"/>
                <a:gd name="connsiteX344" fmla="*/ 774051 w 819321"/>
                <a:gd name="connsiteY344" fmla="*/ 1057449 h 1531671"/>
                <a:gd name="connsiteX345" fmla="*/ 767434 w 819321"/>
                <a:gd name="connsiteY345" fmla="*/ 1048375 h 1531671"/>
                <a:gd name="connsiteX346" fmla="*/ 764788 w 819321"/>
                <a:gd name="connsiteY346" fmla="*/ 1046862 h 1531671"/>
                <a:gd name="connsiteX347" fmla="*/ 760440 w 819321"/>
                <a:gd name="connsiteY347" fmla="*/ 1045350 h 1531671"/>
                <a:gd name="connsiteX348" fmla="*/ 756092 w 819321"/>
                <a:gd name="connsiteY348" fmla="*/ 1045350 h 1531671"/>
                <a:gd name="connsiteX349" fmla="*/ 755336 w 819321"/>
                <a:gd name="connsiteY349" fmla="*/ 1027959 h 1531671"/>
                <a:gd name="connsiteX350" fmla="*/ 752311 w 819321"/>
                <a:gd name="connsiteY350" fmla="*/ 997902 h 1531671"/>
                <a:gd name="connsiteX351" fmla="*/ 745506 w 819321"/>
                <a:gd name="connsiteY351" fmla="*/ 952722 h 1531671"/>
                <a:gd name="connsiteX352" fmla="*/ 753257 w 819321"/>
                <a:gd name="connsiteY352" fmla="*/ 920964 h 1531671"/>
                <a:gd name="connsiteX353" fmla="*/ 764032 w 819321"/>
                <a:gd name="connsiteY353" fmla="*/ 877864 h 1531671"/>
                <a:gd name="connsiteX354" fmla="*/ 769703 w 819321"/>
                <a:gd name="connsiteY354" fmla="*/ 827013 h 1531671"/>
                <a:gd name="connsiteX355" fmla="*/ 771215 w 819321"/>
                <a:gd name="connsiteY355" fmla="*/ 811323 h 1531671"/>
                <a:gd name="connsiteX356" fmla="*/ 772727 w 819321"/>
                <a:gd name="connsiteY356" fmla="*/ 782589 h 1531671"/>
                <a:gd name="connsiteX357" fmla="*/ 770081 w 819321"/>
                <a:gd name="connsiteY357" fmla="*/ 751965 h 1531671"/>
                <a:gd name="connsiteX358" fmla="*/ 768947 w 819321"/>
                <a:gd name="connsiteY358" fmla="*/ 740812 h 1531671"/>
                <a:gd name="connsiteX359" fmla="*/ 767245 w 819321"/>
                <a:gd name="connsiteY359" fmla="*/ 733251 h 1531671"/>
                <a:gd name="connsiteX360" fmla="*/ 760818 w 819321"/>
                <a:gd name="connsiteY360" fmla="*/ 702816 h 1531671"/>
                <a:gd name="connsiteX361" fmla="*/ 753068 w 819321"/>
                <a:gd name="connsiteY361" fmla="*/ 669545 h 1531671"/>
                <a:gd name="connsiteX362" fmla="*/ 751744 w 819321"/>
                <a:gd name="connsiteY362" fmla="*/ 663874 h 1531671"/>
                <a:gd name="connsiteX363" fmla="*/ 745884 w 819321"/>
                <a:gd name="connsiteY363" fmla="*/ 653288 h 1531671"/>
                <a:gd name="connsiteX364" fmla="*/ 739835 w 819321"/>
                <a:gd name="connsiteY364" fmla="*/ 636842 h 1531671"/>
                <a:gd name="connsiteX365" fmla="*/ 743616 w 819321"/>
                <a:gd name="connsiteY365" fmla="*/ 622664 h 1531671"/>
                <a:gd name="connsiteX366" fmla="*/ 747964 w 819321"/>
                <a:gd name="connsiteY366" fmla="*/ 612645 h 1531671"/>
                <a:gd name="connsiteX367" fmla="*/ 750232 w 819321"/>
                <a:gd name="connsiteY367" fmla="*/ 602059 h 1531671"/>
                <a:gd name="connsiteX368" fmla="*/ 750610 w 819321"/>
                <a:gd name="connsiteY368" fmla="*/ 592985 h 1531671"/>
                <a:gd name="connsiteX369" fmla="*/ 748909 w 819321"/>
                <a:gd name="connsiteY369" fmla="*/ 586747 h 1531671"/>
                <a:gd name="connsiteX370" fmla="*/ 761385 w 819321"/>
                <a:gd name="connsiteY370" fmla="*/ 580320 h 1531671"/>
                <a:gd name="connsiteX371" fmla="*/ 768947 w 819321"/>
                <a:gd name="connsiteY371" fmla="*/ 574460 h 1531671"/>
                <a:gd name="connsiteX372" fmla="*/ 786905 w 819321"/>
                <a:gd name="connsiteY372" fmla="*/ 565386 h 1531671"/>
                <a:gd name="connsiteX373" fmla="*/ 799004 w 819321"/>
                <a:gd name="connsiteY373" fmla="*/ 563496 h 1531671"/>
                <a:gd name="connsiteX374" fmla="*/ 796357 w 819321"/>
                <a:gd name="connsiteY374" fmla="*/ 499790 h 1531671"/>
                <a:gd name="connsiteX375" fmla="*/ 795979 w 819321"/>
                <a:gd name="connsiteY375" fmla="*/ 469166 h 1531671"/>
                <a:gd name="connsiteX376" fmla="*/ 803729 w 819321"/>
                <a:gd name="connsiteY376" fmla="*/ 457257 h 1531671"/>
                <a:gd name="connsiteX377" fmla="*/ 808455 w 819321"/>
                <a:gd name="connsiteY377" fmla="*/ 419072 h 1531671"/>
                <a:gd name="connsiteX378" fmla="*/ 805053 w 819321"/>
                <a:gd name="connsiteY378" fmla="*/ 380319 h 1531671"/>
                <a:gd name="connsiteX379" fmla="*/ 803918 w 819321"/>
                <a:gd name="connsiteY379" fmla="*/ 367087 h 1531671"/>
                <a:gd name="connsiteX380" fmla="*/ 806754 w 819321"/>
                <a:gd name="connsiteY380" fmla="*/ 351397 h 1531671"/>
                <a:gd name="connsiteX381" fmla="*/ 808644 w 819321"/>
                <a:gd name="connsiteY381" fmla="*/ 321718 h 1531671"/>
                <a:gd name="connsiteX382" fmla="*/ 805998 w 819321"/>
                <a:gd name="connsiteY382" fmla="*/ 291094 h 1531671"/>
                <a:gd name="connsiteX383" fmla="*/ 786527 w 819321"/>
                <a:gd name="connsiteY383" fmla="*/ 270300 h 1531671"/>
                <a:gd name="connsiteX384" fmla="*/ 776130 w 819321"/>
                <a:gd name="connsiteY384" fmla="*/ 262360 h 1531671"/>
                <a:gd name="connsiteX385" fmla="*/ 767623 w 819321"/>
                <a:gd name="connsiteY385" fmla="*/ 261604 h 1531671"/>
                <a:gd name="connsiteX386" fmla="*/ 762519 w 819321"/>
                <a:gd name="connsiteY386" fmla="*/ 259336 h 1531671"/>
                <a:gd name="connsiteX387" fmla="*/ 760251 w 819321"/>
                <a:gd name="connsiteY387" fmla="*/ 257256 h 1531671"/>
                <a:gd name="connsiteX388" fmla="*/ 757037 w 819321"/>
                <a:gd name="connsiteY388" fmla="*/ 255177 h 1531671"/>
                <a:gd name="connsiteX389" fmla="*/ 745884 w 819321"/>
                <a:gd name="connsiteY389" fmla="*/ 250640 h 1531671"/>
                <a:gd name="connsiteX390" fmla="*/ 729060 w 819321"/>
                <a:gd name="connsiteY390" fmla="*/ 244402 h 1531671"/>
                <a:gd name="connsiteX391" fmla="*/ 717718 w 819321"/>
                <a:gd name="connsiteY391" fmla="*/ 239676 h 1531671"/>
                <a:gd name="connsiteX392" fmla="*/ 701272 w 819321"/>
                <a:gd name="connsiteY392" fmla="*/ 216424 h 1531671"/>
                <a:gd name="connsiteX393" fmla="*/ 693332 w 819321"/>
                <a:gd name="connsiteY393" fmla="*/ 201301 h 1531671"/>
                <a:gd name="connsiteX394" fmla="*/ 684069 w 819321"/>
                <a:gd name="connsiteY394" fmla="*/ 196765 h 1531671"/>
                <a:gd name="connsiteX395" fmla="*/ 669513 w 819321"/>
                <a:gd name="connsiteY395" fmla="*/ 191093 h 1531671"/>
                <a:gd name="connsiteX396" fmla="*/ 665544 w 819321"/>
                <a:gd name="connsiteY396" fmla="*/ 188825 h 1531671"/>
                <a:gd name="connsiteX397" fmla="*/ 661196 w 819321"/>
                <a:gd name="connsiteY397" fmla="*/ 185044 h 1531671"/>
                <a:gd name="connsiteX398" fmla="*/ 653445 w 819321"/>
                <a:gd name="connsiteY398" fmla="*/ 164061 h 1531671"/>
                <a:gd name="connsiteX399" fmla="*/ 658171 w 819321"/>
                <a:gd name="connsiteY399" fmla="*/ 153475 h 1531671"/>
                <a:gd name="connsiteX400" fmla="*/ 665166 w 819321"/>
                <a:gd name="connsiteY400" fmla="*/ 151774 h 1531671"/>
                <a:gd name="connsiteX401" fmla="*/ 673294 w 819321"/>
                <a:gd name="connsiteY401" fmla="*/ 147048 h 1531671"/>
                <a:gd name="connsiteX402" fmla="*/ 674995 w 819321"/>
                <a:gd name="connsiteY402" fmla="*/ 137785 h 1531671"/>
                <a:gd name="connsiteX403" fmla="*/ 687472 w 819321"/>
                <a:gd name="connsiteY403" fmla="*/ 121717 h 1531671"/>
                <a:gd name="connsiteX404" fmla="*/ 696357 w 819321"/>
                <a:gd name="connsiteY404" fmla="*/ 111509 h 1531671"/>
                <a:gd name="connsiteX405" fmla="*/ 699003 w 819321"/>
                <a:gd name="connsiteY405" fmla="*/ 105082 h 1531671"/>
                <a:gd name="connsiteX406" fmla="*/ 701461 w 819321"/>
                <a:gd name="connsiteY406" fmla="*/ 82208 h 1531671"/>
                <a:gd name="connsiteX407" fmla="*/ 701461 w 819321"/>
                <a:gd name="connsiteY407" fmla="*/ 61225 h 1531671"/>
                <a:gd name="connsiteX408" fmla="*/ 696735 w 819321"/>
                <a:gd name="connsiteY408" fmla="*/ 59335 h 1531671"/>
                <a:gd name="connsiteX409" fmla="*/ 688228 w 819321"/>
                <a:gd name="connsiteY409" fmla="*/ 58957 h 1531671"/>
                <a:gd name="connsiteX410" fmla="*/ 684447 w 819321"/>
                <a:gd name="connsiteY410" fmla="*/ 61981 h 1531671"/>
                <a:gd name="connsiteX411" fmla="*/ 681423 w 819321"/>
                <a:gd name="connsiteY411" fmla="*/ 61603 h 1531671"/>
                <a:gd name="connsiteX412" fmla="*/ 677075 w 819321"/>
                <a:gd name="connsiteY412" fmla="*/ 63872 h 1531671"/>
                <a:gd name="connsiteX413" fmla="*/ 668379 w 819321"/>
                <a:gd name="connsiteY413" fmla="*/ 59713 h 1531671"/>
                <a:gd name="connsiteX414" fmla="*/ 599381 w 819321"/>
                <a:gd name="connsiteY414" fmla="*/ 4136 h 1531671"/>
                <a:gd name="connsiteX415" fmla="*/ 585959 w 819321"/>
                <a:gd name="connsiteY415" fmla="*/ 1112 h 1531671"/>
                <a:gd name="connsiteX416" fmla="*/ 565543 w 819321"/>
                <a:gd name="connsiteY416" fmla="*/ 1301 h 1531671"/>
                <a:gd name="connsiteX417" fmla="*/ 778777 w 819321"/>
                <a:gd name="connsiteY417" fmla="*/ 276538 h 1531671"/>
                <a:gd name="connsiteX418" fmla="*/ 781990 w 819321"/>
                <a:gd name="connsiteY418" fmla="*/ 278807 h 1531671"/>
                <a:gd name="connsiteX419" fmla="*/ 796546 w 819321"/>
                <a:gd name="connsiteY419" fmla="*/ 292795 h 1531671"/>
                <a:gd name="connsiteX420" fmla="*/ 800138 w 819321"/>
                <a:gd name="connsiteY420" fmla="*/ 324931 h 1531671"/>
                <a:gd name="connsiteX421" fmla="*/ 799193 w 819321"/>
                <a:gd name="connsiteY421" fmla="*/ 339865 h 1531671"/>
                <a:gd name="connsiteX422" fmla="*/ 795601 w 819321"/>
                <a:gd name="connsiteY422" fmla="*/ 335896 h 1531671"/>
                <a:gd name="connsiteX423" fmla="*/ 792198 w 819321"/>
                <a:gd name="connsiteY423" fmla="*/ 330035 h 1531671"/>
                <a:gd name="connsiteX424" fmla="*/ 775563 w 819321"/>
                <a:gd name="connsiteY424" fmla="*/ 296576 h 1531671"/>
                <a:gd name="connsiteX425" fmla="*/ 769703 w 819321"/>
                <a:gd name="connsiteY425" fmla="*/ 275404 h 1531671"/>
                <a:gd name="connsiteX426" fmla="*/ 778777 w 819321"/>
                <a:gd name="connsiteY426" fmla="*/ 276538 h 1531671"/>
                <a:gd name="connsiteX427" fmla="*/ 309210 w 819321"/>
                <a:gd name="connsiteY427" fmla="*/ 498467 h 1531671"/>
                <a:gd name="connsiteX428" fmla="*/ 305429 w 819321"/>
                <a:gd name="connsiteY428" fmla="*/ 504705 h 1531671"/>
                <a:gd name="connsiteX429" fmla="*/ 301648 w 819321"/>
                <a:gd name="connsiteY429" fmla="*/ 506407 h 1531671"/>
                <a:gd name="connsiteX430" fmla="*/ 304106 w 819321"/>
                <a:gd name="connsiteY430" fmla="*/ 500168 h 1531671"/>
                <a:gd name="connsiteX431" fmla="*/ 309210 w 819321"/>
                <a:gd name="connsiteY431" fmla="*/ 498467 h 1531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</a:cxnLst>
              <a:rect l="l" t="t" r="r" b="b"/>
              <a:pathLst>
                <a:path w="819321" h="1531671">
                  <a:moveTo>
                    <a:pt x="565543" y="1301"/>
                  </a:moveTo>
                  <a:cubicBezTo>
                    <a:pt x="555713" y="2246"/>
                    <a:pt x="550987" y="3758"/>
                    <a:pt x="532840" y="10374"/>
                  </a:cubicBezTo>
                  <a:cubicBezTo>
                    <a:pt x="524333" y="13399"/>
                    <a:pt x="520364" y="15856"/>
                    <a:pt x="519040" y="18314"/>
                  </a:cubicBezTo>
                  <a:cubicBezTo>
                    <a:pt x="517906" y="20204"/>
                    <a:pt x="516205" y="21906"/>
                    <a:pt x="515260" y="21906"/>
                  </a:cubicBezTo>
                  <a:cubicBezTo>
                    <a:pt x="514314" y="21906"/>
                    <a:pt x="512613" y="22851"/>
                    <a:pt x="511668" y="23985"/>
                  </a:cubicBezTo>
                  <a:cubicBezTo>
                    <a:pt x="510723" y="25119"/>
                    <a:pt x="507887" y="27010"/>
                    <a:pt x="505241" y="28333"/>
                  </a:cubicBezTo>
                  <a:cubicBezTo>
                    <a:pt x="502594" y="29467"/>
                    <a:pt x="495222" y="34760"/>
                    <a:pt x="488794" y="40053"/>
                  </a:cubicBezTo>
                  <a:cubicBezTo>
                    <a:pt x="482178" y="45346"/>
                    <a:pt x="475373" y="49883"/>
                    <a:pt x="473482" y="50261"/>
                  </a:cubicBezTo>
                  <a:cubicBezTo>
                    <a:pt x="471592" y="50450"/>
                    <a:pt x="469135" y="51962"/>
                    <a:pt x="468378" y="53475"/>
                  </a:cubicBezTo>
                  <a:cubicBezTo>
                    <a:pt x="467433" y="55176"/>
                    <a:pt x="464598" y="58579"/>
                    <a:pt x="461951" y="61414"/>
                  </a:cubicBezTo>
                  <a:lnTo>
                    <a:pt x="457036" y="66518"/>
                  </a:lnTo>
                  <a:lnTo>
                    <a:pt x="453255" y="62549"/>
                  </a:lnTo>
                  <a:cubicBezTo>
                    <a:pt x="448908" y="57823"/>
                    <a:pt x="448908" y="56877"/>
                    <a:pt x="452121" y="51773"/>
                  </a:cubicBezTo>
                  <a:cubicBezTo>
                    <a:pt x="454957" y="47426"/>
                    <a:pt x="454957" y="37974"/>
                    <a:pt x="452121" y="36272"/>
                  </a:cubicBezTo>
                  <a:cubicBezTo>
                    <a:pt x="451176" y="35705"/>
                    <a:pt x="449097" y="35516"/>
                    <a:pt x="447773" y="35894"/>
                  </a:cubicBezTo>
                  <a:cubicBezTo>
                    <a:pt x="446261" y="36272"/>
                    <a:pt x="444182" y="36083"/>
                    <a:pt x="443048" y="34949"/>
                  </a:cubicBezTo>
                  <a:cubicBezTo>
                    <a:pt x="440968" y="33248"/>
                    <a:pt x="437565" y="36840"/>
                    <a:pt x="430571" y="48749"/>
                  </a:cubicBezTo>
                  <a:cubicBezTo>
                    <a:pt x="427547" y="53664"/>
                    <a:pt x="427357" y="54987"/>
                    <a:pt x="428870" y="58579"/>
                  </a:cubicBezTo>
                  <a:cubicBezTo>
                    <a:pt x="430571" y="62360"/>
                    <a:pt x="430193" y="63683"/>
                    <a:pt x="426979" y="69165"/>
                  </a:cubicBezTo>
                  <a:cubicBezTo>
                    <a:pt x="424900" y="72757"/>
                    <a:pt x="421875" y="76915"/>
                    <a:pt x="420174" y="78806"/>
                  </a:cubicBezTo>
                  <a:cubicBezTo>
                    <a:pt x="416204" y="83154"/>
                    <a:pt x="416204" y="84099"/>
                    <a:pt x="421686" y="92038"/>
                  </a:cubicBezTo>
                  <a:cubicBezTo>
                    <a:pt x="426790" y="99411"/>
                    <a:pt x="432272" y="103759"/>
                    <a:pt x="435486" y="102435"/>
                  </a:cubicBezTo>
                  <a:cubicBezTo>
                    <a:pt x="436998" y="101868"/>
                    <a:pt x="437944" y="102813"/>
                    <a:pt x="438700" y="104704"/>
                  </a:cubicBezTo>
                  <a:cubicBezTo>
                    <a:pt x="439078" y="106405"/>
                    <a:pt x="442858" y="112454"/>
                    <a:pt x="446828" y="117747"/>
                  </a:cubicBezTo>
                  <a:cubicBezTo>
                    <a:pt x="450798" y="123229"/>
                    <a:pt x="454012" y="128144"/>
                    <a:pt x="454012" y="128711"/>
                  </a:cubicBezTo>
                  <a:cubicBezTo>
                    <a:pt x="454012" y="132114"/>
                    <a:pt x="459683" y="133626"/>
                    <a:pt x="469702" y="132870"/>
                  </a:cubicBezTo>
                  <a:lnTo>
                    <a:pt x="480099" y="131925"/>
                  </a:lnTo>
                  <a:lnTo>
                    <a:pt x="481044" y="145725"/>
                  </a:lnTo>
                  <a:cubicBezTo>
                    <a:pt x="483312" y="180129"/>
                    <a:pt x="483879" y="182398"/>
                    <a:pt x="491819" y="189014"/>
                  </a:cubicBezTo>
                  <a:cubicBezTo>
                    <a:pt x="495033" y="191661"/>
                    <a:pt x="496545" y="194496"/>
                    <a:pt x="497112" y="198844"/>
                  </a:cubicBezTo>
                  <a:cubicBezTo>
                    <a:pt x="497490" y="202058"/>
                    <a:pt x="498813" y="205838"/>
                    <a:pt x="500137" y="207351"/>
                  </a:cubicBezTo>
                  <a:cubicBezTo>
                    <a:pt x="501460" y="208674"/>
                    <a:pt x="502972" y="211698"/>
                    <a:pt x="503350" y="213778"/>
                  </a:cubicBezTo>
                  <a:cubicBezTo>
                    <a:pt x="503917" y="216046"/>
                    <a:pt x="505997" y="219449"/>
                    <a:pt x="507887" y="221150"/>
                  </a:cubicBezTo>
                  <a:cubicBezTo>
                    <a:pt x="509777" y="223041"/>
                    <a:pt x="511479" y="225498"/>
                    <a:pt x="511479" y="226443"/>
                  </a:cubicBezTo>
                  <a:cubicBezTo>
                    <a:pt x="511479" y="233249"/>
                    <a:pt x="525278" y="245536"/>
                    <a:pt x="534541" y="247048"/>
                  </a:cubicBezTo>
                  <a:cubicBezTo>
                    <a:pt x="538322" y="247615"/>
                    <a:pt x="539645" y="248561"/>
                    <a:pt x="538889" y="250073"/>
                  </a:cubicBezTo>
                  <a:cubicBezTo>
                    <a:pt x="538322" y="251207"/>
                    <a:pt x="537944" y="254610"/>
                    <a:pt x="537944" y="257823"/>
                  </a:cubicBezTo>
                  <a:cubicBezTo>
                    <a:pt x="537944" y="262549"/>
                    <a:pt x="536999" y="263873"/>
                    <a:pt x="530950" y="268599"/>
                  </a:cubicBezTo>
                  <a:cubicBezTo>
                    <a:pt x="523955" y="273892"/>
                    <a:pt x="523955" y="273892"/>
                    <a:pt x="523199" y="270867"/>
                  </a:cubicBezTo>
                  <a:cubicBezTo>
                    <a:pt x="522065" y="266330"/>
                    <a:pt x="514881" y="266141"/>
                    <a:pt x="515449" y="270678"/>
                  </a:cubicBezTo>
                  <a:cubicBezTo>
                    <a:pt x="515827" y="272568"/>
                    <a:pt x="514881" y="274270"/>
                    <a:pt x="513558" y="274837"/>
                  </a:cubicBezTo>
                  <a:cubicBezTo>
                    <a:pt x="511857" y="275404"/>
                    <a:pt x="511290" y="277105"/>
                    <a:pt x="511668" y="279752"/>
                  </a:cubicBezTo>
                  <a:cubicBezTo>
                    <a:pt x="512046" y="283154"/>
                    <a:pt x="510723" y="284856"/>
                    <a:pt x="502027" y="291472"/>
                  </a:cubicBezTo>
                  <a:cubicBezTo>
                    <a:pt x="496545" y="295631"/>
                    <a:pt x="488794" y="303192"/>
                    <a:pt x="485014" y="308296"/>
                  </a:cubicBezTo>
                  <a:cubicBezTo>
                    <a:pt x="475940" y="320017"/>
                    <a:pt x="477074" y="318504"/>
                    <a:pt x="470080" y="334950"/>
                  </a:cubicBezTo>
                  <a:cubicBezTo>
                    <a:pt x="463085" y="351964"/>
                    <a:pt x="458927" y="371624"/>
                    <a:pt x="461006" y="378429"/>
                  </a:cubicBezTo>
                  <a:cubicBezTo>
                    <a:pt x="462518" y="383722"/>
                    <a:pt x="463274" y="383155"/>
                    <a:pt x="451932" y="385423"/>
                  </a:cubicBezTo>
                  <a:cubicBezTo>
                    <a:pt x="446639" y="386368"/>
                    <a:pt x="444560" y="384478"/>
                    <a:pt x="446450" y="379563"/>
                  </a:cubicBezTo>
                  <a:cubicBezTo>
                    <a:pt x="447395" y="377295"/>
                    <a:pt x="447584" y="374459"/>
                    <a:pt x="447206" y="373136"/>
                  </a:cubicBezTo>
                  <a:cubicBezTo>
                    <a:pt x="446450" y="371434"/>
                    <a:pt x="445883" y="371434"/>
                    <a:pt x="443426" y="373514"/>
                  </a:cubicBezTo>
                  <a:cubicBezTo>
                    <a:pt x="441724" y="375026"/>
                    <a:pt x="440401" y="377106"/>
                    <a:pt x="440401" y="378051"/>
                  </a:cubicBezTo>
                  <a:cubicBezTo>
                    <a:pt x="440401" y="378996"/>
                    <a:pt x="439456" y="380508"/>
                    <a:pt x="438511" y="381075"/>
                  </a:cubicBezTo>
                  <a:cubicBezTo>
                    <a:pt x="435486" y="382966"/>
                    <a:pt x="430004" y="390716"/>
                    <a:pt x="430949" y="392039"/>
                  </a:cubicBezTo>
                  <a:cubicBezTo>
                    <a:pt x="431327" y="392796"/>
                    <a:pt x="433218" y="393363"/>
                    <a:pt x="434730" y="393363"/>
                  </a:cubicBezTo>
                  <a:cubicBezTo>
                    <a:pt x="437376" y="393363"/>
                    <a:pt x="437754" y="393930"/>
                    <a:pt x="436998" y="398656"/>
                  </a:cubicBezTo>
                  <a:cubicBezTo>
                    <a:pt x="436620" y="401680"/>
                    <a:pt x="435297" y="404894"/>
                    <a:pt x="434541" y="405839"/>
                  </a:cubicBezTo>
                  <a:cubicBezTo>
                    <a:pt x="432461" y="408297"/>
                    <a:pt x="416204" y="411510"/>
                    <a:pt x="415637" y="409620"/>
                  </a:cubicBezTo>
                  <a:cubicBezTo>
                    <a:pt x="415259" y="408864"/>
                    <a:pt x="414125" y="408108"/>
                    <a:pt x="412991" y="408108"/>
                  </a:cubicBezTo>
                  <a:cubicBezTo>
                    <a:pt x="409399" y="408108"/>
                    <a:pt x="394654" y="419639"/>
                    <a:pt x="383690" y="430792"/>
                  </a:cubicBezTo>
                  <a:cubicBezTo>
                    <a:pt x="377452" y="437219"/>
                    <a:pt x="372537" y="441189"/>
                    <a:pt x="371025" y="440811"/>
                  </a:cubicBezTo>
                  <a:cubicBezTo>
                    <a:pt x="368189" y="440433"/>
                    <a:pt x="361573" y="446293"/>
                    <a:pt x="353255" y="456690"/>
                  </a:cubicBezTo>
                  <a:cubicBezTo>
                    <a:pt x="350420" y="460282"/>
                    <a:pt x="346261" y="465197"/>
                    <a:pt x="343803" y="467843"/>
                  </a:cubicBezTo>
                  <a:cubicBezTo>
                    <a:pt x="341535" y="470112"/>
                    <a:pt x="338321" y="473892"/>
                    <a:pt x="336809" y="475783"/>
                  </a:cubicBezTo>
                  <a:cubicBezTo>
                    <a:pt x="334730" y="478429"/>
                    <a:pt x="333595" y="478807"/>
                    <a:pt x="332083" y="477484"/>
                  </a:cubicBezTo>
                  <a:cubicBezTo>
                    <a:pt x="330571" y="476350"/>
                    <a:pt x="329058" y="476917"/>
                    <a:pt x="325656" y="480131"/>
                  </a:cubicBezTo>
                  <a:cubicBezTo>
                    <a:pt x="319796" y="485802"/>
                    <a:pt x="316582" y="483911"/>
                    <a:pt x="321875" y="478051"/>
                  </a:cubicBezTo>
                  <a:cubicBezTo>
                    <a:pt x="324143" y="475594"/>
                    <a:pt x="327168" y="472947"/>
                    <a:pt x="328869" y="472002"/>
                  </a:cubicBezTo>
                  <a:cubicBezTo>
                    <a:pt x="331327" y="470490"/>
                    <a:pt x="335675" y="465764"/>
                    <a:pt x="355524" y="442701"/>
                  </a:cubicBezTo>
                  <a:cubicBezTo>
                    <a:pt x="358359" y="439488"/>
                    <a:pt x="360628" y="436274"/>
                    <a:pt x="360628" y="435329"/>
                  </a:cubicBezTo>
                  <a:cubicBezTo>
                    <a:pt x="360628" y="433628"/>
                    <a:pt x="348151" y="422474"/>
                    <a:pt x="344748" y="421151"/>
                  </a:cubicBezTo>
                  <a:cubicBezTo>
                    <a:pt x="342480" y="420206"/>
                    <a:pt x="330382" y="431548"/>
                    <a:pt x="322631" y="441945"/>
                  </a:cubicBezTo>
                  <a:cubicBezTo>
                    <a:pt x="320363" y="444781"/>
                    <a:pt x="317149" y="448750"/>
                    <a:pt x="315448" y="450830"/>
                  </a:cubicBezTo>
                  <a:cubicBezTo>
                    <a:pt x="313557" y="452909"/>
                    <a:pt x="312045" y="455745"/>
                    <a:pt x="312045" y="457257"/>
                  </a:cubicBezTo>
                  <a:cubicBezTo>
                    <a:pt x="312045" y="458580"/>
                    <a:pt x="307697" y="464062"/>
                    <a:pt x="302404" y="469166"/>
                  </a:cubicBezTo>
                  <a:cubicBezTo>
                    <a:pt x="297111" y="474270"/>
                    <a:pt x="292763" y="479185"/>
                    <a:pt x="292763" y="479942"/>
                  </a:cubicBezTo>
                  <a:cubicBezTo>
                    <a:pt x="292763" y="480887"/>
                    <a:pt x="290873" y="483722"/>
                    <a:pt x="288416" y="486369"/>
                  </a:cubicBezTo>
                  <a:cubicBezTo>
                    <a:pt x="284635" y="490717"/>
                    <a:pt x="283690" y="491284"/>
                    <a:pt x="281043" y="489393"/>
                  </a:cubicBezTo>
                  <a:cubicBezTo>
                    <a:pt x="275561" y="485991"/>
                    <a:pt x="271213" y="487125"/>
                    <a:pt x="267054" y="493174"/>
                  </a:cubicBezTo>
                  <a:cubicBezTo>
                    <a:pt x="262707" y="499601"/>
                    <a:pt x="262518" y="501303"/>
                    <a:pt x="265920" y="506974"/>
                  </a:cubicBezTo>
                  <a:lnTo>
                    <a:pt x="268378" y="511322"/>
                  </a:lnTo>
                  <a:lnTo>
                    <a:pt x="261194" y="518316"/>
                  </a:lnTo>
                  <a:cubicBezTo>
                    <a:pt x="257035" y="522286"/>
                    <a:pt x="252121" y="528146"/>
                    <a:pt x="250041" y="531360"/>
                  </a:cubicBezTo>
                  <a:cubicBezTo>
                    <a:pt x="247773" y="534573"/>
                    <a:pt x="244559" y="539110"/>
                    <a:pt x="242669" y="541189"/>
                  </a:cubicBezTo>
                  <a:cubicBezTo>
                    <a:pt x="239644" y="544781"/>
                    <a:pt x="221875" y="559337"/>
                    <a:pt x="219417" y="560471"/>
                  </a:cubicBezTo>
                  <a:cubicBezTo>
                    <a:pt x="219039" y="560849"/>
                    <a:pt x="216204" y="563496"/>
                    <a:pt x="213368" y="566898"/>
                  </a:cubicBezTo>
                  <a:cubicBezTo>
                    <a:pt x="199757" y="582588"/>
                    <a:pt x="195599" y="588071"/>
                    <a:pt x="195599" y="590717"/>
                  </a:cubicBezTo>
                  <a:cubicBezTo>
                    <a:pt x="195599" y="594687"/>
                    <a:pt x="213746" y="610377"/>
                    <a:pt x="218472" y="610377"/>
                  </a:cubicBezTo>
                  <a:cubicBezTo>
                    <a:pt x="222253" y="610377"/>
                    <a:pt x="242858" y="583534"/>
                    <a:pt x="249096" y="570868"/>
                  </a:cubicBezTo>
                  <a:cubicBezTo>
                    <a:pt x="252310" y="563874"/>
                    <a:pt x="257792" y="554989"/>
                    <a:pt x="261005" y="551019"/>
                  </a:cubicBezTo>
                  <a:cubicBezTo>
                    <a:pt x="265920" y="545159"/>
                    <a:pt x="267811" y="544025"/>
                    <a:pt x="271969" y="544025"/>
                  </a:cubicBezTo>
                  <a:cubicBezTo>
                    <a:pt x="274616" y="544025"/>
                    <a:pt x="276884" y="543269"/>
                    <a:pt x="276884" y="542513"/>
                  </a:cubicBezTo>
                  <a:cubicBezTo>
                    <a:pt x="276884" y="541567"/>
                    <a:pt x="278019" y="541000"/>
                    <a:pt x="279531" y="541000"/>
                  </a:cubicBezTo>
                  <a:cubicBezTo>
                    <a:pt x="281799" y="541189"/>
                    <a:pt x="281799" y="541189"/>
                    <a:pt x="279531" y="543080"/>
                  </a:cubicBezTo>
                  <a:cubicBezTo>
                    <a:pt x="278019" y="544025"/>
                    <a:pt x="276884" y="545537"/>
                    <a:pt x="276884" y="546293"/>
                  </a:cubicBezTo>
                  <a:cubicBezTo>
                    <a:pt x="276884" y="547050"/>
                    <a:pt x="274805" y="550074"/>
                    <a:pt x="272347" y="552721"/>
                  </a:cubicBezTo>
                  <a:cubicBezTo>
                    <a:pt x="264219" y="561794"/>
                    <a:pt x="263085" y="564252"/>
                    <a:pt x="265164" y="568978"/>
                  </a:cubicBezTo>
                  <a:cubicBezTo>
                    <a:pt x="267243" y="574082"/>
                    <a:pt x="266487" y="575405"/>
                    <a:pt x="259304" y="583534"/>
                  </a:cubicBezTo>
                  <a:cubicBezTo>
                    <a:pt x="248529" y="595065"/>
                    <a:pt x="227924" y="620018"/>
                    <a:pt x="226601" y="623042"/>
                  </a:cubicBezTo>
                  <a:cubicBezTo>
                    <a:pt x="225655" y="624744"/>
                    <a:pt x="223198" y="627390"/>
                    <a:pt x="220740" y="628713"/>
                  </a:cubicBezTo>
                  <a:cubicBezTo>
                    <a:pt x="218472" y="630226"/>
                    <a:pt x="215825" y="632683"/>
                    <a:pt x="215069" y="634574"/>
                  </a:cubicBezTo>
                  <a:cubicBezTo>
                    <a:pt x="214313" y="636464"/>
                    <a:pt x="209965" y="641757"/>
                    <a:pt x="205428" y="646483"/>
                  </a:cubicBezTo>
                  <a:cubicBezTo>
                    <a:pt x="200892" y="651020"/>
                    <a:pt x="197111" y="655557"/>
                    <a:pt x="197111" y="656124"/>
                  </a:cubicBezTo>
                  <a:cubicBezTo>
                    <a:pt x="197111" y="656691"/>
                    <a:pt x="194086" y="660472"/>
                    <a:pt x="190495" y="664630"/>
                  </a:cubicBezTo>
                  <a:cubicBezTo>
                    <a:pt x="183500" y="672570"/>
                    <a:pt x="181988" y="674082"/>
                    <a:pt x="171969" y="683534"/>
                  </a:cubicBezTo>
                  <a:cubicBezTo>
                    <a:pt x="168188" y="686937"/>
                    <a:pt x="163651" y="692797"/>
                    <a:pt x="161761" y="696767"/>
                  </a:cubicBezTo>
                  <a:cubicBezTo>
                    <a:pt x="159871" y="700547"/>
                    <a:pt x="156090" y="705840"/>
                    <a:pt x="153632" y="708109"/>
                  </a:cubicBezTo>
                  <a:cubicBezTo>
                    <a:pt x="151175" y="710377"/>
                    <a:pt x="146638" y="715103"/>
                    <a:pt x="143803" y="718506"/>
                  </a:cubicBezTo>
                  <a:cubicBezTo>
                    <a:pt x="140967" y="721908"/>
                    <a:pt x="136430" y="727012"/>
                    <a:pt x="133973" y="730037"/>
                  </a:cubicBezTo>
                  <a:cubicBezTo>
                    <a:pt x="131326" y="733062"/>
                    <a:pt x="129058" y="735897"/>
                    <a:pt x="129058" y="736464"/>
                  </a:cubicBezTo>
                  <a:cubicBezTo>
                    <a:pt x="129058" y="736842"/>
                    <a:pt x="127356" y="739489"/>
                    <a:pt x="125088" y="741757"/>
                  </a:cubicBezTo>
                  <a:cubicBezTo>
                    <a:pt x="111288" y="756313"/>
                    <a:pt x="98056" y="771247"/>
                    <a:pt x="98056" y="772192"/>
                  </a:cubicBezTo>
                  <a:cubicBezTo>
                    <a:pt x="98056" y="772570"/>
                    <a:pt x="96165" y="775028"/>
                    <a:pt x="93708" y="777485"/>
                  </a:cubicBezTo>
                  <a:cubicBezTo>
                    <a:pt x="83311" y="788638"/>
                    <a:pt x="81798" y="790340"/>
                    <a:pt x="81798" y="791285"/>
                  </a:cubicBezTo>
                  <a:cubicBezTo>
                    <a:pt x="81798" y="791663"/>
                    <a:pt x="79341" y="794688"/>
                    <a:pt x="76127" y="797712"/>
                  </a:cubicBezTo>
                  <a:cubicBezTo>
                    <a:pt x="73103" y="800737"/>
                    <a:pt x="68377" y="806219"/>
                    <a:pt x="65541" y="810000"/>
                  </a:cubicBezTo>
                  <a:cubicBezTo>
                    <a:pt x="62706" y="813780"/>
                    <a:pt x="58736" y="818506"/>
                    <a:pt x="56657" y="820397"/>
                  </a:cubicBezTo>
                  <a:cubicBezTo>
                    <a:pt x="54577" y="822476"/>
                    <a:pt x="51364" y="826257"/>
                    <a:pt x="49284" y="828903"/>
                  </a:cubicBezTo>
                  <a:cubicBezTo>
                    <a:pt x="41534" y="838544"/>
                    <a:pt x="35106" y="845917"/>
                    <a:pt x="30759" y="850642"/>
                  </a:cubicBezTo>
                  <a:cubicBezTo>
                    <a:pt x="24142" y="857826"/>
                    <a:pt x="12422" y="871436"/>
                    <a:pt x="8830" y="875973"/>
                  </a:cubicBezTo>
                  <a:cubicBezTo>
                    <a:pt x="7129" y="878242"/>
                    <a:pt x="4104" y="881644"/>
                    <a:pt x="2403" y="883724"/>
                  </a:cubicBezTo>
                  <a:cubicBezTo>
                    <a:pt x="-621" y="887126"/>
                    <a:pt x="-621" y="887505"/>
                    <a:pt x="1458" y="891474"/>
                  </a:cubicBezTo>
                  <a:cubicBezTo>
                    <a:pt x="4104" y="895822"/>
                    <a:pt x="12611" y="900548"/>
                    <a:pt x="15636" y="899225"/>
                  </a:cubicBezTo>
                  <a:cubicBezTo>
                    <a:pt x="16581" y="898847"/>
                    <a:pt x="20551" y="895066"/>
                    <a:pt x="24142" y="890907"/>
                  </a:cubicBezTo>
                  <a:cubicBezTo>
                    <a:pt x="27734" y="886559"/>
                    <a:pt x="31893" y="881833"/>
                    <a:pt x="33594" y="879754"/>
                  </a:cubicBezTo>
                  <a:cubicBezTo>
                    <a:pt x="35295" y="877864"/>
                    <a:pt x="37942" y="874650"/>
                    <a:pt x="39454" y="872571"/>
                  </a:cubicBezTo>
                  <a:cubicBezTo>
                    <a:pt x="40967" y="870491"/>
                    <a:pt x="44747" y="866332"/>
                    <a:pt x="47583" y="863308"/>
                  </a:cubicBezTo>
                  <a:cubicBezTo>
                    <a:pt x="57980" y="851966"/>
                    <a:pt x="62328" y="846673"/>
                    <a:pt x="62328" y="845538"/>
                  </a:cubicBezTo>
                  <a:cubicBezTo>
                    <a:pt x="62328" y="844971"/>
                    <a:pt x="63840" y="843081"/>
                    <a:pt x="65541" y="841380"/>
                  </a:cubicBezTo>
                  <a:cubicBezTo>
                    <a:pt x="68755" y="838355"/>
                    <a:pt x="75371" y="830794"/>
                    <a:pt x="84067" y="820208"/>
                  </a:cubicBezTo>
                  <a:cubicBezTo>
                    <a:pt x="86335" y="817372"/>
                    <a:pt x="89738" y="813402"/>
                    <a:pt x="91439" y="811323"/>
                  </a:cubicBezTo>
                  <a:cubicBezTo>
                    <a:pt x="93330" y="809243"/>
                    <a:pt x="94842" y="807164"/>
                    <a:pt x="94842" y="806597"/>
                  </a:cubicBezTo>
                  <a:cubicBezTo>
                    <a:pt x="94842" y="805841"/>
                    <a:pt x="95787" y="805463"/>
                    <a:pt x="97110" y="805463"/>
                  </a:cubicBezTo>
                  <a:cubicBezTo>
                    <a:pt x="98434" y="805463"/>
                    <a:pt x="99379" y="804518"/>
                    <a:pt x="99379" y="803572"/>
                  </a:cubicBezTo>
                  <a:cubicBezTo>
                    <a:pt x="99379" y="802627"/>
                    <a:pt x="103160" y="797901"/>
                    <a:pt x="107507" y="793175"/>
                  </a:cubicBezTo>
                  <a:cubicBezTo>
                    <a:pt x="111855" y="788260"/>
                    <a:pt x="115636" y="784102"/>
                    <a:pt x="115636" y="783723"/>
                  </a:cubicBezTo>
                  <a:cubicBezTo>
                    <a:pt x="115636" y="783345"/>
                    <a:pt x="117904" y="780699"/>
                    <a:pt x="120740" y="778052"/>
                  </a:cubicBezTo>
                  <a:cubicBezTo>
                    <a:pt x="123576" y="775217"/>
                    <a:pt x="125844" y="772759"/>
                    <a:pt x="125844" y="772381"/>
                  </a:cubicBezTo>
                  <a:cubicBezTo>
                    <a:pt x="125844" y="771436"/>
                    <a:pt x="129436" y="767088"/>
                    <a:pt x="135485" y="760661"/>
                  </a:cubicBezTo>
                  <a:cubicBezTo>
                    <a:pt x="137942" y="758014"/>
                    <a:pt x="142290" y="752910"/>
                    <a:pt x="145126" y="749508"/>
                  </a:cubicBezTo>
                  <a:cubicBezTo>
                    <a:pt x="147961" y="745916"/>
                    <a:pt x="151553" y="741568"/>
                    <a:pt x="153254" y="739678"/>
                  </a:cubicBezTo>
                  <a:cubicBezTo>
                    <a:pt x="157035" y="734952"/>
                    <a:pt x="161761" y="730604"/>
                    <a:pt x="166487" y="726823"/>
                  </a:cubicBezTo>
                  <a:cubicBezTo>
                    <a:pt x="168566" y="725122"/>
                    <a:pt x="170268" y="723043"/>
                    <a:pt x="170268" y="721908"/>
                  </a:cubicBezTo>
                  <a:cubicBezTo>
                    <a:pt x="170268" y="720963"/>
                    <a:pt x="171213" y="720207"/>
                    <a:pt x="172158" y="720207"/>
                  </a:cubicBezTo>
                  <a:cubicBezTo>
                    <a:pt x="173103" y="720207"/>
                    <a:pt x="174994" y="717939"/>
                    <a:pt x="175939" y="714725"/>
                  </a:cubicBezTo>
                  <a:cubicBezTo>
                    <a:pt x="176884" y="711700"/>
                    <a:pt x="180476" y="706407"/>
                    <a:pt x="183689" y="703005"/>
                  </a:cubicBezTo>
                  <a:cubicBezTo>
                    <a:pt x="192763" y="693364"/>
                    <a:pt x="195410" y="694498"/>
                    <a:pt x="194086" y="707353"/>
                  </a:cubicBezTo>
                  <a:cubicBezTo>
                    <a:pt x="193330" y="713780"/>
                    <a:pt x="195788" y="723232"/>
                    <a:pt x="198434" y="723232"/>
                  </a:cubicBezTo>
                  <a:cubicBezTo>
                    <a:pt x="201459" y="723232"/>
                    <a:pt x="199379" y="730793"/>
                    <a:pt x="195977" y="733062"/>
                  </a:cubicBezTo>
                  <a:cubicBezTo>
                    <a:pt x="193897" y="734385"/>
                    <a:pt x="192196" y="736086"/>
                    <a:pt x="192196" y="736653"/>
                  </a:cubicBezTo>
                  <a:cubicBezTo>
                    <a:pt x="192196" y="737220"/>
                    <a:pt x="179908" y="750075"/>
                    <a:pt x="164786" y="765198"/>
                  </a:cubicBezTo>
                  <a:lnTo>
                    <a:pt x="137375" y="792608"/>
                  </a:lnTo>
                  <a:lnTo>
                    <a:pt x="140400" y="795633"/>
                  </a:lnTo>
                  <a:cubicBezTo>
                    <a:pt x="142101" y="797334"/>
                    <a:pt x="144370" y="798657"/>
                    <a:pt x="145504" y="798657"/>
                  </a:cubicBezTo>
                  <a:cubicBezTo>
                    <a:pt x="147583" y="798657"/>
                    <a:pt x="178585" y="768033"/>
                    <a:pt x="191251" y="753478"/>
                  </a:cubicBezTo>
                  <a:cubicBezTo>
                    <a:pt x="203916" y="738922"/>
                    <a:pt x="206374" y="736464"/>
                    <a:pt x="207130" y="738544"/>
                  </a:cubicBezTo>
                  <a:cubicBezTo>
                    <a:pt x="207508" y="739678"/>
                    <a:pt x="203916" y="744782"/>
                    <a:pt x="198434" y="750264"/>
                  </a:cubicBezTo>
                  <a:cubicBezTo>
                    <a:pt x="193330" y="755746"/>
                    <a:pt x="188982" y="760661"/>
                    <a:pt x="188982" y="761606"/>
                  </a:cubicBezTo>
                  <a:cubicBezTo>
                    <a:pt x="188982" y="762362"/>
                    <a:pt x="188037" y="763118"/>
                    <a:pt x="186714" y="763118"/>
                  </a:cubicBezTo>
                  <a:cubicBezTo>
                    <a:pt x="185580" y="763118"/>
                    <a:pt x="184445" y="763497"/>
                    <a:pt x="184445" y="764253"/>
                  </a:cubicBezTo>
                  <a:cubicBezTo>
                    <a:pt x="184445" y="765387"/>
                    <a:pt x="180098" y="770491"/>
                    <a:pt x="167999" y="783534"/>
                  </a:cubicBezTo>
                  <a:cubicBezTo>
                    <a:pt x="164029" y="787882"/>
                    <a:pt x="160816" y="792041"/>
                    <a:pt x="160816" y="792608"/>
                  </a:cubicBezTo>
                  <a:cubicBezTo>
                    <a:pt x="160816" y="793553"/>
                    <a:pt x="160060" y="794120"/>
                    <a:pt x="159114" y="794120"/>
                  </a:cubicBezTo>
                  <a:cubicBezTo>
                    <a:pt x="157413" y="794120"/>
                    <a:pt x="150041" y="802249"/>
                    <a:pt x="148717" y="805841"/>
                  </a:cubicBezTo>
                  <a:cubicBezTo>
                    <a:pt x="147772" y="808487"/>
                    <a:pt x="151175" y="813402"/>
                    <a:pt x="154389" y="813402"/>
                  </a:cubicBezTo>
                  <a:cubicBezTo>
                    <a:pt x="156657" y="813402"/>
                    <a:pt x="162139" y="808298"/>
                    <a:pt x="169511" y="798657"/>
                  </a:cubicBezTo>
                  <a:cubicBezTo>
                    <a:pt x="172347" y="794877"/>
                    <a:pt x="178774" y="787882"/>
                    <a:pt x="184067" y="782589"/>
                  </a:cubicBezTo>
                  <a:cubicBezTo>
                    <a:pt x="189171" y="777485"/>
                    <a:pt x="193141" y="772759"/>
                    <a:pt x="193141" y="772381"/>
                  </a:cubicBezTo>
                  <a:cubicBezTo>
                    <a:pt x="193141" y="772003"/>
                    <a:pt x="196544" y="768411"/>
                    <a:pt x="200513" y="764442"/>
                  </a:cubicBezTo>
                  <a:cubicBezTo>
                    <a:pt x="204672" y="760472"/>
                    <a:pt x="207886" y="756691"/>
                    <a:pt x="207886" y="756124"/>
                  </a:cubicBezTo>
                  <a:cubicBezTo>
                    <a:pt x="208075" y="753856"/>
                    <a:pt x="214880" y="747617"/>
                    <a:pt x="220362" y="744782"/>
                  </a:cubicBezTo>
                  <a:cubicBezTo>
                    <a:pt x="223387" y="743081"/>
                    <a:pt x="226979" y="740245"/>
                    <a:pt x="228302" y="738166"/>
                  </a:cubicBezTo>
                  <a:cubicBezTo>
                    <a:pt x="230570" y="734574"/>
                    <a:pt x="232083" y="732495"/>
                    <a:pt x="243425" y="720207"/>
                  </a:cubicBezTo>
                  <a:cubicBezTo>
                    <a:pt x="246260" y="717183"/>
                    <a:pt x="249096" y="713780"/>
                    <a:pt x="250041" y="712268"/>
                  </a:cubicBezTo>
                  <a:cubicBezTo>
                    <a:pt x="250986" y="710755"/>
                    <a:pt x="254956" y="707731"/>
                    <a:pt x="258926" y="705462"/>
                  </a:cubicBezTo>
                  <a:cubicBezTo>
                    <a:pt x="267243" y="701114"/>
                    <a:pt x="267811" y="697334"/>
                    <a:pt x="261572" y="691474"/>
                  </a:cubicBezTo>
                  <a:cubicBezTo>
                    <a:pt x="259682" y="689772"/>
                    <a:pt x="257981" y="687126"/>
                    <a:pt x="257981" y="685802"/>
                  </a:cubicBezTo>
                  <a:cubicBezTo>
                    <a:pt x="257981" y="684668"/>
                    <a:pt x="257035" y="683534"/>
                    <a:pt x="256279" y="683534"/>
                  </a:cubicBezTo>
                  <a:cubicBezTo>
                    <a:pt x="253066" y="683345"/>
                    <a:pt x="247773" y="678052"/>
                    <a:pt x="247773" y="674838"/>
                  </a:cubicBezTo>
                  <a:cubicBezTo>
                    <a:pt x="247773" y="671058"/>
                    <a:pt x="250041" y="670869"/>
                    <a:pt x="254767" y="674649"/>
                  </a:cubicBezTo>
                  <a:cubicBezTo>
                    <a:pt x="261761" y="680131"/>
                    <a:pt x="266865" y="678430"/>
                    <a:pt x="272725" y="668222"/>
                  </a:cubicBezTo>
                  <a:cubicBezTo>
                    <a:pt x="274994" y="664441"/>
                    <a:pt x="277073" y="662740"/>
                    <a:pt x="279531" y="662740"/>
                  </a:cubicBezTo>
                  <a:cubicBezTo>
                    <a:pt x="281421" y="662740"/>
                    <a:pt x="283501" y="661984"/>
                    <a:pt x="283879" y="661228"/>
                  </a:cubicBezTo>
                  <a:cubicBezTo>
                    <a:pt x="284446" y="660282"/>
                    <a:pt x="287470" y="660094"/>
                    <a:pt x="291062" y="660472"/>
                  </a:cubicBezTo>
                  <a:cubicBezTo>
                    <a:pt x="295788" y="661228"/>
                    <a:pt x="298056" y="660850"/>
                    <a:pt x="299758" y="659148"/>
                  </a:cubicBezTo>
                  <a:cubicBezTo>
                    <a:pt x="300892" y="657825"/>
                    <a:pt x="303160" y="656880"/>
                    <a:pt x="304295" y="656880"/>
                  </a:cubicBezTo>
                  <a:cubicBezTo>
                    <a:pt x="308642" y="656880"/>
                    <a:pt x="317338" y="647050"/>
                    <a:pt x="319796" y="639110"/>
                  </a:cubicBezTo>
                  <a:cubicBezTo>
                    <a:pt x="322064" y="631927"/>
                    <a:pt x="322820" y="631360"/>
                    <a:pt x="330949" y="627957"/>
                  </a:cubicBezTo>
                  <a:cubicBezTo>
                    <a:pt x="335675" y="626067"/>
                    <a:pt x="340779" y="623420"/>
                    <a:pt x="342291" y="621908"/>
                  </a:cubicBezTo>
                  <a:cubicBezTo>
                    <a:pt x="344937" y="619640"/>
                    <a:pt x="345316" y="619640"/>
                    <a:pt x="348529" y="622286"/>
                  </a:cubicBezTo>
                  <a:cubicBezTo>
                    <a:pt x="350231" y="623798"/>
                    <a:pt x="352121" y="625311"/>
                    <a:pt x="352499" y="625878"/>
                  </a:cubicBezTo>
                  <a:cubicBezTo>
                    <a:pt x="352877" y="626256"/>
                    <a:pt x="354956" y="627579"/>
                    <a:pt x="357414" y="628713"/>
                  </a:cubicBezTo>
                  <a:cubicBezTo>
                    <a:pt x="359682" y="629848"/>
                    <a:pt x="361384" y="631549"/>
                    <a:pt x="361384" y="632494"/>
                  </a:cubicBezTo>
                  <a:cubicBezTo>
                    <a:pt x="361384" y="635141"/>
                    <a:pt x="370268" y="645160"/>
                    <a:pt x="372537" y="645160"/>
                  </a:cubicBezTo>
                  <a:cubicBezTo>
                    <a:pt x="373671" y="645160"/>
                    <a:pt x="374616" y="645727"/>
                    <a:pt x="374616" y="646672"/>
                  </a:cubicBezTo>
                  <a:cubicBezTo>
                    <a:pt x="374616" y="647428"/>
                    <a:pt x="375940" y="648184"/>
                    <a:pt x="377641" y="648184"/>
                  </a:cubicBezTo>
                  <a:cubicBezTo>
                    <a:pt x="379342" y="648184"/>
                    <a:pt x="382178" y="649885"/>
                    <a:pt x="384068" y="651587"/>
                  </a:cubicBezTo>
                  <a:cubicBezTo>
                    <a:pt x="389550" y="657447"/>
                    <a:pt x="393142" y="657258"/>
                    <a:pt x="403917" y="651398"/>
                  </a:cubicBezTo>
                  <a:cubicBezTo>
                    <a:pt x="417717" y="643836"/>
                    <a:pt x="425467" y="636275"/>
                    <a:pt x="431516" y="623798"/>
                  </a:cubicBezTo>
                  <a:cubicBezTo>
                    <a:pt x="435675" y="615481"/>
                    <a:pt x="437944" y="612645"/>
                    <a:pt x="441913" y="610755"/>
                  </a:cubicBezTo>
                  <a:cubicBezTo>
                    <a:pt x="444749" y="609432"/>
                    <a:pt x="448151" y="608297"/>
                    <a:pt x="449664" y="608297"/>
                  </a:cubicBezTo>
                  <a:cubicBezTo>
                    <a:pt x="450987" y="608297"/>
                    <a:pt x="453823" y="606785"/>
                    <a:pt x="455902" y="604895"/>
                  </a:cubicBezTo>
                  <a:cubicBezTo>
                    <a:pt x="457981" y="603193"/>
                    <a:pt x="462140" y="599791"/>
                    <a:pt x="465165" y="597333"/>
                  </a:cubicBezTo>
                  <a:cubicBezTo>
                    <a:pt x="468189" y="595065"/>
                    <a:pt x="472726" y="591473"/>
                    <a:pt x="474995" y="589205"/>
                  </a:cubicBezTo>
                  <a:cubicBezTo>
                    <a:pt x="483501" y="581076"/>
                    <a:pt x="483690" y="580887"/>
                    <a:pt x="486904" y="584668"/>
                  </a:cubicBezTo>
                  <a:cubicBezTo>
                    <a:pt x="489929" y="588260"/>
                    <a:pt x="490496" y="590906"/>
                    <a:pt x="488605" y="595821"/>
                  </a:cubicBezTo>
                  <a:cubicBezTo>
                    <a:pt x="487093" y="599602"/>
                    <a:pt x="490685" y="610188"/>
                    <a:pt x="494465" y="613780"/>
                  </a:cubicBezTo>
                  <a:cubicBezTo>
                    <a:pt x="496734" y="616048"/>
                    <a:pt x="497301" y="618316"/>
                    <a:pt x="497301" y="630226"/>
                  </a:cubicBezTo>
                  <a:cubicBezTo>
                    <a:pt x="497301" y="643080"/>
                    <a:pt x="496923" y="644403"/>
                    <a:pt x="493520" y="647428"/>
                  </a:cubicBezTo>
                  <a:cubicBezTo>
                    <a:pt x="488038" y="652343"/>
                    <a:pt x="457981" y="706407"/>
                    <a:pt x="456091" y="714536"/>
                  </a:cubicBezTo>
                  <a:cubicBezTo>
                    <a:pt x="455146" y="718317"/>
                    <a:pt x="454012" y="727202"/>
                    <a:pt x="453634" y="734196"/>
                  </a:cubicBezTo>
                  <a:cubicBezTo>
                    <a:pt x="452310" y="750642"/>
                    <a:pt x="446261" y="789206"/>
                    <a:pt x="444182" y="792986"/>
                  </a:cubicBezTo>
                  <a:cubicBezTo>
                    <a:pt x="443237" y="794688"/>
                    <a:pt x="442480" y="797901"/>
                    <a:pt x="442480" y="800170"/>
                  </a:cubicBezTo>
                  <a:cubicBezTo>
                    <a:pt x="442480" y="802438"/>
                    <a:pt x="441535" y="807164"/>
                    <a:pt x="440212" y="810567"/>
                  </a:cubicBezTo>
                  <a:cubicBezTo>
                    <a:pt x="438889" y="814347"/>
                    <a:pt x="438511" y="818128"/>
                    <a:pt x="439267" y="820018"/>
                  </a:cubicBezTo>
                  <a:cubicBezTo>
                    <a:pt x="440968" y="824177"/>
                    <a:pt x="438889" y="837221"/>
                    <a:pt x="434919" y="848752"/>
                  </a:cubicBezTo>
                  <a:cubicBezTo>
                    <a:pt x="432272" y="856503"/>
                    <a:pt x="430571" y="865198"/>
                    <a:pt x="426412" y="887883"/>
                  </a:cubicBezTo>
                  <a:cubicBezTo>
                    <a:pt x="425845" y="891663"/>
                    <a:pt x="423955" y="898469"/>
                    <a:pt x="422253" y="903384"/>
                  </a:cubicBezTo>
                  <a:cubicBezTo>
                    <a:pt x="418284" y="915293"/>
                    <a:pt x="416204" y="937410"/>
                    <a:pt x="417339" y="954235"/>
                  </a:cubicBezTo>
                  <a:cubicBezTo>
                    <a:pt x="418095" y="964632"/>
                    <a:pt x="417717" y="970870"/>
                    <a:pt x="415637" y="980133"/>
                  </a:cubicBezTo>
                  <a:cubicBezTo>
                    <a:pt x="411856" y="998091"/>
                    <a:pt x="410155" y="1008110"/>
                    <a:pt x="408643" y="1024556"/>
                  </a:cubicBezTo>
                  <a:cubicBezTo>
                    <a:pt x="407131" y="1041569"/>
                    <a:pt x="400514" y="1068791"/>
                    <a:pt x="397112" y="1072761"/>
                  </a:cubicBezTo>
                  <a:cubicBezTo>
                    <a:pt x="395410" y="1074462"/>
                    <a:pt x="395221" y="1075785"/>
                    <a:pt x="396166" y="1076541"/>
                  </a:cubicBezTo>
                  <a:cubicBezTo>
                    <a:pt x="397112" y="1077108"/>
                    <a:pt x="398246" y="1083914"/>
                    <a:pt x="398813" y="1091664"/>
                  </a:cubicBezTo>
                  <a:cubicBezTo>
                    <a:pt x="399758" y="1106787"/>
                    <a:pt x="402972" y="1122477"/>
                    <a:pt x="405240" y="1123989"/>
                  </a:cubicBezTo>
                  <a:cubicBezTo>
                    <a:pt x="406185" y="1124368"/>
                    <a:pt x="407131" y="1126447"/>
                    <a:pt x="407509" y="1128526"/>
                  </a:cubicBezTo>
                  <a:cubicBezTo>
                    <a:pt x="407887" y="1130606"/>
                    <a:pt x="409399" y="1136277"/>
                    <a:pt x="410722" y="1141003"/>
                  </a:cubicBezTo>
                  <a:cubicBezTo>
                    <a:pt x="412045" y="1145918"/>
                    <a:pt x="413747" y="1153101"/>
                    <a:pt x="414503" y="1157260"/>
                  </a:cubicBezTo>
                  <a:cubicBezTo>
                    <a:pt x="415259" y="1161230"/>
                    <a:pt x="416393" y="1167657"/>
                    <a:pt x="417149" y="1171249"/>
                  </a:cubicBezTo>
                  <a:cubicBezTo>
                    <a:pt x="418095" y="1175029"/>
                    <a:pt x="418662" y="1180890"/>
                    <a:pt x="418851" y="1184481"/>
                  </a:cubicBezTo>
                  <a:cubicBezTo>
                    <a:pt x="418851" y="1188073"/>
                    <a:pt x="419607" y="1193555"/>
                    <a:pt x="420552" y="1196769"/>
                  </a:cubicBezTo>
                  <a:cubicBezTo>
                    <a:pt x="421875" y="1201305"/>
                    <a:pt x="421875" y="1203196"/>
                    <a:pt x="420552" y="1205464"/>
                  </a:cubicBezTo>
                  <a:cubicBezTo>
                    <a:pt x="419607" y="1206977"/>
                    <a:pt x="418851" y="1209245"/>
                    <a:pt x="418851" y="1210568"/>
                  </a:cubicBezTo>
                  <a:cubicBezTo>
                    <a:pt x="418851" y="1211703"/>
                    <a:pt x="417906" y="1213593"/>
                    <a:pt x="416960" y="1214916"/>
                  </a:cubicBezTo>
                  <a:cubicBezTo>
                    <a:pt x="415826" y="1215861"/>
                    <a:pt x="414125" y="1222478"/>
                    <a:pt x="413180" y="1229472"/>
                  </a:cubicBezTo>
                  <a:cubicBezTo>
                    <a:pt x="411478" y="1242705"/>
                    <a:pt x="412235" y="1247808"/>
                    <a:pt x="418662" y="1265956"/>
                  </a:cubicBezTo>
                  <a:cubicBezTo>
                    <a:pt x="420174" y="1270304"/>
                    <a:pt x="422632" y="1279189"/>
                    <a:pt x="423955" y="1285238"/>
                  </a:cubicBezTo>
                  <a:cubicBezTo>
                    <a:pt x="425467" y="1291287"/>
                    <a:pt x="427168" y="1299037"/>
                    <a:pt x="427925" y="1302440"/>
                  </a:cubicBezTo>
                  <a:cubicBezTo>
                    <a:pt x="430193" y="1311703"/>
                    <a:pt x="427547" y="1340626"/>
                    <a:pt x="423577" y="1350644"/>
                  </a:cubicBezTo>
                  <a:cubicBezTo>
                    <a:pt x="422443" y="1353291"/>
                    <a:pt x="422064" y="1358584"/>
                    <a:pt x="422632" y="1365011"/>
                  </a:cubicBezTo>
                  <a:cubicBezTo>
                    <a:pt x="423388" y="1372762"/>
                    <a:pt x="423010" y="1375975"/>
                    <a:pt x="421686" y="1377677"/>
                  </a:cubicBezTo>
                  <a:cubicBezTo>
                    <a:pt x="417906" y="1382214"/>
                    <a:pt x="408076" y="1401495"/>
                    <a:pt x="406563" y="1407734"/>
                  </a:cubicBezTo>
                  <a:cubicBezTo>
                    <a:pt x="405996" y="1409813"/>
                    <a:pt x="404862" y="1412838"/>
                    <a:pt x="404295" y="1414350"/>
                  </a:cubicBezTo>
                  <a:cubicBezTo>
                    <a:pt x="403539" y="1416051"/>
                    <a:pt x="402594" y="1419265"/>
                    <a:pt x="401838" y="1421533"/>
                  </a:cubicBezTo>
                  <a:cubicBezTo>
                    <a:pt x="401081" y="1423802"/>
                    <a:pt x="399569" y="1426259"/>
                    <a:pt x="398246" y="1426826"/>
                  </a:cubicBezTo>
                  <a:cubicBezTo>
                    <a:pt x="385769" y="1432686"/>
                    <a:pt x="381800" y="1434199"/>
                    <a:pt x="376885" y="1435144"/>
                  </a:cubicBezTo>
                  <a:cubicBezTo>
                    <a:pt x="369890" y="1436467"/>
                    <a:pt x="356280" y="1436467"/>
                    <a:pt x="344181" y="1434955"/>
                  </a:cubicBezTo>
                  <a:cubicBezTo>
                    <a:pt x="337565" y="1434199"/>
                    <a:pt x="333595" y="1434577"/>
                    <a:pt x="327924" y="1436467"/>
                  </a:cubicBezTo>
                  <a:cubicBezTo>
                    <a:pt x="314125" y="1441004"/>
                    <a:pt x="310911" y="1446864"/>
                    <a:pt x="311289" y="1466335"/>
                  </a:cubicBezTo>
                  <a:cubicBezTo>
                    <a:pt x="311478" y="1475976"/>
                    <a:pt x="312045" y="1480513"/>
                    <a:pt x="313557" y="1481647"/>
                  </a:cubicBezTo>
                  <a:cubicBezTo>
                    <a:pt x="314692" y="1482592"/>
                    <a:pt x="315637" y="1484293"/>
                    <a:pt x="315637" y="1485428"/>
                  </a:cubicBezTo>
                  <a:cubicBezTo>
                    <a:pt x="315637" y="1490910"/>
                    <a:pt x="323009" y="1498849"/>
                    <a:pt x="332650" y="1503575"/>
                  </a:cubicBezTo>
                  <a:cubicBezTo>
                    <a:pt x="335864" y="1505276"/>
                    <a:pt x="340968" y="1507923"/>
                    <a:pt x="343803" y="1509435"/>
                  </a:cubicBezTo>
                  <a:cubicBezTo>
                    <a:pt x="346639" y="1510948"/>
                    <a:pt x="351365" y="1512649"/>
                    <a:pt x="354200" y="1513216"/>
                  </a:cubicBezTo>
                  <a:cubicBezTo>
                    <a:pt x="357036" y="1513594"/>
                    <a:pt x="360628" y="1514917"/>
                    <a:pt x="362140" y="1515673"/>
                  </a:cubicBezTo>
                  <a:cubicBezTo>
                    <a:pt x="363841" y="1516619"/>
                    <a:pt x="378019" y="1517375"/>
                    <a:pt x="398246" y="1517564"/>
                  </a:cubicBezTo>
                  <a:cubicBezTo>
                    <a:pt x="431327" y="1517942"/>
                    <a:pt x="435486" y="1518509"/>
                    <a:pt x="445694" y="1523802"/>
                  </a:cubicBezTo>
                  <a:cubicBezTo>
                    <a:pt x="447773" y="1524747"/>
                    <a:pt x="451365" y="1525692"/>
                    <a:pt x="453445" y="1525692"/>
                  </a:cubicBezTo>
                  <a:cubicBezTo>
                    <a:pt x="455713" y="1525692"/>
                    <a:pt x="458738" y="1526260"/>
                    <a:pt x="460250" y="1527016"/>
                  </a:cubicBezTo>
                  <a:cubicBezTo>
                    <a:pt x="462896" y="1528528"/>
                    <a:pt x="469513" y="1529284"/>
                    <a:pt x="490685" y="1531363"/>
                  </a:cubicBezTo>
                  <a:cubicBezTo>
                    <a:pt x="505619" y="1532687"/>
                    <a:pt x="523388" y="1529662"/>
                    <a:pt x="533029" y="1523802"/>
                  </a:cubicBezTo>
                  <a:cubicBezTo>
                    <a:pt x="539456" y="1520021"/>
                    <a:pt x="539834" y="1519454"/>
                    <a:pt x="539078" y="1514728"/>
                  </a:cubicBezTo>
                  <a:cubicBezTo>
                    <a:pt x="538511" y="1511515"/>
                    <a:pt x="538889" y="1508679"/>
                    <a:pt x="540212" y="1507167"/>
                  </a:cubicBezTo>
                  <a:cubicBezTo>
                    <a:pt x="542481" y="1504331"/>
                    <a:pt x="542481" y="1482592"/>
                    <a:pt x="540023" y="1476543"/>
                  </a:cubicBezTo>
                  <a:cubicBezTo>
                    <a:pt x="539267" y="1474274"/>
                    <a:pt x="538511" y="1462365"/>
                    <a:pt x="538511" y="1450078"/>
                  </a:cubicBezTo>
                  <a:cubicBezTo>
                    <a:pt x="538322" y="1437601"/>
                    <a:pt x="537755" y="1424747"/>
                    <a:pt x="536810" y="1420966"/>
                  </a:cubicBezTo>
                  <a:cubicBezTo>
                    <a:pt x="535864" y="1417185"/>
                    <a:pt x="534730" y="1410569"/>
                    <a:pt x="534163" y="1406032"/>
                  </a:cubicBezTo>
                  <a:cubicBezTo>
                    <a:pt x="533407" y="1401495"/>
                    <a:pt x="531139" y="1394312"/>
                    <a:pt x="529059" y="1389964"/>
                  </a:cubicBezTo>
                  <a:cubicBezTo>
                    <a:pt x="525846" y="1383537"/>
                    <a:pt x="525278" y="1380890"/>
                    <a:pt x="526035" y="1375597"/>
                  </a:cubicBezTo>
                  <a:cubicBezTo>
                    <a:pt x="526413" y="1372006"/>
                    <a:pt x="527547" y="1368792"/>
                    <a:pt x="528303" y="1368414"/>
                  </a:cubicBezTo>
                  <a:cubicBezTo>
                    <a:pt x="529059" y="1368036"/>
                    <a:pt x="529626" y="1366334"/>
                    <a:pt x="529626" y="1364633"/>
                  </a:cubicBezTo>
                  <a:cubicBezTo>
                    <a:pt x="529626" y="1362932"/>
                    <a:pt x="530571" y="1358584"/>
                    <a:pt x="531895" y="1354803"/>
                  </a:cubicBezTo>
                  <a:cubicBezTo>
                    <a:pt x="537755" y="1335900"/>
                    <a:pt x="538511" y="1330796"/>
                    <a:pt x="540023" y="1301873"/>
                  </a:cubicBezTo>
                  <a:cubicBezTo>
                    <a:pt x="540779" y="1285049"/>
                    <a:pt x="542292" y="1262742"/>
                    <a:pt x="543048" y="1252345"/>
                  </a:cubicBezTo>
                  <a:cubicBezTo>
                    <a:pt x="543993" y="1241948"/>
                    <a:pt x="545316" y="1212270"/>
                    <a:pt x="546072" y="1186561"/>
                  </a:cubicBezTo>
                  <a:cubicBezTo>
                    <a:pt x="547585" y="1126258"/>
                    <a:pt x="549475" y="1102061"/>
                    <a:pt x="553823" y="1093176"/>
                  </a:cubicBezTo>
                  <a:cubicBezTo>
                    <a:pt x="556659" y="1087505"/>
                    <a:pt x="557037" y="1084103"/>
                    <a:pt x="557037" y="1068791"/>
                  </a:cubicBezTo>
                  <a:cubicBezTo>
                    <a:pt x="557037" y="1058394"/>
                    <a:pt x="557793" y="1049887"/>
                    <a:pt x="558738" y="1048186"/>
                  </a:cubicBezTo>
                  <a:cubicBezTo>
                    <a:pt x="559683" y="1046484"/>
                    <a:pt x="561006" y="1042515"/>
                    <a:pt x="561573" y="1038923"/>
                  </a:cubicBezTo>
                  <a:cubicBezTo>
                    <a:pt x="562141" y="1035331"/>
                    <a:pt x="563464" y="1030605"/>
                    <a:pt x="564598" y="1028526"/>
                  </a:cubicBezTo>
                  <a:cubicBezTo>
                    <a:pt x="565732" y="1026258"/>
                    <a:pt x="566678" y="1023422"/>
                    <a:pt x="566678" y="1022099"/>
                  </a:cubicBezTo>
                  <a:cubicBezTo>
                    <a:pt x="566678" y="1020775"/>
                    <a:pt x="567434" y="1019074"/>
                    <a:pt x="568190" y="1018696"/>
                  </a:cubicBezTo>
                  <a:cubicBezTo>
                    <a:pt x="569135" y="1018318"/>
                    <a:pt x="569702" y="1015671"/>
                    <a:pt x="569702" y="1013025"/>
                  </a:cubicBezTo>
                  <a:cubicBezTo>
                    <a:pt x="569702" y="1006220"/>
                    <a:pt x="573483" y="995823"/>
                    <a:pt x="583124" y="976163"/>
                  </a:cubicBezTo>
                  <a:lnTo>
                    <a:pt x="591630" y="958771"/>
                  </a:lnTo>
                  <a:lnTo>
                    <a:pt x="592575" y="965766"/>
                  </a:lnTo>
                  <a:cubicBezTo>
                    <a:pt x="592954" y="969547"/>
                    <a:pt x="594088" y="975596"/>
                    <a:pt x="594844" y="978998"/>
                  </a:cubicBezTo>
                  <a:cubicBezTo>
                    <a:pt x="595789" y="982401"/>
                    <a:pt x="596356" y="986938"/>
                    <a:pt x="596356" y="989395"/>
                  </a:cubicBezTo>
                  <a:cubicBezTo>
                    <a:pt x="596356" y="994877"/>
                    <a:pt x="604107" y="1023989"/>
                    <a:pt x="607509" y="1031551"/>
                  </a:cubicBezTo>
                  <a:cubicBezTo>
                    <a:pt x="608077" y="1033252"/>
                    <a:pt x="607887" y="1038923"/>
                    <a:pt x="606753" y="1044783"/>
                  </a:cubicBezTo>
                  <a:cubicBezTo>
                    <a:pt x="605430" y="1052723"/>
                    <a:pt x="605241" y="1057260"/>
                    <a:pt x="606564" y="1064254"/>
                  </a:cubicBezTo>
                  <a:cubicBezTo>
                    <a:pt x="608644" y="1074840"/>
                    <a:pt x="612235" y="1087505"/>
                    <a:pt x="615071" y="1094311"/>
                  </a:cubicBezTo>
                  <a:cubicBezTo>
                    <a:pt x="616205" y="1096768"/>
                    <a:pt x="617150" y="1099982"/>
                    <a:pt x="617150" y="1101305"/>
                  </a:cubicBezTo>
                  <a:cubicBezTo>
                    <a:pt x="617150" y="1102628"/>
                    <a:pt x="617717" y="1103574"/>
                    <a:pt x="618474" y="1103574"/>
                  </a:cubicBezTo>
                  <a:cubicBezTo>
                    <a:pt x="619230" y="1103574"/>
                    <a:pt x="620175" y="1105275"/>
                    <a:pt x="620742" y="1107354"/>
                  </a:cubicBezTo>
                  <a:cubicBezTo>
                    <a:pt x="621309" y="1109434"/>
                    <a:pt x="623010" y="1112458"/>
                    <a:pt x="624712" y="1114349"/>
                  </a:cubicBezTo>
                  <a:cubicBezTo>
                    <a:pt x="626413" y="1116050"/>
                    <a:pt x="629816" y="1121910"/>
                    <a:pt x="632084" y="1127203"/>
                  </a:cubicBezTo>
                  <a:cubicBezTo>
                    <a:pt x="634542" y="1132496"/>
                    <a:pt x="637566" y="1138545"/>
                    <a:pt x="638700" y="1140814"/>
                  </a:cubicBezTo>
                  <a:cubicBezTo>
                    <a:pt x="639835" y="1142893"/>
                    <a:pt x="640780" y="1145918"/>
                    <a:pt x="640780" y="1147619"/>
                  </a:cubicBezTo>
                  <a:cubicBezTo>
                    <a:pt x="640780" y="1149320"/>
                    <a:pt x="641347" y="1151022"/>
                    <a:pt x="642103" y="1151400"/>
                  </a:cubicBezTo>
                  <a:cubicBezTo>
                    <a:pt x="642859" y="1151967"/>
                    <a:pt x="643804" y="1155180"/>
                    <a:pt x="644372" y="1158583"/>
                  </a:cubicBezTo>
                  <a:cubicBezTo>
                    <a:pt x="644939" y="1161986"/>
                    <a:pt x="646451" y="1168413"/>
                    <a:pt x="647585" y="1172950"/>
                  </a:cubicBezTo>
                  <a:cubicBezTo>
                    <a:pt x="648908" y="1177298"/>
                    <a:pt x="650610" y="1184292"/>
                    <a:pt x="651366" y="1188451"/>
                  </a:cubicBezTo>
                  <a:cubicBezTo>
                    <a:pt x="657793" y="1219831"/>
                    <a:pt x="660629" y="1229472"/>
                    <a:pt x="668190" y="1246296"/>
                  </a:cubicBezTo>
                  <a:cubicBezTo>
                    <a:pt x="670081" y="1250455"/>
                    <a:pt x="671593" y="1255370"/>
                    <a:pt x="671593" y="1256693"/>
                  </a:cubicBezTo>
                  <a:cubicBezTo>
                    <a:pt x="671593" y="1258395"/>
                    <a:pt x="672538" y="1259907"/>
                    <a:pt x="673861" y="1260474"/>
                  </a:cubicBezTo>
                  <a:cubicBezTo>
                    <a:pt x="674995" y="1260852"/>
                    <a:pt x="676130" y="1262742"/>
                    <a:pt x="676130" y="1264255"/>
                  </a:cubicBezTo>
                  <a:cubicBezTo>
                    <a:pt x="676130" y="1265956"/>
                    <a:pt x="677075" y="1267657"/>
                    <a:pt x="678398" y="1268035"/>
                  </a:cubicBezTo>
                  <a:cubicBezTo>
                    <a:pt x="679532" y="1268602"/>
                    <a:pt x="680667" y="1269548"/>
                    <a:pt x="680667" y="1270304"/>
                  </a:cubicBezTo>
                  <a:cubicBezTo>
                    <a:pt x="680667" y="1271060"/>
                    <a:pt x="682179" y="1275219"/>
                    <a:pt x="684069" y="1279378"/>
                  </a:cubicBezTo>
                  <a:cubicBezTo>
                    <a:pt x="685960" y="1283725"/>
                    <a:pt x="688795" y="1291098"/>
                    <a:pt x="690118" y="1295824"/>
                  </a:cubicBezTo>
                  <a:cubicBezTo>
                    <a:pt x="691631" y="1300739"/>
                    <a:pt x="693332" y="1306221"/>
                    <a:pt x="694088" y="1308300"/>
                  </a:cubicBezTo>
                  <a:cubicBezTo>
                    <a:pt x="695790" y="1312837"/>
                    <a:pt x="698247" y="1324179"/>
                    <a:pt x="699759" y="1334954"/>
                  </a:cubicBezTo>
                  <a:cubicBezTo>
                    <a:pt x="700515" y="1339302"/>
                    <a:pt x="701650" y="1345351"/>
                    <a:pt x="702595" y="1348187"/>
                  </a:cubicBezTo>
                  <a:cubicBezTo>
                    <a:pt x="703540" y="1351023"/>
                    <a:pt x="704296" y="1356883"/>
                    <a:pt x="704296" y="1361041"/>
                  </a:cubicBezTo>
                  <a:cubicBezTo>
                    <a:pt x="704296" y="1368792"/>
                    <a:pt x="704296" y="1368792"/>
                    <a:pt x="699948" y="1368792"/>
                  </a:cubicBezTo>
                  <a:cubicBezTo>
                    <a:pt x="688795" y="1368792"/>
                    <a:pt x="676319" y="1380701"/>
                    <a:pt x="676319" y="1391287"/>
                  </a:cubicBezTo>
                  <a:cubicBezTo>
                    <a:pt x="676319" y="1393934"/>
                    <a:pt x="675563" y="1399038"/>
                    <a:pt x="674806" y="1402441"/>
                  </a:cubicBezTo>
                  <a:cubicBezTo>
                    <a:pt x="673294" y="1408490"/>
                    <a:pt x="674995" y="1420399"/>
                    <a:pt x="677831" y="1424180"/>
                  </a:cubicBezTo>
                  <a:cubicBezTo>
                    <a:pt x="678398" y="1424936"/>
                    <a:pt x="679532" y="1427204"/>
                    <a:pt x="680099" y="1429284"/>
                  </a:cubicBezTo>
                  <a:cubicBezTo>
                    <a:pt x="680667" y="1431174"/>
                    <a:pt x="681990" y="1433632"/>
                    <a:pt x="682935" y="1434388"/>
                  </a:cubicBezTo>
                  <a:cubicBezTo>
                    <a:pt x="687283" y="1438735"/>
                    <a:pt x="698814" y="1443461"/>
                    <a:pt x="709589" y="1445541"/>
                  </a:cubicBezTo>
                  <a:cubicBezTo>
                    <a:pt x="732463" y="1449700"/>
                    <a:pt x="736999" y="1452346"/>
                    <a:pt x="739079" y="1462743"/>
                  </a:cubicBezTo>
                  <a:cubicBezTo>
                    <a:pt x="740591" y="1470872"/>
                    <a:pt x="746073" y="1477110"/>
                    <a:pt x="755336" y="1481647"/>
                  </a:cubicBezTo>
                  <a:cubicBezTo>
                    <a:pt x="763276" y="1485617"/>
                    <a:pt x="763843" y="1485617"/>
                    <a:pt x="784637" y="1484860"/>
                  </a:cubicBezTo>
                  <a:cubicBezTo>
                    <a:pt x="796168" y="1484482"/>
                    <a:pt x="808644" y="1483159"/>
                    <a:pt x="812236" y="1482025"/>
                  </a:cubicBezTo>
                  <a:lnTo>
                    <a:pt x="818852" y="1479946"/>
                  </a:lnTo>
                  <a:lnTo>
                    <a:pt x="819230" y="1472006"/>
                  </a:lnTo>
                  <a:cubicBezTo>
                    <a:pt x="819609" y="1466146"/>
                    <a:pt x="818852" y="1462365"/>
                    <a:pt x="816206" y="1457450"/>
                  </a:cubicBezTo>
                  <a:cubicBezTo>
                    <a:pt x="813181" y="1451590"/>
                    <a:pt x="812803" y="1448376"/>
                    <a:pt x="812614" y="1433632"/>
                  </a:cubicBezTo>
                  <a:cubicBezTo>
                    <a:pt x="812614" y="1424369"/>
                    <a:pt x="813370" y="1413027"/>
                    <a:pt x="814315" y="1408490"/>
                  </a:cubicBezTo>
                  <a:cubicBezTo>
                    <a:pt x="818663" y="1389208"/>
                    <a:pt x="819798" y="1377677"/>
                    <a:pt x="817907" y="1371627"/>
                  </a:cubicBezTo>
                  <a:cubicBezTo>
                    <a:pt x="816773" y="1367847"/>
                    <a:pt x="816395" y="1363688"/>
                    <a:pt x="817151" y="1359529"/>
                  </a:cubicBezTo>
                  <a:cubicBezTo>
                    <a:pt x="818852" y="1350455"/>
                    <a:pt x="818663" y="1342516"/>
                    <a:pt x="816584" y="1332497"/>
                  </a:cubicBezTo>
                  <a:cubicBezTo>
                    <a:pt x="815639" y="1327582"/>
                    <a:pt x="814315" y="1320210"/>
                    <a:pt x="813559" y="1316240"/>
                  </a:cubicBezTo>
                  <a:cubicBezTo>
                    <a:pt x="811291" y="1303196"/>
                    <a:pt x="807888" y="1288073"/>
                    <a:pt x="804107" y="1273328"/>
                  </a:cubicBezTo>
                  <a:cubicBezTo>
                    <a:pt x="801839" y="1264822"/>
                    <a:pt x="798058" y="1239869"/>
                    <a:pt x="796357" y="1222856"/>
                  </a:cubicBezTo>
                  <a:cubicBezTo>
                    <a:pt x="795979" y="1218508"/>
                    <a:pt x="796357" y="1213215"/>
                    <a:pt x="797302" y="1211135"/>
                  </a:cubicBezTo>
                  <a:cubicBezTo>
                    <a:pt x="799004" y="1206788"/>
                    <a:pt x="796546" y="1184481"/>
                    <a:pt x="793143" y="1176353"/>
                  </a:cubicBezTo>
                  <a:cubicBezTo>
                    <a:pt x="792198" y="1174084"/>
                    <a:pt x="791442" y="1170682"/>
                    <a:pt x="791442" y="1168791"/>
                  </a:cubicBezTo>
                  <a:cubicBezTo>
                    <a:pt x="791442" y="1167090"/>
                    <a:pt x="790119" y="1162742"/>
                    <a:pt x="788417" y="1159528"/>
                  </a:cubicBezTo>
                  <a:cubicBezTo>
                    <a:pt x="786716" y="1156315"/>
                    <a:pt x="784826" y="1151022"/>
                    <a:pt x="784070" y="1147808"/>
                  </a:cubicBezTo>
                  <a:cubicBezTo>
                    <a:pt x="782746" y="1141948"/>
                    <a:pt x="768569" y="1101872"/>
                    <a:pt x="765733" y="1096012"/>
                  </a:cubicBezTo>
                  <a:cubicBezTo>
                    <a:pt x="764788" y="1093744"/>
                    <a:pt x="764788" y="1090908"/>
                    <a:pt x="765922" y="1086938"/>
                  </a:cubicBezTo>
                  <a:cubicBezTo>
                    <a:pt x="766867" y="1083914"/>
                    <a:pt x="767623" y="1078243"/>
                    <a:pt x="767623" y="1074462"/>
                  </a:cubicBezTo>
                  <a:cubicBezTo>
                    <a:pt x="767623" y="1068413"/>
                    <a:pt x="771215" y="1058583"/>
                    <a:pt x="774051" y="1057449"/>
                  </a:cubicBezTo>
                  <a:cubicBezTo>
                    <a:pt x="777075" y="1055936"/>
                    <a:pt x="771593" y="1048375"/>
                    <a:pt x="767434" y="1048375"/>
                  </a:cubicBezTo>
                  <a:cubicBezTo>
                    <a:pt x="765922" y="1048375"/>
                    <a:pt x="764788" y="1047619"/>
                    <a:pt x="764788" y="1046862"/>
                  </a:cubicBezTo>
                  <a:cubicBezTo>
                    <a:pt x="764788" y="1045917"/>
                    <a:pt x="762898" y="1045350"/>
                    <a:pt x="760440" y="1045350"/>
                  </a:cubicBezTo>
                  <a:lnTo>
                    <a:pt x="756092" y="1045350"/>
                  </a:lnTo>
                  <a:lnTo>
                    <a:pt x="755336" y="1027959"/>
                  </a:lnTo>
                  <a:cubicBezTo>
                    <a:pt x="754958" y="1018507"/>
                    <a:pt x="753635" y="1004896"/>
                    <a:pt x="752311" y="997902"/>
                  </a:cubicBezTo>
                  <a:cubicBezTo>
                    <a:pt x="747775" y="972571"/>
                    <a:pt x="745695" y="959149"/>
                    <a:pt x="745506" y="952722"/>
                  </a:cubicBezTo>
                  <a:cubicBezTo>
                    <a:pt x="745506" y="946295"/>
                    <a:pt x="750232" y="926257"/>
                    <a:pt x="753257" y="920964"/>
                  </a:cubicBezTo>
                  <a:cubicBezTo>
                    <a:pt x="755336" y="916805"/>
                    <a:pt x="761574" y="892231"/>
                    <a:pt x="764032" y="877864"/>
                  </a:cubicBezTo>
                  <a:cubicBezTo>
                    <a:pt x="769892" y="843648"/>
                    <a:pt x="770459" y="837977"/>
                    <a:pt x="769703" y="827013"/>
                  </a:cubicBezTo>
                  <a:cubicBezTo>
                    <a:pt x="769136" y="818506"/>
                    <a:pt x="769325" y="814536"/>
                    <a:pt x="771215" y="811323"/>
                  </a:cubicBezTo>
                  <a:cubicBezTo>
                    <a:pt x="772916" y="807542"/>
                    <a:pt x="773295" y="802438"/>
                    <a:pt x="772727" y="782589"/>
                  </a:cubicBezTo>
                  <a:cubicBezTo>
                    <a:pt x="772349" y="768033"/>
                    <a:pt x="771215" y="755746"/>
                    <a:pt x="770081" y="751965"/>
                  </a:cubicBezTo>
                  <a:cubicBezTo>
                    <a:pt x="768947" y="748374"/>
                    <a:pt x="768380" y="743459"/>
                    <a:pt x="768947" y="740812"/>
                  </a:cubicBezTo>
                  <a:cubicBezTo>
                    <a:pt x="769325" y="737220"/>
                    <a:pt x="768947" y="735141"/>
                    <a:pt x="767245" y="733251"/>
                  </a:cubicBezTo>
                  <a:cubicBezTo>
                    <a:pt x="763465" y="729470"/>
                    <a:pt x="761763" y="721908"/>
                    <a:pt x="760818" y="702816"/>
                  </a:cubicBezTo>
                  <a:cubicBezTo>
                    <a:pt x="759873" y="686937"/>
                    <a:pt x="756281" y="671436"/>
                    <a:pt x="753068" y="669545"/>
                  </a:cubicBezTo>
                  <a:cubicBezTo>
                    <a:pt x="752311" y="668978"/>
                    <a:pt x="751744" y="666521"/>
                    <a:pt x="751744" y="663874"/>
                  </a:cubicBezTo>
                  <a:cubicBezTo>
                    <a:pt x="751744" y="660094"/>
                    <a:pt x="750421" y="657447"/>
                    <a:pt x="745884" y="653288"/>
                  </a:cubicBezTo>
                  <a:cubicBezTo>
                    <a:pt x="740213" y="647617"/>
                    <a:pt x="740213" y="647239"/>
                    <a:pt x="739835" y="636842"/>
                  </a:cubicBezTo>
                  <a:cubicBezTo>
                    <a:pt x="739457" y="627012"/>
                    <a:pt x="739835" y="626067"/>
                    <a:pt x="743616" y="622664"/>
                  </a:cubicBezTo>
                  <a:cubicBezTo>
                    <a:pt x="746829" y="620018"/>
                    <a:pt x="747775" y="617749"/>
                    <a:pt x="747964" y="612645"/>
                  </a:cubicBezTo>
                  <a:cubicBezTo>
                    <a:pt x="748153" y="609054"/>
                    <a:pt x="749098" y="604139"/>
                    <a:pt x="750232" y="602059"/>
                  </a:cubicBezTo>
                  <a:cubicBezTo>
                    <a:pt x="751933" y="598846"/>
                    <a:pt x="751933" y="596955"/>
                    <a:pt x="750610" y="592985"/>
                  </a:cubicBezTo>
                  <a:cubicBezTo>
                    <a:pt x="749665" y="590339"/>
                    <a:pt x="748909" y="587503"/>
                    <a:pt x="748909" y="586747"/>
                  </a:cubicBezTo>
                  <a:cubicBezTo>
                    <a:pt x="748909" y="584479"/>
                    <a:pt x="755336" y="581076"/>
                    <a:pt x="761385" y="580320"/>
                  </a:cubicBezTo>
                  <a:cubicBezTo>
                    <a:pt x="766489" y="579564"/>
                    <a:pt x="767434" y="578619"/>
                    <a:pt x="768947" y="574460"/>
                  </a:cubicBezTo>
                  <a:cubicBezTo>
                    <a:pt x="771215" y="567087"/>
                    <a:pt x="774618" y="565386"/>
                    <a:pt x="786905" y="565386"/>
                  </a:cubicBezTo>
                  <a:cubicBezTo>
                    <a:pt x="793900" y="565386"/>
                    <a:pt x="798058" y="564630"/>
                    <a:pt x="799004" y="563496"/>
                  </a:cubicBezTo>
                  <a:cubicBezTo>
                    <a:pt x="800705" y="561605"/>
                    <a:pt x="800516" y="556123"/>
                    <a:pt x="796357" y="499790"/>
                  </a:cubicBezTo>
                  <a:cubicBezTo>
                    <a:pt x="795601" y="489204"/>
                    <a:pt x="795412" y="475405"/>
                    <a:pt x="795979" y="469166"/>
                  </a:cubicBezTo>
                  <a:cubicBezTo>
                    <a:pt x="796924" y="457446"/>
                    <a:pt x="796735" y="457635"/>
                    <a:pt x="803729" y="457257"/>
                  </a:cubicBezTo>
                  <a:cubicBezTo>
                    <a:pt x="809022" y="456879"/>
                    <a:pt x="809211" y="455556"/>
                    <a:pt x="808455" y="419072"/>
                  </a:cubicBezTo>
                  <a:cubicBezTo>
                    <a:pt x="807888" y="386935"/>
                    <a:pt x="807510" y="382966"/>
                    <a:pt x="805053" y="380319"/>
                  </a:cubicBezTo>
                  <a:cubicBezTo>
                    <a:pt x="802784" y="377673"/>
                    <a:pt x="802595" y="376160"/>
                    <a:pt x="803918" y="367087"/>
                  </a:cubicBezTo>
                  <a:cubicBezTo>
                    <a:pt x="804675" y="361416"/>
                    <a:pt x="805998" y="354421"/>
                    <a:pt x="806754" y="351397"/>
                  </a:cubicBezTo>
                  <a:cubicBezTo>
                    <a:pt x="807699" y="348372"/>
                    <a:pt x="808455" y="334950"/>
                    <a:pt x="808644" y="321718"/>
                  </a:cubicBezTo>
                  <a:cubicBezTo>
                    <a:pt x="809022" y="300357"/>
                    <a:pt x="808644" y="296765"/>
                    <a:pt x="805998" y="291094"/>
                  </a:cubicBezTo>
                  <a:cubicBezTo>
                    <a:pt x="802028" y="282020"/>
                    <a:pt x="797491" y="277294"/>
                    <a:pt x="786527" y="270300"/>
                  </a:cubicBezTo>
                  <a:cubicBezTo>
                    <a:pt x="781423" y="267086"/>
                    <a:pt x="776697" y="263495"/>
                    <a:pt x="776130" y="262360"/>
                  </a:cubicBezTo>
                  <a:cubicBezTo>
                    <a:pt x="775185" y="259903"/>
                    <a:pt x="768947" y="259336"/>
                    <a:pt x="767623" y="261604"/>
                  </a:cubicBezTo>
                  <a:cubicBezTo>
                    <a:pt x="766489" y="263495"/>
                    <a:pt x="762519" y="261793"/>
                    <a:pt x="762519" y="259336"/>
                  </a:cubicBezTo>
                  <a:cubicBezTo>
                    <a:pt x="762519" y="258202"/>
                    <a:pt x="761574" y="257256"/>
                    <a:pt x="760251" y="257256"/>
                  </a:cubicBezTo>
                  <a:cubicBezTo>
                    <a:pt x="759306" y="257256"/>
                    <a:pt x="757605" y="256311"/>
                    <a:pt x="757037" y="255177"/>
                  </a:cubicBezTo>
                  <a:cubicBezTo>
                    <a:pt x="756470" y="254043"/>
                    <a:pt x="751366" y="251963"/>
                    <a:pt x="745884" y="250640"/>
                  </a:cubicBezTo>
                  <a:cubicBezTo>
                    <a:pt x="740402" y="249317"/>
                    <a:pt x="732841" y="246481"/>
                    <a:pt x="729060" y="244402"/>
                  </a:cubicBezTo>
                  <a:cubicBezTo>
                    <a:pt x="725279" y="242322"/>
                    <a:pt x="720364" y="240054"/>
                    <a:pt x="717718" y="239676"/>
                  </a:cubicBezTo>
                  <a:cubicBezTo>
                    <a:pt x="712047" y="238542"/>
                    <a:pt x="702406" y="224742"/>
                    <a:pt x="701272" y="216424"/>
                  </a:cubicBezTo>
                  <a:cubicBezTo>
                    <a:pt x="700137" y="208863"/>
                    <a:pt x="696168" y="201112"/>
                    <a:pt x="693332" y="201301"/>
                  </a:cubicBezTo>
                  <a:cubicBezTo>
                    <a:pt x="688228" y="201680"/>
                    <a:pt x="686338" y="200923"/>
                    <a:pt x="684069" y="196765"/>
                  </a:cubicBezTo>
                  <a:cubicBezTo>
                    <a:pt x="681234" y="192039"/>
                    <a:pt x="673672" y="189014"/>
                    <a:pt x="669513" y="191093"/>
                  </a:cubicBezTo>
                  <a:cubicBezTo>
                    <a:pt x="667812" y="192039"/>
                    <a:pt x="666678" y="191472"/>
                    <a:pt x="665544" y="188825"/>
                  </a:cubicBezTo>
                  <a:cubicBezTo>
                    <a:pt x="664598" y="186746"/>
                    <a:pt x="662519" y="185044"/>
                    <a:pt x="661196" y="185044"/>
                  </a:cubicBezTo>
                  <a:cubicBezTo>
                    <a:pt x="657793" y="185044"/>
                    <a:pt x="653445" y="173513"/>
                    <a:pt x="653445" y="164061"/>
                  </a:cubicBezTo>
                  <a:cubicBezTo>
                    <a:pt x="653445" y="158012"/>
                    <a:pt x="654012" y="156689"/>
                    <a:pt x="658171" y="153475"/>
                  </a:cubicBezTo>
                  <a:cubicBezTo>
                    <a:pt x="662141" y="150451"/>
                    <a:pt x="663275" y="150073"/>
                    <a:pt x="665166" y="151774"/>
                  </a:cubicBezTo>
                  <a:cubicBezTo>
                    <a:pt x="668946" y="154798"/>
                    <a:pt x="672349" y="152908"/>
                    <a:pt x="673294" y="147048"/>
                  </a:cubicBezTo>
                  <a:cubicBezTo>
                    <a:pt x="673861" y="144023"/>
                    <a:pt x="674617" y="139865"/>
                    <a:pt x="674995" y="137785"/>
                  </a:cubicBezTo>
                  <a:cubicBezTo>
                    <a:pt x="675941" y="132114"/>
                    <a:pt x="684069" y="121717"/>
                    <a:pt x="687472" y="121717"/>
                  </a:cubicBezTo>
                  <a:cubicBezTo>
                    <a:pt x="691253" y="121717"/>
                    <a:pt x="696357" y="116046"/>
                    <a:pt x="696357" y="111509"/>
                  </a:cubicBezTo>
                  <a:cubicBezTo>
                    <a:pt x="696357" y="109619"/>
                    <a:pt x="697491" y="106594"/>
                    <a:pt x="699003" y="105082"/>
                  </a:cubicBezTo>
                  <a:cubicBezTo>
                    <a:pt x="701083" y="102813"/>
                    <a:pt x="701461" y="99222"/>
                    <a:pt x="701461" y="82208"/>
                  </a:cubicBezTo>
                  <a:lnTo>
                    <a:pt x="701461" y="61225"/>
                  </a:lnTo>
                  <a:lnTo>
                    <a:pt x="696735" y="59335"/>
                  </a:lnTo>
                  <a:cubicBezTo>
                    <a:pt x="692954" y="57634"/>
                    <a:pt x="691064" y="57634"/>
                    <a:pt x="688228" y="58957"/>
                  </a:cubicBezTo>
                  <a:cubicBezTo>
                    <a:pt x="686149" y="59902"/>
                    <a:pt x="684447" y="61225"/>
                    <a:pt x="684447" y="61981"/>
                  </a:cubicBezTo>
                  <a:cubicBezTo>
                    <a:pt x="684447" y="62738"/>
                    <a:pt x="683124" y="62549"/>
                    <a:pt x="681423" y="61603"/>
                  </a:cubicBezTo>
                  <a:cubicBezTo>
                    <a:pt x="678965" y="60280"/>
                    <a:pt x="678209" y="60658"/>
                    <a:pt x="677075" y="63872"/>
                  </a:cubicBezTo>
                  <a:cubicBezTo>
                    <a:pt x="674806" y="69543"/>
                    <a:pt x="672160" y="68220"/>
                    <a:pt x="668379" y="59713"/>
                  </a:cubicBezTo>
                  <a:cubicBezTo>
                    <a:pt x="654201" y="28900"/>
                    <a:pt x="631517" y="10563"/>
                    <a:pt x="599381" y="4136"/>
                  </a:cubicBezTo>
                  <a:cubicBezTo>
                    <a:pt x="594466" y="3191"/>
                    <a:pt x="588417" y="1868"/>
                    <a:pt x="585959" y="1112"/>
                  </a:cubicBezTo>
                  <a:cubicBezTo>
                    <a:pt x="581044" y="-401"/>
                    <a:pt x="578776" y="-401"/>
                    <a:pt x="565543" y="1301"/>
                  </a:cubicBezTo>
                  <a:close/>
                  <a:moveTo>
                    <a:pt x="778777" y="276538"/>
                  </a:moveTo>
                  <a:cubicBezTo>
                    <a:pt x="779722" y="277672"/>
                    <a:pt x="781234" y="278807"/>
                    <a:pt x="781990" y="278807"/>
                  </a:cubicBezTo>
                  <a:cubicBezTo>
                    <a:pt x="785204" y="278807"/>
                    <a:pt x="794089" y="287313"/>
                    <a:pt x="796546" y="292795"/>
                  </a:cubicBezTo>
                  <a:cubicBezTo>
                    <a:pt x="800516" y="301869"/>
                    <a:pt x="801083" y="308674"/>
                    <a:pt x="800138" y="324931"/>
                  </a:cubicBezTo>
                  <a:lnTo>
                    <a:pt x="799193" y="339865"/>
                  </a:lnTo>
                  <a:lnTo>
                    <a:pt x="795601" y="335896"/>
                  </a:lnTo>
                  <a:cubicBezTo>
                    <a:pt x="793900" y="333627"/>
                    <a:pt x="792198" y="330981"/>
                    <a:pt x="792198" y="330035"/>
                  </a:cubicBezTo>
                  <a:cubicBezTo>
                    <a:pt x="792198" y="328334"/>
                    <a:pt x="787472" y="318693"/>
                    <a:pt x="775563" y="296576"/>
                  </a:cubicBezTo>
                  <a:cubicBezTo>
                    <a:pt x="769136" y="284856"/>
                    <a:pt x="767056" y="277861"/>
                    <a:pt x="769703" y="275404"/>
                  </a:cubicBezTo>
                  <a:cubicBezTo>
                    <a:pt x="771215" y="273703"/>
                    <a:pt x="776886" y="274459"/>
                    <a:pt x="778777" y="276538"/>
                  </a:cubicBezTo>
                  <a:close/>
                  <a:moveTo>
                    <a:pt x="309210" y="498467"/>
                  </a:moveTo>
                  <a:cubicBezTo>
                    <a:pt x="309210" y="499034"/>
                    <a:pt x="307508" y="501870"/>
                    <a:pt x="305429" y="504705"/>
                  </a:cubicBezTo>
                  <a:cubicBezTo>
                    <a:pt x="302215" y="509053"/>
                    <a:pt x="301648" y="509242"/>
                    <a:pt x="301648" y="506407"/>
                  </a:cubicBezTo>
                  <a:cubicBezTo>
                    <a:pt x="301648" y="504705"/>
                    <a:pt x="302782" y="501870"/>
                    <a:pt x="304106" y="500168"/>
                  </a:cubicBezTo>
                  <a:cubicBezTo>
                    <a:pt x="307130" y="497144"/>
                    <a:pt x="309210" y="496388"/>
                    <a:pt x="309210" y="498467"/>
                  </a:cubicBezTo>
                  <a:close/>
                </a:path>
              </a:pathLst>
            </a:custGeom>
            <a:solidFill>
              <a:srgbClr val="054F58"/>
            </a:solidFill>
            <a:ln w="18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Graphic 3">
              <a:extLst>
                <a:ext uri="{FF2B5EF4-FFF2-40B4-BE49-F238E27FC236}">
                  <a16:creationId xmlns:a16="http://schemas.microsoft.com/office/drawing/2014/main" id="{C2FEC757-21CD-22A6-1B38-B58546800005}"/>
                </a:ext>
              </a:extLst>
            </p:cNvPr>
            <p:cNvSpPr/>
            <p:nvPr/>
          </p:nvSpPr>
          <p:spPr>
            <a:xfrm>
              <a:off x="3927311" y="4636450"/>
              <a:ext cx="819321" cy="1531671"/>
            </a:xfrm>
            <a:custGeom>
              <a:avLst/>
              <a:gdLst>
                <a:gd name="connsiteX0" fmla="*/ 565543 w 819321"/>
                <a:gd name="connsiteY0" fmla="*/ 1301 h 1531671"/>
                <a:gd name="connsiteX1" fmla="*/ 532840 w 819321"/>
                <a:gd name="connsiteY1" fmla="*/ 10374 h 1531671"/>
                <a:gd name="connsiteX2" fmla="*/ 519040 w 819321"/>
                <a:gd name="connsiteY2" fmla="*/ 18314 h 1531671"/>
                <a:gd name="connsiteX3" fmla="*/ 515260 w 819321"/>
                <a:gd name="connsiteY3" fmla="*/ 21906 h 1531671"/>
                <a:gd name="connsiteX4" fmla="*/ 511668 w 819321"/>
                <a:gd name="connsiteY4" fmla="*/ 23985 h 1531671"/>
                <a:gd name="connsiteX5" fmla="*/ 505241 w 819321"/>
                <a:gd name="connsiteY5" fmla="*/ 28333 h 1531671"/>
                <a:gd name="connsiteX6" fmla="*/ 488794 w 819321"/>
                <a:gd name="connsiteY6" fmla="*/ 40053 h 1531671"/>
                <a:gd name="connsiteX7" fmla="*/ 473482 w 819321"/>
                <a:gd name="connsiteY7" fmla="*/ 50261 h 1531671"/>
                <a:gd name="connsiteX8" fmla="*/ 468378 w 819321"/>
                <a:gd name="connsiteY8" fmla="*/ 53475 h 1531671"/>
                <a:gd name="connsiteX9" fmla="*/ 461951 w 819321"/>
                <a:gd name="connsiteY9" fmla="*/ 61414 h 1531671"/>
                <a:gd name="connsiteX10" fmla="*/ 457036 w 819321"/>
                <a:gd name="connsiteY10" fmla="*/ 66518 h 1531671"/>
                <a:gd name="connsiteX11" fmla="*/ 453255 w 819321"/>
                <a:gd name="connsiteY11" fmla="*/ 62549 h 1531671"/>
                <a:gd name="connsiteX12" fmla="*/ 452121 w 819321"/>
                <a:gd name="connsiteY12" fmla="*/ 51773 h 1531671"/>
                <a:gd name="connsiteX13" fmla="*/ 452121 w 819321"/>
                <a:gd name="connsiteY13" fmla="*/ 36272 h 1531671"/>
                <a:gd name="connsiteX14" fmla="*/ 447773 w 819321"/>
                <a:gd name="connsiteY14" fmla="*/ 35894 h 1531671"/>
                <a:gd name="connsiteX15" fmla="*/ 443048 w 819321"/>
                <a:gd name="connsiteY15" fmla="*/ 34949 h 1531671"/>
                <a:gd name="connsiteX16" fmla="*/ 430571 w 819321"/>
                <a:gd name="connsiteY16" fmla="*/ 48749 h 1531671"/>
                <a:gd name="connsiteX17" fmla="*/ 428870 w 819321"/>
                <a:gd name="connsiteY17" fmla="*/ 58579 h 1531671"/>
                <a:gd name="connsiteX18" fmla="*/ 426979 w 819321"/>
                <a:gd name="connsiteY18" fmla="*/ 69165 h 1531671"/>
                <a:gd name="connsiteX19" fmla="*/ 420174 w 819321"/>
                <a:gd name="connsiteY19" fmla="*/ 78806 h 1531671"/>
                <a:gd name="connsiteX20" fmla="*/ 421686 w 819321"/>
                <a:gd name="connsiteY20" fmla="*/ 92038 h 1531671"/>
                <a:gd name="connsiteX21" fmla="*/ 435486 w 819321"/>
                <a:gd name="connsiteY21" fmla="*/ 102435 h 1531671"/>
                <a:gd name="connsiteX22" fmla="*/ 438700 w 819321"/>
                <a:gd name="connsiteY22" fmla="*/ 104704 h 1531671"/>
                <a:gd name="connsiteX23" fmla="*/ 446828 w 819321"/>
                <a:gd name="connsiteY23" fmla="*/ 117747 h 1531671"/>
                <a:gd name="connsiteX24" fmla="*/ 454012 w 819321"/>
                <a:gd name="connsiteY24" fmla="*/ 128711 h 1531671"/>
                <a:gd name="connsiteX25" fmla="*/ 469702 w 819321"/>
                <a:gd name="connsiteY25" fmla="*/ 132870 h 1531671"/>
                <a:gd name="connsiteX26" fmla="*/ 480099 w 819321"/>
                <a:gd name="connsiteY26" fmla="*/ 131925 h 1531671"/>
                <a:gd name="connsiteX27" fmla="*/ 481044 w 819321"/>
                <a:gd name="connsiteY27" fmla="*/ 145725 h 1531671"/>
                <a:gd name="connsiteX28" fmla="*/ 491819 w 819321"/>
                <a:gd name="connsiteY28" fmla="*/ 189014 h 1531671"/>
                <a:gd name="connsiteX29" fmla="*/ 497112 w 819321"/>
                <a:gd name="connsiteY29" fmla="*/ 198844 h 1531671"/>
                <a:gd name="connsiteX30" fmla="*/ 500137 w 819321"/>
                <a:gd name="connsiteY30" fmla="*/ 207351 h 1531671"/>
                <a:gd name="connsiteX31" fmla="*/ 503350 w 819321"/>
                <a:gd name="connsiteY31" fmla="*/ 213778 h 1531671"/>
                <a:gd name="connsiteX32" fmla="*/ 507887 w 819321"/>
                <a:gd name="connsiteY32" fmla="*/ 221150 h 1531671"/>
                <a:gd name="connsiteX33" fmla="*/ 511479 w 819321"/>
                <a:gd name="connsiteY33" fmla="*/ 226443 h 1531671"/>
                <a:gd name="connsiteX34" fmla="*/ 534541 w 819321"/>
                <a:gd name="connsiteY34" fmla="*/ 247048 h 1531671"/>
                <a:gd name="connsiteX35" fmla="*/ 538889 w 819321"/>
                <a:gd name="connsiteY35" fmla="*/ 250073 h 1531671"/>
                <a:gd name="connsiteX36" fmla="*/ 537944 w 819321"/>
                <a:gd name="connsiteY36" fmla="*/ 257823 h 1531671"/>
                <a:gd name="connsiteX37" fmla="*/ 530950 w 819321"/>
                <a:gd name="connsiteY37" fmla="*/ 268599 h 1531671"/>
                <a:gd name="connsiteX38" fmla="*/ 523199 w 819321"/>
                <a:gd name="connsiteY38" fmla="*/ 270867 h 1531671"/>
                <a:gd name="connsiteX39" fmla="*/ 515449 w 819321"/>
                <a:gd name="connsiteY39" fmla="*/ 270678 h 1531671"/>
                <a:gd name="connsiteX40" fmla="*/ 513558 w 819321"/>
                <a:gd name="connsiteY40" fmla="*/ 274837 h 1531671"/>
                <a:gd name="connsiteX41" fmla="*/ 511668 w 819321"/>
                <a:gd name="connsiteY41" fmla="*/ 279752 h 1531671"/>
                <a:gd name="connsiteX42" fmla="*/ 502027 w 819321"/>
                <a:gd name="connsiteY42" fmla="*/ 291472 h 1531671"/>
                <a:gd name="connsiteX43" fmla="*/ 485014 w 819321"/>
                <a:gd name="connsiteY43" fmla="*/ 308296 h 1531671"/>
                <a:gd name="connsiteX44" fmla="*/ 470080 w 819321"/>
                <a:gd name="connsiteY44" fmla="*/ 334950 h 1531671"/>
                <a:gd name="connsiteX45" fmla="*/ 461006 w 819321"/>
                <a:gd name="connsiteY45" fmla="*/ 378429 h 1531671"/>
                <a:gd name="connsiteX46" fmla="*/ 451932 w 819321"/>
                <a:gd name="connsiteY46" fmla="*/ 385423 h 1531671"/>
                <a:gd name="connsiteX47" fmla="*/ 446450 w 819321"/>
                <a:gd name="connsiteY47" fmla="*/ 379563 h 1531671"/>
                <a:gd name="connsiteX48" fmla="*/ 447206 w 819321"/>
                <a:gd name="connsiteY48" fmla="*/ 373136 h 1531671"/>
                <a:gd name="connsiteX49" fmla="*/ 443426 w 819321"/>
                <a:gd name="connsiteY49" fmla="*/ 373514 h 1531671"/>
                <a:gd name="connsiteX50" fmla="*/ 440401 w 819321"/>
                <a:gd name="connsiteY50" fmla="*/ 378051 h 1531671"/>
                <a:gd name="connsiteX51" fmla="*/ 438511 w 819321"/>
                <a:gd name="connsiteY51" fmla="*/ 381075 h 1531671"/>
                <a:gd name="connsiteX52" fmla="*/ 430949 w 819321"/>
                <a:gd name="connsiteY52" fmla="*/ 392039 h 1531671"/>
                <a:gd name="connsiteX53" fmla="*/ 434730 w 819321"/>
                <a:gd name="connsiteY53" fmla="*/ 393363 h 1531671"/>
                <a:gd name="connsiteX54" fmla="*/ 436998 w 819321"/>
                <a:gd name="connsiteY54" fmla="*/ 398656 h 1531671"/>
                <a:gd name="connsiteX55" fmla="*/ 434541 w 819321"/>
                <a:gd name="connsiteY55" fmla="*/ 405839 h 1531671"/>
                <a:gd name="connsiteX56" fmla="*/ 415637 w 819321"/>
                <a:gd name="connsiteY56" fmla="*/ 409620 h 1531671"/>
                <a:gd name="connsiteX57" fmla="*/ 412991 w 819321"/>
                <a:gd name="connsiteY57" fmla="*/ 408108 h 1531671"/>
                <a:gd name="connsiteX58" fmla="*/ 383690 w 819321"/>
                <a:gd name="connsiteY58" fmla="*/ 430792 h 1531671"/>
                <a:gd name="connsiteX59" fmla="*/ 371025 w 819321"/>
                <a:gd name="connsiteY59" fmla="*/ 440811 h 1531671"/>
                <a:gd name="connsiteX60" fmla="*/ 353255 w 819321"/>
                <a:gd name="connsiteY60" fmla="*/ 456690 h 1531671"/>
                <a:gd name="connsiteX61" fmla="*/ 343803 w 819321"/>
                <a:gd name="connsiteY61" fmla="*/ 467843 h 1531671"/>
                <a:gd name="connsiteX62" fmla="*/ 336809 w 819321"/>
                <a:gd name="connsiteY62" fmla="*/ 475783 h 1531671"/>
                <a:gd name="connsiteX63" fmla="*/ 332083 w 819321"/>
                <a:gd name="connsiteY63" fmla="*/ 477484 h 1531671"/>
                <a:gd name="connsiteX64" fmla="*/ 325656 w 819321"/>
                <a:gd name="connsiteY64" fmla="*/ 480131 h 1531671"/>
                <a:gd name="connsiteX65" fmla="*/ 321875 w 819321"/>
                <a:gd name="connsiteY65" fmla="*/ 478051 h 1531671"/>
                <a:gd name="connsiteX66" fmla="*/ 328869 w 819321"/>
                <a:gd name="connsiteY66" fmla="*/ 472002 h 1531671"/>
                <a:gd name="connsiteX67" fmla="*/ 355524 w 819321"/>
                <a:gd name="connsiteY67" fmla="*/ 442701 h 1531671"/>
                <a:gd name="connsiteX68" fmla="*/ 360628 w 819321"/>
                <a:gd name="connsiteY68" fmla="*/ 435329 h 1531671"/>
                <a:gd name="connsiteX69" fmla="*/ 344748 w 819321"/>
                <a:gd name="connsiteY69" fmla="*/ 421151 h 1531671"/>
                <a:gd name="connsiteX70" fmla="*/ 322631 w 819321"/>
                <a:gd name="connsiteY70" fmla="*/ 441945 h 1531671"/>
                <a:gd name="connsiteX71" fmla="*/ 315448 w 819321"/>
                <a:gd name="connsiteY71" fmla="*/ 450830 h 1531671"/>
                <a:gd name="connsiteX72" fmla="*/ 312045 w 819321"/>
                <a:gd name="connsiteY72" fmla="*/ 457257 h 1531671"/>
                <a:gd name="connsiteX73" fmla="*/ 302404 w 819321"/>
                <a:gd name="connsiteY73" fmla="*/ 469166 h 1531671"/>
                <a:gd name="connsiteX74" fmla="*/ 292763 w 819321"/>
                <a:gd name="connsiteY74" fmla="*/ 479942 h 1531671"/>
                <a:gd name="connsiteX75" fmla="*/ 288416 w 819321"/>
                <a:gd name="connsiteY75" fmla="*/ 486369 h 1531671"/>
                <a:gd name="connsiteX76" fmla="*/ 281043 w 819321"/>
                <a:gd name="connsiteY76" fmla="*/ 489393 h 1531671"/>
                <a:gd name="connsiteX77" fmla="*/ 267054 w 819321"/>
                <a:gd name="connsiteY77" fmla="*/ 493174 h 1531671"/>
                <a:gd name="connsiteX78" fmla="*/ 265920 w 819321"/>
                <a:gd name="connsiteY78" fmla="*/ 506974 h 1531671"/>
                <a:gd name="connsiteX79" fmla="*/ 268378 w 819321"/>
                <a:gd name="connsiteY79" fmla="*/ 511322 h 1531671"/>
                <a:gd name="connsiteX80" fmla="*/ 261194 w 819321"/>
                <a:gd name="connsiteY80" fmla="*/ 518316 h 1531671"/>
                <a:gd name="connsiteX81" fmla="*/ 250041 w 819321"/>
                <a:gd name="connsiteY81" fmla="*/ 531360 h 1531671"/>
                <a:gd name="connsiteX82" fmla="*/ 242669 w 819321"/>
                <a:gd name="connsiteY82" fmla="*/ 541189 h 1531671"/>
                <a:gd name="connsiteX83" fmla="*/ 219417 w 819321"/>
                <a:gd name="connsiteY83" fmla="*/ 560471 h 1531671"/>
                <a:gd name="connsiteX84" fmla="*/ 213368 w 819321"/>
                <a:gd name="connsiteY84" fmla="*/ 566898 h 1531671"/>
                <a:gd name="connsiteX85" fmla="*/ 195599 w 819321"/>
                <a:gd name="connsiteY85" fmla="*/ 590717 h 1531671"/>
                <a:gd name="connsiteX86" fmla="*/ 218472 w 819321"/>
                <a:gd name="connsiteY86" fmla="*/ 610377 h 1531671"/>
                <a:gd name="connsiteX87" fmla="*/ 249096 w 819321"/>
                <a:gd name="connsiteY87" fmla="*/ 570868 h 1531671"/>
                <a:gd name="connsiteX88" fmla="*/ 261005 w 819321"/>
                <a:gd name="connsiteY88" fmla="*/ 551019 h 1531671"/>
                <a:gd name="connsiteX89" fmla="*/ 271969 w 819321"/>
                <a:gd name="connsiteY89" fmla="*/ 544025 h 1531671"/>
                <a:gd name="connsiteX90" fmla="*/ 276884 w 819321"/>
                <a:gd name="connsiteY90" fmla="*/ 542513 h 1531671"/>
                <a:gd name="connsiteX91" fmla="*/ 279531 w 819321"/>
                <a:gd name="connsiteY91" fmla="*/ 541000 h 1531671"/>
                <a:gd name="connsiteX92" fmla="*/ 279531 w 819321"/>
                <a:gd name="connsiteY92" fmla="*/ 543080 h 1531671"/>
                <a:gd name="connsiteX93" fmla="*/ 276884 w 819321"/>
                <a:gd name="connsiteY93" fmla="*/ 546293 h 1531671"/>
                <a:gd name="connsiteX94" fmla="*/ 272347 w 819321"/>
                <a:gd name="connsiteY94" fmla="*/ 552721 h 1531671"/>
                <a:gd name="connsiteX95" fmla="*/ 265164 w 819321"/>
                <a:gd name="connsiteY95" fmla="*/ 568978 h 1531671"/>
                <a:gd name="connsiteX96" fmla="*/ 259304 w 819321"/>
                <a:gd name="connsiteY96" fmla="*/ 583534 h 1531671"/>
                <a:gd name="connsiteX97" fmla="*/ 226601 w 819321"/>
                <a:gd name="connsiteY97" fmla="*/ 623042 h 1531671"/>
                <a:gd name="connsiteX98" fmla="*/ 220740 w 819321"/>
                <a:gd name="connsiteY98" fmla="*/ 628713 h 1531671"/>
                <a:gd name="connsiteX99" fmla="*/ 215069 w 819321"/>
                <a:gd name="connsiteY99" fmla="*/ 634574 h 1531671"/>
                <a:gd name="connsiteX100" fmla="*/ 205428 w 819321"/>
                <a:gd name="connsiteY100" fmla="*/ 646483 h 1531671"/>
                <a:gd name="connsiteX101" fmla="*/ 197111 w 819321"/>
                <a:gd name="connsiteY101" fmla="*/ 656124 h 1531671"/>
                <a:gd name="connsiteX102" fmla="*/ 190495 w 819321"/>
                <a:gd name="connsiteY102" fmla="*/ 664630 h 1531671"/>
                <a:gd name="connsiteX103" fmla="*/ 171969 w 819321"/>
                <a:gd name="connsiteY103" fmla="*/ 683534 h 1531671"/>
                <a:gd name="connsiteX104" fmla="*/ 161761 w 819321"/>
                <a:gd name="connsiteY104" fmla="*/ 696767 h 1531671"/>
                <a:gd name="connsiteX105" fmla="*/ 153632 w 819321"/>
                <a:gd name="connsiteY105" fmla="*/ 708109 h 1531671"/>
                <a:gd name="connsiteX106" fmla="*/ 143803 w 819321"/>
                <a:gd name="connsiteY106" fmla="*/ 718506 h 1531671"/>
                <a:gd name="connsiteX107" fmla="*/ 133973 w 819321"/>
                <a:gd name="connsiteY107" fmla="*/ 730037 h 1531671"/>
                <a:gd name="connsiteX108" fmla="*/ 129058 w 819321"/>
                <a:gd name="connsiteY108" fmla="*/ 736464 h 1531671"/>
                <a:gd name="connsiteX109" fmla="*/ 125088 w 819321"/>
                <a:gd name="connsiteY109" fmla="*/ 741757 h 1531671"/>
                <a:gd name="connsiteX110" fmla="*/ 98056 w 819321"/>
                <a:gd name="connsiteY110" fmla="*/ 772192 h 1531671"/>
                <a:gd name="connsiteX111" fmla="*/ 93708 w 819321"/>
                <a:gd name="connsiteY111" fmla="*/ 777485 h 1531671"/>
                <a:gd name="connsiteX112" fmla="*/ 81798 w 819321"/>
                <a:gd name="connsiteY112" fmla="*/ 791285 h 1531671"/>
                <a:gd name="connsiteX113" fmla="*/ 76127 w 819321"/>
                <a:gd name="connsiteY113" fmla="*/ 797712 h 1531671"/>
                <a:gd name="connsiteX114" fmla="*/ 65541 w 819321"/>
                <a:gd name="connsiteY114" fmla="*/ 810000 h 1531671"/>
                <a:gd name="connsiteX115" fmla="*/ 56657 w 819321"/>
                <a:gd name="connsiteY115" fmla="*/ 820397 h 1531671"/>
                <a:gd name="connsiteX116" fmla="*/ 49284 w 819321"/>
                <a:gd name="connsiteY116" fmla="*/ 828903 h 1531671"/>
                <a:gd name="connsiteX117" fmla="*/ 30759 w 819321"/>
                <a:gd name="connsiteY117" fmla="*/ 850642 h 1531671"/>
                <a:gd name="connsiteX118" fmla="*/ 8830 w 819321"/>
                <a:gd name="connsiteY118" fmla="*/ 875973 h 1531671"/>
                <a:gd name="connsiteX119" fmla="*/ 2403 w 819321"/>
                <a:gd name="connsiteY119" fmla="*/ 883724 h 1531671"/>
                <a:gd name="connsiteX120" fmla="*/ 1458 w 819321"/>
                <a:gd name="connsiteY120" fmla="*/ 891474 h 1531671"/>
                <a:gd name="connsiteX121" fmla="*/ 15636 w 819321"/>
                <a:gd name="connsiteY121" fmla="*/ 899225 h 1531671"/>
                <a:gd name="connsiteX122" fmla="*/ 24142 w 819321"/>
                <a:gd name="connsiteY122" fmla="*/ 890907 h 1531671"/>
                <a:gd name="connsiteX123" fmla="*/ 33594 w 819321"/>
                <a:gd name="connsiteY123" fmla="*/ 879754 h 1531671"/>
                <a:gd name="connsiteX124" fmla="*/ 39454 w 819321"/>
                <a:gd name="connsiteY124" fmla="*/ 872571 h 1531671"/>
                <a:gd name="connsiteX125" fmla="*/ 47583 w 819321"/>
                <a:gd name="connsiteY125" fmla="*/ 863308 h 1531671"/>
                <a:gd name="connsiteX126" fmla="*/ 62328 w 819321"/>
                <a:gd name="connsiteY126" fmla="*/ 845538 h 1531671"/>
                <a:gd name="connsiteX127" fmla="*/ 65541 w 819321"/>
                <a:gd name="connsiteY127" fmla="*/ 841380 h 1531671"/>
                <a:gd name="connsiteX128" fmla="*/ 84067 w 819321"/>
                <a:gd name="connsiteY128" fmla="*/ 820208 h 1531671"/>
                <a:gd name="connsiteX129" fmla="*/ 91439 w 819321"/>
                <a:gd name="connsiteY129" fmla="*/ 811323 h 1531671"/>
                <a:gd name="connsiteX130" fmla="*/ 94842 w 819321"/>
                <a:gd name="connsiteY130" fmla="*/ 806597 h 1531671"/>
                <a:gd name="connsiteX131" fmla="*/ 97110 w 819321"/>
                <a:gd name="connsiteY131" fmla="*/ 805463 h 1531671"/>
                <a:gd name="connsiteX132" fmla="*/ 99379 w 819321"/>
                <a:gd name="connsiteY132" fmla="*/ 803572 h 1531671"/>
                <a:gd name="connsiteX133" fmla="*/ 107507 w 819321"/>
                <a:gd name="connsiteY133" fmla="*/ 793175 h 1531671"/>
                <a:gd name="connsiteX134" fmla="*/ 115636 w 819321"/>
                <a:gd name="connsiteY134" fmla="*/ 783723 h 1531671"/>
                <a:gd name="connsiteX135" fmla="*/ 120740 w 819321"/>
                <a:gd name="connsiteY135" fmla="*/ 778052 h 1531671"/>
                <a:gd name="connsiteX136" fmla="*/ 125844 w 819321"/>
                <a:gd name="connsiteY136" fmla="*/ 772381 h 1531671"/>
                <a:gd name="connsiteX137" fmla="*/ 135485 w 819321"/>
                <a:gd name="connsiteY137" fmla="*/ 760661 h 1531671"/>
                <a:gd name="connsiteX138" fmla="*/ 145126 w 819321"/>
                <a:gd name="connsiteY138" fmla="*/ 749508 h 1531671"/>
                <a:gd name="connsiteX139" fmla="*/ 153254 w 819321"/>
                <a:gd name="connsiteY139" fmla="*/ 739678 h 1531671"/>
                <a:gd name="connsiteX140" fmla="*/ 166487 w 819321"/>
                <a:gd name="connsiteY140" fmla="*/ 726823 h 1531671"/>
                <a:gd name="connsiteX141" fmla="*/ 170268 w 819321"/>
                <a:gd name="connsiteY141" fmla="*/ 721908 h 1531671"/>
                <a:gd name="connsiteX142" fmla="*/ 172158 w 819321"/>
                <a:gd name="connsiteY142" fmla="*/ 720207 h 1531671"/>
                <a:gd name="connsiteX143" fmla="*/ 175939 w 819321"/>
                <a:gd name="connsiteY143" fmla="*/ 714725 h 1531671"/>
                <a:gd name="connsiteX144" fmla="*/ 183689 w 819321"/>
                <a:gd name="connsiteY144" fmla="*/ 703005 h 1531671"/>
                <a:gd name="connsiteX145" fmla="*/ 194086 w 819321"/>
                <a:gd name="connsiteY145" fmla="*/ 707353 h 1531671"/>
                <a:gd name="connsiteX146" fmla="*/ 198434 w 819321"/>
                <a:gd name="connsiteY146" fmla="*/ 723232 h 1531671"/>
                <a:gd name="connsiteX147" fmla="*/ 195977 w 819321"/>
                <a:gd name="connsiteY147" fmla="*/ 733062 h 1531671"/>
                <a:gd name="connsiteX148" fmla="*/ 192196 w 819321"/>
                <a:gd name="connsiteY148" fmla="*/ 736653 h 1531671"/>
                <a:gd name="connsiteX149" fmla="*/ 164786 w 819321"/>
                <a:gd name="connsiteY149" fmla="*/ 765198 h 1531671"/>
                <a:gd name="connsiteX150" fmla="*/ 137375 w 819321"/>
                <a:gd name="connsiteY150" fmla="*/ 792608 h 1531671"/>
                <a:gd name="connsiteX151" fmla="*/ 140400 w 819321"/>
                <a:gd name="connsiteY151" fmla="*/ 795633 h 1531671"/>
                <a:gd name="connsiteX152" fmla="*/ 145504 w 819321"/>
                <a:gd name="connsiteY152" fmla="*/ 798657 h 1531671"/>
                <a:gd name="connsiteX153" fmla="*/ 191251 w 819321"/>
                <a:gd name="connsiteY153" fmla="*/ 753478 h 1531671"/>
                <a:gd name="connsiteX154" fmla="*/ 207130 w 819321"/>
                <a:gd name="connsiteY154" fmla="*/ 738544 h 1531671"/>
                <a:gd name="connsiteX155" fmla="*/ 198434 w 819321"/>
                <a:gd name="connsiteY155" fmla="*/ 750264 h 1531671"/>
                <a:gd name="connsiteX156" fmla="*/ 188982 w 819321"/>
                <a:gd name="connsiteY156" fmla="*/ 761606 h 1531671"/>
                <a:gd name="connsiteX157" fmla="*/ 186714 w 819321"/>
                <a:gd name="connsiteY157" fmla="*/ 763118 h 1531671"/>
                <a:gd name="connsiteX158" fmla="*/ 184445 w 819321"/>
                <a:gd name="connsiteY158" fmla="*/ 764253 h 1531671"/>
                <a:gd name="connsiteX159" fmla="*/ 167999 w 819321"/>
                <a:gd name="connsiteY159" fmla="*/ 783534 h 1531671"/>
                <a:gd name="connsiteX160" fmla="*/ 160816 w 819321"/>
                <a:gd name="connsiteY160" fmla="*/ 792608 h 1531671"/>
                <a:gd name="connsiteX161" fmla="*/ 159114 w 819321"/>
                <a:gd name="connsiteY161" fmla="*/ 794120 h 1531671"/>
                <a:gd name="connsiteX162" fmla="*/ 148717 w 819321"/>
                <a:gd name="connsiteY162" fmla="*/ 805841 h 1531671"/>
                <a:gd name="connsiteX163" fmla="*/ 154389 w 819321"/>
                <a:gd name="connsiteY163" fmla="*/ 813402 h 1531671"/>
                <a:gd name="connsiteX164" fmla="*/ 169511 w 819321"/>
                <a:gd name="connsiteY164" fmla="*/ 798657 h 1531671"/>
                <a:gd name="connsiteX165" fmla="*/ 184067 w 819321"/>
                <a:gd name="connsiteY165" fmla="*/ 782589 h 1531671"/>
                <a:gd name="connsiteX166" fmla="*/ 193141 w 819321"/>
                <a:gd name="connsiteY166" fmla="*/ 772381 h 1531671"/>
                <a:gd name="connsiteX167" fmla="*/ 200513 w 819321"/>
                <a:gd name="connsiteY167" fmla="*/ 764442 h 1531671"/>
                <a:gd name="connsiteX168" fmla="*/ 207886 w 819321"/>
                <a:gd name="connsiteY168" fmla="*/ 756124 h 1531671"/>
                <a:gd name="connsiteX169" fmla="*/ 220362 w 819321"/>
                <a:gd name="connsiteY169" fmla="*/ 744782 h 1531671"/>
                <a:gd name="connsiteX170" fmla="*/ 228302 w 819321"/>
                <a:gd name="connsiteY170" fmla="*/ 738166 h 1531671"/>
                <a:gd name="connsiteX171" fmla="*/ 243425 w 819321"/>
                <a:gd name="connsiteY171" fmla="*/ 720207 h 1531671"/>
                <a:gd name="connsiteX172" fmla="*/ 250041 w 819321"/>
                <a:gd name="connsiteY172" fmla="*/ 712268 h 1531671"/>
                <a:gd name="connsiteX173" fmla="*/ 258926 w 819321"/>
                <a:gd name="connsiteY173" fmla="*/ 705462 h 1531671"/>
                <a:gd name="connsiteX174" fmla="*/ 261572 w 819321"/>
                <a:gd name="connsiteY174" fmla="*/ 691474 h 1531671"/>
                <a:gd name="connsiteX175" fmla="*/ 257981 w 819321"/>
                <a:gd name="connsiteY175" fmla="*/ 685802 h 1531671"/>
                <a:gd name="connsiteX176" fmla="*/ 256279 w 819321"/>
                <a:gd name="connsiteY176" fmla="*/ 683534 h 1531671"/>
                <a:gd name="connsiteX177" fmla="*/ 247773 w 819321"/>
                <a:gd name="connsiteY177" fmla="*/ 674838 h 1531671"/>
                <a:gd name="connsiteX178" fmla="*/ 254767 w 819321"/>
                <a:gd name="connsiteY178" fmla="*/ 674649 h 1531671"/>
                <a:gd name="connsiteX179" fmla="*/ 272725 w 819321"/>
                <a:gd name="connsiteY179" fmla="*/ 668222 h 1531671"/>
                <a:gd name="connsiteX180" fmla="*/ 279531 w 819321"/>
                <a:gd name="connsiteY180" fmla="*/ 662740 h 1531671"/>
                <a:gd name="connsiteX181" fmla="*/ 283879 w 819321"/>
                <a:gd name="connsiteY181" fmla="*/ 661228 h 1531671"/>
                <a:gd name="connsiteX182" fmla="*/ 291062 w 819321"/>
                <a:gd name="connsiteY182" fmla="*/ 660472 h 1531671"/>
                <a:gd name="connsiteX183" fmla="*/ 299758 w 819321"/>
                <a:gd name="connsiteY183" fmla="*/ 659148 h 1531671"/>
                <a:gd name="connsiteX184" fmla="*/ 304295 w 819321"/>
                <a:gd name="connsiteY184" fmla="*/ 656880 h 1531671"/>
                <a:gd name="connsiteX185" fmla="*/ 319796 w 819321"/>
                <a:gd name="connsiteY185" fmla="*/ 639110 h 1531671"/>
                <a:gd name="connsiteX186" fmla="*/ 330949 w 819321"/>
                <a:gd name="connsiteY186" fmla="*/ 627957 h 1531671"/>
                <a:gd name="connsiteX187" fmla="*/ 342291 w 819321"/>
                <a:gd name="connsiteY187" fmla="*/ 621908 h 1531671"/>
                <a:gd name="connsiteX188" fmla="*/ 348529 w 819321"/>
                <a:gd name="connsiteY188" fmla="*/ 622286 h 1531671"/>
                <a:gd name="connsiteX189" fmla="*/ 352499 w 819321"/>
                <a:gd name="connsiteY189" fmla="*/ 625878 h 1531671"/>
                <a:gd name="connsiteX190" fmla="*/ 357414 w 819321"/>
                <a:gd name="connsiteY190" fmla="*/ 628713 h 1531671"/>
                <a:gd name="connsiteX191" fmla="*/ 361384 w 819321"/>
                <a:gd name="connsiteY191" fmla="*/ 632494 h 1531671"/>
                <a:gd name="connsiteX192" fmla="*/ 372537 w 819321"/>
                <a:gd name="connsiteY192" fmla="*/ 645160 h 1531671"/>
                <a:gd name="connsiteX193" fmla="*/ 374616 w 819321"/>
                <a:gd name="connsiteY193" fmla="*/ 646672 h 1531671"/>
                <a:gd name="connsiteX194" fmla="*/ 377641 w 819321"/>
                <a:gd name="connsiteY194" fmla="*/ 648184 h 1531671"/>
                <a:gd name="connsiteX195" fmla="*/ 384068 w 819321"/>
                <a:gd name="connsiteY195" fmla="*/ 651587 h 1531671"/>
                <a:gd name="connsiteX196" fmla="*/ 403917 w 819321"/>
                <a:gd name="connsiteY196" fmla="*/ 651398 h 1531671"/>
                <a:gd name="connsiteX197" fmla="*/ 431516 w 819321"/>
                <a:gd name="connsiteY197" fmla="*/ 623798 h 1531671"/>
                <a:gd name="connsiteX198" fmla="*/ 441913 w 819321"/>
                <a:gd name="connsiteY198" fmla="*/ 610755 h 1531671"/>
                <a:gd name="connsiteX199" fmla="*/ 449664 w 819321"/>
                <a:gd name="connsiteY199" fmla="*/ 608297 h 1531671"/>
                <a:gd name="connsiteX200" fmla="*/ 455902 w 819321"/>
                <a:gd name="connsiteY200" fmla="*/ 604895 h 1531671"/>
                <a:gd name="connsiteX201" fmla="*/ 465165 w 819321"/>
                <a:gd name="connsiteY201" fmla="*/ 597333 h 1531671"/>
                <a:gd name="connsiteX202" fmla="*/ 474995 w 819321"/>
                <a:gd name="connsiteY202" fmla="*/ 589205 h 1531671"/>
                <a:gd name="connsiteX203" fmla="*/ 486904 w 819321"/>
                <a:gd name="connsiteY203" fmla="*/ 584668 h 1531671"/>
                <a:gd name="connsiteX204" fmla="*/ 488605 w 819321"/>
                <a:gd name="connsiteY204" fmla="*/ 595821 h 1531671"/>
                <a:gd name="connsiteX205" fmla="*/ 494465 w 819321"/>
                <a:gd name="connsiteY205" fmla="*/ 613780 h 1531671"/>
                <a:gd name="connsiteX206" fmla="*/ 497301 w 819321"/>
                <a:gd name="connsiteY206" fmla="*/ 630226 h 1531671"/>
                <a:gd name="connsiteX207" fmla="*/ 493520 w 819321"/>
                <a:gd name="connsiteY207" fmla="*/ 647428 h 1531671"/>
                <a:gd name="connsiteX208" fmla="*/ 456091 w 819321"/>
                <a:gd name="connsiteY208" fmla="*/ 714536 h 1531671"/>
                <a:gd name="connsiteX209" fmla="*/ 453634 w 819321"/>
                <a:gd name="connsiteY209" fmla="*/ 734196 h 1531671"/>
                <a:gd name="connsiteX210" fmla="*/ 444182 w 819321"/>
                <a:gd name="connsiteY210" fmla="*/ 792986 h 1531671"/>
                <a:gd name="connsiteX211" fmla="*/ 442480 w 819321"/>
                <a:gd name="connsiteY211" fmla="*/ 800170 h 1531671"/>
                <a:gd name="connsiteX212" fmla="*/ 440212 w 819321"/>
                <a:gd name="connsiteY212" fmla="*/ 810567 h 1531671"/>
                <a:gd name="connsiteX213" fmla="*/ 439267 w 819321"/>
                <a:gd name="connsiteY213" fmla="*/ 820018 h 1531671"/>
                <a:gd name="connsiteX214" fmla="*/ 434919 w 819321"/>
                <a:gd name="connsiteY214" fmla="*/ 848752 h 1531671"/>
                <a:gd name="connsiteX215" fmla="*/ 426412 w 819321"/>
                <a:gd name="connsiteY215" fmla="*/ 887883 h 1531671"/>
                <a:gd name="connsiteX216" fmla="*/ 422253 w 819321"/>
                <a:gd name="connsiteY216" fmla="*/ 903384 h 1531671"/>
                <a:gd name="connsiteX217" fmla="*/ 417339 w 819321"/>
                <a:gd name="connsiteY217" fmla="*/ 954235 h 1531671"/>
                <a:gd name="connsiteX218" fmla="*/ 415637 w 819321"/>
                <a:gd name="connsiteY218" fmla="*/ 980133 h 1531671"/>
                <a:gd name="connsiteX219" fmla="*/ 408643 w 819321"/>
                <a:gd name="connsiteY219" fmla="*/ 1024556 h 1531671"/>
                <a:gd name="connsiteX220" fmla="*/ 397112 w 819321"/>
                <a:gd name="connsiteY220" fmla="*/ 1072761 h 1531671"/>
                <a:gd name="connsiteX221" fmla="*/ 396166 w 819321"/>
                <a:gd name="connsiteY221" fmla="*/ 1076541 h 1531671"/>
                <a:gd name="connsiteX222" fmla="*/ 398813 w 819321"/>
                <a:gd name="connsiteY222" fmla="*/ 1091664 h 1531671"/>
                <a:gd name="connsiteX223" fmla="*/ 405240 w 819321"/>
                <a:gd name="connsiteY223" fmla="*/ 1123989 h 1531671"/>
                <a:gd name="connsiteX224" fmla="*/ 407509 w 819321"/>
                <a:gd name="connsiteY224" fmla="*/ 1128526 h 1531671"/>
                <a:gd name="connsiteX225" fmla="*/ 410722 w 819321"/>
                <a:gd name="connsiteY225" fmla="*/ 1141003 h 1531671"/>
                <a:gd name="connsiteX226" fmla="*/ 414503 w 819321"/>
                <a:gd name="connsiteY226" fmla="*/ 1157260 h 1531671"/>
                <a:gd name="connsiteX227" fmla="*/ 417149 w 819321"/>
                <a:gd name="connsiteY227" fmla="*/ 1171249 h 1531671"/>
                <a:gd name="connsiteX228" fmla="*/ 418851 w 819321"/>
                <a:gd name="connsiteY228" fmla="*/ 1184481 h 1531671"/>
                <a:gd name="connsiteX229" fmla="*/ 420552 w 819321"/>
                <a:gd name="connsiteY229" fmla="*/ 1196769 h 1531671"/>
                <a:gd name="connsiteX230" fmla="*/ 420552 w 819321"/>
                <a:gd name="connsiteY230" fmla="*/ 1205464 h 1531671"/>
                <a:gd name="connsiteX231" fmla="*/ 418851 w 819321"/>
                <a:gd name="connsiteY231" fmla="*/ 1210568 h 1531671"/>
                <a:gd name="connsiteX232" fmla="*/ 416960 w 819321"/>
                <a:gd name="connsiteY232" fmla="*/ 1214916 h 1531671"/>
                <a:gd name="connsiteX233" fmla="*/ 413180 w 819321"/>
                <a:gd name="connsiteY233" fmla="*/ 1229472 h 1531671"/>
                <a:gd name="connsiteX234" fmla="*/ 418662 w 819321"/>
                <a:gd name="connsiteY234" fmla="*/ 1265956 h 1531671"/>
                <a:gd name="connsiteX235" fmla="*/ 423955 w 819321"/>
                <a:gd name="connsiteY235" fmla="*/ 1285238 h 1531671"/>
                <a:gd name="connsiteX236" fmla="*/ 427925 w 819321"/>
                <a:gd name="connsiteY236" fmla="*/ 1302440 h 1531671"/>
                <a:gd name="connsiteX237" fmla="*/ 423577 w 819321"/>
                <a:gd name="connsiteY237" fmla="*/ 1350644 h 1531671"/>
                <a:gd name="connsiteX238" fmla="*/ 422632 w 819321"/>
                <a:gd name="connsiteY238" fmla="*/ 1365011 h 1531671"/>
                <a:gd name="connsiteX239" fmla="*/ 421686 w 819321"/>
                <a:gd name="connsiteY239" fmla="*/ 1377677 h 1531671"/>
                <a:gd name="connsiteX240" fmla="*/ 406563 w 819321"/>
                <a:gd name="connsiteY240" fmla="*/ 1407734 h 1531671"/>
                <a:gd name="connsiteX241" fmla="*/ 404295 w 819321"/>
                <a:gd name="connsiteY241" fmla="*/ 1414350 h 1531671"/>
                <a:gd name="connsiteX242" fmla="*/ 401838 w 819321"/>
                <a:gd name="connsiteY242" fmla="*/ 1421533 h 1531671"/>
                <a:gd name="connsiteX243" fmla="*/ 398246 w 819321"/>
                <a:gd name="connsiteY243" fmla="*/ 1426826 h 1531671"/>
                <a:gd name="connsiteX244" fmla="*/ 376885 w 819321"/>
                <a:gd name="connsiteY244" fmla="*/ 1435144 h 1531671"/>
                <a:gd name="connsiteX245" fmla="*/ 344181 w 819321"/>
                <a:gd name="connsiteY245" fmla="*/ 1434955 h 1531671"/>
                <a:gd name="connsiteX246" fmla="*/ 327924 w 819321"/>
                <a:gd name="connsiteY246" fmla="*/ 1436467 h 1531671"/>
                <a:gd name="connsiteX247" fmla="*/ 311289 w 819321"/>
                <a:gd name="connsiteY247" fmla="*/ 1466335 h 1531671"/>
                <a:gd name="connsiteX248" fmla="*/ 313557 w 819321"/>
                <a:gd name="connsiteY248" fmla="*/ 1481647 h 1531671"/>
                <a:gd name="connsiteX249" fmla="*/ 315637 w 819321"/>
                <a:gd name="connsiteY249" fmla="*/ 1485428 h 1531671"/>
                <a:gd name="connsiteX250" fmla="*/ 332650 w 819321"/>
                <a:gd name="connsiteY250" fmla="*/ 1503575 h 1531671"/>
                <a:gd name="connsiteX251" fmla="*/ 343803 w 819321"/>
                <a:gd name="connsiteY251" fmla="*/ 1509435 h 1531671"/>
                <a:gd name="connsiteX252" fmla="*/ 354200 w 819321"/>
                <a:gd name="connsiteY252" fmla="*/ 1513216 h 1531671"/>
                <a:gd name="connsiteX253" fmla="*/ 362140 w 819321"/>
                <a:gd name="connsiteY253" fmla="*/ 1515673 h 1531671"/>
                <a:gd name="connsiteX254" fmla="*/ 398246 w 819321"/>
                <a:gd name="connsiteY254" fmla="*/ 1517564 h 1531671"/>
                <a:gd name="connsiteX255" fmla="*/ 445694 w 819321"/>
                <a:gd name="connsiteY255" fmla="*/ 1523802 h 1531671"/>
                <a:gd name="connsiteX256" fmla="*/ 453445 w 819321"/>
                <a:gd name="connsiteY256" fmla="*/ 1525692 h 1531671"/>
                <a:gd name="connsiteX257" fmla="*/ 460250 w 819321"/>
                <a:gd name="connsiteY257" fmla="*/ 1527016 h 1531671"/>
                <a:gd name="connsiteX258" fmla="*/ 490685 w 819321"/>
                <a:gd name="connsiteY258" fmla="*/ 1531363 h 1531671"/>
                <a:gd name="connsiteX259" fmla="*/ 533029 w 819321"/>
                <a:gd name="connsiteY259" fmla="*/ 1523802 h 1531671"/>
                <a:gd name="connsiteX260" fmla="*/ 539078 w 819321"/>
                <a:gd name="connsiteY260" fmla="*/ 1514728 h 1531671"/>
                <a:gd name="connsiteX261" fmla="*/ 540212 w 819321"/>
                <a:gd name="connsiteY261" fmla="*/ 1507167 h 1531671"/>
                <a:gd name="connsiteX262" fmla="*/ 540023 w 819321"/>
                <a:gd name="connsiteY262" fmla="*/ 1476543 h 1531671"/>
                <a:gd name="connsiteX263" fmla="*/ 538511 w 819321"/>
                <a:gd name="connsiteY263" fmla="*/ 1450078 h 1531671"/>
                <a:gd name="connsiteX264" fmla="*/ 536810 w 819321"/>
                <a:gd name="connsiteY264" fmla="*/ 1420966 h 1531671"/>
                <a:gd name="connsiteX265" fmla="*/ 534163 w 819321"/>
                <a:gd name="connsiteY265" fmla="*/ 1406032 h 1531671"/>
                <a:gd name="connsiteX266" fmla="*/ 529059 w 819321"/>
                <a:gd name="connsiteY266" fmla="*/ 1389964 h 1531671"/>
                <a:gd name="connsiteX267" fmla="*/ 526035 w 819321"/>
                <a:gd name="connsiteY267" fmla="*/ 1375597 h 1531671"/>
                <a:gd name="connsiteX268" fmla="*/ 528303 w 819321"/>
                <a:gd name="connsiteY268" fmla="*/ 1368414 h 1531671"/>
                <a:gd name="connsiteX269" fmla="*/ 529626 w 819321"/>
                <a:gd name="connsiteY269" fmla="*/ 1364633 h 1531671"/>
                <a:gd name="connsiteX270" fmla="*/ 531895 w 819321"/>
                <a:gd name="connsiteY270" fmla="*/ 1354803 h 1531671"/>
                <a:gd name="connsiteX271" fmla="*/ 540023 w 819321"/>
                <a:gd name="connsiteY271" fmla="*/ 1301873 h 1531671"/>
                <a:gd name="connsiteX272" fmla="*/ 543048 w 819321"/>
                <a:gd name="connsiteY272" fmla="*/ 1252345 h 1531671"/>
                <a:gd name="connsiteX273" fmla="*/ 546072 w 819321"/>
                <a:gd name="connsiteY273" fmla="*/ 1186561 h 1531671"/>
                <a:gd name="connsiteX274" fmla="*/ 553823 w 819321"/>
                <a:gd name="connsiteY274" fmla="*/ 1093176 h 1531671"/>
                <a:gd name="connsiteX275" fmla="*/ 557037 w 819321"/>
                <a:gd name="connsiteY275" fmla="*/ 1068791 h 1531671"/>
                <a:gd name="connsiteX276" fmla="*/ 558738 w 819321"/>
                <a:gd name="connsiteY276" fmla="*/ 1048186 h 1531671"/>
                <a:gd name="connsiteX277" fmla="*/ 561573 w 819321"/>
                <a:gd name="connsiteY277" fmla="*/ 1038923 h 1531671"/>
                <a:gd name="connsiteX278" fmla="*/ 564598 w 819321"/>
                <a:gd name="connsiteY278" fmla="*/ 1028526 h 1531671"/>
                <a:gd name="connsiteX279" fmla="*/ 566678 w 819321"/>
                <a:gd name="connsiteY279" fmla="*/ 1022099 h 1531671"/>
                <a:gd name="connsiteX280" fmla="*/ 568190 w 819321"/>
                <a:gd name="connsiteY280" fmla="*/ 1018696 h 1531671"/>
                <a:gd name="connsiteX281" fmla="*/ 569702 w 819321"/>
                <a:gd name="connsiteY281" fmla="*/ 1013025 h 1531671"/>
                <a:gd name="connsiteX282" fmla="*/ 583124 w 819321"/>
                <a:gd name="connsiteY282" fmla="*/ 976163 h 1531671"/>
                <a:gd name="connsiteX283" fmla="*/ 591630 w 819321"/>
                <a:gd name="connsiteY283" fmla="*/ 958771 h 1531671"/>
                <a:gd name="connsiteX284" fmla="*/ 592575 w 819321"/>
                <a:gd name="connsiteY284" fmla="*/ 965766 h 1531671"/>
                <a:gd name="connsiteX285" fmla="*/ 594844 w 819321"/>
                <a:gd name="connsiteY285" fmla="*/ 978998 h 1531671"/>
                <a:gd name="connsiteX286" fmla="*/ 596356 w 819321"/>
                <a:gd name="connsiteY286" fmla="*/ 989395 h 1531671"/>
                <a:gd name="connsiteX287" fmla="*/ 607509 w 819321"/>
                <a:gd name="connsiteY287" fmla="*/ 1031551 h 1531671"/>
                <a:gd name="connsiteX288" fmla="*/ 606753 w 819321"/>
                <a:gd name="connsiteY288" fmla="*/ 1044783 h 1531671"/>
                <a:gd name="connsiteX289" fmla="*/ 606564 w 819321"/>
                <a:gd name="connsiteY289" fmla="*/ 1064254 h 1531671"/>
                <a:gd name="connsiteX290" fmla="*/ 615071 w 819321"/>
                <a:gd name="connsiteY290" fmla="*/ 1094311 h 1531671"/>
                <a:gd name="connsiteX291" fmla="*/ 617150 w 819321"/>
                <a:gd name="connsiteY291" fmla="*/ 1101305 h 1531671"/>
                <a:gd name="connsiteX292" fmla="*/ 618474 w 819321"/>
                <a:gd name="connsiteY292" fmla="*/ 1103574 h 1531671"/>
                <a:gd name="connsiteX293" fmla="*/ 620742 w 819321"/>
                <a:gd name="connsiteY293" fmla="*/ 1107354 h 1531671"/>
                <a:gd name="connsiteX294" fmla="*/ 624712 w 819321"/>
                <a:gd name="connsiteY294" fmla="*/ 1114349 h 1531671"/>
                <a:gd name="connsiteX295" fmla="*/ 632084 w 819321"/>
                <a:gd name="connsiteY295" fmla="*/ 1127203 h 1531671"/>
                <a:gd name="connsiteX296" fmla="*/ 638700 w 819321"/>
                <a:gd name="connsiteY296" fmla="*/ 1140814 h 1531671"/>
                <a:gd name="connsiteX297" fmla="*/ 640780 w 819321"/>
                <a:gd name="connsiteY297" fmla="*/ 1147619 h 1531671"/>
                <a:gd name="connsiteX298" fmla="*/ 642103 w 819321"/>
                <a:gd name="connsiteY298" fmla="*/ 1151400 h 1531671"/>
                <a:gd name="connsiteX299" fmla="*/ 644372 w 819321"/>
                <a:gd name="connsiteY299" fmla="*/ 1158583 h 1531671"/>
                <a:gd name="connsiteX300" fmla="*/ 647585 w 819321"/>
                <a:gd name="connsiteY300" fmla="*/ 1172950 h 1531671"/>
                <a:gd name="connsiteX301" fmla="*/ 651366 w 819321"/>
                <a:gd name="connsiteY301" fmla="*/ 1188451 h 1531671"/>
                <a:gd name="connsiteX302" fmla="*/ 668190 w 819321"/>
                <a:gd name="connsiteY302" fmla="*/ 1246296 h 1531671"/>
                <a:gd name="connsiteX303" fmla="*/ 671593 w 819321"/>
                <a:gd name="connsiteY303" fmla="*/ 1256693 h 1531671"/>
                <a:gd name="connsiteX304" fmla="*/ 673861 w 819321"/>
                <a:gd name="connsiteY304" fmla="*/ 1260474 h 1531671"/>
                <a:gd name="connsiteX305" fmla="*/ 676130 w 819321"/>
                <a:gd name="connsiteY305" fmla="*/ 1264255 h 1531671"/>
                <a:gd name="connsiteX306" fmla="*/ 678398 w 819321"/>
                <a:gd name="connsiteY306" fmla="*/ 1268035 h 1531671"/>
                <a:gd name="connsiteX307" fmla="*/ 680667 w 819321"/>
                <a:gd name="connsiteY307" fmla="*/ 1270304 h 1531671"/>
                <a:gd name="connsiteX308" fmla="*/ 684069 w 819321"/>
                <a:gd name="connsiteY308" fmla="*/ 1279378 h 1531671"/>
                <a:gd name="connsiteX309" fmla="*/ 690118 w 819321"/>
                <a:gd name="connsiteY309" fmla="*/ 1295824 h 1531671"/>
                <a:gd name="connsiteX310" fmla="*/ 694088 w 819321"/>
                <a:gd name="connsiteY310" fmla="*/ 1308300 h 1531671"/>
                <a:gd name="connsiteX311" fmla="*/ 699759 w 819321"/>
                <a:gd name="connsiteY311" fmla="*/ 1334954 h 1531671"/>
                <a:gd name="connsiteX312" fmla="*/ 702595 w 819321"/>
                <a:gd name="connsiteY312" fmla="*/ 1348187 h 1531671"/>
                <a:gd name="connsiteX313" fmla="*/ 704296 w 819321"/>
                <a:gd name="connsiteY313" fmla="*/ 1361041 h 1531671"/>
                <a:gd name="connsiteX314" fmla="*/ 699948 w 819321"/>
                <a:gd name="connsiteY314" fmla="*/ 1368792 h 1531671"/>
                <a:gd name="connsiteX315" fmla="*/ 676319 w 819321"/>
                <a:gd name="connsiteY315" fmla="*/ 1391287 h 1531671"/>
                <a:gd name="connsiteX316" fmla="*/ 674806 w 819321"/>
                <a:gd name="connsiteY316" fmla="*/ 1402441 h 1531671"/>
                <a:gd name="connsiteX317" fmla="*/ 677831 w 819321"/>
                <a:gd name="connsiteY317" fmla="*/ 1424180 h 1531671"/>
                <a:gd name="connsiteX318" fmla="*/ 680099 w 819321"/>
                <a:gd name="connsiteY318" fmla="*/ 1429284 h 1531671"/>
                <a:gd name="connsiteX319" fmla="*/ 682935 w 819321"/>
                <a:gd name="connsiteY319" fmla="*/ 1434388 h 1531671"/>
                <a:gd name="connsiteX320" fmla="*/ 709589 w 819321"/>
                <a:gd name="connsiteY320" fmla="*/ 1445541 h 1531671"/>
                <a:gd name="connsiteX321" fmla="*/ 739079 w 819321"/>
                <a:gd name="connsiteY321" fmla="*/ 1462743 h 1531671"/>
                <a:gd name="connsiteX322" fmla="*/ 755336 w 819321"/>
                <a:gd name="connsiteY322" fmla="*/ 1481647 h 1531671"/>
                <a:gd name="connsiteX323" fmla="*/ 784637 w 819321"/>
                <a:gd name="connsiteY323" fmla="*/ 1484860 h 1531671"/>
                <a:gd name="connsiteX324" fmla="*/ 812236 w 819321"/>
                <a:gd name="connsiteY324" fmla="*/ 1482025 h 1531671"/>
                <a:gd name="connsiteX325" fmla="*/ 818852 w 819321"/>
                <a:gd name="connsiteY325" fmla="*/ 1479946 h 1531671"/>
                <a:gd name="connsiteX326" fmla="*/ 819230 w 819321"/>
                <a:gd name="connsiteY326" fmla="*/ 1472006 h 1531671"/>
                <a:gd name="connsiteX327" fmla="*/ 816206 w 819321"/>
                <a:gd name="connsiteY327" fmla="*/ 1457450 h 1531671"/>
                <a:gd name="connsiteX328" fmla="*/ 812614 w 819321"/>
                <a:gd name="connsiteY328" fmla="*/ 1433632 h 1531671"/>
                <a:gd name="connsiteX329" fmla="*/ 814315 w 819321"/>
                <a:gd name="connsiteY329" fmla="*/ 1408490 h 1531671"/>
                <a:gd name="connsiteX330" fmla="*/ 817907 w 819321"/>
                <a:gd name="connsiteY330" fmla="*/ 1371627 h 1531671"/>
                <a:gd name="connsiteX331" fmla="*/ 817151 w 819321"/>
                <a:gd name="connsiteY331" fmla="*/ 1359529 h 1531671"/>
                <a:gd name="connsiteX332" fmla="*/ 816584 w 819321"/>
                <a:gd name="connsiteY332" fmla="*/ 1332497 h 1531671"/>
                <a:gd name="connsiteX333" fmla="*/ 813559 w 819321"/>
                <a:gd name="connsiteY333" fmla="*/ 1316240 h 1531671"/>
                <a:gd name="connsiteX334" fmla="*/ 804107 w 819321"/>
                <a:gd name="connsiteY334" fmla="*/ 1273328 h 1531671"/>
                <a:gd name="connsiteX335" fmla="*/ 796357 w 819321"/>
                <a:gd name="connsiteY335" fmla="*/ 1222856 h 1531671"/>
                <a:gd name="connsiteX336" fmla="*/ 797302 w 819321"/>
                <a:gd name="connsiteY336" fmla="*/ 1211135 h 1531671"/>
                <a:gd name="connsiteX337" fmla="*/ 793143 w 819321"/>
                <a:gd name="connsiteY337" fmla="*/ 1176353 h 1531671"/>
                <a:gd name="connsiteX338" fmla="*/ 791442 w 819321"/>
                <a:gd name="connsiteY338" fmla="*/ 1168791 h 1531671"/>
                <a:gd name="connsiteX339" fmla="*/ 788417 w 819321"/>
                <a:gd name="connsiteY339" fmla="*/ 1159528 h 1531671"/>
                <a:gd name="connsiteX340" fmla="*/ 784070 w 819321"/>
                <a:gd name="connsiteY340" fmla="*/ 1147808 h 1531671"/>
                <a:gd name="connsiteX341" fmla="*/ 765733 w 819321"/>
                <a:gd name="connsiteY341" fmla="*/ 1096012 h 1531671"/>
                <a:gd name="connsiteX342" fmla="*/ 765922 w 819321"/>
                <a:gd name="connsiteY342" fmla="*/ 1086938 h 1531671"/>
                <a:gd name="connsiteX343" fmla="*/ 767623 w 819321"/>
                <a:gd name="connsiteY343" fmla="*/ 1074462 h 1531671"/>
                <a:gd name="connsiteX344" fmla="*/ 774051 w 819321"/>
                <a:gd name="connsiteY344" fmla="*/ 1057449 h 1531671"/>
                <a:gd name="connsiteX345" fmla="*/ 767434 w 819321"/>
                <a:gd name="connsiteY345" fmla="*/ 1048375 h 1531671"/>
                <a:gd name="connsiteX346" fmla="*/ 764788 w 819321"/>
                <a:gd name="connsiteY346" fmla="*/ 1046862 h 1531671"/>
                <a:gd name="connsiteX347" fmla="*/ 760440 w 819321"/>
                <a:gd name="connsiteY347" fmla="*/ 1045350 h 1531671"/>
                <a:gd name="connsiteX348" fmla="*/ 756092 w 819321"/>
                <a:gd name="connsiteY348" fmla="*/ 1045350 h 1531671"/>
                <a:gd name="connsiteX349" fmla="*/ 755336 w 819321"/>
                <a:gd name="connsiteY349" fmla="*/ 1027959 h 1531671"/>
                <a:gd name="connsiteX350" fmla="*/ 752311 w 819321"/>
                <a:gd name="connsiteY350" fmla="*/ 997902 h 1531671"/>
                <a:gd name="connsiteX351" fmla="*/ 745506 w 819321"/>
                <a:gd name="connsiteY351" fmla="*/ 952722 h 1531671"/>
                <a:gd name="connsiteX352" fmla="*/ 753257 w 819321"/>
                <a:gd name="connsiteY352" fmla="*/ 920964 h 1531671"/>
                <a:gd name="connsiteX353" fmla="*/ 764032 w 819321"/>
                <a:gd name="connsiteY353" fmla="*/ 877864 h 1531671"/>
                <a:gd name="connsiteX354" fmla="*/ 769703 w 819321"/>
                <a:gd name="connsiteY354" fmla="*/ 827013 h 1531671"/>
                <a:gd name="connsiteX355" fmla="*/ 771215 w 819321"/>
                <a:gd name="connsiteY355" fmla="*/ 811323 h 1531671"/>
                <a:gd name="connsiteX356" fmla="*/ 772727 w 819321"/>
                <a:gd name="connsiteY356" fmla="*/ 782589 h 1531671"/>
                <a:gd name="connsiteX357" fmla="*/ 770081 w 819321"/>
                <a:gd name="connsiteY357" fmla="*/ 751965 h 1531671"/>
                <a:gd name="connsiteX358" fmla="*/ 768947 w 819321"/>
                <a:gd name="connsiteY358" fmla="*/ 740812 h 1531671"/>
                <a:gd name="connsiteX359" fmla="*/ 767245 w 819321"/>
                <a:gd name="connsiteY359" fmla="*/ 733251 h 1531671"/>
                <a:gd name="connsiteX360" fmla="*/ 760818 w 819321"/>
                <a:gd name="connsiteY360" fmla="*/ 702816 h 1531671"/>
                <a:gd name="connsiteX361" fmla="*/ 753068 w 819321"/>
                <a:gd name="connsiteY361" fmla="*/ 669545 h 1531671"/>
                <a:gd name="connsiteX362" fmla="*/ 751744 w 819321"/>
                <a:gd name="connsiteY362" fmla="*/ 663874 h 1531671"/>
                <a:gd name="connsiteX363" fmla="*/ 745884 w 819321"/>
                <a:gd name="connsiteY363" fmla="*/ 653288 h 1531671"/>
                <a:gd name="connsiteX364" fmla="*/ 739835 w 819321"/>
                <a:gd name="connsiteY364" fmla="*/ 636842 h 1531671"/>
                <a:gd name="connsiteX365" fmla="*/ 743616 w 819321"/>
                <a:gd name="connsiteY365" fmla="*/ 622664 h 1531671"/>
                <a:gd name="connsiteX366" fmla="*/ 747964 w 819321"/>
                <a:gd name="connsiteY366" fmla="*/ 612645 h 1531671"/>
                <a:gd name="connsiteX367" fmla="*/ 750232 w 819321"/>
                <a:gd name="connsiteY367" fmla="*/ 602059 h 1531671"/>
                <a:gd name="connsiteX368" fmla="*/ 750610 w 819321"/>
                <a:gd name="connsiteY368" fmla="*/ 592985 h 1531671"/>
                <a:gd name="connsiteX369" fmla="*/ 748909 w 819321"/>
                <a:gd name="connsiteY369" fmla="*/ 586747 h 1531671"/>
                <a:gd name="connsiteX370" fmla="*/ 761385 w 819321"/>
                <a:gd name="connsiteY370" fmla="*/ 580320 h 1531671"/>
                <a:gd name="connsiteX371" fmla="*/ 768947 w 819321"/>
                <a:gd name="connsiteY371" fmla="*/ 574460 h 1531671"/>
                <a:gd name="connsiteX372" fmla="*/ 786905 w 819321"/>
                <a:gd name="connsiteY372" fmla="*/ 565386 h 1531671"/>
                <a:gd name="connsiteX373" fmla="*/ 799004 w 819321"/>
                <a:gd name="connsiteY373" fmla="*/ 563496 h 1531671"/>
                <a:gd name="connsiteX374" fmla="*/ 796357 w 819321"/>
                <a:gd name="connsiteY374" fmla="*/ 499790 h 1531671"/>
                <a:gd name="connsiteX375" fmla="*/ 795979 w 819321"/>
                <a:gd name="connsiteY375" fmla="*/ 469166 h 1531671"/>
                <a:gd name="connsiteX376" fmla="*/ 803729 w 819321"/>
                <a:gd name="connsiteY376" fmla="*/ 457257 h 1531671"/>
                <a:gd name="connsiteX377" fmla="*/ 808455 w 819321"/>
                <a:gd name="connsiteY377" fmla="*/ 419072 h 1531671"/>
                <a:gd name="connsiteX378" fmla="*/ 805053 w 819321"/>
                <a:gd name="connsiteY378" fmla="*/ 380319 h 1531671"/>
                <a:gd name="connsiteX379" fmla="*/ 803918 w 819321"/>
                <a:gd name="connsiteY379" fmla="*/ 367087 h 1531671"/>
                <a:gd name="connsiteX380" fmla="*/ 806754 w 819321"/>
                <a:gd name="connsiteY380" fmla="*/ 351397 h 1531671"/>
                <a:gd name="connsiteX381" fmla="*/ 808644 w 819321"/>
                <a:gd name="connsiteY381" fmla="*/ 321718 h 1531671"/>
                <a:gd name="connsiteX382" fmla="*/ 805998 w 819321"/>
                <a:gd name="connsiteY382" fmla="*/ 291094 h 1531671"/>
                <a:gd name="connsiteX383" fmla="*/ 786527 w 819321"/>
                <a:gd name="connsiteY383" fmla="*/ 270300 h 1531671"/>
                <a:gd name="connsiteX384" fmla="*/ 776130 w 819321"/>
                <a:gd name="connsiteY384" fmla="*/ 262360 h 1531671"/>
                <a:gd name="connsiteX385" fmla="*/ 767623 w 819321"/>
                <a:gd name="connsiteY385" fmla="*/ 261604 h 1531671"/>
                <a:gd name="connsiteX386" fmla="*/ 762519 w 819321"/>
                <a:gd name="connsiteY386" fmla="*/ 259336 h 1531671"/>
                <a:gd name="connsiteX387" fmla="*/ 760251 w 819321"/>
                <a:gd name="connsiteY387" fmla="*/ 257256 h 1531671"/>
                <a:gd name="connsiteX388" fmla="*/ 757037 w 819321"/>
                <a:gd name="connsiteY388" fmla="*/ 255177 h 1531671"/>
                <a:gd name="connsiteX389" fmla="*/ 745884 w 819321"/>
                <a:gd name="connsiteY389" fmla="*/ 250640 h 1531671"/>
                <a:gd name="connsiteX390" fmla="*/ 729060 w 819321"/>
                <a:gd name="connsiteY390" fmla="*/ 244402 h 1531671"/>
                <a:gd name="connsiteX391" fmla="*/ 717718 w 819321"/>
                <a:gd name="connsiteY391" fmla="*/ 239676 h 1531671"/>
                <a:gd name="connsiteX392" fmla="*/ 701272 w 819321"/>
                <a:gd name="connsiteY392" fmla="*/ 216424 h 1531671"/>
                <a:gd name="connsiteX393" fmla="*/ 693332 w 819321"/>
                <a:gd name="connsiteY393" fmla="*/ 201301 h 1531671"/>
                <a:gd name="connsiteX394" fmla="*/ 684069 w 819321"/>
                <a:gd name="connsiteY394" fmla="*/ 196765 h 1531671"/>
                <a:gd name="connsiteX395" fmla="*/ 669513 w 819321"/>
                <a:gd name="connsiteY395" fmla="*/ 191093 h 1531671"/>
                <a:gd name="connsiteX396" fmla="*/ 665544 w 819321"/>
                <a:gd name="connsiteY396" fmla="*/ 188825 h 1531671"/>
                <a:gd name="connsiteX397" fmla="*/ 661196 w 819321"/>
                <a:gd name="connsiteY397" fmla="*/ 185044 h 1531671"/>
                <a:gd name="connsiteX398" fmla="*/ 653445 w 819321"/>
                <a:gd name="connsiteY398" fmla="*/ 164061 h 1531671"/>
                <a:gd name="connsiteX399" fmla="*/ 658171 w 819321"/>
                <a:gd name="connsiteY399" fmla="*/ 153475 h 1531671"/>
                <a:gd name="connsiteX400" fmla="*/ 665166 w 819321"/>
                <a:gd name="connsiteY400" fmla="*/ 151774 h 1531671"/>
                <a:gd name="connsiteX401" fmla="*/ 673294 w 819321"/>
                <a:gd name="connsiteY401" fmla="*/ 147048 h 1531671"/>
                <a:gd name="connsiteX402" fmla="*/ 674995 w 819321"/>
                <a:gd name="connsiteY402" fmla="*/ 137785 h 1531671"/>
                <a:gd name="connsiteX403" fmla="*/ 687472 w 819321"/>
                <a:gd name="connsiteY403" fmla="*/ 121717 h 1531671"/>
                <a:gd name="connsiteX404" fmla="*/ 696357 w 819321"/>
                <a:gd name="connsiteY404" fmla="*/ 111509 h 1531671"/>
                <a:gd name="connsiteX405" fmla="*/ 699003 w 819321"/>
                <a:gd name="connsiteY405" fmla="*/ 105082 h 1531671"/>
                <a:gd name="connsiteX406" fmla="*/ 701461 w 819321"/>
                <a:gd name="connsiteY406" fmla="*/ 82208 h 1531671"/>
                <a:gd name="connsiteX407" fmla="*/ 701461 w 819321"/>
                <a:gd name="connsiteY407" fmla="*/ 61225 h 1531671"/>
                <a:gd name="connsiteX408" fmla="*/ 696735 w 819321"/>
                <a:gd name="connsiteY408" fmla="*/ 59335 h 1531671"/>
                <a:gd name="connsiteX409" fmla="*/ 688228 w 819321"/>
                <a:gd name="connsiteY409" fmla="*/ 58957 h 1531671"/>
                <a:gd name="connsiteX410" fmla="*/ 684447 w 819321"/>
                <a:gd name="connsiteY410" fmla="*/ 61981 h 1531671"/>
                <a:gd name="connsiteX411" fmla="*/ 681423 w 819321"/>
                <a:gd name="connsiteY411" fmla="*/ 61603 h 1531671"/>
                <a:gd name="connsiteX412" fmla="*/ 677075 w 819321"/>
                <a:gd name="connsiteY412" fmla="*/ 63872 h 1531671"/>
                <a:gd name="connsiteX413" fmla="*/ 668379 w 819321"/>
                <a:gd name="connsiteY413" fmla="*/ 59713 h 1531671"/>
                <a:gd name="connsiteX414" fmla="*/ 599381 w 819321"/>
                <a:gd name="connsiteY414" fmla="*/ 4136 h 1531671"/>
                <a:gd name="connsiteX415" fmla="*/ 585959 w 819321"/>
                <a:gd name="connsiteY415" fmla="*/ 1112 h 1531671"/>
                <a:gd name="connsiteX416" fmla="*/ 565543 w 819321"/>
                <a:gd name="connsiteY416" fmla="*/ 1301 h 1531671"/>
                <a:gd name="connsiteX417" fmla="*/ 778777 w 819321"/>
                <a:gd name="connsiteY417" fmla="*/ 276538 h 1531671"/>
                <a:gd name="connsiteX418" fmla="*/ 781990 w 819321"/>
                <a:gd name="connsiteY418" fmla="*/ 278807 h 1531671"/>
                <a:gd name="connsiteX419" fmla="*/ 796546 w 819321"/>
                <a:gd name="connsiteY419" fmla="*/ 292795 h 1531671"/>
                <a:gd name="connsiteX420" fmla="*/ 800138 w 819321"/>
                <a:gd name="connsiteY420" fmla="*/ 324931 h 1531671"/>
                <a:gd name="connsiteX421" fmla="*/ 799193 w 819321"/>
                <a:gd name="connsiteY421" fmla="*/ 339865 h 1531671"/>
                <a:gd name="connsiteX422" fmla="*/ 795601 w 819321"/>
                <a:gd name="connsiteY422" fmla="*/ 335896 h 1531671"/>
                <a:gd name="connsiteX423" fmla="*/ 792198 w 819321"/>
                <a:gd name="connsiteY423" fmla="*/ 330035 h 1531671"/>
                <a:gd name="connsiteX424" fmla="*/ 775563 w 819321"/>
                <a:gd name="connsiteY424" fmla="*/ 296576 h 1531671"/>
                <a:gd name="connsiteX425" fmla="*/ 769703 w 819321"/>
                <a:gd name="connsiteY425" fmla="*/ 275404 h 1531671"/>
                <a:gd name="connsiteX426" fmla="*/ 778777 w 819321"/>
                <a:gd name="connsiteY426" fmla="*/ 276538 h 1531671"/>
                <a:gd name="connsiteX427" fmla="*/ 309210 w 819321"/>
                <a:gd name="connsiteY427" fmla="*/ 498467 h 1531671"/>
                <a:gd name="connsiteX428" fmla="*/ 305429 w 819321"/>
                <a:gd name="connsiteY428" fmla="*/ 504705 h 1531671"/>
                <a:gd name="connsiteX429" fmla="*/ 301648 w 819321"/>
                <a:gd name="connsiteY429" fmla="*/ 506407 h 1531671"/>
                <a:gd name="connsiteX430" fmla="*/ 304106 w 819321"/>
                <a:gd name="connsiteY430" fmla="*/ 500168 h 1531671"/>
                <a:gd name="connsiteX431" fmla="*/ 309210 w 819321"/>
                <a:gd name="connsiteY431" fmla="*/ 498467 h 1531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</a:cxnLst>
              <a:rect l="l" t="t" r="r" b="b"/>
              <a:pathLst>
                <a:path w="819321" h="1531671">
                  <a:moveTo>
                    <a:pt x="565543" y="1301"/>
                  </a:moveTo>
                  <a:cubicBezTo>
                    <a:pt x="555713" y="2246"/>
                    <a:pt x="550987" y="3758"/>
                    <a:pt x="532840" y="10374"/>
                  </a:cubicBezTo>
                  <a:cubicBezTo>
                    <a:pt x="524333" y="13399"/>
                    <a:pt x="520364" y="15856"/>
                    <a:pt x="519040" y="18314"/>
                  </a:cubicBezTo>
                  <a:cubicBezTo>
                    <a:pt x="517906" y="20204"/>
                    <a:pt x="516205" y="21906"/>
                    <a:pt x="515260" y="21906"/>
                  </a:cubicBezTo>
                  <a:cubicBezTo>
                    <a:pt x="514314" y="21906"/>
                    <a:pt x="512613" y="22851"/>
                    <a:pt x="511668" y="23985"/>
                  </a:cubicBezTo>
                  <a:cubicBezTo>
                    <a:pt x="510723" y="25119"/>
                    <a:pt x="507887" y="27010"/>
                    <a:pt x="505241" y="28333"/>
                  </a:cubicBezTo>
                  <a:cubicBezTo>
                    <a:pt x="502594" y="29467"/>
                    <a:pt x="495222" y="34760"/>
                    <a:pt x="488794" y="40053"/>
                  </a:cubicBezTo>
                  <a:cubicBezTo>
                    <a:pt x="482178" y="45346"/>
                    <a:pt x="475373" y="49883"/>
                    <a:pt x="473482" y="50261"/>
                  </a:cubicBezTo>
                  <a:cubicBezTo>
                    <a:pt x="471592" y="50450"/>
                    <a:pt x="469135" y="51962"/>
                    <a:pt x="468378" y="53475"/>
                  </a:cubicBezTo>
                  <a:cubicBezTo>
                    <a:pt x="467433" y="55176"/>
                    <a:pt x="464598" y="58579"/>
                    <a:pt x="461951" y="61414"/>
                  </a:cubicBezTo>
                  <a:lnTo>
                    <a:pt x="457036" y="66518"/>
                  </a:lnTo>
                  <a:lnTo>
                    <a:pt x="453255" y="62549"/>
                  </a:lnTo>
                  <a:cubicBezTo>
                    <a:pt x="448908" y="57823"/>
                    <a:pt x="448908" y="56877"/>
                    <a:pt x="452121" y="51773"/>
                  </a:cubicBezTo>
                  <a:cubicBezTo>
                    <a:pt x="454957" y="47426"/>
                    <a:pt x="454957" y="37974"/>
                    <a:pt x="452121" y="36272"/>
                  </a:cubicBezTo>
                  <a:cubicBezTo>
                    <a:pt x="451176" y="35705"/>
                    <a:pt x="449097" y="35516"/>
                    <a:pt x="447773" y="35894"/>
                  </a:cubicBezTo>
                  <a:cubicBezTo>
                    <a:pt x="446261" y="36272"/>
                    <a:pt x="444182" y="36083"/>
                    <a:pt x="443048" y="34949"/>
                  </a:cubicBezTo>
                  <a:cubicBezTo>
                    <a:pt x="440968" y="33248"/>
                    <a:pt x="437565" y="36840"/>
                    <a:pt x="430571" y="48749"/>
                  </a:cubicBezTo>
                  <a:cubicBezTo>
                    <a:pt x="427547" y="53664"/>
                    <a:pt x="427357" y="54987"/>
                    <a:pt x="428870" y="58579"/>
                  </a:cubicBezTo>
                  <a:cubicBezTo>
                    <a:pt x="430571" y="62360"/>
                    <a:pt x="430193" y="63683"/>
                    <a:pt x="426979" y="69165"/>
                  </a:cubicBezTo>
                  <a:cubicBezTo>
                    <a:pt x="424900" y="72757"/>
                    <a:pt x="421875" y="76915"/>
                    <a:pt x="420174" y="78806"/>
                  </a:cubicBezTo>
                  <a:cubicBezTo>
                    <a:pt x="416204" y="83154"/>
                    <a:pt x="416204" y="84099"/>
                    <a:pt x="421686" y="92038"/>
                  </a:cubicBezTo>
                  <a:cubicBezTo>
                    <a:pt x="426790" y="99411"/>
                    <a:pt x="432272" y="103759"/>
                    <a:pt x="435486" y="102435"/>
                  </a:cubicBezTo>
                  <a:cubicBezTo>
                    <a:pt x="436998" y="101868"/>
                    <a:pt x="437944" y="102813"/>
                    <a:pt x="438700" y="104704"/>
                  </a:cubicBezTo>
                  <a:cubicBezTo>
                    <a:pt x="439078" y="106405"/>
                    <a:pt x="442858" y="112454"/>
                    <a:pt x="446828" y="117747"/>
                  </a:cubicBezTo>
                  <a:cubicBezTo>
                    <a:pt x="450798" y="123229"/>
                    <a:pt x="454012" y="128144"/>
                    <a:pt x="454012" y="128711"/>
                  </a:cubicBezTo>
                  <a:cubicBezTo>
                    <a:pt x="454012" y="132114"/>
                    <a:pt x="459683" y="133626"/>
                    <a:pt x="469702" y="132870"/>
                  </a:cubicBezTo>
                  <a:lnTo>
                    <a:pt x="480099" y="131925"/>
                  </a:lnTo>
                  <a:lnTo>
                    <a:pt x="481044" y="145725"/>
                  </a:lnTo>
                  <a:cubicBezTo>
                    <a:pt x="483312" y="180129"/>
                    <a:pt x="483879" y="182398"/>
                    <a:pt x="491819" y="189014"/>
                  </a:cubicBezTo>
                  <a:cubicBezTo>
                    <a:pt x="495033" y="191661"/>
                    <a:pt x="496545" y="194496"/>
                    <a:pt x="497112" y="198844"/>
                  </a:cubicBezTo>
                  <a:cubicBezTo>
                    <a:pt x="497490" y="202058"/>
                    <a:pt x="498813" y="205838"/>
                    <a:pt x="500137" y="207351"/>
                  </a:cubicBezTo>
                  <a:cubicBezTo>
                    <a:pt x="501460" y="208674"/>
                    <a:pt x="502972" y="211698"/>
                    <a:pt x="503350" y="213778"/>
                  </a:cubicBezTo>
                  <a:cubicBezTo>
                    <a:pt x="503917" y="216046"/>
                    <a:pt x="505997" y="219449"/>
                    <a:pt x="507887" y="221150"/>
                  </a:cubicBezTo>
                  <a:cubicBezTo>
                    <a:pt x="509777" y="223041"/>
                    <a:pt x="511479" y="225498"/>
                    <a:pt x="511479" y="226443"/>
                  </a:cubicBezTo>
                  <a:cubicBezTo>
                    <a:pt x="511479" y="233249"/>
                    <a:pt x="525278" y="245536"/>
                    <a:pt x="534541" y="247048"/>
                  </a:cubicBezTo>
                  <a:cubicBezTo>
                    <a:pt x="538322" y="247615"/>
                    <a:pt x="539645" y="248561"/>
                    <a:pt x="538889" y="250073"/>
                  </a:cubicBezTo>
                  <a:cubicBezTo>
                    <a:pt x="538322" y="251207"/>
                    <a:pt x="537944" y="254610"/>
                    <a:pt x="537944" y="257823"/>
                  </a:cubicBezTo>
                  <a:cubicBezTo>
                    <a:pt x="537944" y="262549"/>
                    <a:pt x="536999" y="263873"/>
                    <a:pt x="530950" y="268599"/>
                  </a:cubicBezTo>
                  <a:cubicBezTo>
                    <a:pt x="523955" y="273892"/>
                    <a:pt x="523955" y="273892"/>
                    <a:pt x="523199" y="270867"/>
                  </a:cubicBezTo>
                  <a:cubicBezTo>
                    <a:pt x="522065" y="266330"/>
                    <a:pt x="514881" y="266141"/>
                    <a:pt x="515449" y="270678"/>
                  </a:cubicBezTo>
                  <a:cubicBezTo>
                    <a:pt x="515827" y="272568"/>
                    <a:pt x="514881" y="274270"/>
                    <a:pt x="513558" y="274837"/>
                  </a:cubicBezTo>
                  <a:cubicBezTo>
                    <a:pt x="511857" y="275404"/>
                    <a:pt x="511290" y="277105"/>
                    <a:pt x="511668" y="279752"/>
                  </a:cubicBezTo>
                  <a:cubicBezTo>
                    <a:pt x="512046" y="283154"/>
                    <a:pt x="510723" y="284856"/>
                    <a:pt x="502027" y="291472"/>
                  </a:cubicBezTo>
                  <a:cubicBezTo>
                    <a:pt x="496545" y="295631"/>
                    <a:pt x="488794" y="303192"/>
                    <a:pt x="485014" y="308296"/>
                  </a:cubicBezTo>
                  <a:cubicBezTo>
                    <a:pt x="475940" y="320017"/>
                    <a:pt x="477074" y="318504"/>
                    <a:pt x="470080" y="334950"/>
                  </a:cubicBezTo>
                  <a:cubicBezTo>
                    <a:pt x="463085" y="351964"/>
                    <a:pt x="458927" y="371624"/>
                    <a:pt x="461006" y="378429"/>
                  </a:cubicBezTo>
                  <a:cubicBezTo>
                    <a:pt x="462518" y="383722"/>
                    <a:pt x="463274" y="383155"/>
                    <a:pt x="451932" y="385423"/>
                  </a:cubicBezTo>
                  <a:cubicBezTo>
                    <a:pt x="446639" y="386368"/>
                    <a:pt x="444560" y="384478"/>
                    <a:pt x="446450" y="379563"/>
                  </a:cubicBezTo>
                  <a:cubicBezTo>
                    <a:pt x="447395" y="377295"/>
                    <a:pt x="447584" y="374459"/>
                    <a:pt x="447206" y="373136"/>
                  </a:cubicBezTo>
                  <a:cubicBezTo>
                    <a:pt x="446450" y="371434"/>
                    <a:pt x="445883" y="371434"/>
                    <a:pt x="443426" y="373514"/>
                  </a:cubicBezTo>
                  <a:cubicBezTo>
                    <a:pt x="441724" y="375026"/>
                    <a:pt x="440401" y="377106"/>
                    <a:pt x="440401" y="378051"/>
                  </a:cubicBezTo>
                  <a:cubicBezTo>
                    <a:pt x="440401" y="378996"/>
                    <a:pt x="439456" y="380508"/>
                    <a:pt x="438511" y="381075"/>
                  </a:cubicBezTo>
                  <a:cubicBezTo>
                    <a:pt x="435486" y="382966"/>
                    <a:pt x="430004" y="390716"/>
                    <a:pt x="430949" y="392039"/>
                  </a:cubicBezTo>
                  <a:cubicBezTo>
                    <a:pt x="431327" y="392796"/>
                    <a:pt x="433218" y="393363"/>
                    <a:pt x="434730" y="393363"/>
                  </a:cubicBezTo>
                  <a:cubicBezTo>
                    <a:pt x="437376" y="393363"/>
                    <a:pt x="437754" y="393930"/>
                    <a:pt x="436998" y="398656"/>
                  </a:cubicBezTo>
                  <a:cubicBezTo>
                    <a:pt x="436620" y="401680"/>
                    <a:pt x="435297" y="404894"/>
                    <a:pt x="434541" y="405839"/>
                  </a:cubicBezTo>
                  <a:cubicBezTo>
                    <a:pt x="432461" y="408297"/>
                    <a:pt x="416204" y="411510"/>
                    <a:pt x="415637" y="409620"/>
                  </a:cubicBezTo>
                  <a:cubicBezTo>
                    <a:pt x="415259" y="408864"/>
                    <a:pt x="414125" y="408108"/>
                    <a:pt x="412991" y="408108"/>
                  </a:cubicBezTo>
                  <a:cubicBezTo>
                    <a:pt x="409399" y="408108"/>
                    <a:pt x="394654" y="419639"/>
                    <a:pt x="383690" y="430792"/>
                  </a:cubicBezTo>
                  <a:cubicBezTo>
                    <a:pt x="377452" y="437219"/>
                    <a:pt x="372537" y="441189"/>
                    <a:pt x="371025" y="440811"/>
                  </a:cubicBezTo>
                  <a:cubicBezTo>
                    <a:pt x="368189" y="440433"/>
                    <a:pt x="361573" y="446293"/>
                    <a:pt x="353255" y="456690"/>
                  </a:cubicBezTo>
                  <a:cubicBezTo>
                    <a:pt x="350420" y="460282"/>
                    <a:pt x="346261" y="465197"/>
                    <a:pt x="343803" y="467843"/>
                  </a:cubicBezTo>
                  <a:cubicBezTo>
                    <a:pt x="341535" y="470112"/>
                    <a:pt x="338321" y="473892"/>
                    <a:pt x="336809" y="475783"/>
                  </a:cubicBezTo>
                  <a:cubicBezTo>
                    <a:pt x="334730" y="478429"/>
                    <a:pt x="333595" y="478807"/>
                    <a:pt x="332083" y="477484"/>
                  </a:cubicBezTo>
                  <a:cubicBezTo>
                    <a:pt x="330571" y="476350"/>
                    <a:pt x="329058" y="476917"/>
                    <a:pt x="325656" y="480131"/>
                  </a:cubicBezTo>
                  <a:cubicBezTo>
                    <a:pt x="319796" y="485802"/>
                    <a:pt x="316582" y="483911"/>
                    <a:pt x="321875" y="478051"/>
                  </a:cubicBezTo>
                  <a:cubicBezTo>
                    <a:pt x="324143" y="475594"/>
                    <a:pt x="327168" y="472947"/>
                    <a:pt x="328869" y="472002"/>
                  </a:cubicBezTo>
                  <a:cubicBezTo>
                    <a:pt x="331327" y="470490"/>
                    <a:pt x="335675" y="465764"/>
                    <a:pt x="355524" y="442701"/>
                  </a:cubicBezTo>
                  <a:cubicBezTo>
                    <a:pt x="358359" y="439488"/>
                    <a:pt x="360628" y="436274"/>
                    <a:pt x="360628" y="435329"/>
                  </a:cubicBezTo>
                  <a:cubicBezTo>
                    <a:pt x="360628" y="433628"/>
                    <a:pt x="348151" y="422474"/>
                    <a:pt x="344748" y="421151"/>
                  </a:cubicBezTo>
                  <a:cubicBezTo>
                    <a:pt x="342480" y="420206"/>
                    <a:pt x="330382" y="431548"/>
                    <a:pt x="322631" y="441945"/>
                  </a:cubicBezTo>
                  <a:cubicBezTo>
                    <a:pt x="320363" y="444781"/>
                    <a:pt x="317149" y="448750"/>
                    <a:pt x="315448" y="450830"/>
                  </a:cubicBezTo>
                  <a:cubicBezTo>
                    <a:pt x="313557" y="452909"/>
                    <a:pt x="312045" y="455745"/>
                    <a:pt x="312045" y="457257"/>
                  </a:cubicBezTo>
                  <a:cubicBezTo>
                    <a:pt x="312045" y="458580"/>
                    <a:pt x="307697" y="464062"/>
                    <a:pt x="302404" y="469166"/>
                  </a:cubicBezTo>
                  <a:cubicBezTo>
                    <a:pt x="297111" y="474270"/>
                    <a:pt x="292763" y="479185"/>
                    <a:pt x="292763" y="479942"/>
                  </a:cubicBezTo>
                  <a:cubicBezTo>
                    <a:pt x="292763" y="480887"/>
                    <a:pt x="290873" y="483722"/>
                    <a:pt x="288416" y="486369"/>
                  </a:cubicBezTo>
                  <a:cubicBezTo>
                    <a:pt x="284635" y="490717"/>
                    <a:pt x="283690" y="491284"/>
                    <a:pt x="281043" y="489393"/>
                  </a:cubicBezTo>
                  <a:cubicBezTo>
                    <a:pt x="275561" y="485991"/>
                    <a:pt x="271213" y="487125"/>
                    <a:pt x="267054" y="493174"/>
                  </a:cubicBezTo>
                  <a:cubicBezTo>
                    <a:pt x="262707" y="499601"/>
                    <a:pt x="262518" y="501303"/>
                    <a:pt x="265920" y="506974"/>
                  </a:cubicBezTo>
                  <a:lnTo>
                    <a:pt x="268378" y="511322"/>
                  </a:lnTo>
                  <a:lnTo>
                    <a:pt x="261194" y="518316"/>
                  </a:lnTo>
                  <a:cubicBezTo>
                    <a:pt x="257035" y="522286"/>
                    <a:pt x="252121" y="528146"/>
                    <a:pt x="250041" y="531360"/>
                  </a:cubicBezTo>
                  <a:cubicBezTo>
                    <a:pt x="247773" y="534573"/>
                    <a:pt x="244559" y="539110"/>
                    <a:pt x="242669" y="541189"/>
                  </a:cubicBezTo>
                  <a:cubicBezTo>
                    <a:pt x="239644" y="544781"/>
                    <a:pt x="221875" y="559337"/>
                    <a:pt x="219417" y="560471"/>
                  </a:cubicBezTo>
                  <a:cubicBezTo>
                    <a:pt x="219039" y="560849"/>
                    <a:pt x="216204" y="563496"/>
                    <a:pt x="213368" y="566898"/>
                  </a:cubicBezTo>
                  <a:cubicBezTo>
                    <a:pt x="199757" y="582588"/>
                    <a:pt x="195599" y="588071"/>
                    <a:pt x="195599" y="590717"/>
                  </a:cubicBezTo>
                  <a:cubicBezTo>
                    <a:pt x="195599" y="594687"/>
                    <a:pt x="213746" y="610377"/>
                    <a:pt x="218472" y="610377"/>
                  </a:cubicBezTo>
                  <a:cubicBezTo>
                    <a:pt x="222253" y="610377"/>
                    <a:pt x="242858" y="583534"/>
                    <a:pt x="249096" y="570868"/>
                  </a:cubicBezTo>
                  <a:cubicBezTo>
                    <a:pt x="252310" y="563874"/>
                    <a:pt x="257792" y="554989"/>
                    <a:pt x="261005" y="551019"/>
                  </a:cubicBezTo>
                  <a:cubicBezTo>
                    <a:pt x="265920" y="545159"/>
                    <a:pt x="267811" y="544025"/>
                    <a:pt x="271969" y="544025"/>
                  </a:cubicBezTo>
                  <a:cubicBezTo>
                    <a:pt x="274616" y="544025"/>
                    <a:pt x="276884" y="543269"/>
                    <a:pt x="276884" y="542513"/>
                  </a:cubicBezTo>
                  <a:cubicBezTo>
                    <a:pt x="276884" y="541567"/>
                    <a:pt x="278019" y="541000"/>
                    <a:pt x="279531" y="541000"/>
                  </a:cubicBezTo>
                  <a:cubicBezTo>
                    <a:pt x="281799" y="541189"/>
                    <a:pt x="281799" y="541189"/>
                    <a:pt x="279531" y="543080"/>
                  </a:cubicBezTo>
                  <a:cubicBezTo>
                    <a:pt x="278019" y="544025"/>
                    <a:pt x="276884" y="545537"/>
                    <a:pt x="276884" y="546293"/>
                  </a:cubicBezTo>
                  <a:cubicBezTo>
                    <a:pt x="276884" y="547050"/>
                    <a:pt x="274805" y="550074"/>
                    <a:pt x="272347" y="552721"/>
                  </a:cubicBezTo>
                  <a:cubicBezTo>
                    <a:pt x="264219" y="561794"/>
                    <a:pt x="263085" y="564252"/>
                    <a:pt x="265164" y="568978"/>
                  </a:cubicBezTo>
                  <a:cubicBezTo>
                    <a:pt x="267243" y="574082"/>
                    <a:pt x="266487" y="575405"/>
                    <a:pt x="259304" y="583534"/>
                  </a:cubicBezTo>
                  <a:cubicBezTo>
                    <a:pt x="248529" y="595065"/>
                    <a:pt x="227924" y="620018"/>
                    <a:pt x="226601" y="623042"/>
                  </a:cubicBezTo>
                  <a:cubicBezTo>
                    <a:pt x="225655" y="624744"/>
                    <a:pt x="223198" y="627390"/>
                    <a:pt x="220740" y="628713"/>
                  </a:cubicBezTo>
                  <a:cubicBezTo>
                    <a:pt x="218472" y="630226"/>
                    <a:pt x="215825" y="632683"/>
                    <a:pt x="215069" y="634574"/>
                  </a:cubicBezTo>
                  <a:cubicBezTo>
                    <a:pt x="214313" y="636464"/>
                    <a:pt x="209965" y="641757"/>
                    <a:pt x="205428" y="646483"/>
                  </a:cubicBezTo>
                  <a:cubicBezTo>
                    <a:pt x="200892" y="651020"/>
                    <a:pt x="197111" y="655557"/>
                    <a:pt x="197111" y="656124"/>
                  </a:cubicBezTo>
                  <a:cubicBezTo>
                    <a:pt x="197111" y="656691"/>
                    <a:pt x="194086" y="660472"/>
                    <a:pt x="190495" y="664630"/>
                  </a:cubicBezTo>
                  <a:cubicBezTo>
                    <a:pt x="183500" y="672570"/>
                    <a:pt x="181988" y="674082"/>
                    <a:pt x="171969" y="683534"/>
                  </a:cubicBezTo>
                  <a:cubicBezTo>
                    <a:pt x="168188" y="686937"/>
                    <a:pt x="163651" y="692797"/>
                    <a:pt x="161761" y="696767"/>
                  </a:cubicBezTo>
                  <a:cubicBezTo>
                    <a:pt x="159871" y="700547"/>
                    <a:pt x="156090" y="705840"/>
                    <a:pt x="153632" y="708109"/>
                  </a:cubicBezTo>
                  <a:cubicBezTo>
                    <a:pt x="151175" y="710377"/>
                    <a:pt x="146638" y="715103"/>
                    <a:pt x="143803" y="718506"/>
                  </a:cubicBezTo>
                  <a:cubicBezTo>
                    <a:pt x="140967" y="721908"/>
                    <a:pt x="136430" y="727012"/>
                    <a:pt x="133973" y="730037"/>
                  </a:cubicBezTo>
                  <a:cubicBezTo>
                    <a:pt x="131326" y="733062"/>
                    <a:pt x="129058" y="735897"/>
                    <a:pt x="129058" y="736464"/>
                  </a:cubicBezTo>
                  <a:cubicBezTo>
                    <a:pt x="129058" y="736842"/>
                    <a:pt x="127356" y="739489"/>
                    <a:pt x="125088" y="741757"/>
                  </a:cubicBezTo>
                  <a:cubicBezTo>
                    <a:pt x="111288" y="756313"/>
                    <a:pt x="98056" y="771247"/>
                    <a:pt x="98056" y="772192"/>
                  </a:cubicBezTo>
                  <a:cubicBezTo>
                    <a:pt x="98056" y="772570"/>
                    <a:pt x="96165" y="775028"/>
                    <a:pt x="93708" y="777485"/>
                  </a:cubicBezTo>
                  <a:cubicBezTo>
                    <a:pt x="83311" y="788638"/>
                    <a:pt x="81798" y="790340"/>
                    <a:pt x="81798" y="791285"/>
                  </a:cubicBezTo>
                  <a:cubicBezTo>
                    <a:pt x="81798" y="791663"/>
                    <a:pt x="79341" y="794688"/>
                    <a:pt x="76127" y="797712"/>
                  </a:cubicBezTo>
                  <a:cubicBezTo>
                    <a:pt x="73103" y="800737"/>
                    <a:pt x="68377" y="806219"/>
                    <a:pt x="65541" y="810000"/>
                  </a:cubicBezTo>
                  <a:cubicBezTo>
                    <a:pt x="62706" y="813780"/>
                    <a:pt x="58736" y="818506"/>
                    <a:pt x="56657" y="820397"/>
                  </a:cubicBezTo>
                  <a:cubicBezTo>
                    <a:pt x="54577" y="822476"/>
                    <a:pt x="51364" y="826257"/>
                    <a:pt x="49284" y="828903"/>
                  </a:cubicBezTo>
                  <a:cubicBezTo>
                    <a:pt x="41534" y="838544"/>
                    <a:pt x="35106" y="845917"/>
                    <a:pt x="30759" y="850642"/>
                  </a:cubicBezTo>
                  <a:cubicBezTo>
                    <a:pt x="24142" y="857826"/>
                    <a:pt x="12422" y="871436"/>
                    <a:pt x="8830" y="875973"/>
                  </a:cubicBezTo>
                  <a:cubicBezTo>
                    <a:pt x="7129" y="878242"/>
                    <a:pt x="4104" y="881644"/>
                    <a:pt x="2403" y="883724"/>
                  </a:cubicBezTo>
                  <a:cubicBezTo>
                    <a:pt x="-621" y="887126"/>
                    <a:pt x="-621" y="887505"/>
                    <a:pt x="1458" y="891474"/>
                  </a:cubicBezTo>
                  <a:cubicBezTo>
                    <a:pt x="4104" y="895822"/>
                    <a:pt x="12611" y="900548"/>
                    <a:pt x="15636" y="899225"/>
                  </a:cubicBezTo>
                  <a:cubicBezTo>
                    <a:pt x="16581" y="898847"/>
                    <a:pt x="20551" y="895066"/>
                    <a:pt x="24142" y="890907"/>
                  </a:cubicBezTo>
                  <a:cubicBezTo>
                    <a:pt x="27734" y="886559"/>
                    <a:pt x="31893" y="881833"/>
                    <a:pt x="33594" y="879754"/>
                  </a:cubicBezTo>
                  <a:cubicBezTo>
                    <a:pt x="35295" y="877864"/>
                    <a:pt x="37942" y="874650"/>
                    <a:pt x="39454" y="872571"/>
                  </a:cubicBezTo>
                  <a:cubicBezTo>
                    <a:pt x="40967" y="870491"/>
                    <a:pt x="44747" y="866332"/>
                    <a:pt x="47583" y="863308"/>
                  </a:cubicBezTo>
                  <a:cubicBezTo>
                    <a:pt x="57980" y="851966"/>
                    <a:pt x="62328" y="846673"/>
                    <a:pt x="62328" y="845538"/>
                  </a:cubicBezTo>
                  <a:cubicBezTo>
                    <a:pt x="62328" y="844971"/>
                    <a:pt x="63840" y="843081"/>
                    <a:pt x="65541" y="841380"/>
                  </a:cubicBezTo>
                  <a:cubicBezTo>
                    <a:pt x="68755" y="838355"/>
                    <a:pt x="75371" y="830794"/>
                    <a:pt x="84067" y="820208"/>
                  </a:cubicBezTo>
                  <a:cubicBezTo>
                    <a:pt x="86335" y="817372"/>
                    <a:pt x="89738" y="813402"/>
                    <a:pt x="91439" y="811323"/>
                  </a:cubicBezTo>
                  <a:cubicBezTo>
                    <a:pt x="93330" y="809243"/>
                    <a:pt x="94842" y="807164"/>
                    <a:pt x="94842" y="806597"/>
                  </a:cubicBezTo>
                  <a:cubicBezTo>
                    <a:pt x="94842" y="805841"/>
                    <a:pt x="95787" y="805463"/>
                    <a:pt x="97110" y="805463"/>
                  </a:cubicBezTo>
                  <a:cubicBezTo>
                    <a:pt x="98434" y="805463"/>
                    <a:pt x="99379" y="804518"/>
                    <a:pt x="99379" y="803572"/>
                  </a:cubicBezTo>
                  <a:cubicBezTo>
                    <a:pt x="99379" y="802627"/>
                    <a:pt x="103160" y="797901"/>
                    <a:pt x="107507" y="793175"/>
                  </a:cubicBezTo>
                  <a:cubicBezTo>
                    <a:pt x="111855" y="788260"/>
                    <a:pt x="115636" y="784102"/>
                    <a:pt x="115636" y="783723"/>
                  </a:cubicBezTo>
                  <a:cubicBezTo>
                    <a:pt x="115636" y="783345"/>
                    <a:pt x="117904" y="780699"/>
                    <a:pt x="120740" y="778052"/>
                  </a:cubicBezTo>
                  <a:cubicBezTo>
                    <a:pt x="123576" y="775217"/>
                    <a:pt x="125844" y="772759"/>
                    <a:pt x="125844" y="772381"/>
                  </a:cubicBezTo>
                  <a:cubicBezTo>
                    <a:pt x="125844" y="771436"/>
                    <a:pt x="129436" y="767088"/>
                    <a:pt x="135485" y="760661"/>
                  </a:cubicBezTo>
                  <a:cubicBezTo>
                    <a:pt x="137942" y="758014"/>
                    <a:pt x="142290" y="752910"/>
                    <a:pt x="145126" y="749508"/>
                  </a:cubicBezTo>
                  <a:cubicBezTo>
                    <a:pt x="147961" y="745916"/>
                    <a:pt x="151553" y="741568"/>
                    <a:pt x="153254" y="739678"/>
                  </a:cubicBezTo>
                  <a:cubicBezTo>
                    <a:pt x="157035" y="734952"/>
                    <a:pt x="161761" y="730604"/>
                    <a:pt x="166487" y="726823"/>
                  </a:cubicBezTo>
                  <a:cubicBezTo>
                    <a:pt x="168566" y="725122"/>
                    <a:pt x="170268" y="723043"/>
                    <a:pt x="170268" y="721908"/>
                  </a:cubicBezTo>
                  <a:cubicBezTo>
                    <a:pt x="170268" y="720963"/>
                    <a:pt x="171213" y="720207"/>
                    <a:pt x="172158" y="720207"/>
                  </a:cubicBezTo>
                  <a:cubicBezTo>
                    <a:pt x="173103" y="720207"/>
                    <a:pt x="174994" y="717939"/>
                    <a:pt x="175939" y="714725"/>
                  </a:cubicBezTo>
                  <a:cubicBezTo>
                    <a:pt x="176884" y="711700"/>
                    <a:pt x="180476" y="706407"/>
                    <a:pt x="183689" y="703005"/>
                  </a:cubicBezTo>
                  <a:cubicBezTo>
                    <a:pt x="192763" y="693364"/>
                    <a:pt x="195410" y="694498"/>
                    <a:pt x="194086" y="707353"/>
                  </a:cubicBezTo>
                  <a:cubicBezTo>
                    <a:pt x="193330" y="713780"/>
                    <a:pt x="195788" y="723232"/>
                    <a:pt x="198434" y="723232"/>
                  </a:cubicBezTo>
                  <a:cubicBezTo>
                    <a:pt x="201459" y="723232"/>
                    <a:pt x="199379" y="730793"/>
                    <a:pt x="195977" y="733062"/>
                  </a:cubicBezTo>
                  <a:cubicBezTo>
                    <a:pt x="193897" y="734385"/>
                    <a:pt x="192196" y="736086"/>
                    <a:pt x="192196" y="736653"/>
                  </a:cubicBezTo>
                  <a:cubicBezTo>
                    <a:pt x="192196" y="737220"/>
                    <a:pt x="179908" y="750075"/>
                    <a:pt x="164786" y="765198"/>
                  </a:cubicBezTo>
                  <a:lnTo>
                    <a:pt x="137375" y="792608"/>
                  </a:lnTo>
                  <a:lnTo>
                    <a:pt x="140400" y="795633"/>
                  </a:lnTo>
                  <a:cubicBezTo>
                    <a:pt x="142101" y="797334"/>
                    <a:pt x="144370" y="798657"/>
                    <a:pt x="145504" y="798657"/>
                  </a:cubicBezTo>
                  <a:cubicBezTo>
                    <a:pt x="147583" y="798657"/>
                    <a:pt x="178585" y="768033"/>
                    <a:pt x="191251" y="753478"/>
                  </a:cubicBezTo>
                  <a:cubicBezTo>
                    <a:pt x="203916" y="738922"/>
                    <a:pt x="206374" y="736464"/>
                    <a:pt x="207130" y="738544"/>
                  </a:cubicBezTo>
                  <a:cubicBezTo>
                    <a:pt x="207508" y="739678"/>
                    <a:pt x="203916" y="744782"/>
                    <a:pt x="198434" y="750264"/>
                  </a:cubicBezTo>
                  <a:cubicBezTo>
                    <a:pt x="193330" y="755746"/>
                    <a:pt x="188982" y="760661"/>
                    <a:pt x="188982" y="761606"/>
                  </a:cubicBezTo>
                  <a:cubicBezTo>
                    <a:pt x="188982" y="762362"/>
                    <a:pt x="188037" y="763118"/>
                    <a:pt x="186714" y="763118"/>
                  </a:cubicBezTo>
                  <a:cubicBezTo>
                    <a:pt x="185580" y="763118"/>
                    <a:pt x="184445" y="763497"/>
                    <a:pt x="184445" y="764253"/>
                  </a:cubicBezTo>
                  <a:cubicBezTo>
                    <a:pt x="184445" y="765387"/>
                    <a:pt x="180098" y="770491"/>
                    <a:pt x="167999" y="783534"/>
                  </a:cubicBezTo>
                  <a:cubicBezTo>
                    <a:pt x="164029" y="787882"/>
                    <a:pt x="160816" y="792041"/>
                    <a:pt x="160816" y="792608"/>
                  </a:cubicBezTo>
                  <a:cubicBezTo>
                    <a:pt x="160816" y="793553"/>
                    <a:pt x="160060" y="794120"/>
                    <a:pt x="159114" y="794120"/>
                  </a:cubicBezTo>
                  <a:cubicBezTo>
                    <a:pt x="157413" y="794120"/>
                    <a:pt x="150041" y="802249"/>
                    <a:pt x="148717" y="805841"/>
                  </a:cubicBezTo>
                  <a:cubicBezTo>
                    <a:pt x="147772" y="808487"/>
                    <a:pt x="151175" y="813402"/>
                    <a:pt x="154389" y="813402"/>
                  </a:cubicBezTo>
                  <a:cubicBezTo>
                    <a:pt x="156657" y="813402"/>
                    <a:pt x="162139" y="808298"/>
                    <a:pt x="169511" y="798657"/>
                  </a:cubicBezTo>
                  <a:cubicBezTo>
                    <a:pt x="172347" y="794877"/>
                    <a:pt x="178774" y="787882"/>
                    <a:pt x="184067" y="782589"/>
                  </a:cubicBezTo>
                  <a:cubicBezTo>
                    <a:pt x="189171" y="777485"/>
                    <a:pt x="193141" y="772759"/>
                    <a:pt x="193141" y="772381"/>
                  </a:cubicBezTo>
                  <a:cubicBezTo>
                    <a:pt x="193141" y="772003"/>
                    <a:pt x="196544" y="768411"/>
                    <a:pt x="200513" y="764442"/>
                  </a:cubicBezTo>
                  <a:cubicBezTo>
                    <a:pt x="204672" y="760472"/>
                    <a:pt x="207886" y="756691"/>
                    <a:pt x="207886" y="756124"/>
                  </a:cubicBezTo>
                  <a:cubicBezTo>
                    <a:pt x="208075" y="753856"/>
                    <a:pt x="214880" y="747617"/>
                    <a:pt x="220362" y="744782"/>
                  </a:cubicBezTo>
                  <a:cubicBezTo>
                    <a:pt x="223387" y="743081"/>
                    <a:pt x="226979" y="740245"/>
                    <a:pt x="228302" y="738166"/>
                  </a:cubicBezTo>
                  <a:cubicBezTo>
                    <a:pt x="230570" y="734574"/>
                    <a:pt x="232083" y="732495"/>
                    <a:pt x="243425" y="720207"/>
                  </a:cubicBezTo>
                  <a:cubicBezTo>
                    <a:pt x="246260" y="717183"/>
                    <a:pt x="249096" y="713780"/>
                    <a:pt x="250041" y="712268"/>
                  </a:cubicBezTo>
                  <a:cubicBezTo>
                    <a:pt x="250986" y="710755"/>
                    <a:pt x="254956" y="707731"/>
                    <a:pt x="258926" y="705462"/>
                  </a:cubicBezTo>
                  <a:cubicBezTo>
                    <a:pt x="267243" y="701114"/>
                    <a:pt x="267811" y="697334"/>
                    <a:pt x="261572" y="691474"/>
                  </a:cubicBezTo>
                  <a:cubicBezTo>
                    <a:pt x="259682" y="689772"/>
                    <a:pt x="257981" y="687126"/>
                    <a:pt x="257981" y="685802"/>
                  </a:cubicBezTo>
                  <a:cubicBezTo>
                    <a:pt x="257981" y="684668"/>
                    <a:pt x="257035" y="683534"/>
                    <a:pt x="256279" y="683534"/>
                  </a:cubicBezTo>
                  <a:cubicBezTo>
                    <a:pt x="253066" y="683345"/>
                    <a:pt x="247773" y="678052"/>
                    <a:pt x="247773" y="674838"/>
                  </a:cubicBezTo>
                  <a:cubicBezTo>
                    <a:pt x="247773" y="671058"/>
                    <a:pt x="250041" y="670869"/>
                    <a:pt x="254767" y="674649"/>
                  </a:cubicBezTo>
                  <a:cubicBezTo>
                    <a:pt x="261761" y="680131"/>
                    <a:pt x="266865" y="678430"/>
                    <a:pt x="272725" y="668222"/>
                  </a:cubicBezTo>
                  <a:cubicBezTo>
                    <a:pt x="274994" y="664441"/>
                    <a:pt x="277073" y="662740"/>
                    <a:pt x="279531" y="662740"/>
                  </a:cubicBezTo>
                  <a:cubicBezTo>
                    <a:pt x="281421" y="662740"/>
                    <a:pt x="283501" y="661984"/>
                    <a:pt x="283879" y="661228"/>
                  </a:cubicBezTo>
                  <a:cubicBezTo>
                    <a:pt x="284446" y="660282"/>
                    <a:pt x="287470" y="660094"/>
                    <a:pt x="291062" y="660472"/>
                  </a:cubicBezTo>
                  <a:cubicBezTo>
                    <a:pt x="295788" y="661228"/>
                    <a:pt x="298056" y="660850"/>
                    <a:pt x="299758" y="659148"/>
                  </a:cubicBezTo>
                  <a:cubicBezTo>
                    <a:pt x="300892" y="657825"/>
                    <a:pt x="303160" y="656880"/>
                    <a:pt x="304295" y="656880"/>
                  </a:cubicBezTo>
                  <a:cubicBezTo>
                    <a:pt x="308642" y="656880"/>
                    <a:pt x="317338" y="647050"/>
                    <a:pt x="319796" y="639110"/>
                  </a:cubicBezTo>
                  <a:cubicBezTo>
                    <a:pt x="322064" y="631927"/>
                    <a:pt x="322820" y="631360"/>
                    <a:pt x="330949" y="627957"/>
                  </a:cubicBezTo>
                  <a:cubicBezTo>
                    <a:pt x="335675" y="626067"/>
                    <a:pt x="340779" y="623420"/>
                    <a:pt x="342291" y="621908"/>
                  </a:cubicBezTo>
                  <a:cubicBezTo>
                    <a:pt x="344937" y="619640"/>
                    <a:pt x="345316" y="619640"/>
                    <a:pt x="348529" y="622286"/>
                  </a:cubicBezTo>
                  <a:cubicBezTo>
                    <a:pt x="350231" y="623798"/>
                    <a:pt x="352121" y="625311"/>
                    <a:pt x="352499" y="625878"/>
                  </a:cubicBezTo>
                  <a:cubicBezTo>
                    <a:pt x="352877" y="626256"/>
                    <a:pt x="354956" y="627579"/>
                    <a:pt x="357414" y="628713"/>
                  </a:cubicBezTo>
                  <a:cubicBezTo>
                    <a:pt x="359682" y="629848"/>
                    <a:pt x="361384" y="631549"/>
                    <a:pt x="361384" y="632494"/>
                  </a:cubicBezTo>
                  <a:cubicBezTo>
                    <a:pt x="361384" y="635141"/>
                    <a:pt x="370268" y="645160"/>
                    <a:pt x="372537" y="645160"/>
                  </a:cubicBezTo>
                  <a:cubicBezTo>
                    <a:pt x="373671" y="645160"/>
                    <a:pt x="374616" y="645727"/>
                    <a:pt x="374616" y="646672"/>
                  </a:cubicBezTo>
                  <a:cubicBezTo>
                    <a:pt x="374616" y="647428"/>
                    <a:pt x="375940" y="648184"/>
                    <a:pt x="377641" y="648184"/>
                  </a:cubicBezTo>
                  <a:cubicBezTo>
                    <a:pt x="379342" y="648184"/>
                    <a:pt x="382178" y="649885"/>
                    <a:pt x="384068" y="651587"/>
                  </a:cubicBezTo>
                  <a:cubicBezTo>
                    <a:pt x="389550" y="657447"/>
                    <a:pt x="393142" y="657258"/>
                    <a:pt x="403917" y="651398"/>
                  </a:cubicBezTo>
                  <a:cubicBezTo>
                    <a:pt x="417717" y="643836"/>
                    <a:pt x="425467" y="636275"/>
                    <a:pt x="431516" y="623798"/>
                  </a:cubicBezTo>
                  <a:cubicBezTo>
                    <a:pt x="435675" y="615481"/>
                    <a:pt x="437944" y="612645"/>
                    <a:pt x="441913" y="610755"/>
                  </a:cubicBezTo>
                  <a:cubicBezTo>
                    <a:pt x="444749" y="609432"/>
                    <a:pt x="448151" y="608297"/>
                    <a:pt x="449664" y="608297"/>
                  </a:cubicBezTo>
                  <a:cubicBezTo>
                    <a:pt x="450987" y="608297"/>
                    <a:pt x="453823" y="606785"/>
                    <a:pt x="455902" y="604895"/>
                  </a:cubicBezTo>
                  <a:cubicBezTo>
                    <a:pt x="457981" y="603193"/>
                    <a:pt x="462140" y="599791"/>
                    <a:pt x="465165" y="597333"/>
                  </a:cubicBezTo>
                  <a:cubicBezTo>
                    <a:pt x="468189" y="595065"/>
                    <a:pt x="472726" y="591473"/>
                    <a:pt x="474995" y="589205"/>
                  </a:cubicBezTo>
                  <a:cubicBezTo>
                    <a:pt x="483501" y="581076"/>
                    <a:pt x="483690" y="580887"/>
                    <a:pt x="486904" y="584668"/>
                  </a:cubicBezTo>
                  <a:cubicBezTo>
                    <a:pt x="489929" y="588260"/>
                    <a:pt x="490496" y="590906"/>
                    <a:pt x="488605" y="595821"/>
                  </a:cubicBezTo>
                  <a:cubicBezTo>
                    <a:pt x="487093" y="599602"/>
                    <a:pt x="490685" y="610188"/>
                    <a:pt x="494465" y="613780"/>
                  </a:cubicBezTo>
                  <a:cubicBezTo>
                    <a:pt x="496734" y="616048"/>
                    <a:pt x="497301" y="618316"/>
                    <a:pt x="497301" y="630226"/>
                  </a:cubicBezTo>
                  <a:cubicBezTo>
                    <a:pt x="497301" y="643080"/>
                    <a:pt x="496923" y="644403"/>
                    <a:pt x="493520" y="647428"/>
                  </a:cubicBezTo>
                  <a:cubicBezTo>
                    <a:pt x="488038" y="652343"/>
                    <a:pt x="457981" y="706407"/>
                    <a:pt x="456091" y="714536"/>
                  </a:cubicBezTo>
                  <a:cubicBezTo>
                    <a:pt x="455146" y="718317"/>
                    <a:pt x="454012" y="727202"/>
                    <a:pt x="453634" y="734196"/>
                  </a:cubicBezTo>
                  <a:cubicBezTo>
                    <a:pt x="452310" y="750642"/>
                    <a:pt x="446261" y="789206"/>
                    <a:pt x="444182" y="792986"/>
                  </a:cubicBezTo>
                  <a:cubicBezTo>
                    <a:pt x="443237" y="794688"/>
                    <a:pt x="442480" y="797901"/>
                    <a:pt x="442480" y="800170"/>
                  </a:cubicBezTo>
                  <a:cubicBezTo>
                    <a:pt x="442480" y="802438"/>
                    <a:pt x="441535" y="807164"/>
                    <a:pt x="440212" y="810567"/>
                  </a:cubicBezTo>
                  <a:cubicBezTo>
                    <a:pt x="438889" y="814347"/>
                    <a:pt x="438511" y="818128"/>
                    <a:pt x="439267" y="820018"/>
                  </a:cubicBezTo>
                  <a:cubicBezTo>
                    <a:pt x="440968" y="824177"/>
                    <a:pt x="438889" y="837221"/>
                    <a:pt x="434919" y="848752"/>
                  </a:cubicBezTo>
                  <a:cubicBezTo>
                    <a:pt x="432272" y="856503"/>
                    <a:pt x="430571" y="865198"/>
                    <a:pt x="426412" y="887883"/>
                  </a:cubicBezTo>
                  <a:cubicBezTo>
                    <a:pt x="425845" y="891663"/>
                    <a:pt x="423955" y="898469"/>
                    <a:pt x="422253" y="903384"/>
                  </a:cubicBezTo>
                  <a:cubicBezTo>
                    <a:pt x="418284" y="915293"/>
                    <a:pt x="416204" y="937410"/>
                    <a:pt x="417339" y="954235"/>
                  </a:cubicBezTo>
                  <a:cubicBezTo>
                    <a:pt x="418095" y="964632"/>
                    <a:pt x="417717" y="970870"/>
                    <a:pt x="415637" y="980133"/>
                  </a:cubicBezTo>
                  <a:cubicBezTo>
                    <a:pt x="411856" y="998091"/>
                    <a:pt x="410155" y="1008110"/>
                    <a:pt x="408643" y="1024556"/>
                  </a:cubicBezTo>
                  <a:cubicBezTo>
                    <a:pt x="407131" y="1041569"/>
                    <a:pt x="400514" y="1068791"/>
                    <a:pt x="397112" y="1072761"/>
                  </a:cubicBezTo>
                  <a:cubicBezTo>
                    <a:pt x="395410" y="1074462"/>
                    <a:pt x="395221" y="1075785"/>
                    <a:pt x="396166" y="1076541"/>
                  </a:cubicBezTo>
                  <a:cubicBezTo>
                    <a:pt x="397112" y="1077108"/>
                    <a:pt x="398246" y="1083914"/>
                    <a:pt x="398813" y="1091664"/>
                  </a:cubicBezTo>
                  <a:cubicBezTo>
                    <a:pt x="399758" y="1106787"/>
                    <a:pt x="402972" y="1122477"/>
                    <a:pt x="405240" y="1123989"/>
                  </a:cubicBezTo>
                  <a:cubicBezTo>
                    <a:pt x="406185" y="1124368"/>
                    <a:pt x="407131" y="1126447"/>
                    <a:pt x="407509" y="1128526"/>
                  </a:cubicBezTo>
                  <a:cubicBezTo>
                    <a:pt x="407887" y="1130606"/>
                    <a:pt x="409399" y="1136277"/>
                    <a:pt x="410722" y="1141003"/>
                  </a:cubicBezTo>
                  <a:cubicBezTo>
                    <a:pt x="412045" y="1145918"/>
                    <a:pt x="413747" y="1153101"/>
                    <a:pt x="414503" y="1157260"/>
                  </a:cubicBezTo>
                  <a:cubicBezTo>
                    <a:pt x="415259" y="1161230"/>
                    <a:pt x="416393" y="1167657"/>
                    <a:pt x="417149" y="1171249"/>
                  </a:cubicBezTo>
                  <a:cubicBezTo>
                    <a:pt x="418095" y="1175029"/>
                    <a:pt x="418662" y="1180890"/>
                    <a:pt x="418851" y="1184481"/>
                  </a:cubicBezTo>
                  <a:cubicBezTo>
                    <a:pt x="418851" y="1188073"/>
                    <a:pt x="419607" y="1193555"/>
                    <a:pt x="420552" y="1196769"/>
                  </a:cubicBezTo>
                  <a:cubicBezTo>
                    <a:pt x="421875" y="1201305"/>
                    <a:pt x="421875" y="1203196"/>
                    <a:pt x="420552" y="1205464"/>
                  </a:cubicBezTo>
                  <a:cubicBezTo>
                    <a:pt x="419607" y="1206977"/>
                    <a:pt x="418851" y="1209245"/>
                    <a:pt x="418851" y="1210568"/>
                  </a:cubicBezTo>
                  <a:cubicBezTo>
                    <a:pt x="418851" y="1211703"/>
                    <a:pt x="417906" y="1213593"/>
                    <a:pt x="416960" y="1214916"/>
                  </a:cubicBezTo>
                  <a:cubicBezTo>
                    <a:pt x="415826" y="1215861"/>
                    <a:pt x="414125" y="1222478"/>
                    <a:pt x="413180" y="1229472"/>
                  </a:cubicBezTo>
                  <a:cubicBezTo>
                    <a:pt x="411478" y="1242705"/>
                    <a:pt x="412235" y="1247808"/>
                    <a:pt x="418662" y="1265956"/>
                  </a:cubicBezTo>
                  <a:cubicBezTo>
                    <a:pt x="420174" y="1270304"/>
                    <a:pt x="422632" y="1279189"/>
                    <a:pt x="423955" y="1285238"/>
                  </a:cubicBezTo>
                  <a:cubicBezTo>
                    <a:pt x="425467" y="1291287"/>
                    <a:pt x="427168" y="1299037"/>
                    <a:pt x="427925" y="1302440"/>
                  </a:cubicBezTo>
                  <a:cubicBezTo>
                    <a:pt x="430193" y="1311703"/>
                    <a:pt x="427547" y="1340626"/>
                    <a:pt x="423577" y="1350644"/>
                  </a:cubicBezTo>
                  <a:cubicBezTo>
                    <a:pt x="422443" y="1353291"/>
                    <a:pt x="422064" y="1358584"/>
                    <a:pt x="422632" y="1365011"/>
                  </a:cubicBezTo>
                  <a:cubicBezTo>
                    <a:pt x="423388" y="1372762"/>
                    <a:pt x="423010" y="1375975"/>
                    <a:pt x="421686" y="1377677"/>
                  </a:cubicBezTo>
                  <a:cubicBezTo>
                    <a:pt x="417906" y="1382214"/>
                    <a:pt x="408076" y="1401495"/>
                    <a:pt x="406563" y="1407734"/>
                  </a:cubicBezTo>
                  <a:cubicBezTo>
                    <a:pt x="405996" y="1409813"/>
                    <a:pt x="404862" y="1412838"/>
                    <a:pt x="404295" y="1414350"/>
                  </a:cubicBezTo>
                  <a:cubicBezTo>
                    <a:pt x="403539" y="1416051"/>
                    <a:pt x="402594" y="1419265"/>
                    <a:pt x="401838" y="1421533"/>
                  </a:cubicBezTo>
                  <a:cubicBezTo>
                    <a:pt x="401081" y="1423802"/>
                    <a:pt x="399569" y="1426259"/>
                    <a:pt x="398246" y="1426826"/>
                  </a:cubicBezTo>
                  <a:cubicBezTo>
                    <a:pt x="385769" y="1432686"/>
                    <a:pt x="381800" y="1434199"/>
                    <a:pt x="376885" y="1435144"/>
                  </a:cubicBezTo>
                  <a:cubicBezTo>
                    <a:pt x="369890" y="1436467"/>
                    <a:pt x="356280" y="1436467"/>
                    <a:pt x="344181" y="1434955"/>
                  </a:cubicBezTo>
                  <a:cubicBezTo>
                    <a:pt x="337565" y="1434199"/>
                    <a:pt x="333595" y="1434577"/>
                    <a:pt x="327924" y="1436467"/>
                  </a:cubicBezTo>
                  <a:cubicBezTo>
                    <a:pt x="314125" y="1441004"/>
                    <a:pt x="310911" y="1446864"/>
                    <a:pt x="311289" y="1466335"/>
                  </a:cubicBezTo>
                  <a:cubicBezTo>
                    <a:pt x="311478" y="1475976"/>
                    <a:pt x="312045" y="1480513"/>
                    <a:pt x="313557" y="1481647"/>
                  </a:cubicBezTo>
                  <a:cubicBezTo>
                    <a:pt x="314692" y="1482592"/>
                    <a:pt x="315637" y="1484293"/>
                    <a:pt x="315637" y="1485428"/>
                  </a:cubicBezTo>
                  <a:cubicBezTo>
                    <a:pt x="315637" y="1490910"/>
                    <a:pt x="323009" y="1498849"/>
                    <a:pt x="332650" y="1503575"/>
                  </a:cubicBezTo>
                  <a:cubicBezTo>
                    <a:pt x="335864" y="1505276"/>
                    <a:pt x="340968" y="1507923"/>
                    <a:pt x="343803" y="1509435"/>
                  </a:cubicBezTo>
                  <a:cubicBezTo>
                    <a:pt x="346639" y="1510948"/>
                    <a:pt x="351365" y="1512649"/>
                    <a:pt x="354200" y="1513216"/>
                  </a:cubicBezTo>
                  <a:cubicBezTo>
                    <a:pt x="357036" y="1513594"/>
                    <a:pt x="360628" y="1514917"/>
                    <a:pt x="362140" y="1515673"/>
                  </a:cubicBezTo>
                  <a:cubicBezTo>
                    <a:pt x="363841" y="1516619"/>
                    <a:pt x="378019" y="1517375"/>
                    <a:pt x="398246" y="1517564"/>
                  </a:cubicBezTo>
                  <a:cubicBezTo>
                    <a:pt x="431327" y="1517942"/>
                    <a:pt x="435486" y="1518509"/>
                    <a:pt x="445694" y="1523802"/>
                  </a:cubicBezTo>
                  <a:cubicBezTo>
                    <a:pt x="447773" y="1524747"/>
                    <a:pt x="451365" y="1525692"/>
                    <a:pt x="453445" y="1525692"/>
                  </a:cubicBezTo>
                  <a:cubicBezTo>
                    <a:pt x="455713" y="1525692"/>
                    <a:pt x="458738" y="1526260"/>
                    <a:pt x="460250" y="1527016"/>
                  </a:cubicBezTo>
                  <a:cubicBezTo>
                    <a:pt x="462896" y="1528528"/>
                    <a:pt x="469513" y="1529284"/>
                    <a:pt x="490685" y="1531363"/>
                  </a:cubicBezTo>
                  <a:cubicBezTo>
                    <a:pt x="505619" y="1532687"/>
                    <a:pt x="523388" y="1529662"/>
                    <a:pt x="533029" y="1523802"/>
                  </a:cubicBezTo>
                  <a:cubicBezTo>
                    <a:pt x="539456" y="1520021"/>
                    <a:pt x="539834" y="1519454"/>
                    <a:pt x="539078" y="1514728"/>
                  </a:cubicBezTo>
                  <a:cubicBezTo>
                    <a:pt x="538511" y="1511515"/>
                    <a:pt x="538889" y="1508679"/>
                    <a:pt x="540212" y="1507167"/>
                  </a:cubicBezTo>
                  <a:cubicBezTo>
                    <a:pt x="542481" y="1504331"/>
                    <a:pt x="542481" y="1482592"/>
                    <a:pt x="540023" y="1476543"/>
                  </a:cubicBezTo>
                  <a:cubicBezTo>
                    <a:pt x="539267" y="1474274"/>
                    <a:pt x="538511" y="1462365"/>
                    <a:pt x="538511" y="1450078"/>
                  </a:cubicBezTo>
                  <a:cubicBezTo>
                    <a:pt x="538322" y="1437601"/>
                    <a:pt x="537755" y="1424747"/>
                    <a:pt x="536810" y="1420966"/>
                  </a:cubicBezTo>
                  <a:cubicBezTo>
                    <a:pt x="535864" y="1417185"/>
                    <a:pt x="534730" y="1410569"/>
                    <a:pt x="534163" y="1406032"/>
                  </a:cubicBezTo>
                  <a:cubicBezTo>
                    <a:pt x="533407" y="1401495"/>
                    <a:pt x="531139" y="1394312"/>
                    <a:pt x="529059" y="1389964"/>
                  </a:cubicBezTo>
                  <a:cubicBezTo>
                    <a:pt x="525846" y="1383537"/>
                    <a:pt x="525278" y="1380890"/>
                    <a:pt x="526035" y="1375597"/>
                  </a:cubicBezTo>
                  <a:cubicBezTo>
                    <a:pt x="526413" y="1372006"/>
                    <a:pt x="527547" y="1368792"/>
                    <a:pt x="528303" y="1368414"/>
                  </a:cubicBezTo>
                  <a:cubicBezTo>
                    <a:pt x="529059" y="1368036"/>
                    <a:pt x="529626" y="1366334"/>
                    <a:pt x="529626" y="1364633"/>
                  </a:cubicBezTo>
                  <a:cubicBezTo>
                    <a:pt x="529626" y="1362932"/>
                    <a:pt x="530571" y="1358584"/>
                    <a:pt x="531895" y="1354803"/>
                  </a:cubicBezTo>
                  <a:cubicBezTo>
                    <a:pt x="537755" y="1335900"/>
                    <a:pt x="538511" y="1330796"/>
                    <a:pt x="540023" y="1301873"/>
                  </a:cubicBezTo>
                  <a:cubicBezTo>
                    <a:pt x="540779" y="1285049"/>
                    <a:pt x="542292" y="1262742"/>
                    <a:pt x="543048" y="1252345"/>
                  </a:cubicBezTo>
                  <a:cubicBezTo>
                    <a:pt x="543993" y="1241948"/>
                    <a:pt x="545316" y="1212270"/>
                    <a:pt x="546072" y="1186561"/>
                  </a:cubicBezTo>
                  <a:cubicBezTo>
                    <a:pt x="547585" y="1126258"/>
                    <a:pt x="549475" y="1102061"/>
                    <a:pt x="553823" y="1093176"/>
                  </a:cubicBezTo>
                  <a:cubicBezTo>
                    <a:pt x="556659" y="1087505"/>
                    <a:pt x="557037" y="1084103"/>
                    <a:pt x="557037" y="1068791"/>
                  </a:cubicBezTo>
                  <a:cubicBezTo>
                    <a:pt x="557037" y="1058394"/>
                    <a:pt x="557793" y="1049887"/>
                    <a:pt x="558738" y="1048186"/>
                  </a:cubicBezTo>
                  <a:cubicBezTo>
                    <a:pt x="559683" y="1046484"/>
                    <a:pt x="561006" y="1042515"/>
                    <a:pt x="561573" y="1038923"/>
                  </a:cubicBezTo>
                  <a:cubicBezTo>
                    <a:pt x="562141" y="1035331"/>
                    <a:pt x="563464" y="1030605"/>
                    <a:pt x="564598" y="1028526"/>
                  </a:cubicBezTo>
                  <a:cubicBezTo>
                    <a:pt x="565732" y="1026258"/>
                    <a:pt x="566678" y="1023422"/>
                    <a:pt x="566678" y="1022099"/>
                  </a:cubicBezTo>
                  <a:cubicBezTo>
                    <a:pt x="566678" y="1020775"/>
                    <a:pt x="567434" y="1019074"/>
                    <a:pt x="568190" y="1018696"/>
                  </a:cubicBezTo>
                  <a:cubicBezTo>
                    <a:pt x="569135" y="1018318"/>
                    <a:pt x="569702" y="1015671"/>
                    <a:pt x="569702" y="1013025"/>
                  </a:cubicBezTo>
                  <a:cubicBezTo>
                    <a:pt x="569702" y="1006220"/>
                    <a:pt x="573483" y="995823"/>
                    <a:pt x="583124" y="976163"/>
                  </a:cubicBezTo>
                  <a:lnTo>
                    <a:pt x="591630" y="958771"/>
                  </a:lnTo>
                  <a:lnTo>
                    <a:pt x="592575" y="965766"/>
                  </a:lnTo>
                  <a:cubicBezTo>
                    <a:pt x="592954" y="969547"/>
                    <a:pt x="594088" y="975596"/>
                    <a:pt x="594844" y="978998"/>
                  </a:cubicBezTo>
                  <a:cubicBezTo>
                    <a:pt x="595789" y="982401"/>
                    <a:pt x="596356" y="986938"/>
                    <a:pt x="596356" y="989395"/>
                  </a:cubicBezTo>
                  <a:cubicBezTo>
                    <a:pt x="596356" y="994877"/>
                    <a:pt x="604107" y="1023989"/>
                    <a:pt x="607509" y="1031551"/>
                  </a:cubicBezTo>
                  <a:cubicBezTo>
                    <a:pt x="608077" y="1033252"/>
                    <a:pt x="607887" y="1038923"/>
                    <a:pt x="606753" y="1044783"/>
                  </a:cubicBezTo>
                  <a:cubicBezTo>
                    <a:pt x="605430" y="1052723"/>
                    <a:pt x="605241" y="1057260"/>
                    <a:pt x="606564" y="1064254"/>
                  </a:cubicBezTo>
                  <a:cubicBezTo>
                    <a:pt x="608644" y="1074840"/>
                    <a:pt x="612235" y="1087505"/>
                    <a:pt x="615071" y="1094311"/>
                  </a:cubicBezTo>
                  <a:cubicBezTo>
                    <a:pt x="616205" y="1096768"/>
                    <a:pt x="617150" y="1099982"/>
                    <a:pt x="617150" y="1101305"/>
                  </a:cubicBezTo>
                  <a:cubicBezTo>
                    <a:pt x="617150" y="1102628"/>
                    <a:pt x="617717" y="1103574"/>
                    <a:pt x="618474" y="1103574"/>
                  </a:cubicBezTo>
                  <a:cubicBezTo>
                    <a:pt x="619230" y="1103574"/>
                    <a:pt x="620175" y="1105275"/>
                    <a:pt x="620742" y="1107354"/>
                  </a:cubicBezTo>
                  <a:cubicBezTo>
                    <a:pt x="621309" y="1109434"/>
                    <a:pt x="623010" y="1112458"/>
                    <a:pt x="624712" y="1114349"/>
                  </a:cubicBezTo>
                  <a:cubicBezTo>
                    <a:pt x="626413" y="1116050"/>
                    <a:pt x="629816" y="1121910"/>
                    <a:pt x="632084" y="1127203"/>
                  </a:cubicBezTo>
                  <a:cubicBezTo>
                    <a:pt x="634542" y="1132496"/>
                    <a:pt x="637566" y="1138545"/>
                    <a:pt x="638700" y="1140814"/>
                  </a:cubicBezTo>
                  <a:cubicBezTo>
                    <a:pt x="639835" y="1142893"/>
                    <a:pt x="640780" y="1145918"/>
                    <a:pt x="640780" y="1147619"/>
                  </a:cubicBezTo>
                  <a:cubicBezTo>
                    <a:pt x="640780" y="1149320"/>
                    <a:pt x="641347" y="1151022"/>
                    <a:pt x="642103" y="1151400"/>
                  </a:cubicBezTo>
                  <a:cubicBezTo>
                    <a:pt x="642859" y="1151967"/>
                    <a:pt x="643804" y="1155180"/>
                    <a:pt x="644372" y="1158583"/>
                  </a:cubicBezTo>
                  <a:cubicBezTo>
                    <a:pt x="644939" y="1161986"/>
                    <a:pt x="646451" y="1168413"/>
                    <a:pt x="647585" y="1172950"/>
                  </a:cubicBezTo>
                  <a:cubicBezTo>
                    <a:pt x="648908" y="1177298"/>
                    <a:pt x="650610" y="1184292"/>
                    <a:pt x="651366" y="1188451"/>
                  </a:cubicBezTo>
                  <a:cubicBezTo>
                    <a:pt x="657793" y="1219831"/>
                    <a:pt x="660629" y="1229472"/>
                    <a:pt x="668190" y="1246296"/>
                  </a:cubicBezTo>
                  <a:cubicBezTo>
                    <a:pt x="670081" y="1250455"/>
                    <a:pt x="671593" y="1255370"/>
                    <a:pt x="671593" y="1256693"/>
                  </a:cubicBezTo>
                  <a:cubicBezTo>
                    <a:pt x="671593" y="1258395"/>
                    <a:pt x="672538" y="1259907"/>
                    <a:pt x="673861" y="1260474"/>
                  </a:cubicBezTo>
                  <a:cubicBezTo>
                    <a:pt x="674995" y="1260852"/>
                    <a:pt x="676130" y="1262742"/>
                    <a:pt x="676130" y="1264255"/>
                  </a:cubicBezTo>
                  <a:cubicBezTo>
                    <a:pt x="676130" y="1265956"/>
                    <a:pt x="677075" y="1267657"/>
                    <a:pt x="678398" y="1268035"/>
                  </a:cubicBezTo>
                  <a:cubicBezTo>
                    <a:pt x="679532" y="1268602"/>
                    <a:pt x="680667" y="1269548"/>
                    <a:pt x="680667" y="1270304"/>
                  </a:cubicBezTo>
                  <a:cubicBezTo>
                    <a:pt x="680667" y="1271060"/>
                    <a:pt x="682179" y="1275219"/>
                    <a:pt x="684069" y="1279378"/>
                  </a:cubicBezTo>
                  <a:cubicBezTo>
                    <a:pt x="685960" y="1283725"/>
                    <a:pt x="688795" y="1291098"/>
                    <a:pt x="690118" y="1295824"/>
                  </a:cubicBezTo>
                  <a:cubicBezTo>
                    <a:pt x="691631" y="1300739"/>
                    <a:pt x="693332" y="1306221"/>
                    <a:pt x="694088" y="1308300"/>
                  </a:cubicBezTo>
                  <a:cubicBezTo>
                    <a:pt x="695790" y="1312837"/>
                    <a:pt x="698247" y="1324179"/>
                    <a:pt x="699759" y="1334954"/>
                  </a:cubicBezTo>
                  <a:cubicBezTo>
                    <a:pt x="700515" y="1339302"/>
                    <a:pt x="701650" y="1345351"/>
                    <a:pt x="702595" y="1348187"/>
                  </a:cubicBezTo>
                  <a:cubicBezTo>
                    <a:pt x="703540" y="1351023"/>
                    <a:pt x="704296" y="1356883"/>
                    <a:pt x="704296" y="1361041"/>
                  </a:cubicBezTo>
                  <a:cubicBezTo>
                    <a:pt x="704296" y="1368792"/>
                    <a:pt x="704296" y="1368792"/>
                    <a:pt x="699948" y="1368792"/>
                  </a:cubicBezTo>
                  <a:cubicBezTo>
                    <a:pt x="688795" y="1368792"/>
                    <a:pt x="676319" y="1380701"/>
                    <a:pt x="676319" y="1391287"/>
                  </a:cubicBezTo>
                  <a:cubicBezTo>
                    <a:pt x="676319" y="1393934"/>
                    <a:pt x="675563" y="1399038"/>
                    <a:pt x="674806" y="1402441"/>
                  </a:cubicBezTo>
                  <a:cubicBezTo>
                    <a:pt x="673294" y="1408490"/>
                    <a:pt x="674995" y="1420399"/>
                    <a:pt x="677831" y="1424180"/>
                  </a:cubicBezTo>
                  <a:cubicBezTo>
                    <a:pt x="678398" y="1424936"/>
                    <a:pt x="679532" y="1427204"/>
                    <a:pt x="680099" y="1429284"/>
                  </a:cubicBezTo>
                  <a:cubicBezTo>
                    <a:pt x="680667" y="1431174"/>
                    <a:pt x="681990" y="1433632"/>
                    <a:pt x="682935" y="1434388"/>
                  </a:cubicBezTo>
                  <a:cubicBezTo>
                    <a:pt x="687283" y="1438735"/>
                    <a:pt x="698814" y="1443461"/>
                    <a:pt x="709589" y="1445541"/>
                  </a:cubicBezTo>
                  <a:cubicBezTo>
                    <a:pt x="732463" y="1449700"/>
                    <a:pt x="736999" y="1452346"/>
                    <a:pt x="739079" y="1462743"/>
                  </a:cubicBezTo>
                  <a:cubicBezTo>
                    <a:pt x="740591" y="1470872"/>
                    <a:pt x="746073" y="1477110"/>
                    <a:pt x="755336" y="1481647"/>
                  </a:cubicBezTo>
                  <a:cubicBezTo>
                    <a:pt x="763276" y="1485617"/>
                    <a:pt x="763843" y="1485617"/>
                    <a:pt x="784637" y="1484860"/>
                  </a:cubicBezTo>
                  <a:cubicBezTo>
                    <a:pt x="796168" y="1484482"/>
                    <a:pt x="808644" y="1483159"/>
                    <a:pt x="812236" y="1482025"/>
                  </a:cubicBezTo>
                  <a:lnTo>
                    <a:pt x="818852" y="1479946"/>
                  </a:lnTo>
                  <a:lnTo>
                    <a:pt x="819230" y="1472006"/>
                  </a:lnTo>
                  <a:cubicBezTo>
                    <a:pt x="819609" y="1466146"/>
                    <a:pt x="818852" y="1462365"/>
                    <a:pt x="816206" y="1457450"/>
                  </a:cubicBezTo>
                  <a:cubicBezTo>
                    <a:pt x="813181" y="1451590"/>
                    <a:pt x="812803" y="1448376"/>
                    <a:pt x="812614" y="1433632"/>
                  </a:cubicBezTo>
                  <a:cubicBezTo>
                    <a:pt x="812614" y="1424369"/>
                    <a:pt x="813370" y="1413027"/>
                    <a:pt x="814315" y="1408490"/>
                  </a:cubicBezTo>
                  <a:cubicBezTo>
                    <a:pt x="818663" y="1389208"/>
                    <a:pt x="819798" y="1377677"/>
                    <a:pt x="817907" y="1371627"/>
                  </a:cubicBezTo>
                  <a:cubicBezTo>
                    <a:pt x="816773" y="1367847"/>
                    <a:pt x="816395" y="1363688"/>
                    <a:pt x="817151" y="1359529"/>
                  </a:cubicBezTo>
                  <a:cubicBezTo>
                    <a:pt x="818852" y="1350455"/>
                    <a:pt x="818663" y="1342516"/>
                    <a:pt x="816584" y="1332497"/>
                  </a:cubicBezTo>
                  <a:cubicBezTo>
                    <a:pt x="815639" y="1327582"/>
                    <a:pt x="814315" y="1320210"/>
                    <a:pt x="813559" y="1316240"/>
                  </a:cubicBezTo>
                  <a:cubicBezTo>
                    <a:pt x="811291" y="1303196"/>
                    <a:pt x="807888" y="1288073"/>
                    <a:pt x="804107" y="1273328"/>
                  </a:cubicBezTo>
                  <a:cubicBezTo>
                    <a:pt x="801839" y="1264822"/>
                    <a:pt x="798058" y="1239869"/>
                    <a:pt x="796357" y="1222856"/>
                  </a:cubicBezTo>
                  <a:cubicBezTo>
                    <a:pt x="795979" y="1218508"/>
                    <a:pt x="796357" y="1213215"/>
                    <a:pt x="797302" y="1211135"/>
                  </a:cubicBezTo>
                  <a:cubicBezTo>
                    <a:pt x="799004" y="1206788"/>
                    <a:pt x="796546" y="1184481"/>
                    <a:pt x="793143" y="1176353"/>
                  </a:cubicBezTo>
                  <a:cubicBezTo>
                    <a:pt x="792198" y="1174084"/>
                    <a:pt x="791442" y="1170682"/>
                    <a:pt x="791442" y="1168791"/>
                  </a:cubicBezTo>
                  <a:cubicBezTo>
                    <a:pt x="791442" y="1167090"/>
                    <a:pt x="790119" y="1162742"/>
                    <a:pt x="788417" y="1159528"/>
                  </a:cubicBezTo>
                  <a:cubicBezTo>
                    <a:pt x="786716" y="1156315"/>
                    <a:pt x="784826" y="1151022"/>
                    <a:pt x="784070" y="1147808"/>
                  </a:cubicBezTo>
                  <a:cubicBezTo>
                    <a:pt x="782746" y="1141948"/>
                    <a:pt x="768569" y="1101872"/>
                    <a:pt x="765733" y="1096012"/>
                  </a:cubicBezTo>
                  <a:cubicBezTo>
                    <a:pt x="764788" y="1093744"/>
                    <a:pt x="764788" y="1090908"/>
                    <a:pt x="765922" y="1086938"/>
                  </a:cubicBezTo>
                  <a:cubicBezTo>
                    <a:pt x="766867" y="1083914"/>
                    <a:pt x="767623" y="1078243"/>
                    <a:pt x="767623" y="1074462"/>
                  </a:cubicBezTo>
                  <a:cubicBezTo>
                    <a:pt x="767623" y="1068413"/>
                    <a:pt x="771215" y="1058583"/>
                    <a:pt x="774051" y="1057449"/>
                  </a:cubicBezTo>
                  <a:cubicBezTo>
                    <a:pt x="777075" y="1055936"/>
                    <a:pt x="771593" y="1048375"/>
                    <a:pt x="767434" y="1048375"/>
                  </a:cubicBezTo>
                  <a:cubicBezTo>
                    <a:pt x="765922" y="1048375"/>
                    <a:pt x="764788" y="1047619"/>
                    <a:pt x="764788" y="1046862"/>
                  </a:cubicBezTo>
                  <a:cubicBezTo>
                    <a:pt x="764788" y="1045917"/>
                    <a:pt x="762898" y="1045350"/>
                    <a:pt x="760440" y="1045350"/>
                  </a:cubicBezTo>
                  <a:lnTo>
                    <a:pt x="756092" y="1045350"/>
                  </a:lnTo>
                  <a:lnTo>
                    <a:pt x="755336" y="1027959"/>
                  </a:lnTo>
                  <a:cubicBezTo>
                    <a:pt x="754958" y="1018507"/>
                    <a:pt x="753635" y="1004896"/>
                    <a:pt x="752311" y="997902"/>
                  </a:cubicBezTo>
                  <a:cubicBezTo>
                    <a:pt x="747775" y="972571"/>
                    <a:pt x="745695" y="959149"/>
                    <a:pt x="745506" y="952722"/>
                  </a:cubicBezTo>
                  <a:cubicBezTo>
                    <a:pt x="745506" y="946295"/>
                    <a:pt x="750232" y="926257"/>
                    <a:pt x="753257" y="920964"/>
                  </a:cubicBezTo>
                  <a:cubicBezTo>
                    <a:pt x="755336" y="916805"/>
                    <a:pt x="761574" y="892231"/>
                    <a:pt x="764032" y="877864"/>
                  </a:cubicBezTo>
                  <a:cubicBezTo>
                    <a:pt x="769892" y="843648"/>
                    <a:pt x="770459" y="837977"/>
                    <a:pt x="769703" y="827013"/>
                  </a:cubicBezTo>
                  <a:cubicBezTo>
                    <a:pt x="769136" y="818506"/>
                    <a:pt x="769325" y="814536"/>
                    <a:pt x="771215" y="811323"/>
                  </a:cubicBezTo>
                  <a:cubicBezTo>
                    <a:pt x="772916" y="807542"/>
                    <a:pt x="773295" y="802438"/>
                    <a:pt x="772727" y="782589"/>
                  </a:cubicBezTo>
                  <a:cubicBezTo>
                    <a:pt x="772349" y="768033"/>
                    <a:pt x="771215" y="755746"/>
                    <a:pt x="770081" y="751965"/>
                  </a:cubicBezTo>
                  <a:cubicBezTo>
                    <a:pt x="768947" y="748374"/>
                    <a:pt x="768380" y="743459"/>
                    <a:pt x="768947" y="740812"/>
                  </a:cubicBezTo>
                  <a:cubicBezTo>
                    <a:pt x="769325" y="737220"/>
                    <a:pt x="768947" y="735141"/>
                    <a:pt x="767245" y="733251"/>
                  </a:cubicBezTo>
                  <a:cubicBezTo>
                    <a:pt x="763465" y="729470"/>
                    <a:pt x="761763" y="721908"/>
                    <a:pt x="760818" y="702816"/>
                  </a:cubicBezTo>
                  <a:cubicBezTo>
                    <a:pt x="759873" y="686937"/>
                    <a:pt x="756281" y="671436"/>
                    <a:pt x="753068" y="669545"/>
                  </a:cubicBezTo>
                  <a:cubicBezTo>
                    <a:pt x="752311" y="668978"/>
                    <a:pt x="751744" y="666521"/>
                    <a:pt x="751744" y="663874"/>
                  </a:cubicBezTo>
                  <a:cubicBezTo>
                    <a:pt x="751744" y="660094"/>
                    <a:pt x="750421" y="657447"/>
                    <a:pt x="745884" y="653288"/>
                  </a:cubicBezTo>
                  <a:cubicBezTo>
                    <a:pt x="740213" y="647617"/>
                    <a:pt x="740213" y="647239"/>
                    <a:pt x="739835" y="636842"/>
                  </a:cubicBezTo>
                  <a:cubicBezTo>
                    <a:pt x="739457" y="627012"/>
                    <a:pt x="739835" y="626067"/>
                    <a:pt x="743616" y="622664"/>
                  </a:cubicBezTo>
                  <a:cubicBezTo>
                    <a:pt x="746829" y="620018"/>
                    <a:pt x="747775" y="617749"/>
                    <a:pt x="747964" y="612645"/>
                  </a:cubicBezTo>
                  <a:cubicBezTo>
                    <a:pt x="748153" y="609054"/>
                    <a:pt x="749098" y="604139"/>
                    <a:pt x="750232" y="602059"/>
                  </a:cubicBezTo>
                  <a:cubicBezTo>
                    <a:pt x="751933" y="598846"/>
                    <a:pt x="751933" y="596955"/>
                    <a:pt x="750610" y="592985"/>
                  </a:cubicBezTo>
                  <a:cubicBezTo>
                    <a:pt x="749665" y="590339"/>
                    <a:pt x="748909" y="587503"/>
                    <a:pt x="748909" y="586747"/>
                  </a:cubicBezTo>
                  <a:cubicBezTo>
                    <a:pt x="748909" y="584479"/>
                    <a:pt x="755336" y="581076"/>
                    <a:pt x="761385" y="580320"/>
                  </a:cubicBezTo>
                  <a:cubicBezTo>
                    <a:pt x="766489" y="579564"/>
                    <a:pt x="767434" y="578619"/>
                    <a:pt x="768947" y="574460"/>
                  </a:cubicBezTo>
                  <a:cubicBezTo>
                    <a:pt x="771215" y="567087"/>
                    <a:pt x="774618" y="565386"/>
                    <a:pt x="786905" y="565386"/>
                  </a:cubicBezTo>
                  <a:cubicBezTo>
                    <a:pt x="793900" y="565386"/>
                    <a:pt x="798058" y="564630"/>
                    <a:pt x="799004" y="563496"/>
                  </a:cubicBezTo>
                  <a:cubicBezTo>
                    <a:pt x="800705" y="561605"/>
                    <a:pt x="800516" y="556123"/>
                    <a:pt x="796357" y="499790"/>
                  </a:cubicBezTo>
                  <a:cubicBezTo>
                    <a:pt x="795601" y="489204"/>
                    <a:pt x="795412" y="475405"/>
                    <a:pt x="795979" y="469166"/>
                  </a:cubicBezTo>
                  <a:cubicBezTo>
                    <a:pt x="796924" y="457446"/>
                    <a:pt x="796735" y="457635"/>
                    <a:pt x="803729" y="457257"/>
                  </a:cubicBezTo>
                  <a:cubicBezTo>
                    <a:pt x="809022" y="456879"/>
                    <a:pt x="809211" y="455556"/>
                    <a:pt x="808455" y="419072"/>
                  </a:cubicBezTo>
                  <a:cubicBezTo>
                    <a:pt x="807888" y="386935"/>
                    <a:pt x="807510" y="382966"/>
                    <a:pt x="805053" y="380319"/>
                  </a:cubicBezTo>
                  <a:cubicBezTo>
                    <a:pt x="802784" y="377673"/>
                    <a:pt x="802595" y="376160"/>
                    <a:pt x="803918" y="367087"/>
                  </a:cubicBezTo>
                  <a:cubicBezTo>
                    <a:pt x="804675" y="361416"/>
                    <a:pt x="805998" y="354421"/>
                    <a:pt x="806754" y="351397"/>
                  </a:cubicBezTo>
                  <a:cubicBezTo>
                    <a:pt x="807699" y="348372"/>
                    <a:pt x="808455" y="334950"/>
                    <a:pt x="808644" y="321718"/>
                  </a:cubicBezTo>
                  <a:cubicBezTo>
                    <a:pt x="809022" y="300357"/>
                    <a:pt x="808644" y="296765"/>
                    <a:pt x="805998" y="291094"/>
                  </a:cubicBezTo>
                  <a:cubicBezTo>
                    <a:pt x="802028" y="282020"/>
                    <a:pt x="797491" y="277294"/>
                    <a:pt x="786527" y="270300"/>
                  </a:cubicBezTo>
                  <a:cubicBezTo>
                    <a:pt x="781423" y="267086"/>
                    <a:pt x="776697" y="263495"/>
                    <a:pt x="776130" y="262360"/>
                  </a:cubicBezTo>
                  <a:cubicBezTo>
                    <a:pt x="775185" y="259903"/>
                    <a:pt x="768947" y="259336"/>
                    <a:pt x="767623" y="261604"/>
                  </a:cubicBezTo>
                  <a:cubicBezTo>
                    <a:pt x="766489" y="263495"/>
                    <a:pt x="762519" y="261793"/>
                    <a:pt x="762519" y="259336"/>
                  </a:cubicBezTo>
                  <a:cubicBezTo>
                    <a:pt x="762519" y="258202"/>
                    <a:pt x="761574" y="257256"/>
                    <a:pt x="760251" y="257256"/>
                  </a:cubicBezTo>
                  <a:cubicBezTo>
                    <a:pt x="759306" y="257256"/>
                    <a:pt x="757605" y="256311"/>
                    <a:pt x="757037" y="255177"/>
                  </a:cubicBezTo>
                  <a:cubicBezTo>
                    <a:pt x="756470" y="254043"/>
                    <a:pt x="751366" y="251963"/>
                    <a:pt x="745884" y="250640"/>
                  </a:cubicBezTo>
                  <a:cubicBezTo>
                    <a:pt x="740402" y="249317"/>
                    <a:pt x="732841" y="246481"/>
                    <a:pt x="729060" y="244402"/>
                  </a:cubicBezTo>
                  <a:cubicBezTo>
                    <a:pt x="725279" y="242322"/>
                    <a:pt x="720364" y="240054"/>
                    <a:pt x="717718" y="239676"/>
                  </a:cubicBezTo>
                  <a:cubicBezTo>
                    <a:pt x="712047" y="238542"/>
                    <a:pt x="702406" y="224742"/>
                    <a:pt x="701272" y="216424"/>
                  </a:cubicBezTo>
                  <a:cubicBezTo>
                    <a:pt x="700137" y="208863"/>
                    <a:pt x="696168" y="201112"/>
                    <a:pt x="693332" y="201301"/>
                  </a:cubicBezTo>
                  <a:cubicBezTo>
                    <a:pt x="688228" y="201680"/>
                    <a:pt x="686338" y="200923"/>
                    <a:pt x="684069" y="196765"/>
                  </a:cubicBezTo>
                  <a:cubicBezTo>
                    <a:pt x="681234" y="192039"/>
                    <a:pt x="673672" y="189014"/>
                    <a:pt x="669513" y="191093"/>
                  </a:cubicBezTo>
                  <a:cubicBezTo>
                    <a:pt x="667812" y="192039"/>
                    <a:pt x="666678" y="191472"/>
                    <a:pt x="665544" y="188825"/>
                  </a:cubicBezTo>
                  <a:cubicBezTo>
                    <a:pt x="664598" y="186746"/>
                    <a:pt x="662519" y="185044"/>
                    <a:pt x="661196" y="185044"/>
                  </a:cubicBezTo>
                  <a:cubicBezTo>
                    <a:pt x="657793" y="185044"/>
                    <a:pt x="653445" y="173513"/>
                    <a:pt x="653445" y="164061"/>
                  </a:cubicBezTo>
                  <a:cubicBezTo>
                    <a:pt x="653445" y="158012"/>
                    <a:pt x="654012" y="156689"/>
                    <a:pt x="658171" y="153475"/>
                  </a:cubicBezTo>
                  <a:cubicBezTo>
                    <a:pt x="662141" y="150451"/>
                    <a:pt x="663275" y="150073"/>
                    <a:pt x="665166" y="151774"/>
                  </a:cubicBezTo>
                  <a:cubicBezTo>
                    <a:pt x="668946" y="154798"/>
                    <a:pt x="672349" y="152908"/>
                    <a:pt x="673294" y="147048"/>
                  </a:cubicBezTo>
                  <a:cubicBezTo>
                    <a:pt x="673861" y="144023"/>
                    <a:pt x="674617" y="139865"/>
                    <a:pt x="674995" y="137785"/>
                  </a:cubicBezTo>
                  <a:cubicBezTo>
                    <a:pt x="675941" y="132114"/>
                    <a:pt x="684069" y="121717"/>
                    <a:pt x="687472" y="121717"/>
                  </a:cubicBezTo>
                  <a:cubicBezTo>
                    <a:pt x="691253" y="121717"/>
                    <a:pt x="696357" y="116046"/>
                    <a:pt x="696357" y="111509"/>
                  </a:cubicBezTo>
                  <a:cubicBezTo>
                    <a:pt x="696357" y="109619"/>
                    <a:pt x="697491" y="106594"/>
                    <a:pt x="699003" y="105082"/>
                  </a:cubicBezTo>
                  <a:cubicBezTo>
                    <a:pt x="701083" y="102813"/>
                    <a:pt x="701461" y="99222"/>
                    <a:pt x="701461" y="82208"/>
                  </a:cubicBezTo>
                  <a:lnTo>
                    <a:pt x="701461" y="61225"/>
                  </a:lnTo>
                  <a:lnTo>
                    <a:pt x="696735" y="59335"/>
                  </a:lnTo>
                  <a:cubicBezTo>
                    <a:pt x="692954" y="57634"/>
                    <a:pt x="691064" y="57634"/>
                    <a:pt x="688228" y="58957"/>
                  </a:cubicBezTo>
                  <a:cubicBezTo>
                    <a:pt x="686149" y="59902"/>
                    <a:pt x="684447" y="61225"/>
                    <a:pt x="684447" y="61981"/>
                  </a:cubicBezTo>
                  <a:cubicBezTo>
                    <a:pt x="684447" y="62738"/>
                    <a:pt x="683124" y="62549"/>
                    <a:pt x="681423" y="61603"/>
                  </a:cubicBezTo>
                  <a:cubicBezTo>
                    <a:pt x="678965" y="60280"/>
                    <a:pt x="678209" y="60658"/>
                    <a:pt x="677075" y="63872"/>
                  </a:cubicBezTo>
                  <a:cubicBezTo>
                    <a:pt x="674806" y="69543"/>
                    <a:pt x="672160" y="68220"/>
                    <a:pt x="668379" y="59713"/>
                  </a:cubicBezTo>
                  <a:cubicBezTo>
                    <a:pt x="654201" y="28900"/>
                    <a:pt x="631517" y="10563"/>
                    <a:pt x="599381" y="4136"/>
                  </a:cubicBezTo>
                  <a:cubicBezTo>
                    <a:pt x="594466" y="3191"/>
                    <a:pt x="588417" y="1868"/>
                    <a:pt x="585959" y="1112"/>
                  </a:cubicBezTo>
                  <a:cubicBezTo>
                    <a:pt x="581044" y="-401"/>
                    <a:pt x="578776" y="-401"/>
                    <a:pt x="565543" y="1301"/>
                  </a:cubicBezTo>
                  <a:close/>
                  <a:moveTo>
                    <a:pt x="778777" y="276538"/>
                  </a:moveTo>
                  <a:cubicBezTo>
                    <a:pt x="779722" y="277672"/>
                    <a:pt x="781234" y="278807"/>
                    <a:pt x="781990" y="278807"/>
                  </a:cubicBezTo>
                  <a:cubicBezTo>
                    <a:pt x="785204" y="278807"/>
                    <a:pt x="794089" y="287313"/>
                    <a:pt x="796546" y="292795"/>
                  </a:cubicBezTo>
                  <a:cubicBezTo>
                    <a:pt x="800516" y="301869"/>
                    <a:pt x="801083" y="308674"/>
                    <a:pt x="800138" y="324931"/>
                  </a:cubicBezTo>
                  <a:lnTo>
                    <a:pt x="799193" y="339865"/>
                  </a:lnTo>
                  <a:lnTo>
                    <a:pt x="795601" y="335896"/>
                  </a:lnTo>
                  <a:cubicBezTo>
                    <a:pt x="793900" y="333627"/>
                    <a:pt x="792198" y="330981"/>
                    <a:pt x="792198" y="330035"/>
                  </a:cubicBezTo>
                  <a:cubicBezTo>
                    <a:pt x="792198" y="328334"/>
                    <a:pt x="787472" y="318693"/>
                    <a:pt x="775563" y="296576"/>
                  </a:cubicBezTo>
                  <a:cubicBezTo>
                    <a:pt x="769136" y="284856"/>
                    <a:pt x="767056" y="277861"/>
                    <a:pt x="769703" y="275404"/>
                  </a:cubicBezTo>
                  <a:cubicBezTo>
                    <a:pt x="771215" y="273703"/>
                    <a:pt x="776886" y="274459"/>
                    <a:pt x="778777" y="276538"/>
                  </a:cubicBezTo>
                  <a:close/>
                  <a:moveTo>
                    <a:pt x="309210" y="498467"/>
                  </a:moveTo>
                  <a:cubicBezTo>
                    <a:pt x="309210" y="499034"/>
                    <a:pt x="307508" y="501870"/>
                    <a:pt x="305429" y="504705"/>
                  </a:cubicBezTo>
                  <a:cubicBezTo>
                    <a:pt x="302215" y="509053"/>
                    <a:pt x="301648" y="509242"/>
                    <a:pt x="301648" y="506407"/>
                  </a:cubicBezTo>
                  <a:cubicBezTo>
                    <a:pt x="301648" y="504705"/>
                    <a:pt x="302782" y="501870"/>
                    <a:pt x="304106" y="500168"/>
                  </a:cubicBezTo>
                  <a:cubicBezTo>
                    <a:pt x="307130" y="497144"/>
                    <a:pt x="309210" y="496388"/>
                    <a:pt x="309210" y="498467"/>
                  </a:cubicBezTo>
                  <a:close/>
                </a:path>
              </a:pathLst>
            </a:custGeom>
            <a:solidFill>
              <a:srgbClr val="054F58"/>
            </a:solidFill>
            <a:ln w="18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7541099-E1D2-6AEE-0E8B-4814BD20EC84}"/>
              </a:ext>
            </a:extLst>
          </p:cNvPr>
          <p:cNvSpPr txBox="1"/>
          <p:nvPr/>
        </p:nvSpPr>
        <p:spPr>
          <a:xfrm>
            <a:off x="2506665" y="1297408"/>
            <a:ext cx="8433424" cy="27584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6421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EA980D-EEF3-4BEC-E726-86E6EE903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8EDB18E3-9B68-16DB-6146-CF24455202E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3963336C-7403-4226-AED3-745FCE9F0F8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49B31A1A-39E8-7DE3-07F3-188132BA14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7DC1E97-000F-F509-A2A1-003F406105A5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AE1067-47DE-0FC5-7740-FF536ABB0367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003FF20-8514-57EC-1A23-D2DD44EBFAB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1655" y="901227"/>
            <a:ext cx="4153633" cy="48768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85893CD-948D-FE08-FBF3-0AD1CE02E913}"/>
              </a:ext>
            </a:extLst>
          </p:cNvPr>
          <p:cNvSpPr txBox="1"/>
          <p:nvPr/>
        </p:nvSpPr>
        <p:spPr>
          <a:xfrm>
            <a:off x="7839571" y="960700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57754A9-A6ED-CF4A-B20E-5D4EC68B117D}"/>
              </a:ext>
            </a:extLst>
          </p:cNvPr>
          <p:cNvSpPr txBox="1"/>
          <p:nvPr/>
        </p:nvSpPr>
        <p:spPr>
          <a:xfrm>
            <a:off x="7662263" y="1571792"/>
            <a:ext cx="4153634" cy="1685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دهید.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E5F7615-26F4-6037-E591-D763F7FE954B}"/>
              </a:ext>
            </a:extLst>
          </p:cNvPr>
          <p:cNvGrpSpPr/>
          <p:nvPr/>
        </p:nvGrpSpPr>
        <p:grpSpPr>
          <a:xfrm>
            <a:off x="2860408" y="5514639"/>
            <a:ext cx="3027912" cy="419757"/>
            <a:chOff x="1387262" y="5422206"/>
            <a:chExt cx="3027912" cy="419757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8B602AC-E05F-80D1-BB4B-F5B1812D7168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03C2AF9F-CD9E-BE8E-4DE5-6988B1145A59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23" name="Rectangle 7">
                  <a:extLst>
                    <a:ext uri="{FF2B5EF4-FFF2-40B4-BE49-F238E27FC236}">
                      <a16:creationId xmlns:a16="http://schemas.microsoft.com/office/drawing/2014/main" id="{DBEDE05A-D4FF-78EA-D15B-376888C0EB7C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5489EEE1-1FB8-1EF0-DC85-7C79577015E7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7F28F6E8-2B70-DFD0-FBE4-C29B4E86593F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21" name="Rectangle 7">
                  <a:extLst>
                    <a:ext uri="{FF2B5EF4-FFF2-40B4-BE49-F238E27FC236}">
                      <a16:creationId xmlns:a16="http://schemas.microsoft.com/office/drawing/2014/main" id="{EA65042F-7E98-CDE2-A6F8-3DECFE53BC1E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467EAD87-C5CA-9D5D-308E-8B6BE53A1BC9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D1FD103B-00D3-CCD2-AA28-56F27D98A29A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3F406951-2132-8FC2-C7AE-B56A8F2DC332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ED43C324-B545-1956-B37F-B19988F56B76}"/>
              </a:ext>
            </a:extLst>
          </p:cNvPr>
          <p:cNvSpPr txBox="1"/>
          <p:nvPr/>
        </p:nvSpPr>
        <p:spPr>
          <a:xfrm>
            <a:off x="3033311" y="5555240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FE9F758-E550-2550-F757-99759969EAB5}"/>
              </a:ext>
            </a:extLst>
          </p:cNvPr>
          <p:cNvGrpSpPr/>
          <p:nvPr/>
        </p:nvGrpSpPr>
        <p:grpSpPr>
          <a:xfrm>
            <a:off x="8796000" y="5472678"/>
            <a:ext cx="3027912" cy="419757"/>
            <a:chOff x="1387262" y="5422206"/>
            <a:chExt cx="3027912" cy="419757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F484EC37-1604-F83D-9105-C991607B82D0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39C7ED72-29D3-CDA3-4D2B-B0EB49B59BAB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34" name="Rectangle 7">
                  <a:extLst>
                    <a:ext uri="{FF2B5EF4-FFF2-40B4-BE49-F238E27FC236}">
                      <a16:creationId xmlns:a16="http://schemas.microsoft.com/office/drawing/2014/main" id="{1DEB87C3-6233-9A35-010B-DFD2D0FA6726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7ED9BF77-D4D2-67D8-36FE-64F8977E8999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662C0485-556D-ACCF-66AD-35C1CF9AAC94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32" name="Rectangle 7">
                  <a:extLst>
                    <a:ext uri="{FF2B5EF4-FFF2-40B4-BE49-F238E27FC236}">
                      <a16:creationId xmlns:a16="http://schemas.microsoft.com/office/drawing/2014/main" id="{DDBA4DB6-A09F-FEC1-2709-28DD145F4E30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3C54AB78-F1C9-5277-8715-2A25EB5D2D49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8A44137C-DC73-99E5-EB37-57EEC58BDA07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B06F1086-375F-FEBB-DD6E-A8532929409E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30190DAF-CB22-0906-1E9B-E8C9189FB887}"/>
              </a:ext>
            </a:extLst>
          </p:cNvPr>
          <p:cNvSpPr txBox="1"/>
          <p:nvPr/>
        </p:nvSpPr>
        <p:spPr>
          <a:xfrm>
            <a:off x="8968903" y="5513279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0090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50"/>
                            </p:stCondLst>
                            <p:childTnLst>
                              <p:par>
                                <p:cTn id="3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5" grpId="0"/>
      <p:bldP spid="3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7E9DF18-6394-BCF1-0F09-84DA872793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08E1ACC1-5CE8-BACE-83ED-7E947496935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50D95533-173E-28FA-ED5F-07491294F73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5C26CD79-9E54-F5DD-DD0A-12F2BDD382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3E047D6-FB73-6A6F-5819-174A2B78A03B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02763C-EE1C-6893-726F-A6FD08F4AA23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DAB4825-430B-FEF5-9874-7FEFCC826916}"/>
              </a:ext>
            </a:extLst>
          </p:cNvPr>
          <p:cNvGrpSpPr/>
          <p:nvPr/>
        </p:nvGrpSpPr>
        <p:grpSpPr>
          <a:xfrm>
            <a:off x="7372552" y="5333929"/>
            <a:ext cx="3027912" cy="419757"/>
            <a:chOff x="1387262" y="5422206"/>
            <a:chExt cx="3027912" cy="419757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E0ACC20F-E3F7-4D63-0E4E-F0E64645EC9E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8D68FC89-B027-856E-43BE-7D791A59A790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20" name="Rectangle 7">
                  <a:extLst>
                    <a:ext uri="{FF2B5EF4-FFF2-40B4-BE49-F238E27FC236}">
                      <a16:creationId xmlns:a16="http://schemas.microsoft.com/office/drawing/2014/main" id="{7661DDDE-1E23-5256-58C2-6EE35C63D83C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1BAED195-F8FA-A8C8-49DF-4F4DC25C29F8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282806B5-81AA-5302-CE5B-DA4CB5014839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18" name="Rectangle 7">
                  <a:extLst>
                    <a:ext uri="{FF2B5EF4-FFF2-40B4-BE49-F238E27FC236}">
                      <a16:creationId xmlns:a16="http://schemas.microsoft.com/office/drawing/2014/main" id="{1F5306D3-53C6-9E71-FBD1-2D5598323255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ED8E1472-6632-8FF8-2765-27769E5A7B9E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E410C360-B7B6-B965-AE8F-B16E1836F62D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7987B73-6A6F-46AE-8357-1E39C961CE8C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E30C0898-D42B-FCD5-1EED-D49B157E40B9}"/>
              </a:ext>
            </a:extLst>
          </p:cNvPr>
          <p:cNvSpPr txBox="1"/>
          <p:nvPr/>
        </p:nvSpPr>
        <p:spPr>
          <a:xfrm>
            <a:off x="7545455" y="5374530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CB93605-62F1-AF36-095B-CD8A2DFDFA5A}"/>
              </a:ext>
            </a:extLst>
          </p:cNvPr>
          <p:cNvGrpSpPr/>
          <p:nvPr/>
        </p:nvGrpSpPr>
        <p:grpSpPr>
          <a:xfrm>
            <a:off x="2111679" y="5327412"/>
            <a:ext cx="3027912" cy="419757"/>
            <a:chOff x="1387262" y="5422206"/>
            <a:chExt cx="3027912" cy="419757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A7093C7A-CDB9-5D37-AD7A-3D6724A41C64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3BDA0795-D83B-450B-FA8D-FFF21D35F021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31" name="Rectangle 7">
                  <a:extLst>
                    <a:ext uri="{FF2B5EF4-FFF2-40B4-BE49-F238E27FC236}">
                      <a16:creationId xmlns:a16="http://schemas.microsoft.com/office/drawing/2014/main" id="{8EC20E84-5BA4-E9CF-1336-DE655EC3C1EC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9FF502D3-7A12-FD2F-4701-283F80DCE822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8D29DC6B-AC54-0803-2041-3CE8A0F9274C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29" name="Rectangle 7">
                  <a:extLst>
                    <a:ext uri="{FF2B5EF4-FFF2-40B4-BE49-F238E27FC236}">
                      <a16:creationId xmlns:a16="http://schemas.microsoft.com/office/drawing/2014/main" id="{70A57EE0-0041-AC2D-F421-22C7BA375680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09421ECA-65F3-C12B-7810-A6790324E1CB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84212ABC-FC66-33D1-7A7B-51C040BC2522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685BC74E-4BC8-7B91-34ED-287F13854BBB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FEFB96E-8847-C520-FBFE-4CCB3E548E02}"/>
              </a:ext>
            </a:extLst>
          </p:cNvPr>
          <p:cNvSpPr txBox="1"/>
          <p:nvPr/>
        </p:nvSpPr>
        <p:spPr>
          <a:xfrm>
            <a:off x="2284582" y="5368013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691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95FC4D-B51E-650F-CA8C-2FEE2139F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38</a:t>
            </a:fld>
            <a:endParaRPr lang="en-US" dirty="0"/>
          </a:p>
        </p:txBody>
      </p:sp>
      <p:pic>
        <p:nvPicPr>
          <p:cNvPr id="98" name="Picture Placeholder 97">
            <a:extLst>
              <a:ext uri="{FF2B5EF4-FFF2-40B4-BE49-F238E27FC236}">
                <a16:creationId xmlns:a16="http://schemas.microsoft.com/office/drawing/2014/main" id="{AF79087F-A6A9-D524-3E70-C52F7BEB8BBE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21"/>
          <a:stretch/>
        </p:blipFill>
        <p:spPr>
          <a:xfrm>
            <a:off x="6659207" y="670594"/>
            <a:ext cx="2090841" cy="1247168"/>
          </a:xfrm>
        </p:spPr>
      </p:pic>
      <p:pic>
        <p:nvPicPr>
          <p:cNvPr id="96" name="Picture Placeholder 95">
            <a:extLst>
              <a:ext uri="{FF2B5EF4-FFF2-40B4-BE49-F238E27FC236}">
                <a16:creationId xmlns:a16="http://schemas.microsoft.com/office/drawing/2014/main" id="{B22F3023-954D-2BBC-75A0-166DFD27B10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4" name="Picture Placeholder 93">
            <a:extLst>
              <a:ext uri="{FF2B5EF4-FFF2-40B4-BE49-F238E27FC236}">
                <a16:creationId xmlns:a16="http://schemas.microsoft.com/office/drawing/2014/main" id="{BF96A280-80CC-0B45-23C0-7CD5FCCDB66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26" name="Graphic 81">
            <a:extLst>
              <a:ext uri="{FF2B5EF4-FFF2-40B4-BE49-F238E27FC236}">
                <a16:creationId xmlns:a16="http://schemas.microsoft.com/office/drawing/2014/main" id="{B910AFDE-3A1D-1216-7E5E-AA58B9C102E7}"/>
              </a:ext>
            </a:extLst>
          </p:cNvPr>
          <p:cNvGrpSpPr/>
          <p:nvPr/>
        </p:nvGrpSpPr>
        <p:grpSpPr>
          <a:xfrm>
            <a:off x="2446266" y="4156466"/>
            <a:ext cx="535876" cy="504825"/>
            <a:chOff x="7037164" y="3249401"/>
            <a:chExt cx="535876" cy="504825"/>
          </a:xfrm>
          <a:solidFill>
            <a:srgbClr val="054F58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AE82753-4BD1-4D42-1107-3CB86622E754}"/>
                </a:ext>
              </a:extLst>
            </p:cNvPr>
            <p:cNvSpPr/>
            <p:nvPr/>
          </p:nvSpPr>
          <p:spPr>
            <a:xfrm>
              <a:off x="7234427" y="3392276"/>
              <a:ext cx="144303" cy="88582"/>
            </a:xfrm>
            <a:custGeom>
              <a:avLst/>
              <a:gdLst>
                <a:gd name="connsiteX0" fmla="*/ 144304 w 144303"/>
                <a:gd name="connsiteY0" fmla="*/ 88583 h 88582"/>
                <a:gd name="connsiteX1" fmla="*/ 72104 w 144303"/>
                <a:gd name="connsiteY1" fmla="*/ 0 h 88582"/>
                <a:gd name="connsiteX2" fmla="*/ 0 w 144303"/>
                <a:gd name="connsiteY2" fmla="*/ 88583 h 88582"/>
                <a:gd name="connsiteX3" fmla="*/ 144304 w 144303"/>
                <a:gd name="connsiteY3" fmla="*/ 88583 h 8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88582">
                  <a:moveTo>
                    <a:pt x="144304" y="88583"/>
                  </a:moveTo>
                  <a:cubicBezTo>
                    <a:pt x="132779" y="53340"/>
                    <a:pt x="109633" y="0"/>
                    <a:pt x="72104" y="0"/>
                  </a:cubicBezTo>
                  <a:cubicBezTo>
                    <a:pt x="34576" y="0"/>
                    <a:pt x="11525" y="54292"/>
                    <a:pt x="0" y="88583"/>
                  </a:cubicBezTo>
                  <a:cubicBezTo>
                    <a:pt x="16383" y="88583"/>
                    <a:pt x="127921" y="88583"/>
                    <a:pt x="144304" y="885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9208692-7D8A-A351-C58A-A15A4D6D477C}"/>
                </a:ext>
              </a:extLst>
            </p:cNvPr>
            <p:cNvSpPr/>
            <p:nvPr/>
          </p:nvSpPr>
          <p:spPr>
            <a:xfrm>
              <a:off x="7286338" y="3337983"/>
              <a:ext cx="38481" cy="46672"/>
            </a:xfrm>
            <a:custGeom>
              <a:avLst/>
              <a:gdLst>
                <a:gd name="connsiteX0" fmla="*/ 5810 w 38481"/>
                <a:gd name="connsiteY0" fmla="*/ 0 h 46672"/>
                <a:gd name="connsiteX1" fmla="*/ 0 w 38481"/>
                <a:gd name="connsiteY1" fmla="*/ 46672 h 46672"/>
                <a:gd name="connsiteX2" fmla="*/ 38481 w 38481"/>
                <a:gd name="connsiteY2" fmla="*/ 45720 h 46672"/>
                <a:gd name="connsiteX3" fmla="*/ 32671 w 38481"/>
                <a:gd name="connsiteY3" fmla="*/ 0 h 46672"/>
                <a:gd name="connsiteX4" fmla="*/ 5810 w 38481"/>
                <a:gd name="connsiteY4" fmla="*/ 0 h 4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81" h="46672">
                  <a:moveTo>
                    <a:pt x="5810" y="0"/>
                  </a:moveTo>
                  <a:lnTo>
                    <a:pt x="0" y="46672"/>
                  </a:lnTo>
                  <a:cubicBezTo>
                    <a:pt x="12478" y="40958"/>
                    <a:pt x="26003" y="40958"/>
                    <a:pt x="38481" y="45720"/>
                  </a:cubicBezTo>
                  <a:lnTo>
                    <a:pt x="32671" y="0"/>
                  </a:lnTo>
                  <a:lnTo>
                    <a:pt x="581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84C381E-B55B-259B-3852-1E7126E16045}"/>
                </a:ext>
              </a:extLst>
            </p:cNvPr>
            <p:cNvSpPr/>
            <p:nvPr/>
          </p:nvSpPr>
          <p:spPr>
            <a:xfrm>
              <a:off x="7497984" y="3325601"/>
              <a:ext cx="36575" cy="36195"/>
            </a:xfrm>
            <a:custGeom>
              <a:avLst/>
              <a:gdLst>
                <a:gd name="connsiteX0" fmla="*/ 18288 w 36575"/>
                <a:gd name="connsiteY0" fmla="*/ 36195 h 36195"/>
                <a:gd name="connsiteX1" fmla="*/ 36576 w 36575"/>
                <a:gd name="connsiteY1" fmla="*/ 18097 h 36195"/>
                <a:gd name="connsiteX2" fmla="*/ 18288 w 36575"/>
                <a:gd name="connsiteY2" fmla="*/ 0 h 36195"/>
                <a:gd name="connsiteX3" fmla="*/ 0 w 36575"/>
                <a:gd name="connsiteY3" fmla="*/ 18097 h 36195"/>
                <a:gd name="connsiteX4" fmla="*/ 18288 w 36575"/>
                <a:gd name="connsiteY4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" h="36195">
                  <a:moveTo>
                    <a:pt x="18288" y="36195"/>
                  </a:moveTo>
                  <a:cubicBezTo>
                    <a:pt x="27908" y="36195"/>
                    <a:pt x="36576" y="28575"/>
                    <a:pt x="36576" y="18097"/>
                  </a:cubicBezTo>
                  <a:cubicBezTo>
                    <a:pt x="36576" y="7620"/>
                    <a:pt x="28861" y="0"/>
                    <a:pt x="18288" y="0"/>
                  </a:cubicBezTo>
                  <a:cubicBezTo>
                    <a:pt x="7715" y="0"/>
                    <a:pt x="0" y="7620"/>
                    <a:pt x="0" y="18097"/>
                  </a:cubicBezTo>
                  <a:cubicBezTo>
                    <a:pt x="0" y="28575"/>
                    <a:pt x="7715" y="36195"/>
                    <a:pt x="18288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132D17B-9498-5143-45DB-0A96FCCCD163}"/>
                </a:ext>
              </a:extLst>
            </p:cNvPr>
            <p:cNvSpPr/>
            <p:nvPr/>
          </p:nvSpPr>
          <p:spPr>
            <a:xfrm>
              <a:off x="7076693" y="3360843"/>
              <a:ext cx="73152" cy="72390"/>
            </a:xfrm>
            <a:custGeom>
              <a:avLst/>
              <a:gdLst>
                <a:gd name="connsiteX0" fmla="*/ 36576 w 73152"/>
                <a:gd name="connsiteY0" fmla="*/ 72390 h 72390"/>
                <a:gd name="connsiteX1" fmla="*/ 73152 w 73152"/>
                <a:gd name="connsiteY1" fmla="*/ 36195 h 72390"/>
                <a:gd name="connsiteX2" fmla="*/ 36576 w 73152"/>
                <a:gd name="connsiteY2" fmla="*/ 0 h 72390"/>
                <a:gd name="connsiteX3" fmla="*/ 0 w 73152"/>
                <a:gd name="connsiteY3" fmla="*/ 36195 h 72390"/>
                <a:gd name="connsiteX4" fmla="*/ 36576 w 73152"/>
                <a:gd name="connsiteY4" fmla="*/ 72390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" h="72390">
                  <a:moveTo>
                    <a:pt x="36576" y="72390"/>
                  </a:moveTo>
                  <a:cubicBezTo>
                    <a:pt x="56769" y="72390"/>
                    <a:pt x="73152" y="56198"/>
                    <a:pt x="73152" y="36195"/>
                  </a:cubicBezTo>
                  <a:cubicBezTo>
                    <a:pt x="73152" y="16192"/>
                    <a:pt x="56769" y="0"/>
                    <a:pt x="36576" y="0"/>
                  </a:cubicBezTo>
                  <a:cubicBezTo>
                    <a:pt x="16383" y="0"/>
                    <a:pt x="0" y="16192"/>
                    <a:pt x="0" y="36195"/>
                  </a:cubicBezTo>
                  <a:cubicBezTo>
                    <a:pt x="0" y="56198"/>
                    <a:pt x="16383" y="72390"/>
                    <a:pt x="36576" y="723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A2D8609-63F7-FDBD-63D5-717452CF975D}"/>
                </a:ext>
              </a:extLst>
            </p:cNvPr>
            <p:cNvSpPr/>
            <p:nvPr/>
          </p:nvSpPr>
          <p:spPr>
            <a:xfrm>
              <a:off x="7263288" y="3309408"/>
              <a:ext cx="83724" cy="17145"/>
            </a:xfrm>
            <a:custGeom>
              <a:avLst/>
              <a:gdLst>
                <a:gd name="connsiteX0" fmla="*/ 8668 w 83724"/>
                <a:gd name="connsiteY0" fmla="*/ 17145 h 17145"/>
                <a:gd name="connsiteX1" fmla="*/ 75057 w 83724"/>
                <a:gd name="connsiteY1" fmla="*/ 17145 h 17145"/>
                <a:gd name="connsiteX2" fmla="*/ 83725 w 83724"/>
                <a:gd name="connsiteY2" fmla="*/ 8572 h 17145"/>
                <a:gd name="connsiteX3" fmla="*/ 75057 w 83724"/>
                <a:gd name="connsiteY3" fmla="*/ 0 h 17145"/>
                <a:gd name="connsiteX4" fmla="*/ 8668 w 83724"/>
                <a:gd name="connsiteY4" fmla="*/ 0 h 17145"/>
                <a:gd name="connsiteX5" fmla="*/ 0 w 83724"/>
                <a:gd name="connsiteY5" fmla="*/ 8572 h 17145"/>
                <a:gd name="connsiteX6" fmla="*/ 8668 w 83724"/>
                <a:gd name="connsiteY6" fmla="*/ 17145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724" h="17145">
                  <a:moveTo>
                    <a:pt x="8668" y="17145"/>
                  </a:moveTo>
                  <a:cubicBezTo>
                    <a:pt x="18288" y="17145"/>
                    <a:pt x="57721" y="17145"/>
                    <a:pt x="75057" y="17145"/>
                  </a:cubicBezTo>
                  <a:cubicBezTo>
                    <a:pt x="79820" y="17145"/>
                    <a:pt x="83725" y="13335"/>
                    <a:pt x="83725" y="8572"/>
                  </a:cubicBezTo>
                  <a:cubicBezTo>
                    <a:pt x="83725" y="3810"/>
                    <a:pt x="79915" y="0"/>
                    <a:pt x="75057" y="0"/>
                  </a:cubicBezTo>
                  <a:lnTo>
                    <a:pt x="8668" y="0"/>
                  </a:lnTo>
                  <a:cubicBezTo>
                    <a:pt x="3905" y="0"/>
                    <a:pt x="0" y="3810"/>
                    <a:pt x="0" y="8572"/>
                  </a:cubicBezTo>
                  <a:cubicBezTo>
                    <a:pt x="0" y="12383"/>
                    <a:pt x="3810" y="17145"/>
                    <a:pt x="8668" y="171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F4F316B-89AD-A392-E201-570023E1A30E}"/>
                </a:ext>
              </a:extLst>
            </p:cNvPr>
            <p:cNvSpPr/>
            <p:nvPr/>
          </p:nvSpPr>
          <p:spPr>
            <a:xfrm>
              <a:off x="7216234" y="3573251"/>
              <a:ext cx="181832" cy="140017"/>
            </a:xfrm>
            <a:custGeom>
              <a:avLst/>
              <a:gdLst>
                <a:gd name="connsiteX0" fmla="*/ 89440 w 181832"/>
                <a:gd name="connsiteY0" fmla="*/ 20955 h 140017"/>
                <a:gd name="connsiteX1" fmla="*/ 88487 w 181832"/>
                <a:gd name="connsiteY1" fmla="*/ 20955 h 140017"/>
                <a:gd name="connsiteX2" fmla="*/ 953 w 181832"/>
                <a:gd name="connsiteY2" fmla="*/ 953 h 140017"/>
                <a:gd name="connsiteX3" fmla="*/ 0 w 181832"/>
                <a:gd name="connsiteY3" fmla="*/ 22860 h 140017"/>
                <a:gd name="connsiteX4" fmla="*/ 26956 w 181832"/>
                <a:gd name="connsiteY4" fmla="*/ 105728 h 140017"/>
                <a:gd name="connsiteX5" fmla="*/ 154877 w 181832"/>
                <a:gd name="connsiteY5" fmla="*/ 105728 h 140017"/>
                <a:gd name="connsiteX6" fmla="*/ 181833 w 181832"/>
                <a:gd name="connsiteY6" fmla="*/ 22860 h 140017"/>
                <a:gd name="connsiteX7" fmla="*/ 180880 w 181832"/>
                <a:gd name="connsiteY7" fmla="*/ 0 h 140017"/>
                <a:gd name="connsiteX8" fmla="*/ 89440 w 181832"/>
                <a:gd name="connsiteY8" fmla="*/ 20955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832" h="140017">
                  <a:moveTo>
                    <a:pt x="89440" y="20955"/>
                  </a:moveTo>
                  <a:lnTo>
                    <a:pt x="88487" y="20955"/>
                  </a:lnTo>
                  <a:cubicBezTo>
                    <a:pt x="86583" y="20955"/>
                    <a:pt x="102966" y="24765"/>
                    <a:pt x="953" y="953"/>
                  </a:cubicBezTo>
                  <a:cubicBezTo>
                    <a:pt x="0" y="9525"/>
                    <a:pt x="0" y="17145"/>
                    <a:pt x="0" y="22860"/>
                  </a:cubicBezTo>
                  <a:cubicBezTo>
                    <a:pt x="0" y="54292"/>
                    <a:pt x="9620" y="83820"/>
                    <a:pt x="26956" y="105728"/>
                  </a:cubicBezTo>
                  <a:cubicBezTo>
                    <a:pt x="62579" y="151447"/>
                    <a:pt x="119349" y="151447"/>
                    <a:pt x="154877" y="105728"/>
                  </a:cubicBezTo>
                  <a:cubicBezTo>
                    <a:pt x="172212" y="83820"/>
                    <a:pt x="181833" y="54292"/>
                    <a:pt x="181833" y="22860"/>
                  </a:cubicBezTo>
                  <a:cubicBezTo>
                    <a:pt x="181833" y="16192"/>
                    <a:pt x="181833" y="8572"/>
                    <a:pt x="180880" y="0"/>
                  </a:cubicBezTo>
                  <a:cubicBezTo>
                    <a:pt x="150971" y="6667"/>
                    <a:pt x="85535" y="21908"/>
                    <a:pt x="89440" y="20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842E584-8269-7B56-D5EC-002D9D262271}"/>
                </a:ext>
              </a:extLst>
            </p:cNvPr>
            <p:cNvSpPr/>
            <p:nvPr/>
          </p:nvSpPr>
          <p:spPr>
            <a:xfrm>
              <a:off x="7486459" y="3683741"/>
              <a:ext cx="17335" cy="17145"/>
            </a:xfrm>
            <a:custGeom>
              <a:avLst/>
              <a:gdLst>
                <a:gd name="connsiteX0" fmla="*/ 17335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5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39E3D37-DEED-13F8-1BBB-AA9AC9F1EA97}"/>
                </a:ext>
              </a:extLst>
            </p:cNvPr>
            <p:cNvSpPr/>
            <p:nvPr/>
          </p:nvSpPr>
          <p:spPr>
            <a:xfrm>
              <a:off x="7371968" y="324940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E6813D1-6EFE-6530-DD5E-356084609CFB}"/>
                </a:ext>
              </a:extLst>
            </p:cNvPr>
            <p:cNvSpPr/>
            <p:nvPr/>
          </p:nvSpPr>
          <p:spPr>
            <a:xfrm>
              <a:off x="7444168" y="3403705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3B883D2D-D80D-C3DB-E80C-FF08A65F5C4D}"/>
                </a:ext>
              </a:extLst>
            </p:cNvPr>
            <p:cNvSpPr/>
            <p:nvPr/>
          </p:nvSpPr>
          <p:spPr>
            <a:xfrm>
              <a:off x="7167085" y="3267498"/>
              <a:ext cx="17335" cy="17145"/>
            </a:xfrm>
            <a:custGeom>
              <a:avLst/>
              <a:gdLst>
                <a:gd name="connsiteX0" fmla="*/ 8667 w 17335"/>
                <a:gd name="connsiteY0" fmla="*/ 0 h 17145"/>
                <a:gd name="connsiteX1" fmla="*/ 17335 w 17335"/>
                <a:gd name="connsiteY1" fmla="*/ 8573 h 17145"/>
                <a:gd name="connsiteX2" fmla="*/ 8667 w 17335"/>
                <a:gd name="connsiteY2" fmla="*/ 17145 h 17145"/>
                <a:gd name="connsiteX3" fmla="*/ 0 w 17335"/>
                <a:gd name="connsiteY3" fmla="*/ 8573 h 17145"/>
                <a:gd name="connsiteX4" fmla="*/ 8667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7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AC6110E0-F92E-4129-FA3A-4F71B9F8E386}"/>
                </a:ext>
              </a:extLst>
            </p:cNvPr>
            <p:cNvSpPr/>
            <p:nvPr/>
          </p:nvSpPr>
          <p:spPr>
            <a:xfrm>
              <a:off x="7094981" y="3672310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AC361D6C-BC2C-CA77-81CA-4DB15F391B94}"/>
                </a:ext>
              </a:extLst>
            </p:cNvPr>
            <p:cNvSpPr/>
            <p:nvPr/>
          </p:nvSpPr>
          <p:spPr>
            <a:xfrm>
              <a:off x="7191184" y="3737081"/>
              <a:ext cx="17335" cy="17145"/>
            </a:xfrm>
            <a:custGeom>
              <a:avLst/>
              <a:gdLst>
                <a:gd name="connsiteX0" fmla="*/ 17335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5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15B13A7-FFF7-DDCB-EF8E-80F19BD5F13E}"/>
                </a:ext>
              </a:extLst>
            </p:cNvPr>
            <p:cNvSpPr/>
            <p:nvPr/>
          </p:nvSpPr>
          <p:spPr>
            <a:xfrm>
              <a:off x="7311389" y="3493241"/>
              <a:ext cx="261651" cy="155257"/>
            </a:xfrm>
            <a:custGeom>
              <a:avLst/>
              <a:gdLst>
                <a:gd name="connsiteX0" fmla="*/ 234696 w 261651"/>
                <a:gd name="connsiteY0" fmla="*/ 71438 h 155257"/>
                <a:gd name="connsiteX1" fmla="*/ 234696 w 261651"/>
                <a:gd name="connsiteY1" fmla="*/ 33338 h 155257"/>
                <a:gd name="connsiteX2" fmla="*/ 250126 w 261651"/>
                <a:gd name="connsiteY2" fmla="*/ 29527 h 155257"/>
                <a:gd name="connsiteX3" fmla="*/ 261652 w 261651"/>
                <a:gd name="connsiteY3" fmla="*/ 15240 h 155257"/>
                <a:gd name="connsiteX4" fmla="*/ 246221 w 261651"/>
                <a:gd name="connsiteY4" fmla="*/ 0 h 155257"/>
                <a:gd name="connsiteX5" fmla="*/ 0 w 261651"/>
                <a:gd name="connsiteY5" fmla="*/ 0 h 155257"/>
                <a:gd name="connsiteX6" fmla="*/ 0 w 261651"/>
                <a:gd name="connsiteY6" fmla="*/ 87630 h 155257"/>
                <a:gd name="connsiteX7" fmla="*/ 150019 w 261651"/>
                <a:gd name="connsiteY7" fmla="*/ 53340 h 155257"/>
                <a:gd name="connsiteX8" fmla="*/ 150019 w 261651"/>
                <a:gd name="connsiteY8" fmla="*/ 96202 h 155257"/>
                <a:gd name="connsiteX9" fmla="*/ 126016 w 261651"/>
                <a:gd name="connsiteY9" fmla="*/ 125730 h 155257"/>
                <a:gd name="connsiteX10" fmla="*/ 155829 w 261651"/>
                <a:gd name="connsiteY10" fmla="*/ 155257 h 155257"/>
                <a:gd name="connsiteX11" fmla="*/ 185642 w 261651"/>
                <a:gd name="connsiteY11" fmla="*/ 125730 h 155257"/>
                <a:gd name="connsiteX12" fmla="*/ 161544 w 261651"/>
                <a:gd name="connsiteY12" fmla="*/ 96202 h 155257"/>
                <a:gd name="connsiteX13" fmla="*/ 161544 w 261651"/>
                <a:gd name="connsiteY13" fmla="*/ 50482 h 155257"/>
                <a:gd name="connsiteX14" fmla="*/ 222123 w 261651"/>
                <a:gd name="connsiteY14" fmla="*/ 36195 h 155257"/>
                <a:gd name="connsiteX15" fmla="*/ 222123 w 261651"/>
                <a:gd name="connsiteY15" fmla="*/ 71438 h 155257"/>
                <a:gd name="connsiteX16" fmla="*/ 198025 w 261651"/>
                <a:gd name="connsiteY16" fmla="*/ 100965 h 155257"/>
                <a:gd name="connsiteX17" fmla="*/ 227838 w 261651"/>
                <a:gd name="connsiteY17" fmla="*/ 130492 h 155257"/>
                <a:gd name="connsiteX18" fmla="*/ 257651 w 261651"/>
                <a:gd name="connsiteY18" fmla="*/ 100965 h 155257"/>
                <a:gd name="connsiteX19" fmla="*/ 234696 w 261651"/>
                <a:gd name="connsiteY19" fmla="*/ 71438 h 15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61651" h="155257">
                  <a:moveTo>
                    <a:pt x="234696" y="71438"/>
                  </a:moveTo>
                  <a:cubicBezTo>
                    <a:pt x="234696" y="62865"/>
                    <a:pt x="234696" y="40957"/>
                    <a:pt x="234696" y="33338"/>
                  </a:cubicBezTo>
                  <a:lnTo>
                    <a:pt x="250126" y="29527"/>
                  </a:lnTo>
                  <a:cubicBezTo>
                    <a:pt x="256889" y="27622"/>
                    <a:pt x="261652" y="21907"/>
                    <a:pt x="261652" y="15240"/>
                  </a:cubicBezTo>
                  <a:cubicBezTo>
                    <a:pt x="261652" y="6667"/>
                    <a:pt x="254889" y="0"/>
                    <a:pt x="246221" y="0"/>
                  </a:cubicBezTo>
                  <a:cubicBezTo>
                    <a:pt x="238506" y="0"/>
                    <a:pt x="6667" y="0"/>
                    <a:pt x="0" y="0"/>
                  </a:cubicBezTo>
                  <a:lnTo>
                    <a:pt x="0" y="87630"/>
                  </a:lnTo>
                  <a:lnTo>
                    <a:pt x="150019" y="53340"/>
                  </a:lnTo>
                  <a:cubicBezTo>
                    <a:pt x="150019" y="72390"/>
                    <a:pt x="150019" y="83820"/>
                    <a:pt x="150019" y="96202"/>
                  </a:cubicBezTo>
                  <a:cubicBezTo>
                    <a:pt x="136588" y="99060"/>
                    <a:pt x="126016" y="111442"/>
                    <a:pt x="126016" y="125730"/>
                  </a:cubicBezTo>
                  <a:cubicBezTo>
                    <a:pt x="126016" y="141922"/>
                    <a:pt x="139446" y="155257"/>
                    <a:pt x="155829" y="155257"/>
                  </a:cubicBezTo>
                  <a:cubicBezTo>
                    <a:pt x="172212" y="155257"/>
                    <a:pt x="185642" y="141922"/>
                    <a:pt x="185642" y="125730"/>
                  </a:cubicBezTo>
                  <a:cubicBezTo>
                    <a:pt x="185642" y="111442"/>
                    <a:pt x="175070" y="99060"/>
                    <a:pt x="161544" y="96202"/>
                  </a:cubicBezTo>
                  <a:cubicBezTo>
                    <a:pt x="161544" y="90488"/>
                    <a:pt x="161544" y="56197"/>
                    <a:pt x="161544" y="50482"/>
                  </a:cubicBezTo>
                  <a:lnTo>
                    <a:pt x="222123" y="36195"/>
                  </a:lnTo>
                  <a:cubicBezTo>
                    <a:pt x="222123" y="45720"/>
                    <a:pt x="222123" y="62865"/>
                    <a:pt x="222123" y="71438"/>
                  </a:cubicBezTo>
                  <a:cubicBezTo>
                    <a:pt x="208693" y="74295"/>
                    <a:pt x="198025" y="86677"/>
                    <a:pt x="198025" y="100965"/>
                  </a:cubicBezTo>
                  <a:cubicBezTo>
                    <a:pt x="198025" y="117157"/>
                    <a:pt x="211455" y="130492"/>
                    <a:pt x="227838" y="130492"/>
                  </a:cubicBezTo>
                  <a:cubicBezTo>
                    <a:pt x="244221" y="130492"/>
                    <a:pt x="257651" y="117157"/>
                    <a:pt x="257651" y="100965"/>
                  </a:cubicBezTo>
                  <a:cubicBezTo>
                    <a:pt x="258794" y="86677"/>
                    <a:pt x="248221" y="74295"/>
                    <a:pt x="234696" y="71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B205EC2-560F-1321-C3EF-6812DB731E23}"/>
                </a:ext>
              </a:extLst>
            </p:cNvPr>
            <p:cNvSpPr/>
            <p:nvPr/>
          </p:nvSpPr>
          <p:spPr>
            <a:xfrm>
              <a:off x="7037164" y="3492288"/>
              <a:ext cx="261651" cy="155257"/>
            </a:xfrm>
            <a:custGeom>
              <a:avLst/>
              <a:gdLst>
                <a:gd name="connsiteX0" fmla="*/ 111633 w 261651"/>
                <a:gd name="connsiteY0" fmla="*/ 96203 h 155257"/>
                <a:gd name="connsiteX1" fmla="*/ 111633 w 261651"/>
                <a:gd name="connsiteY1" fmla="*/ 53340 h 155257"/>
                <a:gd name="connsiteX2" fmla="*/ 261652 w 261651"/>
                <a:gd name="connsiteY2" fmla="*/ 87630 h 155257"/>
                <a:gd name="connsiteX3" fmla="*/ 261652 w 261651"/>
                <a:gd name="connsiteY3" fmla="*/ 0 h 155257"/>
                <a:gd name="connsiteX4" fmla="*/ 15430 w 261651"/>
                <a:gd name="connsiteY4" fmla="*/ 0 h 155257"/>
                <a:gd name="connsiteX5" fmla="*/ 0 w 261651"/>
                <a:gd name="connsiteY5" fmla="*/ 15240 h 155257"/>
                <a:gd name="connsiteX6" fmla="*/ 11525 w 261651"/>
                <a:gd name="connsiteY6" fmla="*/ 29528 h 155257"/>
                <a:gd name="connsiteX7" fmla="*/ 26956 w 261651"/>
                <a:gd name="connsiteY7" fmla="*/ 33338 h 155257"/>
                <a:gd name="connsiteX8" fmla="*/ 26956 w 261651"/>
                <a:gd name="connsiteY8" fmla="*/ 71438 h 155257"/>
                <a:gd name="connsiteX9" fmla="*/ 2953 w 261651"/>
                <a:gd name="connsiteY9" fmla="*/ 100965 h 155257"/>
                <a:gd name="connsiteX10" fmla="*/ 32766 w 261651"/>
                <a:gd name="connsiteY10" fmla="*/ 130492 h 155257"/>
                <a:gd name="connsiteX11" fmla="*/ 62579 w 261651"/>
                <a:gd name="connsiteY11" fmla="*/ 100965 h 155257"/>
                <a:gd name="connsiteX12" fmla="*/ 38481 w 261651"/>
                <a:gd name="connsiteY12" fmla="*/ 71438 h 155257"/>
                <a:gd name="connsiteX13" fmla="*/ 38481 w 261651"/>
                <a:gd name="connsiteY13" fmla="*/ 36195 h 155257"/>
                <a:gd name="connsiteX14" fmla="*/ 99060 w 261651"/>
                <a:gd name="connsiteY14" fmla="*/ 50483 h 155257"/>
                <a:gd name="connsiteX15" fmla="*/ 99060 w 261651"/>
                <a:gd name="connsiteY15" fmla="*/ 96203 h 155257"/>
                <a:gd name="connsiteX16" fmla="*/ 75057 w 261651"/>
                <a:gd name="connsiteY16" fmla="*/ 125730 h 155257"/>
                <a:gd name="connsiteX17" fmla="*/ 104870 w 261651"/>
                <a:gd name="connsiteY17" fmla="*/ 155258 h 155257"/>
                <a:gd name="connsiteX18" fmla="*/ 134684 w 261651"/>
                <a:gd name="connsiteY18" fmla="*/ 125730 h 155257"/>
                <a:gd name="connsiteX19" fmla="*/ 111633 w 261651"/>
                <a:gd name="connsiteY19" fmla="*/ 96203 h 15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61651" h="155257">
                  <a:moveTo>
                    <a:pt x="111633" y="96203"/>
                  </a:moveTo>
                  <a:cubicBezTo>
                    <a:pt x="111633" y="83820"/>
                    <a:pt x="111633" y="72390"/>
                    <a:pt x="111633" y="53340"/>
                  </a:cubicBezTo>
                  <a:lnTo>
                    <a:pt x="261652" y="87630"/>
                  </a:lnTo>
                  <a:lnTo>
                    <a:pt x="261652" y="0"/>
                  </a:lnTo>
                  <a:lnTo>
                    <a:pt x="15430" y="0"/>
                  </a:lnTo>
                  <a:cubicBezTo>
                    <a:pt x="6763" y="0"/>
                    <a:pt x="0" y="6667"/>
                    <a:pt x="0" y="15240"/>
                  </a:cubicBezTo>
                  <a:cubicBezTo>
                    <a:pt x="0" y="21908"/>
                    <a:pt x="4763" y="28575"/>
                    <a:pt x="11525" y="29528"/>
                  </a:cubicBezTo>
                  <a:lnTo>
                    <a:pt x="26956" y="33338"/>
                  </a:lnTo>
                  <a:cubicBezTo>
                    <a:pt x="26956" y="46672"/>
                    <a:pt x="26956" y="31433"/>
                    <a:pt x="26956" y="71438"/>
                  </a:cubicBezTo>
                  <a:cubicBezTo>
                    <a:pt x="13526" y="74295"/>
                    <a:pt x="2953" y="86678"/>
                    <a:pt x="2953" y="100965"/>
                  </a:cubicBezTo>
                  <a:cubicBezTo>
                    <a:pt x="2953" y="117158"/>
                    <a:pt x="16383" y="130492"/>
                    <a:pt x="32766" y="130492"/>
                  </a:cubicBezTo>
                  <a:cubicBezTo>
                    <a:pt x="49149" y="130492"/>
                    <a:pt x="62579" y="117158"/>
                    <a:pt x="62579" y="100965"/>
                  </a:cubicBezTo>
                  <a:cubicBezTo>
                    <a:pt x="62579" y="86678"/>
                    <a:pt x="52006" y="74295"/>
                    <a:pt x="38481" y="71438"/>
                  </a:cubicBezTo>
                  <a:cubicBezTo>
                    <a:pt x="38481" y="61913"/>
                    <a:pt x="38481" y="44767"/>
                    <a:pt x="38481" y="36195"/>
                  </a:cubicBezTo>
                  <a:lnTo>
                    <a:pt x="99060" y="50483"/>
                  </a:lnTo>
                  <a:cubicBezTo>
                    <a:pt x="99060" y="88583"/>
                    <a:pt x="99060" y="81915"/>
                    <a:pt x="99060" y="96203"/>
                  </a:cubicBezTo>
                  <a:cubicBezTo>
                    <a:pt x="85630" y="99060"/>
                    <a:pt x="75057" y="111442"/>
                    <a:pt x="75057" y="125730"/>
                  </a:cubicBezTo>
                  <a:cubicBezTo>
                    <a:pt x="75057" y="141922"/>
                    <a:pt x="88487" y="155258"/>
                    <a:pt x="104870" y="155258"/>
                  </a:cubicBezTo>
                  <a:cubicBezTo>
                    <a:pt x="121253" y="155258"/>
                    <a:pt x="134684" y="141922"/>
                    <a:pt x="134684" y="125730"/>
                  </a:cubicBezTo>
                  <a:cubicBezTo>
                    <a:pt x="135731" y="111442"/>
                    <a:pt x="126111" y="99060"/>
                    <a:pt x="111633" y="96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4" name="Graphic 81">
            <a:extLst>
              <a:ext uri="{FF2B5EF4-FFF2-40B4-BE49-F238E27FC236}">
                <a16:creationId xmlns:a16="http://schemas.microsoft.com/office/drawing/2014/main" id="{DE7D4E50-1606-B5FF-D1E0-E7B97B148632}"/>
              </a:ext>
            </a:extLst>
          </p:cNvPr>
          <p:cNvGrpSpPr/>
          <p:nvPr/>
        </p:nvGrpSpPr>
        <p:grpSpPr>
          <a:xfrm>
            <a:off x="5402916" y="4170753"/>
            <a:ext cx="523398" cy="535304"/>
            <a:chOff x="8255983" y="2034010"/>
            <a:chExt cx="523398" cy="535304"/>
          </a:xfrm>
          <a:solidFill>
            <a:srgbClr val="054F58"/>
          </a:solidFill>
        </p:grpSpPr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82252593-F3BB-3BE5-431C-404E63489AB6}"/>
                </a:ext>
              </a:extLst>
            </p:cNvPr>
            <p:cNvSpPr/>
            <p:nvPr/>
          </p:nvSpPr>
          <p:spPr>
            <a:xfrm>
              <a:off x="8574404" y="2118783"/>
              <a:ext cx="60674" cy="127635"/>
            </a:xfrm>
            <a:custGeom>
              <a:avLst/>
              <a:gdLst>
                <a:gd name="connsiteX0" fmla="*/ 60674 w 60674"/>
                <a:gd name="connsiteY0" fmla="*/ 54293 h 127635"/>
                <a:gd name="connsiteX1" fmla="*/ 0 w 60674"/>
                <a:gd name="connsiteY1" fmla="*/ 0 h 127635"/>
                <a:gd name="connsiteX2" fmla="*/ 0 w 60674"/>
                <a:gd name="connsiteY2" fmla="*/ 73343 h 127635"/>
                <a:gd name="connsiteX3" fmla="*/ 60674 w 60674"/>
                <a:gd name="connsiteY3" fmla="*/ 127635 h 12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74" h="127635">
                  <a:moveTo>
                    <a:pt x="60674" y="54293"/>
                  </a:moveTo>
                  <a:lnTo>
                    <a:pt x="0" y="0"/>
                  </a:lnTo>
                  <a:lnTo>
                    <a:pt x="0" y="73343"/>
                  </a:lnTo>
                  <a:lnTo>
                    <a:pt x="60674" y="1276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682027AD-8628-CADF-0207-003E5A74E705}"/>
                </a:ext>
              </a:extLst>
            </p:cNvPr>
            <p:cNvSpPr/>
            <p:nvPr/>
          </p:nvSpPr>
          <p:spPr>
            <a:xfrm>
              <a:off x="8328183" y="2218796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1D34F5F9-FF69-C0FF-3BD3-870C272044B0}"/>
                </a:ext>
              </a:extLst>
            </p:cNvPr>
            <p:cNvSpPr/>
            <p:nvPr/>
          </p:nvSpPr>
          <p:spPr>
            <a:xfrm>
              <a:off x="8646603" y="2118783"/>
              <a:ext cx="60579" cy="127635"/>
            </a:xfrm>
            <a:custGeom>
              <a:avLst/>
              <a:gdLst>
                <a:gd name="connsiteX0" fmla="*/ 0 w 60579"/>
                <a:gd name="connsiteY0" fmla="*/ 127635 h 127635"/>
                <a:gd name="connsiteX1" fmla="*/ 60579 w 60579"/>
                <a:gd name="connsiteY1" fmla="*/ 73343 h 127635"/>
                <a:gd name="connsiteX2" fmla="*/ 60579 w 60579"/>
                <a:gd name="connsiteY2" fmla="*/ 0 h 127635"/>
                <a:gd name="connsiteX3" fmla="*/ 0 w 60579"/>
                <a:gd name="connsiteY3" fmla="*/ 54293 h 12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" h="127635">
                  <a:moveTo>
                    <a:pt x="0" y="127635"/>
                  </a:moveTo>
                  <a:lnTo>
                    <a:pt x="60579" y="73343"/>
                  </a:lnTo>
                  <a:lnTo>
                    <a:pt x="60579" y="0"/>
                  </a:lnTo>
                  <a:lnTo>
                    <a:pt x="0" y="542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3709F8A7-51E8-264D-6B8B-01CD1BC92B5A}"/>
                </a:ext>
              </a:extLst>
            </p:cNvPr>
            <p:cNvSpPr/>
            <p:nvPr/>
          </p:nvSpPr>
          <p:spPr>
            <a:xfrm>
              <a:off x="8328183" y="2188316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80CE47E2-2DA3-21BA-9130-FF80FC497C12}"/>
                </a:ext>
              </a:extLst>
            </p:cNvPr>
            <p:cNvSpPr/>
            <p:nvPr/>
          </p:nvSpPr>
          <p:spPr>
            <a:xfrm>
              <a:off x="8358091" y="2301663"/>
              <a:ext cx="84582" cy="83819"/>
            </a:xfrm>
            <a:custGeom>
              <a:avLst/>
              <a:gdLst>
                <a:gd name="connsiteX0" fmla="*/ 42291 w 84582"/>
                <a:gd name="connsiteY0" fmla="*/ 83820 h 83819"/>
                <a:gd name="connsiteX1" fmla="*/ 84582 w 84582"/>
                <a:gd name="connsiteY1" fmla="*/ 41910 h 83819"/>
                <a:gd name="connsiteX2" fmla="*/ 42291 w 84582"/>
                <a:gd name="connsiteY2" fmla="*/ 0 h 83819"/>
                <a:gd name="connsiteX3" fmla="*/ 0 w 84582"/>
                <a:gd name="connsiteY3" fmla="*/ 41910 h 83819"/>
                <a:gd name="connsiteX4" fmla="*/ 42291 w 84582"/>
                <a:gd name="connsiteY4" fmla="*/ 83820 h 83819"/>
                <a:gd name="connsiteX5" fmla="*/ 42291 w 84582"/>
                <a:gd name="connsiteY5" fmla="*/ 29527 h 83819"/>
                <a:gd name="connsiteX6" fmla="*/ 54769 w 84582"/>
                <a:gd name="connsiteY6" fmla="*/ 41910 h 83819"/>
                <a:gd name="connsiteX7" fmla="*/ 42291 w 84582"/>
                <a:gd name="connsiteY7" fmla="*/ 54293 h 83819"/>
                <a:gd name="connsiteX8" fmla="*/ 29814 w 84582"/>
                <a:gd name="connsiteY8" fmla="*/ 41910 h 83819"/>
                <a:gd name="connsiteX9" fmla="*/ 42291 w 84582"/>
                <a:gd name="connsiteY9" fmla="*/ 29527 h 8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582" h="83819">
                  <a:moveTo>
                    <a:pt x="42291" y="83820"/>
                  </a:moveTo>
                  <a:cubicBezTo>
                    <a:pt x="65342" y="83820"/>
                    <a:pt x="84582" y="64770"/>
                    <a:pt x="84582" y="41910"/>
                  </a:cubicBezTo>
                  <a:cubicBezTo>
                    <a:pt x="84582" y="19050"/>
                    <a:pt x="65342" y="0"/>
                    <a:pt x="42291" y="0"/>
                  </a:cubicBezTo>
                  <a:cubicBezTo>
                    <a:pt x="19241" y="0"/>
                    <a:pt x="0" y="19050"/>
                    <a:pt x="0" y="41910"/>
                  </a:cubicBezTo>
                  <a:cubicBezTo>
                    <a:pt x="-95" y="64770"/>
                    <a:pt x="19146" y="83820"/>
                    <a:pt x="42291" y="83820"/>
                  </a:cubicBezTo>
                  <a:close/>
                  <a:moveTo>
                    <a:pt x="42291" y="29527"/>
                  </a:moveTo>
                  <a:cubicBezTo>
                    <a:pt x="49054" y="29527"/>
                    <a:pt x="54769" y="35243"/>
                    <a:pt x="54769" y="41910"/>
                  </a:cubicBezTo>
                  <a:cubicBezTo>
                    <a:pt x="54769" y="48577"/>
                    <a:pt x="48959" y="54293"/>
                    <a:pt x="42291" y="54293"/>
                  </a:cubicBezTo>
                  <a:cubicBezTo>
                    <a:pt x="35529" y="54293"/>
                    <a:pt x="29814" y="48577"/>
                    <a:pt x="29814" y="41910"/>
                  </a:cubicBezTo>
                  <a:cubicBezTo>
                    <a:pt x="29718" y="35243"/>
                    <a:pt x="35529" y="29527"/>
                    <a:pt x="42291" y="295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41622168-C38D-A527-566A-C7407B10E191}"/>
                </a:ext>
              </a:extLst>
            </p:cNvPr>
            <p:cNvSpPr/>
            <p:nvPr/>
          </p:nvSpPr>
          <p:spPr>
            <a:xfrm>
              <a:off x="8629363" y="2034010"/>
              <a:ext cx="48101" cy="47625"/>
            </a:xfrm>
            <a:custGeom>
              <a:avLst/>
              <a:gdLst>
                <a:gd name="connsiteX0" fmla="*/ 24003 w 48101"/>
                <a:gd name="connsiteY0" fmla="*/ 47625 h 47625"/>
                <a:gd name="connsiteX1" fmla="*/ 48101 w 48101"/>
                <a:gd name="connsiteY1" fmla="*/ 23813 h 47625"/>
                <a:gd name="connsiteX2" fmla="*/ 24003 w 48101"/>
                <a:gd name="connsiteY2" fmla="*/ 0 h 47625"/>
                <a:gd name="connsiteX3" fmla="*/ 0 w 48101"/>
                <a:gd name="connsiteY3" fmla="*/ 23813 h 47625"/>
                <a:gd name="connsiteX4" fmla="*/ 24003 w 48101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01" h="47625">
                  <a:moveTo>
                    <a:pt x="24003" y="47625"/>
                  </a:moveTo>
                  <a:cubicBezTo>
                    <a:pt x="37433" y="47625"/>
                    <a:pt x="48101" y="37147"/>
                    <a:pt x="48101" y="23813"/>
                  </a:cubicBezTo>
                  <a:cubicBezTo>
                    <a:pt x="48101" y="10478"/>
                    <a:pt x="37529" y="0"/>
                    <a:pt x="24003" y="0"/>
                  </a:cubicBezTo>
                  <a:cubicBezTo>
                    <a:pt x="10573" y="0"/>
                    <a:pt x="0" y="10478"/>
                    <a:pt x="0" y="23813"/>
                  </a:cubicBezTo>
                  <a:cubicBezTo>
                    <a:pt x="0" y="37147"/>
                    <a:pt x="10478" y="47625"/>
                    <a:pt x="24003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42B7549D-643A-33BD-FAD8-C04E550B86F3}"/>
                </a:ext>
              </a:extLst>
            </p:cNvPr>
            <p:cNvSpPr/>
            <p:nvPr/>
          </p:nvSpPr>
          <p:spPr>
            <a:xfrm>
              <a:off x="8255983" y="2492163"/>
              <a:ext cx="73152" cy="71437"/>
            </a:xfrm>
            <a:custGeom>
              <a:avLst/>
              <a:gdLst>
                <a:gd name="connsiteX0" fmla="*/ 36576 w 73152"/>
                <a:gd name="connsiteY0" fmla="*/ 0 h 71437"/>
                <a:gd name="connsiteX1" fmla="*/ 0 w 73152"/>
                <a:gd name="connsiteY1" fmla="*/ 36195 h 71437"/>
                <a:gd name="connsiteX2" fmla="*/ 36576 w 73152"/>
                <a:gd name="connsiteY2" fmla="*/ 71438 h 71437"/>
                <a:gd name="connsiteX3" fmla="*/ 73152 w 73152"/>
                <a:gd name="connsiteY3" fmla="*/ 35242 h 71437"/>
                <a:gd name="connsiteX4" fmla="*/ 36576 w 73152"/>
                <a:gd name="connsiteY4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" h="71437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8"/>
                    <a:pt x="16383" y="71438"/>
                    <a:pt x="36576" y="71438"/>
                  </a:cubicBezTo>
                  <a:cubicBezTo>
                    <a:pt x="56769" y="71438"/>
                    <a:pt x="73152" y="55245"/>
                    <a:pt x="73152" y="35242"/>
                  </a:cubicBezTo>
                  <a:cubicBezTo>
                    <a:pt x="73152" y="15240"/>
                    <a:pt x="55817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BEE4E471-B994-0F21-5A97-2DDBDE9409DC}"/>
                </a:ext>
              </a:extLst>
            </p:cNvPr>
            <p:cNvSpPr/>
            <p:nvPr/>
          </p:nvSpPr>
          <p:spPr>
            <a:xfrm>
              <a:off x="8406097" y="2041631"/>
              <a:ext cx="60579" cy="127634"/>
            </a:xfrm>
            <a:custGeom>
              <a:avLst/>
              <a:gdLst>
                <a:gd name="connsiteX0" fmla="*/ 60579 w 60579"/>
                <a:gd name="connsiteY0" fmla="*/ 0 h 127634"/>
                <a:gd name="connsiteX1" fmla="*/ 0 w 60579"/>
                <a:gd name="connsiteY1" fmla="*/ 54292 h 127634"/>
                <a:gd name="connsiteX2" fmla="*/ 0 w 60579"/>
                <a:gd name="connsiteY2" fmla="*/ 127635 h 127634"/>
                <a:gd name="connsiteX3" fmla="*/ 60579 w 60579"/>
                <a:gd name="connsiteY3" fmla="*/ 73342 h 12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" h="127634">
                  <a:moveTo>
                    <a:pt x="60579" y="0"/>
                  </a:moveTo>
                  <a:lnTo>
                    <a:pt x="0" y="54292"/>
                  </a:lnTo>
                  <a:lnTo>
                    <a:pt x="0" y="127635"/>
                  </a:lnTo>
                  <a:lnTo>
                    <a:pt x="60579" y="733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CEFAB677-1F92-9EA8-1767-4402BD20C7C9}"/>
                </a:ext>
              </a:extLst>
            </p:cNvPr>
            <p:cNvSpPr/>
            <p:nvPr/>
          </p:nvSpPr>
          <p:spPr>
            <a:xfrm>
              <a:off x="8333993" y="2041631"/>
              <a:ext cx="60579" cy="127634"/>
            </a:xfrm>
            <a:custGeom>
              <a:avLst/>
              <a:gdLst>
                <a:gd name="connsiteX0" fmla="*/ 60579 w 60579"/>
                <a:gd name="connsiteY0" fmla="*/ 54292 h 127634"/>
                <a:gd name="connsiteX1" fmla="*/ 0 w 60579"/>
                <a:gd name="connsiteY1" fmla="*/ 0 h 127634"/>
                <a:gd name="connsiteX2" fmla="*/ 0 w 60579"/>
                <a:gd name="connsiteY2" fmla="*/ 73342 h 127634"/>
                <a:gd name="connsiteX3" fmla="*/ 60579 w 60579"/>
                <a:gd name="connsiteY3" fmla="*/ 127635 h 12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" h="127634">
                  <a:moveTo>
                    <a:pt x="60579" y="54292"/>
                  </a:moveTo>
                  <a:lnTo>
                    <a:pt x="0" y="0"/>
                  </a:lnTo>
                  <a:lnTo>
                    <a:pt x="0" y="73342"/>
                  </a:lnTo>
                  <a:lnTo>
                    <a:pt x="60579" y="1276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8C87D7ED-680E-A839-E0F1-062BD8CDD456}"/>
                </a:ext>
              </a:extLst>
            </p:cNvPr>
            <p:cNvSpPr/>
            <p:nvPr/>
          </p:nvSpPr>
          <p:spPr>
            <a:xfrm>
              <a:off x="8328183" y="2248323"/>
              <a:ext cx="144303" cy="243839"/>
            </a:xfrm>
            <a:custGeom>
              <a:avLst/>
              <a:gdLst>
                <a:gd name="connsiteX0" fmla="*/ 0 w 144303"/>
                <a:gd name="connsiteY0" fmla="*/ 172402 h 243839"/>
                <a:gd name="connsiteX1" fmla="*/ 72199 w 144303"/>
                <a:gd name="connsiteY1" fmla="*/ 243840 h 243839"/>
                <a:gd name="connsiteX2" fmla="*/ 144304 w 144303"/>
                <a:gd name="connsiteY2" fmla="*/ 172402 h 243839"/>
                <a:gd name="connsiteX3" fmla="*/ 144304 w 144303"/>
                <a:gd name="connsiteY3" fmla="*/ 0 h 243839"/>
                <a:gd name="connsiteX4" fmla="*/ 0 w 144303"/>
                <a:gd name="connsiteY4" fmla="*/ 0 h 243839"/>
                <a:gd name="connsiteX5" fmla="*/ 0 w 144303"/>
                <a:gd name="connsiteY5" fmla="*/ 172402 h 243839"/>
                <a:gd name="connsiteX6" fmla="*/ 72199 w 144303"/>
                <a:gd name="connsiteY6" fmla="*/ 41910 h 243839"/>
                <a:gd name="connsiteX7" fmla="*/ 126111 w 144303"/>
                <a:gd name="connsiteY7" fmla="*/ 95250 h 243839"/>
                <a:gd name="connsiteX8" fmla="*/ 72199 w 144303"/>
                <a:gd name="connsiteY8" fmla="*/ 148590 h 243839"/>
                <a:gd name="connsiteX9" fmla="*/ 18288 w 144303"/>
                <a:gd name="connsiteY9" fmla="*/ 95250 h 243839"/>
                <a:gd name="connsiteX10" fmla="*/ 72199 w 144303"/>
                <a:gd name="connsiteY10" fmla="*/ 41910 h 24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303" h="243839">
                  <a:moveTo>
                    <a:pt x="0" y="172402"/>
                  </a:moveTo>
                  <a:cubicBezTo>
                    <a:pt x="0" y="211455"/>
                    <a:pt x="32671" y="243840"/>
                    <a:pt x="72199" y="243840"/>
                  </a:cubicBezTo>
                  <a:cubicBezTo>
                    <a:pt x="111633" y="243840"/>
                    <a:pt x="144304" y="211455"/>
                    <a:pt x="144304" y="172402"/>
                  </a:cubicBezTo>
                  <a:lnTo>
                    <a:pt x="144304" y="0"/>
                  </a:lnTo>
                  <a:lnTo>
                    <a:pt x="0" y="0"/>
                  </a:lnTo>
                  <a:lnTo>
                    <a:pt x="0" y="172402"/>
                  </a:lnTo>
                  <a:close/>
                  <a:moveTo>
                    <a:pt x="72199" y="41910"/>
                  </a:moveTo>
                  <a:cubicBezTo>
                    <a:pt x="102013" y="41910"/>
                    <a:pt x="126111" y="65722"/>
                    <a:pt x="126111" y="95250"/>
                  </a:cubicBezTo>
                  <a:cubicBezTo>
                    <a:pt x="126111" y="124777"/>
                    <a:pt x="102013" y="148590"/>
                    <a:pt x="72199" y="148590"/>
                  </a:cubicBezTo>
                  <a:cubicBezTo>
                    <a:pt x="42386" y="148590"/>
                    <a:pt x="18288" y="124777"/>
                    <a:pt x="18288" y="95250"/>
                  </a:cubicBezTo>
                  <a:cubicBezTo>
                    <a:pt x="18288" y="65722"/>
                    <a:pt x="42291" y="41910"/>
                    <a:pt x="72199" y="419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96B20A7E-641C-4D49-EC5E-3001A0EFDBC1}"/>
                </a:ext>
              </a:extLst>
            </p:cNvPr>
            <p:cNvSpPr/>
            <p:nvPr/>
          </p:nvSpPr>
          <p:spPr>
            <a:xfrm>
              <a:off x="8568689" y="2295948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ECAB42DD-8C3C-8CAA-B65E-858BEDECFFCB}"/>
                </a:ext>
              </a:extLst>
            </p:cNvPr>
            <p:cNvSpPr/>
            <p:nvPr/>
          </p:nvSpPr>
          <p:spPr>
            <a:xfrm>
              <a:off x="8598502" y="2378815"/>
              <a:ext cx="84581" cy="83820"/>
            </a:xfrm>
            <a:custGeom>
              <a:avLst/>
              <a:gdLst>
                <a:gd name="connsiteX0" fmla="*/ 42291 w 84581"/>
                <a:gd name="connsiteY0" fmla="*/ 83820 h 83820"/>
                <a:gd name="connsiteX1" fmla="*/ 84582 w 84581"/>
                <a:gd name="connsiteY1" fmla="*/ 41910 h 83820"/>
                <a:gd name="connsiteX2" fmla="*/ 42291 w 84581"/>
                <a:gd name="connsiteY2" fmla="*/ 0 h 83820"/>
                <a:gd name="connsiteX3" fmla="*/ 0 w 84581"/>
                <a:gd name="connsiteY3" fmla="*/ 41910 h 83820"/>
                <a:gd name="connsiteX4" fmla="*/ 42291 w 84581"/>
                <a:gd name="connsiteY4" fmla="*/ 83820 h 83820"/>
                <a:gd name="connsiteX5" fmla="*/ 42291 w 84581"/>
                <a:gd name="connsiteY5" fmla="*/ 30480 h 83820"/>
                <a:gd name="connsiteX6" fmla="*/ 54769 w 84581"/>
                <a:gd name="connsiteY6" fmla="*/ 42863 h 83820"/>
                <a:gd name="connsiteX7" fmla="*/ 42291 w 84581"/>
                <a:gd name="connsiteY7" fmla="*/ 55245 h 83820"/>
                <a:gd name="connsiteX8" fmla="*/ 29813 w 84581"/>
                <a:gd name="connsiteY8" fmla="*/ 42863 h 83820"/>
                <a:gd name="connsiteX9" fmla="*/ 42291 w 84581"/>
                <a:gd name="connsiteY9" fmla="*/ 30480 h 83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581" h="83820">
                  <a:moveTo>
                    <a:pt x="42291" y="83820"/>
                  </a:moveTo>
                  <a:cubicBezTo>
                    <a:pt x="65341" y="83820"/>
                    <a:pt x="84582" y="64770"/>
                    <a:pt x="84582" y="41910"/>
                  </a:cubicBezTo>
                  <a:cubicBezTo>
                    <a:pt x="84582" y="19050"/>
                    <a:pt x="65341" y="0"/>
                    <a:pt x="42291" y="0"/>
                  </a:cubicBezTo>
                  <a:cubicBezTo>
                    <a:pt x="19240" y="0"/>
                    <a:pt x="0" y="19050"/>
                    <a:pt x="0" y="41910"/>
                  </a:cubicBezTo>
                  <a:cubicBezTo>
                    <a:pt x="0" y="64770"/>
                    <a:pt x="19240" y="83820"/>
                    <a:pt x="42291" y="83820"/>
                  </a:cubicBezTo>
                  <a:close/>
                  <a:moveTo>
                    <a:pt x="42291" y="30480"/>
                  </a:moveTo>
                  <a:cubicBezTo>
                    <a:pt x="49054" y="30480"/>
                    <a:pt x="54769" y="36195"/>
                    <a:pt x="54769" y="42863"/>
                  </a:cubicBezTo>
                  <a:cubicBezTo>
                    <a:pt x="54769" y="49530"/>
                    <a:pt x="48958" y="55245"/>
                    <a:pt x="42291" y="55245"/>
                  </a:cubicBezTo>
                  <a:cubicBezTo>
                    <a:pt x="35623" y="55245"/>
                    <a:pt x="29813" y="49530"/>
                    <a:pt x="29813" y="42863"/>
                  </a:cubicBezTo>
                  <a:cubicBezTo>
                    <a:pt x="29813" y="36195"/>
                    <a:pt x="35623" y="30480"/>
                    <a:pt x="42291" y="304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6C44A98F-4CAE-DFA4-6C33-5196F905CE59}"/>
                </a:ext>
              </a:extLst>
            </p:cNvPr>
            <p:cNvSpPr/>
            <p:nvPr/>
          </p:nvSpPr>
          <p:spPr>
            <a:xfrm>
              <a:off x="8568689" y="2325476"/>
              <a:ext cx="144208" cy="243839"/>
            </a:xfrm>
            <a:custGeom>
              <a:avLst/>
              <a:gdLst>
                <a:gd name="connsiteX0" fmla="*/ 0 w 144208"/>
                <a:gd name="connsiteY0" fmla="*/ 172402 h 243839"/>
                <a:gd name="connsiteX1" fmla="*/ 72104 w 144208"/>
                <a:gd name="connsiteY1" fmla="*/ 243840 h 243839"/>
                <a:gd name="connsiteX2" fmla="*/ 144208 w 144208"/>
                <a:gd name="connsiteY2" fmla="*/ 172402 h 243839"/>
                <a:gd name="connsiteX3" fmla="*/ 144208 w 144208"/>
                <a:gd name="connsiteY3" fmla="*/ 0 h 243839"/>
                <a:gd name="connsiteX4" fmla="*/ 0 w 144208"/>
                <a:gd name="connsiteY4" fmla="*/ 0 h 243839"/>
                <a:gd name="connsiteX5" fmla="*/ 0 w 144208"/>
                <a:gd name="connsiteY5" fmla="*/ 172402 h 243839"/>
                <a:gd name="connsiteX6" fmla="*/ 72104 w 144208"/>
                <a:gd name="connsiteY6" fmla="*/ 41910 h 243839"/>
                <a:gd name="connsiteX7" fmla="*/ 126016 w 144208"/>
                <a:gd name="connsiteY7" fmla="*/ 95250 h 243839"/>
                <a:gd name="connsiteX8" fmla="*/ 72104 w 144208"/>
                <a:gd name="connsiteY8" fmla="*/ 148590 h 243839"/>
                <a:gd name="connsiteX9" fmla="*/ 18193 w 144208"/>
                <a:gd name="connsiteY9" fmla="*/ 95250 h 243839"/>
                <a:gd name="connsiteX10" fmla="*/ 72104 w 144208"/>
                <a:gd name="connsiteY10" fmla="*/ 41910 h 24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208" h="243839">
                  <a:moveTo>
                    <a:pt x="0" y="172402"/>
                  </a:moveTo>
                  <a:cubicBezTo>
                    <a:pt x="0" y="211455"/>
                    <a:pt x="32671" y="243840"/>
                    <a:pt x="72104" y="243840"/>
                  </a:cubicBezTo>
                  <a:cubicBezTo>
                    <a:pt x="111538" y="243840"/>
                    <a:pt x="144208" y="211455"/>
                    <a:pt x="144208" y="172402"/>
                  </a:cubicBezTo>
                  <a:lnTo>
                    <a:pt x="144208" y="0"/>
                  </a:lnTo>
                  <a:lnTo>
                    <a:pt x="0" y="0"/>
                  </a:lnTo>
                  <a:lnTo>
                    <a:pt x="0" y="172402"/>
                  </a:lnTo>
                  <a:close/>
                  <a:moveTo>
                    <a:pt x="72104" y="41910"/>
                  </a:moveTo>
                  <a:cubicBezTo>
                    <a:pt x="101917" y="41910"/>
                    <a:pt x="126016" y="65723"/>
                    <a:pt x="126016" y="95250"/>
                  </a:cubicBezTo>
                  <a:cubicBezTo>
                    <a:pt x="126016" y="124777"/>
                    <a:pt x="102013" y="148590"/>
                    <a:pt x="72104" y="148590"/>
                  </a:cubicBezTo>
                  <a:cubicBezTo>
                    <a:pt x="42291" y="148590"/>
                    <a:pt x="18193" y="124777"/>
                    <a:pt x="18193" y="95250"/>
                  </a:cubicBezTo>
                  <a:cubicBezTo>
                    <a:pt x="18193" y="65723"/>
                    <a:pt x="42291" y="41910"/>
                    <a:pt x="72104" y="419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65C5DFF6-CAA5-06C9-D56C-E572F8CE2693}"/>
                </a:ext>
              </a:extLst>
            </p:cNvPr>
            <p:cNvSpPr/>
            <p:nvPr/>
          </p:nvSpPr>
          <p:spPr>
            <a:xfrm>
              <a:off x="8568689" y="2266421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02D609C8-4679-DB26-F3CA-3A91B05BEBCF}"/>
                </a:ext>
              </a:extLst>
            </p:cNvPr>
            <p:cNvSpPr/>
            <p:nvPr/>
          </p:nvSpPr>
          <p:spPr>
            <a:xfrm>
              <a:off x="8743759" y="211783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AED1EE6D-7ACE-119E-AC4D-F8DBA205411A}"/>
                </a:ext>
              </a:extLst>
            </p:cNvPr>
            <p:cNvSpPr/>
            <p:nvPr/>
          </p:nvSpPr>
          <p:spPr>
            <a:xfrm>
              <a:off x="8503252" y="2117831"/>
              <a:ext cx="17335" cy="17144"/>
            </a:xfrm>
            <a:custGeom>
              <a:avLst/>
              <a:gdLst>
                <a:gd name="connsiteX0" fmla="*/ 17335 w 17335"/>
                <a:gd name="connsiteY0" fmla="*/ 8573 h 17144"/>
                <a:gd name="connsiteX1" fmla="*/ 8668 w 17335"/>
                <a:gd name="connsiteY1" fmla="*/ 17145 h 17144"/>
                <a:gd name="connsiteX2" fmla="*/ 0 w 17335"/>
                <a:gd name="connsiteY2" fmla="*/ 8573 h 17144"/>
                <a:gd name="connsiteX3" fmla="*/ 8668 w 17335"/>
                <a:gd name="connsiteY3" fmla="*/ 0 h 17144"/>
                <a:gd name="connsiteX4" fmla="*/ 17335 w 17335"/>
                <a:gd name="connsiteY4" fmla="*/ 8573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C8347584-3407-9954-ED27-CED5889998B7}"/>
                </a:ext>
              </a:extLst>
            </p:cNvPr>
            <p:cNvSpPr/>
            <p:nvPr/>
          </p:nvSpPr>
          <p:spPr>
            <a:xfrm>
              <a:off x="8762046" y="251026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76AA69F6-FB87-4562-BB0E-2A7CBCC69F1C}"/>
                </a:ext>
              </a:extLst>
            </p:cNvPr>
            <p:cNvSpPr/>
            <p:nvPr/>
          </p:nvSpPr>
          <p:spPr>
            <a:xfrm>
              <a:off x="8514778" y="241501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0B82435F-0714-891E-361A-D8365BA9E0EA}"/>
                </a:ext>
              </a:extLst>
            </p:cNvPr>
            <p:cNvSpPr/>
            <p:nvPr/>
          </p:nvSpPr>
          <p:spPr>
            <a:xfrm>
              <a:off x="8436863" y="2534073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58BB75ED-3C00-1028-ECD7-4EF192422022}"/>
                </a:ext>
              </a:extLst>
            </p:cNvPr>
            <p:cNvSpPr/>
            <p:nvPr/>
          </p:nvSpPr>
          <p:spPr>
            <a:xfrm>
              <a:off x="8262746" y="2111163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D2631F74-E88F-914C-51B8-AEE059C8F99B}"/>
                </a:ext>
              </a:extLst>
            </p:cNvPr>
            <p:cNvSpPr/>
            <p:nvPr/>
          </p:nvSpPr>
          <p:spPr>
            <a:xfrm>
              <a:off x="8257031" y="2343573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86" name="Picture 85">
            <a:extLst>
              <a:ext uri="{FF2B5EF4-FFF2-40B4-BE49-F238E27FC236}">
                <a16:creationId xmlns:a16="http://schemas.microsoft.com/office/drawing/2014/main" id="{E4173880-484A-7EBF-39CE-9195B033B11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7548" y="1100085"/>
            <a:ext cx="4153633" cy="487685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8AD442FD-DFB5-125C-4D2E-3E0CC9266223}"/>
              </a:ext>
            </a:extLst>
          </p:cNvPr>
          <p:cNvSpPr txBox="1"/>
          <p:nvPr/>
        </p:nvSpPr>
        <p:spPr>
          <a:xfrm>
            <a:off x="2315464" y="1159558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94F351A7-D609-0675-D561-22B5300C8FFC}"/>
              </a:ext>
            </a:extLst>
          </p:cNvPr>
          <p:cNvSpPr txBox="1"/>
          <p:nvPr/>
        </p:nvSpPr>
        <p:spPr>
          <a:xfrm>
            <a:off x="2138156" y="1770650"/>
            <a:ext cx="4153634" cy="1685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دهید.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44685F84-4D4C-BD06-AC42-F097C3BB070A}"/>
              </a:ext>
            </a:extLst>
          </p:cNvPr>
          <p:cNvSpPr txBox="1"/>
          <p:nvPr/>
        </p:nvSpPr>
        <p:spPr>
          <a:xfrm>
            <a:off x="1523713" y="4655576"/>
            <a:ext cx="236840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ctr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1BD4EFE-9960-C5CE-6279-5377FFE7C196}"/>
              </a:ext>
            </a:extLst>
          </p:cNvPr>
          <p:cNvSpPr txBox="1"/>
          <p:nvPr/>
        </p:nvSpPr>
        <p:spPr>
          <a:xfrm>
            <a:off x="4460598" y="4647004"/>
            <a:ext cx="236840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ctr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3977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4957D9FA-A161-E9F1-9275-47EB9CDB34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FE9058E-7D27-7B24-F9C3-1CD0D005292D}"/>
              </a:ext>
            </a:extLst>
          </p:cNvPr>
          <p:cNvSpPr txBox="1"/>
          <p:nvPr/>
        </p:nvSpPr>
        <p:spPr>
          <a:xfrm>
            <a:off x="4401669" y="1310732"/>
            <a:ext cx="36844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dirty="0">
                <a:latin typeface="Vazir" panose="020B0603030804020204" pitchFamily="34" charset="-78"/>
                <a:cs typeface="B Titr" panose="00000700000000000000" pitchFamily="2" charset="-78"/>
              </a:rPr>
              <a:t>فصل هفتم</a:t>
            </a:r>
            <a:endParaRPr lang="fa-IR" sz="2800" dirty="0"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CEC5A5-7258-CB42-4A80-00A25C9CC575}"/>
              </a:ext>
            </a:extLst>
          </p:cNvPr>
          <p:cNvSpPr txBox="1"/>
          <p:nvPr/>
        </p:nvSpPr>
        <p:spPr>
          <a:xfrm>
            <a:off x="1237127" y="2851013"/>
            <a:ext cx="1001357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800" dirty="0">
                <a:latin typeface="Vazir" panose="020B0603030804020204" pitchFamily="34" charset="-78"/>
                <a:cs typeface="B Titr" panose="00000700000000000000" pitchFamily="2" charset="-78"/>
              </a:rPr>
              <a:t>برگزاری مسابقات ورزشی</a:t>
            </a:r>
            <a:endParaRPr lang="fa-IR" sz="5400" dirty="0"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492A9CA-C1DF-02B1-6D2A-1678DEA2D6B7}"/>
              </a:ext>
            </a:extLst>
          </p:cNvPr>
          <p:cNvSpPr txBox="1"/>
          <p:nvPr/>
        </p:nvSpPr>
        <p:spPr>
          <a:xfrm>
            <a:off x="1237127" y="5078235"/>
            <a:ext cx="10013577" cy="1131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77672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A83ABA8-2C18-C87D-8656-214B764E4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4E949F60-7679-B3EB-03DC-DF1AC214D4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9815" y="793471"/>
            <a:ext cx="4153633" cy="487685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71412ACE-36BB-D19F-5E09-F30D04D099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653FFADD-517B-9CAE-D22A-E243AB3384DD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1C47D84-DE68-29EE-5E36-048B2B66CE8B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87" name="Picture Placeholder 86">
            <a:extLst>
              <a:ext uri="{FF2B5EF4-FFF2-40B4-BE49-F238E27FC236}">
                <a16:creationId xmlns:a16="http://schemas.microsoft.com/office/drawing/2014/main" id="{E45FE54F-57D1-1871-61EC-EDA2C9A3AED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5" name="Picture Placeholder 84">
            <a:extLst>
              <a:ext uri="{FF2B5EF4-FFF2-40B4-BE49-F238E27FC236}">
                <a16:creationId xmlns:a16="http://schemas.microsoft.com/office/drawing/2014/main" id="{1C148EE4-5CF8-9D8A-8013-54CF3017DD7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3" name="Picture Placeholder 82">
            <a:extLst>
              <a:ext uri="{FF2B5EF4-FFF2-40B4-BE49-F238E27FC236}">
                <a16:creationId xmlns:a16="http://schemas.microsoft.com/office/drawing/2014/main" id="{161661C5-2C62-EA7C-CD43-67691B1FBA6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52" name="Group 51">
            <a:extLst>
              <a:ext uri="{FF2B5EF4-FFF2-40B4-BE49-F238E27FC236}">
                <a16:creationId xmlns:a16="http://schemas.microsoft.com/office/drawing/2014/main" id="{6C1573EE-E8AF-62BA-9C54-804FA839D65A}"/>
              </a:ext>
            </a:extLst>
          </p:cNvPr>
          <p:cNvGrpSpPr/>
          <p:nvPr/>
        </p:nvGrpSpPr>
        <p:grpSpPr>
          <a:xfrm>
            <a:off x="1510550" y="5529189"/>
            <a:ext cx="3027912" cy="419757"/>
            <a:chOff x="1387262" y="5422206"/>
            <a:chExt cx="3027912" cy="419757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338552DA-76EA-D759-E3C4-1A805B9213E4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BA880C96-B504-8954-F8BB-D717AFFEA622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60" name="Rectangle 7">
                  <a:extLst>
                    <a:ext uri="{FF2B5EF4-FFF2-40B4-BE49-F238E27FC236}">
                      <a16:creationId xmlns:a16="http://schemas.microsoft.com/office/drawing/2014/main" id="{889D084B-BE88-E0F5-DAC8-9815A1A59CC9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1" name="Rectangle 60">
                  <a:extLst>
                    <a:ext uri="{FF2B5EF4-FFF2-40B4-BE49-F238E27FC236}">
                      <a16:creationId xmlns:a16="http://schemas.microsoft.com/office/drawing/2014/main" id="{C6C1A4C8-6C7B-3609-7074-8D1EDAD29C2C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464A4B09-0D79-ABF5-1041-E141D658732A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58" name="Rectangle 7">
                  <a:extLst>
                    <a:ext uri="{FF2B5EF4-FFF2-40B4-BE49-F238E27FC236}">
                      <a16:creationId xmlns:a16="http://schemas.microsoft.com/office/drawing/2014/main" id="{BD5BE146-234E-F433-B09D-B02817170F41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F6944E5B-5A4E-E5A9-D140-5091EB042C22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002B5AE2-954E-290A-E43B-B9DA8E9DE6D6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Isosceles Triangle 54">
              <a:extLst>
                <a:ext uri="{FF2B5EF4-FFF2-40B4-BE49-F238E27FC236}">
                  <a16:creationId xmlns:a16="http://schemas.microsoft.com/office/drawing/2014/main" id="{0E0566DD-D667-5911-632C-C68189BEA5AE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E1CFB6B4-0E8F-F9AA-3161-F556AF56082B}"/>
              </a:ext>
            </a:extLst>
          </p:cNvPr>
          <p:cNvGrpSpPr/>
          <p:nvPr/>
        </p:nvGrpSpPr>
        <p:grpSpPr>
          <a:xfrm>
            <a:off x="8333155" y="5523961"/>
            <a:ext cx="3027912" cy="419757"/>
            <a:chOff x="1387262" y="5422206"/>
            <a:chExt cx="3027912" cy="419757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7B97FDF6-DE0A-C11E-8216-110776EFF4AC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4E317D9B-2EFD-A937-3F2D-3AC0994A521A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70" name="Rectangle 7">
                  <a:extLst>
                    <a:ext uri="{FF2B5EF4-FFF2-40B4-BE49-F238E27FC236}">
                      <a16:creationId xmlns:a16="http://schemas.microsoft.com/office/drawing/2014/main" id="{9EB5F475-ACB3-CF9E-B21B-75BDEAAD7F34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" name="Rectangle 70">
                  <a:extLst>
                    <a:ext uri="{FF2B5EF4-FFF2-40B4-BE49-F238E27FC236}">
                      <a16:creationId xmlns:a16="http://schemas.microsoft.com/office/drawing/2014/main" id="{2DB6C724-4B5D-89BD-D125-19A5250BD253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240BABCE-4B0C-B8F1-46F1-CD6DAA5A6441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68" name="Rectangle 7">
                  <a:extLst>
                    <a:ext uri="{FF2B5EF4-FFF2-40B4-BE49-F238E27FC236}">
                      <a16:creationId xmlns:a16="http://schemas.microsoft.com/office/drawing/2014/main" id="{E90B3910-DAA9-757E-9F67-7A2FB9133D19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9" name="Rectangle 68">
                  <a:extLst>
                    <a:ext uri="{FF2B5EF4-FFF2-40B4-BE49-F238E27FC236}">
                      <a16:creationId xmlns:a16="http://schemas.microsoft.com/office/drawing/2014/main" id="{3CDB11FB-3C1B-2C9B-E593-8668AE20BA2E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87C1CEB8-F3C6-2459-CEB6-E8E1C1711894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Isosceles Triangle 64">
              <a:extLst>
                <a:ext uri="{FF2B5EF4-FFF2-40B4-BE49-F238E27FC236}">
                  <a16:creationId xmlns:a16="http://schemas.microsoft.com/office/drawing/2014/main" id="{4D91CAAB-08BA-C016-C078-0A2CEB47AECD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DBF31A01-A656-6C2E-D589-E325D90F24FD}"/>
              </a:ext>
            </a:extLst>
          </p:cNvPr>
          <p:cNvGrpSpPr/>
          <p:nvPr/>
        </p:nvGrpSpPr>
        <p:grpSpPr>
          <a:xfrm>
            <a:off x="4892279" y="5541572"/>
            <a:ext cx="3027912" cy="419757"/>
            <a:chOff x="1387262" y="5422206"/>
            <a:chExt cx="3027912" cy="419757"/>
          </a:xfrm>
        </p:grpSpPr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5163BBC5-7C12-FCBA-7BC3-C46FE5934092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76" name="Group 75">
                <a:extLst>
                  <a:ext uri="{FF2B5EF4-FFF2-40B4-BE49-F238E27FC236}">
                    <a16:creationId xmlns:a16="http://schemas.microsoft.com/office/drawing/2014/main" id="{991C4C7A-86B9-991B-C9B2-D293BE27B9C9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80" name="Rectangle 7">
                  <a:extLst>
                    <a:ext uri="{FF2B5EF4-FFF2-40B4-BE49-F238E27FC236}">
                      <a16:creationId xmlns:a16="http://schemas.microsoft.com/office/drawing/2014/main" id="{23A7B5D0-665B-CF60-8EB3-0B496927BE4D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>
                  <a:extLst>
                    <a:ext uri="{FF2B5EF4-FFF2-40B4-BE49-F238E27FC236}">
                      <a16:creationId xmlns:a16="http://schemas.microsoft.com/office/drawing/2014/main" id="{E4221DAB-894E-8B92-2C9D-BC42027E29C6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D002ABA2-47E3-0AEF-7358-D7582E794343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78" name="Rectangle 7">
                  <a:extLst>
                    <a:ext uri="{FF2B5EF4-FFF2-40B4-BE49-F238E27FC236}">
                      <a16:creationId xmlns:a16="http://schemas.microsoft.com/office/drawing/2014/main" id="{B9F2EAFA-5AA1-B8FB-28E9-5A162C64BC48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>
                  <a:extLst>
                    <a:ext uri="{FF2B5EF4-FFF2-40B4-BE49-F238E27FC236}">
                      <a16:creationId xmlns:a16="http://schemas.microsoft.com/office/drawing/2014/main" id="{E7EB385C-CE5A-573B-9822-6FDEC5DB5FAC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BEB7B24A-5C34-915A-9A4C-176C28F038B2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Isosceles Triangle 74">
              <a:extLst>
                <a:ext uri="{FF2B5EF4-FFF2-40B4-BE49-F238E27FC236}">
                  <a16:creationId xmlns:a16="http://schemas.microsoft.com/office/drawing/2014/main" id="{49FA90E0-6702-9639-1ACF-EF8D2F6391AB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id="{7B80ABAD-BEF3-C520-061A-34FBB2C385E4}"/>
              </a:ext>
            </a:extLst>
          </p:cNvPr>
          <p:cNvSpPr txBox="1"/>
          <p:nvPr/>
        </p:nvSpPr>
        <p:spPr>
          <a:xfrm>
            <a:off x="4547731" y="852944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50254FC5-3E1B-6999-9856-6CAFF4F6288B}"/>
              </a:ext>
            </a:extLst>
          </p:cNvPr>
          <p:cNvSpPr txBox="1"/>
          <p:nvPr/>
        </p:nvSpPr>
        <p:spPr>
          <a:xfrm>
            <a:off x="8493791" y="5563384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7EECFE93-2B6D-7704-355E-F7537F4C11EC}"/>
              </a:ext>
            </a:extLst>
          </p:cNvPr>
          <p:cNvSpPr txBox="1"/>
          <p:nvPr/>
        </p:nvSpPr>
        <p:spPr>
          <a:xfrm>
            <a:off x="5048225" y="5580813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B0D93685-413B-BAD6-32AD-57E32BC33A53}"/>
              </a:ext>
            </a:extLst>
          </p:cNvPr>
          <p:cNvSpPr txBox="1"/>
          <p:nvPr/>
        </p:nvSpPr>
        <p:spPr>
          <a:xfrm>
            <a:off x="1683453" y="5569790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F4984667-5351-A077-420D-8650EA688C19}"/>
              </a:ext>
            </a:extLst>
          </p:cNvPr>
          <p:cNvSpPr txBox="1"/>
          <p:nvPr/>
        </p:nvSpPr>
        <p:spPr>
          <a:xfrm>
            <a:off x="2133156" y="1317526"/>
            <a:ext cx="8887055" cy="1685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1455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75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25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25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0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0B6E7F4-4612-459C-6E65-578827993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B17CC8E-E988-DE56-3822-754555C627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B8A1440-2F31-BD6B-4E98-9402D66C3C0C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3E0D54-773E-DBED-DBA9-70D352229D2B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4AC92BA-7C20-3856-95B6-028E651270F2}"/>
              </a:ext>
            </a:extLst>
          </p:cNvPr>
          <p:cNvSpPr txBox="1"/>
          <p:nvPr/>
        </p:nvSpPr>
        <p:spPr>
          <a:xfrm>
            <a:off x="7294655" y="1681544"/>
            <a:ext cx="4062194" cy="3901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4480E3-C1A4-DAE4-B15E-9B331FCB8972}"/>
              </a:ext>
            </a:extLst>
          </p:cNvPr>
          <p:cNvSpPr txBox="1"/>
          <p:nvPr/>
        </p:nvSpPr>
        <p:spPr>
          <a:xfrm>
            <a:off x="2228879" y="1681544"/>
            <a:ext cx="4062194" cy="3901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B34AE9F-DC74-E64E-F429-B4CC6B21F1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9815" y="793471"/>
            <a:ext cx="4153633" cy="48768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E63EB82-6795-AB63-A8CE-8BCD4074CB65}"/>
              </a:ext>
            </a:extLst>
          </p:cNvPr>
          <p:cNvSpPr txBox="1"/>
          <p:nvPr/>
        </p:nvSpPr>
        <p:spPr>
          <a:xfrm>
            <a:off x="4547731" y="852944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737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0751EB7-E770-F6B4-2C58-884DF8EA8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41</a:t>
            </a:fld>
            <a:endParaRPr lang="en-US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95EEB0C8-B219-7FFC-3913-C5872B0776F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FCD73E12-7D53-9D56-814D-4EEBF6E159A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4BF064BD-6E7E-1D11-AFFF-C6462355FB3B}"/>
              </a:ext>
            </a:extLst>
          </p:cNvPr>
          <p:cNvGrpSpPr/>
          <p:nvPr/>
        </p:nvGrpSpPr>
        <p:grpSpPr>
          <a:xfrm>
            <a:off x="5668691" y="5671724"/>
            <a:ext cx="3027912" cy="419757"/>
            <a:chOff x="1387262" y="5422206"/>
            <a:chExt cx="3027912" cy="419757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1BA9CADC-91D9-058A-C04F-45802330F988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0BE563B3-3304-31A7-EC0A-4D4327AFADFD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19" name="Rectangle 7">
                  <a:extLst>
                    <a:ext uri="{FF2B5EF4-FFF2-40B4-BE49-F238E27FC236}">
                      <a16:creationId xmlns:a16="http://schemas.microsoft.com/office/drawing/2014/main" id="{4F88E27B-C2C1-99DD-09D8-7CD4773536A1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3D343CE3-DBC4-62A3-DB04-F35D4268A8A4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30C5150D-9674-3BFF-C43C-7E46B205D328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17" name="Rectangle 7">
                  <a:extLst>
                    <a:ext uri="{FF2B5EF4-FFF2-40B4-BE49-F238E27FC236}">
                      <a16:creationId xmlns:a16="http://schemas.microsoft.com/office/drawing/2014/main" id="{30E035A4-CC4F-7BF4-A44A-21A8AA2175A8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B6712AB7-C2B5-A934-5CC5-9407948F81DC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2E7E69F8-EDF6-37D7-17DC-527A9E879B04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3720160F-D052-4ECE-584F-652F37249BD4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4B40596A-B4CA-271E-DFAB-014BE12ADC9A}"/>
              </a:ext>
            </a:extLst>
          </p:cNvPr>
          <p:cNvSpPr txBox="1"/>
          <p:nvPr/>
        </p:nvSpPr>
        <p:spPr>
          <a:xfrm>
            <a:off x="5841594" y="5712325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9EF300B-7E17-6EEB-8A87-6699DC0624A0}"/>
              </a:ext>
            </a:extLst>
          </p:cNvPr>
          <p:cNvGrpSpPr/>
          <p:nvPr/>
        </p:nvGrpSpPr>
        <p:grpSpPr>
          <a:xfrm>
            <a:off x="2438891" y="3943200"/>
            <a:ext cx="3027912" cy="419757"/>
            <a:chOff x="1387262" y="5422206"/>
            <a:chExt cx="3027912" cy="419757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5D106A24-76C2-508B-F586-4161396E1528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7A7D975F-7094-B003-9D3B-B4E32FDBBF99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30" name="Rectangle 7">
                  <a:extLst>
                    <a:ext uri="{FF2B5EF4-FFF2-40B4-BE49-F238E27FC236}">
                      <a16:creationId xmlns:a16="http://schemas.microsoft.com/office/drawing/2014/main" id="{F673A681-4065-9144-4E1D-347DD8ED7B23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5CF82C32-2BB1-BFDA-65FC-D4B815702A16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9C3871CE-AD8C-0B6D-3F69-DA69D65C8C07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28" name="Rectangle 7">
                  <a:extLst>
                    <a:ext uri="{FF2B5EF4-FFF2-40B4-BE49-F238E27FC236}">
                      <a16:creationId xmlns:a16="http://schemas.microsoft.com/office/drawing/2014/main" id="{A9A0606D-9C21-0415-CDAD-65413260B56D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0F368A21-32BB-020B-5BA1-A508EEA49240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F2D50E69-3173-DE74-B72D-40E49F7EC348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E43AA4CB-FC25-C9A3-C174-84F94FBEB75F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DA81F249-C25F-2621-74F4-F7D40EF3B178}"/>
              </a:ext>
            </a:extLst>
          </p:cNvPr>
          <p:cNvSpPr txBox="1"/>
          <p:nvPr/>
        </p:nvSpPr>
        <p:spPr>
          <a:xfrm>
            <a:off x="2611794" y="3983801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33" name="Graphic 32">
            <a:extLst>
              <a:ext uri="{FF2B5EF4-FFF2-40B4-BE49-F238E27FC236}">
                <a16:creationId xmlns:a16="http://schemas.microsoft.com/office/drawing/2014/main" id="{47E9180E-7E01-E61F-4949-3BB6C99301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D5E3E937-8C29-8320-F665-B282C53EE798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8F0E2BF-5C1B-CCB0-0BF1-F85BD7280222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1EC1B251-06AC-B3A9-352B-DA9AB52E811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4160" y="1320665"/>
            <a:ext cx="4153633" cy="487685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8CF7EBA5-6924-371B-61F3-22A2FC4068DC}"/>
              </a:ext>
            </a:extLst>
          </p:cNvPr>
          <p:cNvSpPr txBox="1"/>
          <p:nvPr/>
        </p:nvSpPr>
        <p:spPr>
          <a:xfrm>
            <a:off x="7542076" y="1380138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7AE31B6-E370-08BD-490B-49FEBFAB0881}"/>
              </a:ext>
            </a:extLst>
          </p:cNvPr>
          <p:cNvSpPr txBox="1"/>
          <p:nvPr/>
        </p:nvSpPr>
        <p:spPr>
          <a:xfrm>
            <a:off x="1060987" y="4484501"/>
            <a:ext cx="4321023" cy="1685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دهید.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5731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5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2" grpId="0"/>
      <p:bldP spid="3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090B24-7081-747E-7261-62476A454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42</a:t>
            </a:fld>
            <a:endParaRPr lang="en-US" dirty="0"/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A223BEC3-E900-9FB2-3DC8-6F19051FC0F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8C841498-C9A2-8990-A97F-8F51432CE51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12"/>
          <a:stretch/>
        </p:blipFill>
        <p:spPr>
          <a:xfrm>
            <a:off x="8102302" y="3420846"/>
            <a:ext cx="1976725" cy="2823024"/>
          </a:xfrm>
        </p:spPr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E392FB63-0018-BAD6-3781-3A79047E8CD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8BDA038C-B222-00FE-06EB-19D52EE3748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47DD669-1DB3-C4E2-BA46-5188ED864D5C}"/>
              </a:ext>
            </a:extLst>
          </p:cNvPr>
          <p:cNvSpPr/>
          <p:nvPr/>
        </p:nvSpPr>
        <p:spPr bwMode="auto">
          <a:xfrm>
            <a:off x="1960880" y="3472739"/>
            <a:ext cx="5947938" cy="2571637"/>
          </a:xfrm>
          <a:prstGeom prst="roundRect">
            <a:avLst>
              <a:gd name="adj" fmla="val 9152"/>
            </a:avLst>
          </a:prstGeom>
          <a:solidFill>
            <a:srgbClr val="78CFD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40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957137C9-2CFA-BBA6-9D82-222D2B0D780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62DEED4-D930-7DB5-1534-54E8D8A44123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FCD3F3-1859-E86B-F938-F1B87EDF91CF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CC6269E-F4BC-A066-9C17-D0750C0C5AA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0368" y="831139"/>
            <a:ext cx="4153633" cy="48768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E9307651-8FE7-FB2E-B63F-8A365CA4221D}"/>
              </a:ext>
            </a:extLst>
          </p:cNvPr>
          <p:cNvSpPr txBox="1"/>
          <p:nvPr/>
        </p:nvSpPr>
        <p:spPr>
          <a:xfrm>
            <a:off x="2338284" y="890612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6E84257-E0D8-36AB-ED78-BBDDEEFA5E66}"/>
              </a:ext>
            </a:extLst>
          </p:cNvPr>
          <p:cNvSpPr txBox="1"/>
          <p:nvPr/>
        </p:nvSpPr>
        <p:spPr>
          <a:xfrm>
            <a:off x="2140325" y="1478484"/>
            <a:ext cx="4153634" cy="1685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دهید.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54DBFCE-3576-6532-C280-13BEEDD26B9E}"/>
              </a:ext>
            </a:extLst>
          </p:cNvPr>
          <p:cNvCxnSpPr/>
          <p:nvPr/>
        </p:nvCxnSpPr>
        <p:spPr>
          <a:xfrm>
            <a:off x="4934849" y="3718560"/>
            <a:ext cx="0" cy="196088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aphic 4">
            <a:extLst>
              <a:ext uri="{FF2B5EF4-FFF2-40B4-BE49-F238E27FC236}">
                <a16:creationId xmlns:a16="http://schemas.microsoft.com/office/drawing/2014/main" id="{79608ADF-6F64-C69B-5D21-16023ECFE46F}"/>
              </a:ext>
            </a:extLst>
          </p:cNvPr>
          <p:cNvGrpSpPr/>
          <p:nvPr/>
        </p:nvGrpSpPr>
        <p:grpSpPr>
          <a:xfrm>
            <a:off x="6151752" y="3676957"/>
            <a:ext cx="540164" cy="587020"/>
            <a:chOff x="7047452" y="5580658"/>
            <a:chExt cx="493490" cy="536296"/>
          </a:xfrm>
          <a:solidFill>
            <a:schemeClr val="bg1"/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41973754-EFED-5787-13BD-63C775145589}"/>
                </a:ext>
              </a:extLst>
            </p:cNvPr>
            <p:cNvSpPr/>
            <p:nvPr/>
          </p:nvSpPr>
          <p:spPr>
            <a:xfrm>
              <a:off x="7047452" y="5991224"/>
              <a:ext cx="59626" cy="59055"/>
            </a:xfrm>
            <a:custGeom>
              <a:avLst/>
              <a:gdLst>
                <a:gd name="connsiteX0" fmla="*/ 29813 w 59626"/>
                <a:gd name="connsiteY0" fmla="*/ 0 h 59055"/>
                <a:gd name="connsiteX1" fmla="*/ 0 w 59626"/>
                <a:gd name="connsiteY1" fmla="*/ 29527 h 59055"/>
                <a:gd name="connsiteX2" fmla="*/ 29813 w 59626"/>
                <a:gd name="connsiteY2" fmla="*/ 59055 h 59055"/>
                <a:gd name="connsiteX3" fmla="*/ 59626 w 59626"/>
                <a:gd name="connsiteY3" fmla="*/ 29527 h 59055"/>
                <a:gd name="connsiteX4" fmla="*/ 29813 w 59626"/>
                <a:gd name="connsiteY4" fmla="*/ 0 h 5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26" h="59055">
                  <a:moveTo>
                    <a:pt x="29813" y="0"/>
                  </a:moveTo>
                  <a:cubicBezTo>
                    <a:pt x="13430" y="0"/>
                    <a:pt x="0" y="13335"/>
                    <a:pt x="0" y="29527"/>
                  </a:cubicBezTo>
                  <a:cubicBezTo>
                    <a:pt x="0" y="45720"/>
                    <a:pt x="13430" y="59055"/>
                    <a:pt x="29813" y="59055"/>
                  </a:cubicBezTo>
                  <a:cubicBezTo>
                    <a:pt x="46196" y="59055"/>
                    <a:pt x="59626" y="45720"/>
                    <a:pt x="59626" y="29527"/>
                  </a:cubicBezTo>
                  <a:cubicBezTo>
                    <a:pt x="59626" y="13335"/>
                    <a:pt x="46196" y="0"/>
                    <a:pt x="2981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FAFB296-0621-E177-9319-8408E15CA8CA}"/>
                </a:ext>
              </a:extLst>
            </p:cNvPr>
            <p:cNvSpPr/>
            <p:nvPr/>
          </p:nvSpPr>
          <p:spPr>
            <a:xfrm>
              <a:off x="7504366" y="5670231"/>
              <a:ext cx="36576" cy="36194"/>
            </a:xfrm>
            <a:custGeom>
              <a:avLst/>
              <a:gdLst>
                <a:gd name="connsiteX0" fmla="*/ 18288 w 36576"/>
                <a:gd name="connsiteY0" fmla="*/ 0 h 36194"/>
                <a:gd name="connsiteX1" fmla="*/ 0 w 36576"/>
                <a:gd name="connsiteY1" fmla="*/ 18098 h 36194"/>
                <a:gd name="connsiteX2" fmla="*/ 18288 w 36576"/>
                <a:gd name="connsiteY2" fmla="*/ 36195 h 36194"/>
                <a:gd name="connsiteX3" fmla="*/ 36576 w 36576"/>
                <a:gd name="connsiteY3" fmla="*/ 18098 h 36194"/>
                <a:gd name="connsiteX4" fmla="*/ 18288 w 36576"/>
                <a:gd name="connsiteY4" fmla="*/ 0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" h="36194">
                  <a:moveTo>
                    <a:pt x="18288" y="0"/>
                  </a:moveTo>
                  <a:cubicBezTo>
                    <a:pt x="8668" y="0"/>
                    <a:pt x="0" y="7620"/>
                    <a:pt x="0" y="18098"/>
                  </a:cubicBezTo>
                  <a:cubicBezTo>
                    <a:pt x="0" y="27623"/>
                    <a:pt x="7716" y="36195"/>
                    <a:pt x="18288" y="36195"/>
                  </a:cubicBezTo>
                  <a:cubicBezTo>
                    <a:pt x="28861" y="36195"/>
                    <a:pt x="36576" y="28575"/>
                    <a:pt x="36576" y="18098"/>
                  </a:cubicBezTo>
                  <a:cubicBezTo>
                    <a:pt x="36576" y="7620"/>
                    <a:pt x="27908" y="0"/>
                    <a:pt x="1828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4DF658EB-F282-165D-489E-3F08C911A8CB}"/>
                </a:ext>
              </a:extLst>
            </p:cNvPr>
            <p:cNvSpPr/>
            <p:nvPr/>
          </p:nvSpPr>
          <p:spPr>
            <a:xfrm>
              <a:off x="7089838" y="5593079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D469A84-A8B0-F559-2F99-1AD1CBEF947D}"/>
                </a:ext>
              </a:extLst>
            </p:cNvPr>
            <p:cNvSpPr/>
            <p:nvPr/>
          </p:nvSpPr>
          <p:spPr>
            <a:xfrm>
              <a:off x="7053262" y="577119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FE5F1E5-17C6-C2C7-278F-BCBFF9A03069}"/>
                </a:ext>
              </a:extLst>
            </p:cNvPr>
            <p:cNvSpPr/>
            <p:nvPr/>
          </p:nvSpPr>
          <p:spPr>
            <a:xfrm>
              <a:off x="7462075" y="5723572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5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4942AA5-3EA8-3CFD-31C7-8B57E556CF59}"/>
                </a:ext>
              </a:extLst>
            </p:cNvPr>
            <p:cNvSpPr/>
            <p:nvPr/>
          </p:nvSpPr>
          <p:spPr>
            <a:xfrm>
              <a:off x="7510176" y="595598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2BD1B05-515C-C673-A816-C16F7352E720}"/>
                </a:ext>
              </a:extLst>
            </p:cNvPr>
            <p:cNvSpPr/>
            <p:nvPr/>
          </p:nvSpPr>
          <p:spPr>
            <a:xfrm>
              <a:off x="7143654" y="608647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E182118B-5B22-3788-5253-FAE8A016238A}"/>
                </a:ext>
              </a:extLst>
            </p:cNvPr>
            <p:cNvSpPr/>
            <p:nvPr/>
          </p:nvSpPr>
          <p:spPr>
            <a:xfrm>
              <a:off x="7113841" y="5890259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7D58247-2876-5B7B-9D30-97D23B44E9E9}"/>
                </a:ext>
              </a:extLst>
            </p:cNvPr>
            <p:cNvSpPr/>
            <p:nvPr/>
          </p:nvSpPr>
          <p:spPr>
            <a:xfrm>
              <a:off x="7167562" y="5580658"/>
              <a:ext cx="282898" cy="536296"/>
            </a:xfrm>
            <a:custGeom>
              <a:avLst/>
              <a:gdLst>
                <a:gd name="connsiteX0" fmla="*/ 279082 w 282898"/>
                <a:gd name="connsiteY0" fmla="*/ 991 h 536296"/>
                <a:gd name="connsiteX1" fmla="*/ 270415 w 282898"/>
                <a:gd name="connsiteY1" fmla="*/ 2896 h 536296"/>
                <a:gd name="connsiteX2" fmla="*/ 194405 w 282898"/>
                <a:gd name="connsiteY2" fmla="*/ 134341 h 536296"/>
                <a:gd name="connsiteX3" fmla="*/ 100108 w 282898"/>
                <a:gd name="connsiteY3" fmla="*/ 121959 h 536296"/>
                <a:gd name="connsiteX4" fmla="*/ 117443 w 282898"/>
                <a:gd name="connsiteY4" fmla="*/ 148629 h 536296"/>
                <a:gd name="connsiteX5" fmla="*/ 233839 w 282898"/>
                <a:gd name="connsiteY5" fmla="*/ 248641 h 536296"/>
                <a:gd name="connsiteX6" fmla="*/ 233839 w 282898"/>
                <a:gd name="connsiteY6" fmla="*/ 403898 h 536296"/>
                <a:gd name="connsiteX7" fmla="*/ 131826 w 282898"/>
                <a:gd name="connsiteY7" fmla="*/ 504864 h 536296"/>
                <a:gd name="connsiteX8" fmla="*/ 29909 w 282898"/>
                <a:gd name="connsiteY8" fmla="*/ 403898 h 536296"/>
                <a:gd name="connsiteX9" fmla="*/ 29909 w 282898"/>
                <a:gd name="connsiteY9" fmla="*/ 249593 h 536296"/>
                <a:gd name="connsiteX10" fmla="*/ 82772 w 282898"/>
                <a:gd name="connsiteY10" fmla="*/ 161011 h 536296"/>
                <a:gd name="connsiteX11" fmla="*/ 66389 w 282898"/>
                <a:gd name="connsiteY11" fmla="*/ 136246 h 536296"/>
                <a:gd name="connsiteX12" fmla="*/ 0 w 282898"/>
                <a:gd name="connsiteY12" fmla="*/ 249593 h 536296"/>
                <a:gd name="connsiteX13" fmla="*/ 0 w 282898"/>
                <a:gd name="connsiteY13" fmla="*/ 404851 h 536296"/>
                <a:gd name="connsiteX14" fmla="*/ 132779 w 282898"/>
                <a:gd name="connsiteY14" fmla="*/ 536296 h 536296"/>
                <a:gd name="connsiteX15" fmla="*/ 265557 w 282898"/>
                <a:gd name="connsiteY15" fmla="*/ 404851 h 536296"/>
                <a:gd name="connsiteX16" fmla="*/ 265557 w 282898"/>
                <a:gd name="connsiteY16" fmla="*/ 249593 h 536296"/>
                <a:gd name="connsiteX17" fmla="*/ 206883 w 282898"/>
                <a:gd name="connsiteY17" fmla="*/ 141009 h 536296"/>
                <a:gd name="connsiteX18" fmla="*/ 282893 w 282898"/>
                <a:gd name="connsiteY18" fmla="*/ 8611 h 536296"/>
                <a:gd name="connsiteX19" fmla="*/ 279082 w 282898"/>
                <a:gd name="connsiteY19" fmla="*/ 991 h 53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82898" h="536296">
                  <a:moveTo>
                    <a:pt x="279082" y="991"/>
                  </a:moveTo>
                  <a:cubicBezTo>
                    <a:pt x="276225" y="-914"/>
                    <a:pt x="272320" y="39"/>
                    <a:pt x="270415" y="2896"/>
                  </a:cubicBezTo>
                  <a:cubicBezTo>
                    <a:pt x="170402" y="176251"/>
                    <a:pt x="222313" y="86716"/>
                    <a:pt x="194405" y="134341"/>
                  </a:cubicBezTo>
                  <a:cubicBezTo>
                    <a:pt x="164592" y="118148"/>
                    <a:pt x="130969" y="114339"/>
                    <a:pt x="100108" y="121959"/>
                  </a:cubicBezTo>
                  <a:lnTo>
                    <a:pt x="117443" y="148629"/>
                  </a:lnTo>
                  <a:cubicBezTo>
                    <a:pt x="178975" y="140056"/>
                    <a:pt x="233839" y="187681"/>
                    <a:pt x="233839" y="248641"/>
                  </a:cubicBezTo>
                  <a:lnTo>
                    <a:pt x="233839" y="403898"/>
                  </a:lnTo>
                  <a:cubicBezTo>
                    <a:pt x="233839" y="460096"/>
                    <a:pt x="187643" y="504864"/>
                    <a:pt x="131826" y="504864"/>
                  </a:cubicBezTo>
                  <a:cubicBezTo>
                    <a:pt x="76010" y="504864"/>
                    <a:pt x="29909" y="459143"/>
                    <a:pt x="29909" y="403898"/>
                  </a:cubicBezTo>
                  <a:lnTo>
                    <a:pt x="29909" y="249593"/>
                  </a:lnTo>
                  <a:cubicBezTo>
                    <a:pt x="29909" y="211493"/>
                    <a:pt x="51054" y="178156"/>
                    <a:pt x="82772" y="161011"/>
                  </a:cubicBezTo>
                  <a:lnTo>
                    <a:pt x="66389" y="136246"/>
                  </a:lnTo>
                  <a:cubicBezTo>
                    <a:pt x="26956" y="159106"/>
                    <a:pt x="0" y="201016"/>
                    <a:pt x="0" y="249593"/>
                  </a:cubicBezTo>
                  <a:lnTo>
                    <a:pt x="0" y="404851"/>
                  </a:lnTo>
                  <a:cubicBezTo>
                    <a:pt x="0" y="477241"/>
                    <a:pt x="59627" y="536296"/>
                    <a:pt x="132779" y="536296"/>
                  </a:cubicBezTo>
                  <a:cubicBezTo>
                    <a:pt x="205835" y="536296"/>
                    <a:pt x="265557" y="477241"/>
                    <a:pt x="265557" y="404851"/>
                  </a:cubicBezTo>
                  <a:lnTo>
                    <a:pt x="265557" y="249593"/>
                  </a:lnTo>
                  <a:cubicBezTo>
                    <a:pt x="265557" y="203873"/>
                    <a:pt x="242506" y="163868"/>
                    <a:pt x="206883" y="141009"/>
                  </a:cubicBezTo>
                  <a:cubicBezTo>
                    <a:pt x="224219" y="111481"/>
                    <a:pt x="282893" y="8611"/>
                    <a:pt x="282893" y="8611"/>
                  </a:cubicBezTo>
                  <a:cubicBezTo>
                    <a:pt x="282988" y="5754"/>
                    <a:pt x="282035" y="1943"/>
                    <a:pt x="279082" y="9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A37EE50-7CEE-2A13-C07D-708A99F21DE2}"/>
                </a:ext>
              </a:extLst>
            </p:cNvPr>
            <p:cNvSpPr/>
            <p:nvPr/>
          </p:nvSpPr>
          <p:spPr>
            <a:xfrm>
              <a:off x="7202194" y="5639713"/>
              <a:ext cx="100280" cy="146723"/>
            </a:xfrm>
            <a:custGeom>
              <a:avLst/>
              <a:gdLst>
                <a:gd name="connsiteX0" fmla="*/ 89574 w 100280"/>
                <a:gd name="connsiteY0" fmla="*/ 143866 h 146723"/>
                <a:gd name="connsiteX1" fmla="*/ 94336 w 100280"/>
                <a:gd name="connsiteY1" fmla="*/ 146724 h 146723"/>
                <a:gd name="connsiteX2" fmla="*/ 99099 w 100280"/>
                <a:gd name="connsiteY2" fmla="*/ 137199 h 146723"/>
                <a:gd name="connsiteX3" fmla="*/ 11564 w 100280"/>
                <a:gd name="connsiteY3" fmla="*/ 2896 h 146723"/>
                <a:gd name="connsiteX4" fmla="*/ 2896 w 100280"/>
                <a:gd name="connsiteY4" fmla="*/ 991 h 146723"/>
                <a:gd name="connsiteX5" fmla="*/ 991 w 100280"/>
                <a:gd name="connsiteY5" fmla="*/ 9563 h 146723"/>
                <a:gd name="connsiteX6" fmla="*/ 89574 w 100280"/>
                <a:gd name="connsiteY6" fmla="*/ 143866 h 146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280" h="146723">
                  <a:moveTo>
                    <a:pt x="89574" y="143866"/>
                  </a:moveTo>
                  <a:cubicBezTo>
                    <a:pt x="90526" y="145771"/>
                    <a:pt x="92431" y="146724"/>
                    <a:pt x="94336" y="146724"/>
                  </a:cubicBezTo>
                  <a:cubicBezTo>
                    <a:pt x="99099" y="146724"/>
                    <a:pt x="102051" y="141961"/>
                    <a:pt x="99099" y="137199"/>
                  </a:cubicBezTo>
                  <a:lnTo>
                    <a:pt x="11564" y="2896"/>
                  </a:lnTo>
                  <a:cubicBezTo>
                    <a:pt x="9659" y="38"/>
                    <a:pt x="5753" y="-914"/>
                    <a:pt x="2896" y="991"/>
                  </a:cubicBezTo>
                  <a:cubicBezTo>
                    <a:pt x="39" y="2896"/>
                    <a:pt x="-914" y="6706"/>
                    <a:pt x="991" y="9563"/>
                  </a:cubicBezTo>
                  <a:lnTo>
                    <a:pt x="89574" y="14386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BA49BB4A-E94B-4436-8728-FFB98607916D}"/>
                </a:ext>
              </a:extLst>
            </p:cNvPr>
            <p:cNvSpPr/>
            <p:nvPr/>
          </p:nvSpPr>
          <p:spPr>
            <a:xfrm>
              <a:off x="7285100" y="5769292"/>
              <a:ext cx="32380" cy="31432"/>
            </a:xfrm>
            <a:custGeom>
              <a:avLst/>
              <a:gdLst>
                <a:gd name="connsiteX0" fmla="*/ 11525 w 32380"/>
                <a:gd name="connsiteY0" fmla="*/ 28575 h 31432"/>
                <a:gd name="connsiteX1" fmla="*/ 0 w 32380"/>
                <a:gd name="connsiteY1" fmla="*/ 24765 h 31432"/>
                <a:gd name="connsiteX2" fmla="*/ 14383 w 32380"/>
                <a:gd name="connsiteY2" fmla="*/ 31432 h 31432"/>
                <a:gd name="connsiteX3" fmla="*/ 25908 w 32380"/>
                <a:gd name="connsiteY3" fmla="*/ 0 h 31432"/>
                <a:gd name="connsiteX4" fmla="*/ 26861 w 32380"/>
                <a:gd name="connsiteY4" fmla="*/ 952 h 31432"/>
                <a:gd name="connsiteX5" fmla="*/ 11525 w 32380"/>
                <a:gd name="connsiteY5" fmla="*/ 28575 h 3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380" h="31432">
                  <a:moveTo>
                    <a:pt x="11525" y="28575"/>
                  </a:moveTo>
                  <a:cubicBezTo>
                    <a:pt x="7715" y="28575"/>
                    <a:pt x="3810" y="27622"/>
                    <a:pt x="0" y="24765"/>
                  </a:cubicBezTo>
                  <a:cubicBezTo>
                    <a:pt x="3810" y="29527"/>
                    <a:pt x="8668" y="31432"/>
                    <a:pt x="14383" y="31432"/>
                  </a:cubicBezTo>
                  <a:cubicBezTo>
                    <a:pt x="31718" y="31432"/>
                    <a:pt x="38481" y="10477"/>
                    <a:pt x="25908" y="0"/>
                  </a:cubicBezTo>
                  <a:lnTo>
                    <a:pt x="26861" y="952"/>
                  </a:lnTo>
                  <a:cubicBezTo>
                    <a:pt x="34576" y="12382"/>
                    <a:pt x="25908" y="28575"/>
                    <a:pt x="11525" y="285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31C4E1A-06B2-6184-FCAC-C95DEFBE5A16}"/>
                </a:ext>
              </a:extLst>
            </p:cNvPr>
            <p:cNvSpPr/>
            <p:nvPr/>
          </p:nvSpPr>
          <p:spPr>
            <a:xfrm>
              <a:off x="7210043" y="5741299"/>
              <a:ext cx="180784" cy="334697"/>
            </a:xfrm>
            <a:custGeom>
              <a:avLst/>
              <a:gdLst>
                <a:gd name="connsiteX0" fmla="*/ 47149 w 180784"/>
                <a:gd name="connsiteY0" fmla="*/ 10847 h 334697"/>
                <a:gd name="connsiteX1" fmla="*/ 0 w 180784"/>
                <a:gd name="connsiteY1" fmla="*/ 89905 h 334697"/>
                <a:gd name="connsiteX2" fmla="*/ 0 w 180784"/>
                <a:gd name="connsiteY2" fmla="*/ 245162 h 334697"/>
                <a:gd name="connsiteX3" fmla="*/ 90392 w 180784"/>
                <a:gd name="connsiteY3" fmla="*/ 334697 h 334697"/>
                <a:gd name="connsiteX4" fmla="*/ 180785 w 180784"/>
                <a:gd name="connsiteY4" fmla="*/ 245162 h 334697"/>
                <a:gd name="connsiteX5" fmla="*/ 180785 w 180784"/>
                <a:gd name="connsiteY5" fmla="*/ 88952 h 334697"/>
                <a:gd name="connsiteX6" fmla="*/ 83629 w 180784"/>
                <a:gd name="connsiteY6" fmla="*/ 370 h 334697"/>
                <a:gd name="connsiteX7" fmla="*/ 91345 w 180784"/>
                <a:gd name="connsiteY7" fmla="*/ 11800 h 334697"/>
                <a:gd name="connsiteX8" fmla="*/ 111538 w 180784"/>
                <a:gd name="connsiteY8" fmla="*/ 62282 h 334697"/>
                <a:gd name="connsiteX9" fmla="*/ 69247 w 180784"/>
                <a:gd name="connsiteY9" fmla="*/ 62282 h 334697"/>
                <a:gd name="connsiteX10" fmla="*/ 61532 w 180784"/>
                <a:gd name="connsiteY10" fmla="*/ 31802 h 334697"/>
                <a:gd name="connsiteX11" fmla="*/ 47149 w 180784"/>
                <a:gd name="connsiteY11" fmla="*/ 10847 h 334697"/>
                <a:gd name="connsiteX12" fmla="*/ 41338 w 180784"/>
                <a:gd name="connsiteY12" fmla="*/ 262307 h 334697"/>
                <a:gd name="connsiteX13" fmla="*/ 35528 w 180784"/>
                <a:gd name="connsiteY13" fmla="*/ 268022 h 334697"/>
                <a:gd name="connsiteX14" fmla="*/ 29718 w 180784"/>
                <a:gd name="connsiteY14" fmla="*/ 262307 h 334697"/>
                <a:gd name="connsiteX15" fmla="*/ 29718 w 180784"/>
                <a:gd name="connsiteY15" fmla="*/ 107050 h 334697"/>
                <a:gd name="connsiteX16" fmla="*/ 35528 w 180784"/>
                <a:gd name="connsiteY16" fmla="*/ 101335 h 334697"/>
                <a:gd name="connsiteX17" fmla="*/ 41338 w 180784"/>
                <a:gd name="connsiteY17" fmla="*/ 107050 h 334697"/>
                <a:gd name="connsiteX18" fmla="*/ 41338 w 180784"/>
                <a:gd name="connsiteY18" fmla="*/ 262307 h 334697"/>
                <a:gd name="connsiteX19" fmla="*/ 137541 w 180784"/>
                <a:gd name="connsiteY19" fmla="*/ 107050 h 334697"/>
                <a:gd name="connsiteX20" fmla="*/ 143351 w 180784"/>
                <a:gd name="connsiteY20" fmla="*/ 101335 h 334697"/>
                <a:gd name="connsiteX21" fmla="*/ 149162 w 180784"/>
                <a:gd name="connsiteY21" fmla="*/ 107050 h 334697"/>
                <a:gd name="connsiteX22" fmla="*/ 149162 w 180784"/>
                <a:gd name="connsiteY22" fmla="*/ 262307 h 334697"/>
                <a:gd name="connsiteX23" fmla="*/ 143351 w 180784"/>
                <a:gd name="connsiteY23" fmla="*/ 268022 h 334697"/>
                <a:gd name="connsiteX24" fmla="*/ 137541 w 180784"/>
                <a:gd name="connsiteY24" fmla="*/ 262307 h 334697"/>
                <a:gd name="connsiteX25" fmla="*/ 137541 w 180784"/>
                <a:gd name="connsiteY25" fmla="*/ 107050 h 334697"/>
                <a:gd name="connsiteX26" fmla="*/ 102013 w 180784"/>
                <a:gd name="connsiteY26" fmla="*/ 136577 h 334697"/>
                <a:gd name="connsiteX27" fmla="*/ 107823 w 180784"/>
                <a:gd name="connsiteY27" fmla="*/ 130862 h 334697"/>
                <a:gd name="connsiteX28" fmla="*/ 113633 w 180784"/>
                <a:gd name="connsiteY28" fmla="*/ 136577 h 334697"/>
                <a:gd name="connsiteX29" fmla="*/ 113633 w 180784"/>
                <a:gd name="connsiteY29" fmla="*/ 231827 h 334697"/>
                <a:gd name="connsiteX30" fmla="*/ 107823 w 180784"/>
                <a:gd name="connsiteY30" fmla="*/ 237542 h 334697"/>
                <a:gd name="connsiteX31" fmla="*/ 102013 w 180784"/>
                <a:gd name="connsiteY31" fmla="*/ 231827 h 334697"/>
                <a:gd name="connsiteX32" fmla="*/ 102013 w 180784"/>
                <a:gd name="connsiteY32" fmla="*/ 136577 h 334697"/>
                <a:gd name="connsiteX33" fmla="*/ 65437 w 180784"/>
                <a:gd name="connsiteY33" fmla="*/ 136577 h 334697"/>
                <a:gd name="connsiteX34" fmla="*/ 71247 w 180784"/>
                <a:gd name="connsiteY34" fmla="*/ 130862 h 334697"/>
                <a:gd name="connsiteX35" fmla="*/ 77057 w 180784"/>
                <a:gd name="connsiteY35" fmla="*/ 136577 h 334697"/>
                <a:gd name="connsiteX36" fmla="*/ 77057 w 180784"/>
                <a:gd name="connsiteY36" fmla="*/ 231827 h 334697"/>
                <a:gd name="connsiteX37" fmla="*/ 71247 w 180784"/>
                <a:gd name="connsiteY37" fmla="*/ 237542 h 334697"/>
                <a:gd name="connsiteX38" fmla="*/ 65437 w 180784"/>
                <a:gd name="connsiteY38" fmla="*/ 231827 h 334697"/>
                <a:gd name="connsiteX39" fmla="*/ 65437 w 180784"/>
                <a:gd name="connsiteY39" fmla="*/ 136577 h 334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80784" h="334697">
                  <a:moveTo>
                    <a:pt x="47149" y="10847"/>
                  </a:moveTo>
                  <a:cubicBezTo>
                    <a:pt x="19241" y="26087"/>
                    <a:pt x="0" y="55614"/>
                    <a:pt x="0" y="89905"/>
                  </a:cubicBezTo>
                  <a:lnTo>
                    <a:pt x="0" y="245162"/>
                  </a:lnTo>
                  <a:cubicBezTo>
                    <a:pt x="0" y="294692"/>
                    <a:pt x="40386" y="334697"/>
                    <a:pt x="90392" y="334697"/>
                  </a:cubicBezTo>
                  <a:cubicBezTo>
                    <a:pt x="140399" y="334697"/>
                    <a:pt x="180785" y="294692"/>
                    <a:pt x="180785" y="245162"/>
                  </a:cubicBezTo>
                  <a:lnTo>
                    <a:pt x="180785" y="88952"/>
                  </a:lnTo>
                  <a:cubicBezTo>
                    <a:pt x="180785" y="37517"/>
                    <a:pt x="136493" y="-4393"/>
                    <a:pt x="83629" y="370"/>
                  </a:cubicBezTo>
                  <a:lnTo>
                    <a:pt x="91345" y="11800"/>
                  </a:lnTo>
                  <a:cubicBezTo>
                    <a:pt x="117348" y="12752"/>
                    <a:pt x="129826" y="44185"/>
                    <a:pt x="111538" y="62282"/>
                  </a:cubicBezTo>
                  <a:cubicBezTo>
                    <a:pt x="100013" y="73712"/>
                    <a:pt x="80772" y="73712"/>
                    <a:pt x="69247" y="62282"/>
                  </a:cubicBezTo>
                  <a:cubicBezTo>
                    <a:pt x="60579" y="53710"/>
                    <a:pt x="58674" y="42280"/>
                    <a:pt x="61532" y="31802"/>
                  </a:cubicBezTo>
                  <a:lnTo>
                    <a:pt x="47149" y="10847"/>
                  </a:lnTo>
                  <a:close/>
                  <a:moveTo>
                    <a:pt x="41338" y="262307"/>
                  </a:moveTo>
                  <a:cubicBezTo>
                    <a:pt x="41338" y="265164"/>
                    <a:pt x="38481" y="268022"/>
                    <a:pt x="35528" y="268022"/>
                  </a:cubicBezTo>
                  <a:cubicBezTo>
                    <a:pt x="32671" y="268022"/>
                    <a:pt x="29718" y="265164"/>
                    <a:pt x="29718" y="262307"/>
                  </a:cubicBezTo>
                  <a:lnTo>
                    <a:pt x="29718" y="107050"/>
                  </a:lnTo>
                  <a:cubicBezTo>
                    <a:pt x="29718" y="104192"/>
                    <a:pt x="32576" y="101335"/>
                    <a:pt x="35528" y="101335"/>
                  </a:cubicBezTo>
                  <a:cubicBezTo>
                    <a:pt x="38386" y="101335"/>
                    <a:pt x="41338" y="104192"/>
                    <a:pt x="41338" y="107050"/>
                  </a:cubicBezTo>
                  <a:lnTo>
                    <a:pt x="41338" y="262307"/>
                  </a:lnTo>
                  <a:close/>
                  <a:moveTo>
                    <a:pt x="137541" y="107050"/>
                  </a:moveTo>
                  <a:cubicBezTo>
                    <a:pt x="137541" y="104192"/>
                    <a:pt x="140399" y="101335"/>
                    <a:pt x="143351" y="101335"/>
                  </a:cubicBezTo>
                  <a:cubicBezTo>
                    <a:pt x="146209" y="101335"/>
                    <a:pt x="149162" y="104192"/>
                    <a:pt x="149162" y="107050"/>
                  </a:cubicBezTo>
                  <a:lnTo>
                    <a:pt x="149162" y="262307"/>
                  </a:lnTo>
                  <a:cubicBezTo>
                    <a:pt x="149162" y="265164"/>
                    <a:pt x="146304" y="268022"/>
                    <a:pt x="143351" y="268022"/>
                  </a:cubicBezTo>
                  <a:cubicBezTo>
                    <a:pt x="140494" y="268022"/>
                    <a:pt x="137541" y="265164"/>
                    <a:pt x="137541" y="262307"/>
                  </a:cubicBezTo>
                  <a:lnTo>
                    <a:pt x="137541" y="107050"/>
                  </a:lnTo>
                  <a:close/>
                  <a:moveTo>
                    <a:pt x="102013" y="136577"/>
                  </a:moveTo>
                  <a:cubicBezTo>
                    <a:pt x="102013" y="133720"/>
                    <a:pt x="104870" y="130862"/>
                    <a:pt x="107823" y="130862"/>
                  </a:cubicBezTo>
                  <a:cubicBezTo>
                    <a:pt x="110776" y="130862"/>
                    <a:pt x="113633" y="133720"/>
                    <a:pt x="113633" y="136577"/>
                  </a:cubicBezTo>
                  <a:lnTo>
                    <a:pt x="113633" y="231827"/>
                  </a:lnTo>
                  <a:cubicBezTo>
                    <a:pt x="113633" y="234685"/>
                    <a:pt x="110776" y="237542"/>
                    <a:pt x="107823" y="237542"/>
                  </a:cubicBezTo>
                  <a:cubicBezTo>
                    <a:pt x="104870" y="237542"/>
                    <a:pt x="102013" y="234685"/>
                    <a:pt x="102013" y="231827"/>
                  </a:cubicBezTo>
                  <a:lnTo>
                    <a:pt x="102013" y="136577"/>
                  </a:lnTo>
                  <a:close/>
                  <a:moveTo>
                    <a:pt x="65437" y="136577"/>
                  </a:moveTo>
                  <a:cubicBezTo>
                    <a:pt x="65437" y="133720"/>
                    <a:pt x="68294" y="130862"/>
                    <a:pt x="71247" y="130862"/>
                  </a:cubicBezTo>
                  <a:cubicBezTo>
                    <a:pt x="74104" y="130862"/>
                    <a:pt x="77057" y="133720"/>
                    <a:pt x="77057" y="136577"/>
                  </a:cubicBezTo>
                  <a:lnTo>
                    <a:pt x="77057" y="231827"/>
                  </a:lnTo>
                  <a:cubicBezTo>
                    <a:pt x="77057" y="234685"/>
                    <a:pt x="74200" y="237542"/>
                    <a:pt x="71247" y="237542"/>
                  </a:cubicBezTo>
                  <a:cubicBezTo>
                    <a:pt x="68390" y="237542"/>
                    <a:pt x="65437" y="234685"/>
                    <a:pt x="65437" y="231827"/>
                  </a:cubicBezTo>
                  <a:lnTo>
                    <a:pt x="65437" y="13657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7" name="Graphic 379">
            <a:extLst>
              <a:ext uri="{FF2B5EF4-FFF2-40B4-BE49-F238E27FC236}">
                <a16:creationId xmlns:a16="http://schemas.microsoft.com/office/drawing/2014/main" id="{0CFEF625-29EA-879B-28A9-BCC078501FA6}"/>
              </a:ext>
            </a:extLst>
          </p:cNvPr>
          <p:cNvGrpSpPr/>
          <p:nvPr/>
        </p:nvGrpSpPr>
        <p:grpSpPr>
          <a:xfrm>
            <a:off x="3071889" y="3733462"/>
            <a:ext cx="592638" cy="558298"/>
            <a:chOff x="6893999" y="5821829"/>
            <a:chExt cx="535876" cy="504825"/>
          </a:xfrm>
          <a:solidFill>
            <a:schemeClr val="bg1"/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4958B052-047B-7164-5E2E-8C86A352C6DF}"/>
                </a:ext>
              </a:extLst>
            </p:cNvPr>
            <p:cNvSpPr/>
            <p:nvPr/>
          </p:nvSpPr>
          <p:spPr>
            <a:xfrm>
              <a:off x="7091166" y="5964704"/>
              <a:ext cx="144303" cy="88582"/>
            </a:xfrm>
            <a:custGeom>
              <a:avLst/>
              <a:gdLst>
                <a:gd name="connsiteX0" fmla="*/ 144304 w 144303"/>
                <a:gd name="connsiteY0" fmla="*/ 88583 h 88582"/>
                <a:gd name="connsiteX1" fmla="*/ 72104 w 144303"/>
                <a:gd name="connsiteY1" fmla="*/ 0 h 88582"/>
                <a:gd name="connsiteX2" fmla="*/ 0 w 144303"/>
                <a:gd name="connsiteY2" fmla="*/ 88583 h 88582"/>
                <a:gd name="connsiteX3" fmla="*/ 144304 w 144303"/>
                <a:gd name="connsiteY3" fmla="*/ 88583 h 8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88582">
                  <a:moveTo>
                    <a:pt x="144304" y="88583"/>
                  </a:moveTo>
                  <a:cubicBezTo>
                    <a:pt x="132779" y="53340"/>
                    <a:pt x="109633" y="0"/>
                    <a:pt x="72104" y="0"/>
                  </a:cubicBezTo>
                  <a:cubicBezTo>
                    <a:pt x="34576" y="0"/>
                    <a:pt x="11525" y="54292"/>
                    <a:pt x="0" y="88583"/>
                  </a:cubicBezTo>
                  <a:cubicBezTo>
                    <a:pt x="16383" y="88583"/>
                    <a:pt x="128016" y="88583"/>
                    <a:pt x="144304" y="885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C830B122-94CB-9C67-B5F3-628822602C3D}"/>
                </a:ext>
              </a:extLst>
            </p:cNvPr>
            <p:cNvSpPr/>
            <p:nvPr/>
          </p:nvSpPr>
          <p:spPr>
            <a:xfrm>
              <a:off x="7143078" y="5910411"/>
              <a:ext cx="38481" cy="46672"/>
            </a:xfrm>
            <a:custGeom>
              <a:avLst/>
              <a:gdLst>
                <a:gd name="connsiteX0" fmla="*/ 5810 w 38481"/>
                <a:gd name="connsiteY0" fmla="*/ 0 h 46672"/>
                <a:gd name="connsiteX1" fmla="*/ 0 w 38481"/>
                <a:gd name="connsiteY1" fmla="*/ 46672 h 46672"/>
                <a:gd name="connsiteX2" fmla="*/ 38481 w 38481"/>
                <a:gd name="connsiteY2" fmla="*/ 45720 h 46672"/>
                <a:gd name="connsiteX3" fmla="*/ 32671 w 38481"/>
                <a:gd name="connsiteY3" fmla="*/ 0 h 46672"/>
                <a:gd name="connsiteX4" fmla="*/ 5810 w 38481"/>
                <a:gd name="connsiteY4" fmla="*/ 0 h 4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81" h="46672">
                  <a:moveTo>
                    <a:pt x="5810" y="0"/>
                  </a:moveTo>
                  <a:lnTo>
                    <a:pt x="0" y="46672"/>
                  </a:lnTo>
                  <a:cubicBezTo>
                    <a:pt x="12478" y="40958"/>
                    <a:pt x="26003" y="40958"/>
                    <a:pt x="38481" y="45720"/>
                  </a:cubicBezTo>
                  <a:lnTo>
                    <a:pt x="32671" y="0"/>
                  </a:lnTo>
                  <a:lnTo>
                    <a:pt x="581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4BABF92A-D712-8BC0-9E48-D02FA9312E4D}"/>
                </a:ext>
              </a:extLst>
            </p:cNvPr>
            <p:cNvSpPr/>
            <p:nvPr/>
          </p:nvSpPr>
          <p:spPr>
            <a:xfrm>
              <a:off x="7354723" y="5898029"/>
              <a:ext cx="36575" cy="36195"/>
            </a:xfrm>
            <a:custGeom>
              <a:avLst/>
              <a:gdLst>
                <a:gd name="connsiteX0" fmla="*/ 18288 w 36575"/>
                <a:gd name="connsiteY0" fmla="*/ 36195 h 36195"/>
                <a:gd name="connsiteX1" fmla="*/ 36576 w 36575"/>
                <a:gd name="connsiteY1" fmla="*/ 18097 h 36195"/>
                <a:gd name="connsiteX2" fmla="*/ 18288 w 36575"/>
                <a:gd name="connsiteY2" fmla="*/ 0 h 36195"/>
                <a:gd name="connsiteX3" fmla="*/ 0 w 36575"/>
                <a:gd name="connsiteY3" fmla="*/ 18097 h 36195"/>
                <a:gd name="connsiteX4" fmla="*/ 18288 w 36575"/>
                <a:gd name="connsiteY4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" h="36195">
                  <a:moveTo>
                    <a:pt x="18288" y="36195"/>
                  </a:moveTo>
                  <a:cubicBezTo>
                    <a:pt x="27908" y="36195"/>
                    <a:pt x="36576" y="28575"/>
                    <a:pt x="36576" y="18097"/>
                  </a:cubicBezTo>
                  <a:cubicBezTo>
                    <a:pt x="36576" y="7620"/>
                    <a:pt x="28861" y="0"/>
                    <a:pt x="18288" y="0"/>
                  </a:cubicBezTo>
                  <a:cubicBezTo>
                    <a:pt x="7715" y="0"/>
                    <a:pt x="0" y="7620"/>
                    <a:pt x="0" y="18097"/>
                  </a:cubicBezTo>
                  <a:cubicBezTo>
                    <a:pt x="0" y="28575"/>
                    <a:pt x="7715" y="36195"/>
                    <a:pt x="18288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D385CEB5-8586-D74E-3E23-95788E2AF87D}"/>
                </a:ext>
              </a:extLst>
            </p:cNvPr>
            <p:cNvSpPr/>
            <p:nvPr/>
          </p:nvSpPr>
          <p:spPr>
            <a:xfrm>
              <a:off x="6933432" y="5933271"/>
              <a:ext cx="73152" cy="72390"/>
            </a:xfrm>
            <a:custGeom>
              <a:avLst/>
              <a:gdLst>
                <a:gd name="connsiteX0" fmla="*/ 36576 w 73152"/>
                <a:gd name="connsiteY0" fmla="*/ 72390 h 72390"/>
                <a:gd name="connsiteX1" fmla="*/ 73152 w 73152"/>
                <a:gd name="connsiteY1" fmla="*/ 36195 h 72390"/>
                <a:gd name="connsiteX2" fmla="*/ 36576 w 73152"/>
                <a:gd name="connsiteY2" fmla="*/ 0 h 72390"/>
                <a:gd name="connsiteX3" fmla="*/ 0 w 73152"/>
                <a:gd name="connsiteY3" fmla="*/ 36195 h 72390"/>
                <a:gd name="connsiteX4" fmla="*/ 36576 w 73152"/>
                <a:gd name="connsiteY4" fmla="*/ 72390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" h="72390">
                  <a:moveTo>
                    <a:pt x="36576" y="72390"/>
                  </a:moveTo>
                  <a:cubicBezTo>
                    <a:pt x="56769" y="72390"/>
                    <a:pt x="73152" y="56198"/>
                    <a:pt x="73152" y="36195"/>
                  </a:cubicBezTo>
                  <a:cubicBezTo>
                    <a:pt x="73152" y="16192"/>
                    <a:pt x="56769" y="0"/>
                    <a:pt x="36576" y="0"/>
                  </a:cubicBezTo>
                  <a:cubicBezTo>
                    <a:pt x="16383" y="0"/>
                    <a:pt x="0" y="16192"/>
                    <a:pt x="0" y="36195"/>
                  </a:cubicBezTo>
                  <a:cubicBezTo>
                    <a:pt x="0" y="56198"/>
                    <a:pt x="16383" y="72390"/>
                    <a:pt x="36576" y="723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C8BE2885-CF71-950E-DEC6-1EB840C09AD8}"/>
                </a:ext>
              </a:extLst>
            </p:cNvPr>
            <p:cNvSpPr/>
            <p:nvPr/>
          </p:nvSpPr>
          <p:spPr>
            <a:xfrm>
              <a:off x="7120027" y="5881836"/>
              <a:ext cx="83724" cy="17145"/>
            </a:xfrm>
            <a:custGeom>
              <a:avLst/>
              <a:gdLst>
                <a:gd name="connsiteX0" fmla="*/ 8668 w 83724"/>
                <a:gd name="connsiteY0" fmla="*/ 17145 h 17145"/>
                <a:gd name="connsiteX1" fmla="*/ 75057 w 83724"/>
                <a:gd name="connsiteY1" fmla="*/ 17145 h 17145"/>
                <a:gd name="connsiteX2" fmla="*/ 83725 w 83724"/>
                <a:gd name="connsiteY2" fmla="*/ 8572 h 17145"/>
                <a:gd name="connsiteX3" fmla="*/ 75057 w 83724"/>
                <a:gd name="connsiteY3" fmla="*/ 0 h 17145"/>
                <a:gd name="connsiteX4" fmla="*/ 8668 w 83724"/>
                <a:gd name="connsiteY4" fmla="*/ 0 h 17145"/>
                <a:gd name="connsiteX5" fmla="*/ 0 w 83724"/>
                <a:gd name="connsiteY5" fmla="*/ 8572 h 17145"/>
                <a:gd name="connsiteX6" fmla="*/ 8668 w 83724"/>
                <a:gd name="connsiteY6" fmla="*/ 17145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724" h="17145">
                  <a:moveTo>
                    <a:pt x="8668" y="17145"/>
                  </a:moveTo>
                  <a:cubicBezTo>
                    <a:pt x="18288" y="17145"/>
                    <a:pt x="57721" y="17145"/>
                    <a:pt x="75057" y="17145"/>
                  </a:cubicBezTo>
                  <a:cubicBezTo>
                    <a:pt x="79820" y="17145"/>
                    <a:pt x="83725" y="13335"/>
                    <a:pt x="83725" y="8572"/>
                  </a:cubicBezTo>
                  <a:cubicBezTo>
                    <a:pt x="83725" y="3810"/>
                    <a:pt x="79915" y="0"/>
                    <a:pt x="75057" y="0"/>
                  </a:cubicBezTo>
                  <a:lnTo>
                    <a:pt x="8668" y="0"/>
                  </a:lnTo>
                  <a:cubicBezTo>
                    <a:pt x="3905" y="0"/>
                    <a:pt x="0" y="3810"/>
                    <a:pt x="0" y="8572"/>
                  </a:cubicBezTo>
                  <a:cubicBezTo>
                    <a:pt x="0" y="12383"/>
                    <a:pt x="3905" y="17145"/>
                    <a:pt x="8668" y="171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0889037D-8B49-B6B0-265A-B08230F85F5F}"/>
                </a:ext>
              </a:extLst>
            </p:cNvPr>
            <p:cNvSpPr/>
            <p:nvPr/>
          </p:nvSpPr>
          <p:spPr>
            <a:xfrm>
              <a:off x="7072973" y="6145679"/>
              <a:ext cx="181832" cy="140017"/>
            </a:xfrm>
            <a:custGeom>
              <a:avLst/>
              <a:gdLst>
                <a:gd name="connsiteX0" fmla="*/ 89440 w 181832"/>
                <a:gd name="connsiteY0" fmla="*/ 20955 h 140017"/>
                <a:gd name="connsiteX1" fmla="*/ 88487 w 181832"/>
                <a:gd name="connsiteY1" fmla="*/ 20955 h 140017"/>
                <a:gd name="connsiteX2" fmla="*/ 953 w 181832"/>
                <a:gd name="connsiteY2" fmla="*/ 953 h 140017"/>
                <a:gd name="connsiteX3" fmla="*/ 0 w 181832"/>
                <a:gd name="connsiteY3" fmla="*/ 22860 h 140017"/>
                <a:gd name="connsiteX4" fmla="*/ 26956 w 181832"/>
                <a:gd name="connsiteY4" fmla="*/ 105728 h 140017"/>
                <a:gd name="connsiteX5" fmla="*/ 154877 w 181832"/>
                <a:gd name="connsiteY5" fmla="*/ 105728 h 140017"/>
                <a:gd name="connsiteX6" fmla="*/ 181833 w 181832"/>
                <a:gd name="connsiteY6" fmla="*/ 22860 h 140017"/>
                <a:gd name="connsiteX7" fmla="*/ 180880 w 181832"/>
                <a:gd name="connsiteY7" fmla="*/ 0 h 140017"/>
                <a:gd name="connsiteX8" fmla="*/ 89440 w 181832"/>
                <a:gd name="connsiteY8" fmla="*/ 20955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832" h="140017">
                  <a:moveTo>
                    <a:pt x="89440" y="20955"/>
                  </a:moveTo>
                  <a:lnTo>
                    <a:pt x="88487" y="20955"/>
                  </a:lnTo>
                  <a:cubicBezTo>
                    <a:pt x="86583" y="20955"/>
                    <a:pt x="102966" y="24765"/>
                    <a:pt x="953" y="953"/>
                  </a:cubicBezTo>
                  <a:cubicBezTo>
                    <a:pt x="0" y="9525"/>
                    <a:pt x="0" y="17145"/>
                    <a:pt x="0" y="22860"/>
                  </a:cubicBezTo>
                  <a:cubicBezTo>
                    <a:pt x="0" y="54292"/>
                    <a:pt x="9620" y="83820"/>
                    <a:pt x="26956" y="105728"/>
                  </a:cubicBezTo>
                  <a:cubicBezTo>
                    <a:pt x="62579" y="151447"/>
                    <a:pt x="119349" y="151447"/>
                    <a:pt x="154877" y="105728"/>
                  </a:cubicBezTo>
                  <a:cubicBezTo>
                    <a:pt x="172212" y="83820"/>
                    <a:pt x="181833" y="54292"/>
                    <a:pt x="181833" y="22860"/>
                  </a:cubicBezTo>
                  <a:cubicBezTo>
                    <a:pt x="181833" y="16192"/>
                    <a:pt x="181833" y="8572"/>
                    <a:pt x="180880" y="0"/>
                  </a:cubicBezTo>
                  <a:cubicBezTo>
                    <a:pt x="150971" y="6667"/>
                    <a:pt x="85535" y="21908"/>
                    <a:pt x="89440" y="20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A2366A5-D296-1D95-EA3F-C3BFCA9ABC68}"/>
                </a:ext>
              </a:extLst>
            </p:cNvPr>
            <p:cNvSpPr/>
            <p:nvPr/>
          </p:nvSpPr>
          <p:spPr>
            <a:xfrm>
              <a:off x="7343198" y="6256169"/>
              <a:ext cx="17335" cy="17145"/>
            </a:xfrm>
            <a:custGeom>
              <a:avLst/>
              <a:gdLst>
                <a:gd name="connsiteX0" fmla="*/ 17335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5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BFB4901-FF38-E743-DB2E-833BF0DFF514}"/>
                </a:ext>
              </a:extLst>
            </p:cNvPr>
            <p:cNvSpPr/>
            <p:nvPr/>
          </p:nvSpPr>
          <p:spPr>
            <a:xfrm>
              <a:off x="7228707" y="5821829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A709DC06-A2B5-7771-5BF7-60EF233798F2}"/>
                </a:ext>
              </a:extLst>
            </p:cNvPr>
            <p:cNvSpPr/>
            <p:nvPr/>
          </p:nvSpPr>
          <p:spPr>
            <a:xfrm>
              <a:off x="7300907" y="5976133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08C2AA3-FDD0-1433-9258-441FDA7C7E75}"/>
                </a:ext>
              </a:extLst>
            </p:cNvPr>
            <p:cNvSpPr/>
            <p:nvPr/>
          </p:nvSpPr>
          <p:spPr>
            <a:xfrm>
              <a:off x="7023825" y="5839926"/>
              <a:ext cx="17335" cy="17145"/>
            </a:xfrm>
            <a:custGeom>
              <a:avLst/>
              <a:gdLst>
                <a:gd name="connsiteX0" fmla="*/ 8667 w 17335"/>
                <a:gd name="connsiteY0" fmla="*/ 0 h 17145"/>
                <a:gd name="connsiteX1" fmla="*/ 17335 w 17335"/>
                <a:gd name="connsiteY1" fmla="*/ 8573 h 17145"/>
                <a:gd name="connsiteX2" fmla="*/ 8667 w 17335"/>
                <a:gd name="connsiteY2" fmla="*/ 17145 h 17145"/>
                <a:gd name="connsiteX3" fmla="*/ 0 w 17335"/>
                <a:gd name="connsiteY3" fmla="*/ 8573 h 17145"/>
                <a:gd name="connsiteX4" fmla="*/ 8667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7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133B6E7C-7624-EDC7-EA63-7C024DFEE33B}"/>
                </a:ext>
              </a:extLst>
            </p:cNvPr>
            <p:cNvSpPr/>
            <p:nvPr/>
          </p:nvSpPr>
          <p:spPr>
            <a:xfrm>
              <a:off x="6951720" y="624473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E122521-B12F-56DF-1EF7-57E1C54285FF}"/>
                </a:ext>
              </a:extLst>
            </p:cNvPr>
            <p:cNvSpPr/>
            <p:nvPr/>
          </p:nvSpPr>
          <p:spPr>
            <a:xfrm>
              <a:off x="7047923" y="6309509"/>
              <a:ext cx="17335" cy="17145"/>
            </a:xfrm>
            <a:custGeom>
              <a:avLst/>
              <a:gdLst>
                <a:gd name="connsiteX0" fmla="*/ 17335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5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D078D645-AD67-D0AE-FD61-9E4CE1BC1B75}"/>
                </a:ext>
              </a:extLst>
            </p:cNvPr>
            <p:cNvSpPr/>
            <p:nvPr/>
          </p:nvSpPr>
          <p:spPr>
            <a:xfrm>
              <a:off x="7168223" y="6065669"/>
              <a:ext cx="261651" cy="155257"/>
            </a:xfrm>
            <a:custGeom>
              <a:avLst/>
              <a:gdLst>
                <a:gd name="connsiteX0" fmla="*/ 234696 w 261651"/>
                <a:gd name="connsiteY0" fmla="*/ 71438 h 155257"/>
                <a:gd name="connsiteX1" fmla="*/ 234696 w 261651"/>
                <a:gd name="connsiteY1" fmla="*/ 33338 h 155257"/>
                <a:gd name="connsiteX2" fmla="*/ 250127 w 261651"/>
                <a:gd name="connsiteY2" fmla="*/ 29527 h 155257"/>
                <a:gd name="connsiteX3" fmla="*/ 261652 w 261651"/>
                <a:gd name="connsiteY3" fmla="*/ 15240 h 155257"/>
                <a:gd name="connsiteX4" fmla="*/ 246221 w 261651"/>
                <a:gd name="connsiteY4" fmla="*/ 0 h 155257"/>
                <a:gd name="connsiteX5" fmla="*/ 0 w 261651"/>
                <a:gd name="connsiteY5" fmla="*/ 0 h 155257"/>
                <a:gd name="connsiteX6" fmla="*/ 0 w 261651"/>
                <a:gd name="connsiteY6" fmla="*/ 87630 h 155257"/>
                <a:gd name="connsiteX7" fmla="*/ 150019 w 261651"/>
                <a:gd name="connsiteY7" fmla="*/ 53340 h 155257"/>
                <a:gd name="connsiteX8" fmla="*/ 150019 w 261651"/>
                <a:gd name="connsiteY8" fmla="*/ 96202 h 155257"/>
                <a:gd name="connsiteX9" fmla="*/ 126016 w 261651"/>
                <a:gd name="connsiteY9" fmla="*/ 125730 h 155257"/>
                <a:gd name="connsiteX10" fmla="*/ 155829 w 261651"/>
                <a:gd name="connsiteY10" fmla="*/ 155257 h 155257"/>
                <a:gd name="connsiteX11" fmla="*/ 185642 w 261651"/>
                <a:gd name="connsiteY11" fmla="*/ 125730 h 155257"/>
                <a:gd name="connsiteX12" fmla="*/ 161544 w 261651"/>
                <a:gd name="connsiteY12" fmla="*/ 96202 h 155257"/>
                <a:gd name="connsiteX13" fmla="*/ 161544 w 261651"/>
                <a:gd name="connsiteY13" fmla="*/ 50482 h 155257"/>
                <a:gd name="connsiteX14" fmla="*/ 222123 w 261651"/>
                <a:gd name="connsiteY14" fmla="*/ 36195 h 155257"/>
                <a:gd name="connsiteX15" fmla="*/ 222123 w 261651"/>
                <a:gd name="connsiteY15" fmla="*/ 71438 h 155257"/>
                <a:gd name="connsiteX16" fmla="*/ 198025 w 261651"/>
                <a:gd name="connsiteY16" fmla="*/ 100965 h 155257"/>
                <a:gd name="connsiteX17" fmla="*/ 227838 w 261651"/>
                <a:gd name="connsiteY17" fmla="*/ 130492 h 155257"/>
                <a:gd name="connsiteX18" fmla="*/ 257651 w 261651"/>
                <a:gd name="connsiteY18" fmla="*/ 100965 h 155257"/>
                <a:gd name="connsiteX19" fmla="*/ 234696 w 261651"/>
                <a:gd name="connsiteY19" fmla="*/ 71438 h 15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61651" h="155257">
                  <a:moveTo>
                    <a:pt x="234696" y="71438"/>
                  </a:moveTo>
                  <a:cubicBezTo>
                    <a:pt x="234696" y="62865"/>
                    <a:pt x="234696" y="40957"/>
                    <a:pt x="234696" y="33338"/>
                  </a:cubicBezTo>
                  <a:lnTo>
                    <a:pt x="250127" y="29527"/>
                  </a:lnTo>
                  <a:cubicBezTo>
                    <a:pt x="256889" y="27622"/>
                    <a:pt x="261652" y="21907"/>
                    <a:pt x="261652" y="15240"/>
                  </a:cubicBezTo>
                  <a:cubicBezTo>
                    <a:pt x="261652" y="6667"/>
                    <a:pt x="254889" y="0"/>
                    <a:pt x="246221" y="0"/>
                  </a:cubicBezTo>
                  <a:cubicBezTo>
                    <a:pt x="238506" y="0"/>
                    <a:pt x="6668" y="0"/>
                    <a:pt x="0" y="0"/>
                  </a:cubicBezTo>
                  <a:lnTo>
                    <a:pt x="0" y="87630"/>
                  </a:lnTo>
                  <a:lnTo>
                    <a:pt x="150019" y="53340"/>
                  </a:lnTo>
                  <a:cubicBezTo>
                    <a:pt x="150019" y="72390"/>
                    <a:pt x="150019" y="83820"/>
                    <a:pt x="150019" y="96202"/>
                  </a:cubicBezTo>
                  <a:cubicBezTo>
                    <a:pt x="136589" y="99060"/>
                    <a:pt x="126016" y="111442"/>
                    <a:pt x="126016" y="125730"/>
                  </a:cubicBezTo>
                  <a:cubicBezTo>
                    <a:pt x="126016" y="141922"/>
                    <a:pt x="139446" y="155257"/>
                    <a:pt x="155829" y="155257"/>
                  </a:cubicBezTo>
                  <a:cubicBezTo>
                    <a:pt x="172212" y="155257"/>
                    <a:pt x="185642" y="141922"/>
                    <a:pt x="185642" y="125730"/>
                  </a:cubicBezTo>
                  <a:cubicBezTo>
                    <a:pt x="185642" y="111442"/>
                    <a:pt x="175070" y="99060"/>
                    <a:pt x="161544" y="96202"/>
                  </a:cubicBezTo>
                  <a:cubicBezTo>
                    <a:pt x="161544" y="90488"/>
                    <a:pt x="161544" y="56197"/>
                    <a:pt x="161544" y="50482"/>
                  </a:cubicBezTo>
                  <a:lnTo>
                    <a:pt x="222123" y="36195"/>
                  </a:lnTo>
                  <a:cubicBezTo>
                    <a:pt x="222123" y="45720"/>
                    <a:pt x="222123" y="62865"/>
                    <a:pt x="222123" y="71438"/>
                  </a:cubicBezTo>
                  <a:cubicBezTo>
                    <a:pt x="208693" y="74295"/>
                    <a:pt x="198025" y="86677"/>
                    <a:pt x="198025" y="100965"/>
                  </a:cubicBezTo>
                  <a:cubicBezTo>
                    <a:pt x="198025" y="117157"/>
                    <a:pt x="211455" y="130492"/>
                    <a:pt x="227838" y="130492"/>
                  </a:cubicBezTo>
                  <a:cubicBezTo>
                    <a:pt x="244221" y="130492"/>
                    <a:pt x="257651" y="117157"/>
                    <a:pt x="257651" y="100965"/>
                  </a:cubicBezTo>
                  <a:cubicBezTo>
                    <a:pt x="258699" y="86677"/>
                    <a:pt x="248126" y="74295"/>
                    <a:pt x="234696" y="71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81FADAE1-9757-5CAE-3425-FB933C5784E9}"/>
                </a:ext>
              </a:extLst>
            </p:cNvPr>
            <p:cNvSpPr/>
            <p:nvPr/>
          </p:nvSpPr>
          <p:spPr>
            <a:xfrm>
              <a:off x="6893999" y="6064716"/>
              <a:ext cx="261651" cy="155257"/>
            </a:xfrm>
            <a:custGeom>
              <a:avLst/>
              <a:gdLst>
                <a:gd name="connsiteX0" fmla="*/ 111633 w 261651"/>
                <a:gd name="connsiteY0" fmla="*/ 96203 h 155257"/>
                <a:gd name="connsiteX1" fmla="*/ 111633 w 261651"/>
                <a:gd name="connsiteY1" fmla="*/ 53340 h 155257"/>
                <a:gd name="connsiteX2" fmla="*/ 261652 w 261651"/>
                <a:gd name="connsiteY2" fmla="*/ 87630 h 155257"/>
                <a:gd name="connsiteX3" fmla="*/ 261652 w 261651"/>
                <a:gd name="connsiteY3" fmla="*/ 0 h 155257"/>
                <a:gd name="connsiteX4" fmla="*/ 15430 w 261651"/>
                <a:gd name="connsiteY4" fmla="*/ 0 h 155257"/>
                <a:gd name="connsiteX5" fmla="*/ 0 w 261651"/>
                <a:gd name="connsiteY5" fmla="*/ 15240 h 155257"/>
                <a:gd name="connsiteX6" fmla="*/ 11525 w 261651"/>
                <a:gd name="connsiteY6" fmla="*/ 29528 h 155257"/>
                <a:gd name="connsiteX7" fmla="*/ 26956 w 261651"/>
                <a:gd name="connsiteY7" fmla="*/ 33338 h 155257"/>
                <a:gd name="connsiteX8" fmla="*/ 26956 w 261651"/>
                <a:gd name="connsiteY8" fmla="*/ 71438 h 155257"/>
                <a:gd name="connsiteX9" fmla="*/ 2953 w 261651"/>
                <a:gd name="connsiteY9" fmla="*/ 100965 h 155257"/>
                <a:gd name="connsiteX10" fmla="*/ 32766 w 261651"/>
                <a:gd name="connsiteY10" fmla="*/ 130492 h 155257"/>
                <a:gd name="connsiteX11" fmla="*/ 62579 w 261651"/>
                <a:gd name="connsiteY11" fmla="*/ 100965 h 155257"/>
                <a:gd name="connsiteX12" fmla="*/ 38481 w 261651"/>
                <a:gd name="connsiteY12" fmla="*/ 71438 h 155257"/>
                <a:gd name="connsiteX13" fmla="*/ 38481 w 261651"/>
                <a:gd name="connsiteY13" fmla="*/ 36195 h 155257"/>
                <a:gd name="connsiteX14" fmla="*/ 99060 w 261651"/>
                <a:gd name="connsiteY14" fmla="*/ 50483 h 155257"/>
                <a:gd name="connsiteX15" fmla="*/ 99060 w 261651"/>
                <a:gd name="connsiteY15" fmla="*/ 96203 h 155257"/>
                <a:gd name="connsiteX16" fmla="*/ 75057 w 261651"/>
                <a:gd name="connsiteY16" fmla="*/ 125730 h 155257"/>
                <a:gd name="connsiteX17" fmla="*/ 104870 w 261651"/>
                <a:gd name="connsiteY17" fmla="*/ 155258 h 155257"/>
                <a:gd name="connsiteX18" fmla="*/ 134683 w 261651"/>
                <a:gd name="connsiteY18" fmla="*/ 125730 h 155257"/>
                <a:gd name="connsiteX19" fmla="*/ 111633 w 261651"/>
                <a:gd name="connsiteY19" fmla="*/ 96203 h 15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61651" h="155257">
                  <a:moveTo>
                    <a:pt x="111633" y="96203"/>
                  </a:moveTo>
                  <a:cubicBezTo>
                    <a:pt x="111633" y="83820"/>
                    <a:pt x="111633" y="72390"/>
                    <a:pt x="111633" y="53340"/>
                  </a:cubicBezTo>
                  <a:lnTo>
                    <a:pt x="261652" y="87630"/>
                  </a:lnTo>
                  <a:lnTo>
                    <a:pt x="261652" y="0"/>
                  </a:lnTo>
                  <a:lnTo>
                    <a:pt x="15430" y="0"/>
                  </a:lnTo>
                  <a:cubicBezTo>
                    <a:pt x="6763" y="0"/>
                    <a:pt x="0" y="6667"/>
                    <a:pt x="0" y="15240"/>
                  </a:cubicBezTo>
                  <a:cubicBezTo>
                    <a:pt x="0" y="21908"/>
                    <a:pt x="4763" y="28575"/>
                    <a:pt x="11525" y="29528"/>
                  </a:cubicBezTo>
                  <a:lnTo>
                    <a:pt x="26956" y="33338"/>
                  </a:lnTo>
                  <a:cubicBezTo>
                    <a:pt x="26956" y="46672"/>
                    <a:pt x="26956" y="31433"/>
                    <a:pt x="26956" y="71438"/>
                  </a:cubicBezTo>
                  <a:cubicBezTo>
                    <a:pt x="13525" y="74295"/>
                    <a:pt x="2953" y="86678"/>
                    <a:pt x="2953" y="100965"/>
                  </a:cubicBezTo>
                  <a:cubicBezTo>
                    <a:pt x="2953" y="117158"/>
                    <a:pt x="16383" y="130492"/>
                    <a:pt x="32766" y="130492"/>
                  </a:cubicBezTo>
                  <a:cubicBezTo>
                    <a:pt x="49149" y="130492"/>
                    <a:pt x="62579" y="117158"/>
                    <a:pt x="62579" y="100965"/>
                  </a:cubicBezTo>
                  <a:cubicBezTo>
                    <a:pt x="62579" y="86678"/>
                    <a:pt x="52006" y="74295"/>
                    <a:pt x="38481" y="71438"/>
                  </a:cubicBezTo>
                  <a:cubicBezTo>
                    <a:pt x="38481" y="61913"/>
                    <a:pt x="38481" y="44767"/>
                    <a:pt x="38481" y="36195"/>
                  </a:cubicBezTo>
                  <a:lnTo>
                    <a:pt x="99060" y="50483"/>
                  </a:lnTo>
                  <a:cubicBezTo>
                    <a:pt x="99060" y="88583"/>
                    <a:pt x="99060" y="81915"/>
                    <a:pt x="99060" y="96203"/>
                  </a:cubicBezTo>
                  <a:cubicBezTo>
                    <a:pt x="85630" y="99060"/>
                    <a:pt x="75057" y="111442"/>
                    <a:pt x="75057" y="125730"/>
                  </a:cubicBezTo>
                  <a:cubicBezTo>
                    <a:pt x="75057" y="141922"/>
                    <a:pt x="88487" y="155258"/>
                    <a:pt x="104870" y="155258"/>
                  </a:cubicBezTo>
                  <a:cubicBezTo>
                    <a:pt x="121253" y="155258"/>
                    <a:pt x="134683" y="141922"/>
                    <a:pt x="134683" y="125730"/>
                  </a:cubicBezTo>
                  <a:cubicBezTo>
                    <a:pt x="135636" y="111442"/>
                    <a:pt x="126016" y="99060"/>
                    <a:pt x="111633" y="96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AD294090-F081-9066-25D0-63178B4E56AF}"/>
              </a:ext>
            </a:extLst>
          </p:cNvPr>
          <p:cNvSpPr txBox="1"/>
          <p:nvPr/>
        </p:nvSpPr>
        <p:spPr>
          <a:xfrm>
            <a:off x="2205704" y="4502180"/>
            <a:ext cx="236840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ctr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AAC0954-9769-8E43-990B-FDB78FC07E68}"/>
              </a:ext>
            </a:extLst>
          </p:cNvPr>
          <p:cNvSpPr txBox="1"/>
          <p:nvPr/>
        </p:nvSpPr>
        <p:spPr>
          <a:xfrm>
            <a:off x="5191807" y="4492864"/>
            <a:ext cx="236840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ctr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B7983D2-9158-AB9F-1ACA-62807CC4FA37}"/>
              </a:ext>
            </a:extLst>
          </p:cNvPr>
          <p:cNvGrpSpPr/>
          <p:nvPr/>
        </p:nvGrpSpPr>
        <p:grpSpPr>
          <a:xfrm>
            <a:off x="8666415" y="5794272"/>
            <a:ext cx="3027912" cy="419757"/>
            <a:chOff x="1387262" y="5422206"/>
            <a:chExt cx="3027912" cy="419757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E9A7E345-3E52-960A-B6D2-5FE8EC2282E8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C1A2D7B7-D615-0DB1-DEA7-C1AC455A5D00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62" name="Rectangle 7">
                  <a:extLst>
                    <a:ext uri="{FF2B5EF4-FFF2-40B4-BE49-F238E27FC236}">
                      <a16:creationId xmlns:a16="http://schemas.microsoft.com/office/drawing/2014/main" id="{0E2E9808-63B5-D8EB-6B28-273908279D6C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4077938D-6680-2915-DDFB-C403A290D0AC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169BCC77-F617-4EFC-6402-A511219A0914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60" name="Rectangle 7">
                  <a:extLst>
                    <a:ext uri="{FF2B5EF4-FFF2-40B4-BE49-F238E27FC236}">
                      <a16:creationId xmlns:a16="http://schemas.microsoft.com/office/drawing/2014/main" id="{38C63CBA-532F-12D7-688E-54CE4CC89EC6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1" name="Rectangle 60">
                  <a:extLst>
                    <a:ext uri="{FF2B5EF4-FFF2-40B4-BE49-F238E27FC236}">
                      <a16:creationId xmlns:a16="http://schemas.microsoft.com/office/drawing/2014/main" id="{32211C7D-BCFA-9543-184E-1396068B7203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B949EC4B-E8A7-CC3C-2B7B-BFBEF99FEE7D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Isosceles Triangle 56">
              <a:extLst>
                <a:ext uri="{FF2B5EF4-FFF2-40B4-BE49-F238E27FC236}">
                  <a16:creationId xmlns:a16="http://schemas.microsoft.com/office/drawing/2014/main" id="{F571A1A8-E0F0-F1DC-A313-B3E9921CB7F3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1C21A355-F571-C641-E5DA-A49CC0C376A0}"/>
              </a:ext>
            </a:extLst>
          </p:cNvPr>
          <p:cNvSpPr txBox="1"/>
          <p:nvPr/>
        </p:nvSpPr>
        <p:spPr>
          <a:xfrm>
            <a:off x="8839318" y="5834873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1944264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7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75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/>
      <p:bldP spid="52" grpId="0"/>
      <p:bldP spid="53" grpId="0"/>
      <p:bldP spid="6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2EDFD5-C668-84F4-B9B0-8956CF788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43</a:t>
            </a:fld>
            <a:endParaRPr lang="en-US" dirty="0"/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42B3F4A1-39A3-71B7-7F4A-B7363524D03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08478" y="1045191"/>
            <a:ext cx="3557419" cy="3277767"/>
          </a:xfrm>
        </p:spPr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BEF818DE-9365-2818-496C-CC34B5BC31B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40954" y="2936980"/>
            <a:ext cx="2725495" cy="2511241"/>
          </a:xfr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10CA2B8D-1ED8-8CA4-60F9-CE3BA02561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5C40AE8-9AAA-5A93-A137-0534A539776B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35899E-2475-AB10-E249-961FFDEDD03F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A303BB8-E827-0FC5-60C4-67F9E248596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8295" y="1037314"/>
            <a:ext cx="4153633" cy="48768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45E030D-7E58-8B91-9467-9BE4FFA8B758}"/>
              </a:ext>
            </a:extLst>
          </p:cNvPr>
          <p:cNvSpPr txBox="1"/>
          <p:nvPr/>
        </p:nvSpPr>
        <p:spPr>
          <a:xfrm>
            <a:off x="7626211" y="1096787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5BF6A67D-23F5-A79D-3773-62927702A0D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ED4B9236-4349-9F40-036D-69E5DC450939}"/>
              </a:ext>
            </a:extLst>
          </p:cNvPr>
          <p:cNvGrpSpPr/>
          <p:nvPr/>
        </p:nvGrpSpPr>
        <p:grpSpPr>
          <a:xfrm>
            <a:off x="2335391" y="5238343"/>
            <a:ext cx="3027912" cy="419757"/>
            <a:chOff x="1387262" y="5422206"/>
            <a:chExt cx="3027912" cy="419757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31B0445F-A582-4B3D-BE49-F1438D61294C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6C6A83AF-1803-D8EF-581C-68D61ECEF91E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32" name="Rectangle 7">
                  <a:extLst>
                    <a:ext uri="{FF2B5EF4-FFF2-40B4-BE49-F238E27FC236}">
                      <a16:creationId xmlns:a16="http://schemas.microsoft.com/office/drawing/2014/main" id="{45BAC6F5-FA0B-5FA4-25DA-ABEB168468D5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32B9300C-417B-7AAF-9AD2-BB31A1CC9EE0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3235CC4B-2015-FA28-2849-C59D317308EF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30" name="Rectangle 7">
                  <a:extLst>
                    <a:ext uri="{FF2B5EF4-FFF2-40B4-BE49-F238E27FC236}">
                      <a16:creationId xmlns:a16="http://schemas.microsoft.com/office/drawing/2014/main" id="{2DF07FA5-BCC4-FD55-D660-DD92D6326F70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BF56CDF6-5B0D-2EE2-9937-1CDDBD1EA646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05BF10FE-92E3-B775-CC2F-1033C2493235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id="{E049E730-3AB8-0F7D-F763-A34506367FED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8AA33DF0-5D17-1843-2B26-6D88CD3C69E6}"/>
              </a:ext>
            </a:extLst>
          </p:cNvPr>
          <p:cNvSpPr txBox="1"/>
          <p:nvPr/>
        </p:nvSpPr>
        <p:spPr>
          <a:xfrm>
            <a:off x="2508294" y="5278944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0229316-2CA4-0214-24C3-FAC1F420A43F}"/>
              </a:ext>
            </a:extLst>
          </p:cNvPr>
          <p:cNvSpPr txBox="1"/>
          <p:nvPr/>
        </p:nvSpPr>
        <p:spPr>
          <a:xfrm>
            <a:off x="7294654" y="1681544"/>
            <a:ext cx="4327273" cy="2239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grpSp>
        <p:nvGrpSpPr>
          <p:cNvPr id="36" name="Graphic 81">
            <a:extLst>
              <a:ext uri="{FF2B5EF4-FFF2-40B4-BE49-F238E27FC236}">
                <a16:creationId xmlns:a16="http://schemas.microsoft.com/office/drawing/2014/main" id="{FF4C4B95-A477-9AA3-AED8-4B4FC36B8B01}"/>
              </a:ext>
            </a:extLst>
          </p:cNvPr>
          <p:cNvGrpSpPr/>
          <p:nvPr/>
        </p:nvGrpSpPr>
        <p:grpSpPr>
          <a:xfrm>
            <a:off x="11135280" y="4743640"/>
            <a:ext cx="523398" cy="535304"/>
            <a:chOff x="8255983" y="2034010"/>
            <a:chExt cx="523398" cy="535304"/>
          </a:xfrm>
          <a:solidFill>
            <a:srgbClr val="054F58"/>
          </a:solidFill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16EBD574-42EC-D8A4-C268-D5D4F9913069}"/>
                </a:ext>
              </a:extLst>
            </p:cNvPr>
            <p:cNvSpPr/>
            <p:nvPr/>
          </p:nvSpPr>
          <p:spPr>
            <a:xfrm>
              <a:off x="8574404" y="2118783"/>
              <a:ext cx="60674" cy="127635"/>
            </a:xfrm>
            <a:custGeom>
              <a:avLst/>
              <a:gdLst>
                <a:gd name="connsiteX0" fmla="*/ 60674 w 60674"/>
                <a:gd name="connsiteY0" fmla="*/ 54293 h 127635"/>
                <a:gd name="connsiteX1" fmla="*/ 0 w 60674"/>
                <a:gd name="connsiteY1" fmla="*/ 0 h 127635"/>
                <a:gd name="connsiteX2" fmla="*/ 0 w 60674"/>
                <a:gd name="connsiteY2" fmla="*/ 73343 h 127635"/>
                <a:gd name="connsiteX3" fmla="*/ 60674 w 60674"/>
                <a:gd name="connsiteY3" fmla="*/ 127635 h 12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74" h="127635">
                  <a:moveTo>
                    <a:pt x="60674" y="54293"/>
                  </a:moveTo>
                  <a:lnTo>
                    <a:pt x="0" y="0"/>
                  </a:lnTo>
                  <a:lnTo>
                    <a:pt x="0" y="73343"/>
                  </a:lnTo>
                  <a:lnTo>
                    <a:pt x="60674" y="1276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AA3AB26-5996-A674-B66B-973F61FBB1B9}"/>
                </a:ext>
              </a:extLst>
            </p:cNvPr>
            <p:cNvSpPr/>
            <p:nvPr/>
          </p:nvSpPr>
          <p:spPr>
            <a:xfrm>
              <a:off x="8328183" y="2218796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11439DC7-7FA6-D21B-D306-97849DD9B33D}"/>
                </a:ext>
              </a:extLst>
            </p:cNvPr>
            <p:cNvSpPr/>
            <p:nvPr/>
          </p:nvSpPr>
          <p:spPr>
            <a:xfrm>
              <a:off x="8646603" y="2118783"/>
              <a:ext cx="60579" cy="127635"/>
            </a:xfrm>
            <a:custGeom>
              <a:avLst/>
              <a:gdLst>
                <a:gd name="connsiteX0" fmla="*/ 0 w 60579"/>
                <a:gd name="connsiteY0" fmla="*/ 127635 h 127635"/>
                <a:gd name="connsiteX1" fmla="*/ 60579 w 60579"/>
                <a:gd name="connsiteY1" fmla="*/ 73343 h 127635"/>
                <a:gd name="connsiteX2" fmla="*/ 60579 w 60579"/>
                <a:gd name="connsiteY2" fmla="*/ 0 h 127635"/>
                <a:gd name="connsiteX3" fmla="*/ 0 w 60579"/>
                <a:gd name="connsiteY3" fmla="*/ 54293 h 12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" h="127635">
                  <a:moveTo>
                    <a:pt x="0" y="127635"/>
                  </a:moveTo>
                  <a:lnTo>
                    <a:pt x="60579" y="73343"/>
                  </a:lnTo>
                  <a:lnTo>
                    <a:pt x="60579" y="0"/>
                  </a:lnTo>
                  <a:lnTo>
                    <a:pt x="0" y="542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6F958B7-B6E5-3B83-9C3B-8C7E1C309D69}"/>
                </a:ext>
              </a:extLst>
            </p:cNvPr>
            <p:cNvSpPr/>
            <p:nvPr/>
          </p:nvSpPr>
          <p:spPr>
            <a:xfrm>
              <a:off x="8328183" y="2188316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4D681C67-609F-3C42-3104-C1567A9D3D14}"/>
                </a:ext>
              </a:extLst>
            </p:cNvPr>
            <p:cNvSpPr/>
            <p:nvPr/>
          </p:nvSpPr>
          <p:spPr>
            <a:xfrm>
              <a:off x="8358091" y="2301663"/>
              <a:ext cx="84582" cy="83819"/>
            </a:xfrm>
            <a:custGeom>
              <a:avLst/>
              <a:gdLst>
                <a:gd name="connsiteX0" fmla="*/ 42291 w 84582"/>
                <a:gd name="connsiteY0" fmla="*/ 83820 h 83819"/>
                <a:gd name="connsiteX1" fmla="*/ 84582 w 84582"/>
                <a:gd name="connsiteY1" fmla="*/ 41910 h 83819"/>
                <a:gd name="connsiteX2" fmla="*/ 42291 w 84582"/>
                <a:gd name="connsiteY2" fmla="*/ 0 h 83819"/>
                <a:gd name="connsiteX3" fmla="*/ 0 w 84582"/>
                <a:gd name="connsiteY3" fmla="*/ 41910 h 83819"/>
                <a:gd name="connsiteX4" fmla="*/ 42291 w 84582"/>
                <a:gd name="connsiteY4" fmla="*/ 83820 h 83819"/>
                <a:gd name="connsiteX5" fmla="*/ 42291 w 84582"/>
                <a:gd name="connsiteY5" fmla="*/ 29527 h 83819"/>
                <a:gd name="connsiteX6" fmla="*/ 54769 w 84582"/>
                <a:gd name="connsiteY6" fmla="*/ 41910 h 83819"/>
                <a:gd name="connsiteX7" fmla="*/ 42291 w 84582"/>
                <a:gd name="connsiteY7" fmla="*/ 54293 h 83819"/>
                <a:gd name="connsiteX8" fmla="*/ 29814 w 84582"/>
                <a:gd name="connsiteY8" fmla="*/ 41910 h 83819"/>
                <a:gd name="connsiteX9" fmla="*/ 42291 w 84582"/>
                <a:gd name="connsiteY9" fmla="*/ 29527 h 8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582" h="83819">
                  <a:moveTo>
                    <a:pt x="42291" y="83820"/>
                  </a:moveTo>
                  <a:cubicBezTo>
                    <a:pt x="65342" y="83820"/>
                    <a:pt x="84582" y="64770"/>
                    <a:pt x="84582" y="41910"/>
                  </a:cubicBezTo>
                  <a:cubicBezTo>
                    <a:pt x="84582" y="19050"/>
                    <a:pt x="65342" y="0"/>
                    <a:pt x="42291" y="0"/>
                  </a:cubicBezTo>
                  <a:cubicBezTo>
                    <a:pt x="19241" y="0"/>
                    <a:pt x="0" y="19050"/>
                    <a:pt x="0" y="41910"/>
                  </a:cubicBezTo>
                  <a:cubicBezTo>
                    <a:pt x="-95" y="64770"/>
                    <a:pt x="19146" y="83820"/>
                    <a:pt x="42291" y="83820"/>
                  </a:cubicBezTo>
                  <a:close/>
                  <a:moveTo>
                    <a:pt x="42291" y="29527"/>
                  </a:moveTo>
                  <a:cubicBezTo>
                    <a:pt x="49054" y="29527"/>
                    <a:pt x="54769" y="35243"/>
                    <a:pt x="54769" y="41910"/>
                  </a:cubicBezTo>
                  <a:cubicBezTo>
                    <a:pt x="54769" y="48577"/>
                    <a:pt x="48959" y="54293"/>
                    <a:pt x="42291" y="54293"/>
                  </a:cubicBezTo>
                  <a:cubicBezTo>
                    <a:pt x="35529" y="54293"/>
                    <a:pt x="29814" y="48577"/>
                    <a:pt x="29814" y="41910"/>
                  </a:cubicBezTo>
                  <a:cubicBezTo>
                    <a:pt x="29718" y="35243"/>
                    <a:pt x="35529" y="29527"/>
                    <a:pt x="42291" y="295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DBC5D6C-875E-9410-E512-9C3695FDE654}"/>
                </a:ext>
              </a:extLst>
            </p:cNvPr>
            <p:cNvSpPr/>
            <p:nvPr/>
          </p:nvSpPr>
          <p:spPr>
            <a:xfrm>
              <a:off x="8629363" y="2034010"/>
              <a:ext cx="48101" cy="47625"/>
            </a:xfrm>
            <a:custGeom>
              <a:avLst/>
              <a:gdLst>
                <a:gd name="connsiteX0" fmla="*/ 24003 w 48101"/>
                <a:gd name="connsiteY0" fmla="*/ 47625 h 47625"/>
                <a:gd name="connsiteX1" fmla="*/ 48101 w 48101"/>
                <a:gd name="connsiteY1" fmla="*/ 23813 h 47625"/>
                <a:gd name="connsiteX2" fmla="*/ 24003 w 48101"/>
                <a:gd name="connsiteY2" fmla="*/ 0 h 47625"/>
                <a:gd name="connsiteX3" fmla="*/ 0 w 48101"/>
                <a:gd name="connsiteY3" fmla="*/ 23813 h 47625"/>
                <a:gd name="connsiteX4" fmla="*/ 24003 w 48101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01" h="47625">
                  <a:moveTo>
                    <a:pt x="24003" y="47625"/>
                  </a:moveTo>
                  <a:cubicBezTo>
                    <a:pt x="37433" y="47625"/>
                    <a:pt x="48101" y="37147"/>
                    <a:pt x="48101" y="23813"/>
                  </a:cubicBezTo>
                  <a:cubicBezTo>
                    <a:pt x="48101" y="10478"/>
                    <a:pt x="37529" y="0"/>
                    <a:pt x="24003" y="0"/>
                  </a:cubicBezTo>
                  <a:cubicBezTo>
                    <a:pt x="10573" y="0"/>
                    <a:pt x="0" y="10478"/>
                    <a:pt x="0" y="23813"/>
                  </a:cubicBezTo>
                  <a:cubicBezTo>
                    <a:pt x="0" y="37147"/>
                    <a:pt x="10478" y="47625"/>
                    <a:pt x="24003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8D5CF6E-90A8-08E3-27CF-5E023B833563}"/>
                </a:ext>
              </a:extLst>
            </p:cNvPr>
            <p:cNvSpPr/>
            <p:nvPr/>
          </p:nvSpPr>
          <p:spPr>
            <a:xfrm>
              <a:off x="8255983" y="2492163"/>
              <a:ext cx="73152" cy="71437"/>
            </a:xfrm>
            <a:custGeom>
              <a:avLst/>
              <a:gdLst>
                <a:gd name="connsiteX0" fmla="*/ 36576 w 73152"/>
                <a:gd name="connsiteY0" fmla="*/ 0 h 71437"/>
                <a:gd name="connsiteX1" fmla="*/ 0 w 73152"/>
                <a:gd name="connsiteY1" fmla="*/ 36195 h 71437"/>
                <a:gd name="connsiteX2" fmla="*/ 36576 w 73152"/>
                <a:gd name="connsiteY2" fmla="*/ 71438 h 71437"/>
                <a:gd name="connsiteX3" fmla="*/ 73152 w 73152"/>
                <a:gd name="connsiteY3" fmla="*/ 35242 h 71437"/>
                <a:gd name="connsiteX4" fmla="*/ 36576 w 73152"/>
                <a:gd name="connsiteY4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" h="71437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8"/>
                    <a:pt x="16383" y="71438"/>
                    <a:pt x="36576" y="71438"/>
                  </a:cubicBezTo>
                  <a:cubicBezTo>
                    <a:pt x="56769" y="71438"/>
                    <a:pt x="73152" y="55245"/>
                    <a:pt x="73152" y="35242"/>
                  </a:cubicBezTo>
                  <a:cubicBezTo>
                    <a:pt x="73152" y="15240"/>
                    <a:pt x="55817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294E603F-CE72-F3D1-8F52-D0E9272D7676}"/>
                </a:ext>
              </a:extLst>
            </p:cNvPr>
            <p:cNvSpPr/>
            <p:nvPr/>
          </p:nvSpPr>
          <p:spPr>
            <a:xfrm>
              <a:off x="8406097" y="2041631"/>
              <a:ext cx="60579" cy="127634"/>
            </a:xfrm>
            <a:custGeom>
              <a:avLst/>
              <a:gdLst>
                <a:gd name="connsiteX0" fmla="*/ 60579 w 60579"/>
                <a:gd name="connsiteY0" fmla="*/ 0 h 127634"/>
                <a:gd name="connsiteX1" fmla="*/ 0 w 60579"/>
                <a:gd name="connsiteY1" fmla="*/ 54292 h 127634"/>
                <a:gd name="connsiteX2" fmla="*/ 0 w 60579"/>
                <a:gd name="connsiteY2" fmla="*/ 127635 h 127634"/>
                <a:gd name="connsiteX3" fmla="*/ 60579 w 60579"/>
                <a:gd name="connsiteY3" fmla="*/ 73342 h 12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" h="127634">
                  <a:moveTo>
                    <a:pt x="60579" y="0"/>
                  </a:moveTo>
                  <a:lnTo>
                    <a:pt x="0" y="54292"/>
                  </a:lnTo>
                  <a:lnTo>
                    <a:pt x="0" y="127635"/>
                  </a:lnTo>
                  <a:lnTo>
                    <a:pt x="60579" y="733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FAA7F6A5-E1C5-B6D1-05E7-20E84B86EA41}"/>
                </a:ext>
              </a:extLst>
            </p:cNvPr>
            <p:cNvSpPr/>
            <p:nvPr/>
          </p:nvSpPr>
          <p:spPr>
            <a:xfrm>
              <a:off x="8333993" y="2041631"/>
              <a:ext cx="60579" cy="127634"/>
            </a:xfrm>
            <a:custGeom>
              <a:avLst/>
              <a:gdLst>
                <a:gd name="connsiteX0" fmla="*/ 60579 w 60579"/>
                <a:gd name="connsiteY0" fmla="*/ 54292 h 127634"/>
                <a:gd name="connsiteX1" fmla="*/ 0 w 60579"/>
                <a:gd name="connsiteY1" fmla="*/ 0 h 127634"/>
                <a:gd name="connsiteX2" fmla="*/ 0 w 60579"/>
                <a:gd name="connsiteY2" fmla="*/ 73342 h 127634"/>
                <a:gd name="connsiteX3" fmla="*/ 60579 w 60579"/>
                <a:gd name="connsiteY3" fmla="*/ 127635 h 12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" h="127634">
                  <a:moveTo>
                    <a:pt x="60579" y="54292"/>
                  </a:moveTo>
                  <a:lnTo>
                    <a:pt x="0" y="0"/>
                  </a:lnTo>
                  <a:lnTo>
                    <a:pt x="0" y="73342"/>
                  </a:lnTo>
                  <a:lnTo>
                    <a:pt x="60579" y="1276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D40F0D00-4B3E-51F5-C422-349C8AF5C937}"/>
                </a:ext>
              </a:extLst>
            </p:cNvPr>
            <p:cNvSpPr/>
            <p:nvPr/>
          </p:nvSpPr>
          <p:spPr>
            <a:xfrm>
              <a:off x="8328183" y="2248323"/>
              <a:ext cx="144303" cy="243839"/>
            </a:xfrm>
            <a:custGeom>
              <a:avLst/>
              <a:gdLst>
                <a:gd name="connsiteX0" fmla="*/ 0 w 144303"/>
                <a:gd name="connsiteY0" fmla="*/ 172402 h 243839"/>
                <a:gd name="connsiteX1" fmla="*/ 72199 w 144303"/>
                <a:gd name="connsiteY1" fmla="*/ 243840 h 243839"/>
                <a:gd name="connsiteX2" fmla="*/ 144304 w 144303"/>
                <a:gd name="connsiteY2" fmla="*/ 172402 h 243839"/>
                <a:gd name="connsiteX3" fmla="*/ 144304 w 144303"/>
                <a:gd name="connsiteY3" fmla="*/ 0 h 243839"/>
                <a:gd name="connsiteX4" fmla="*/ 0 w 144303"/>
                <a:gd name="connsiteY4" fmla="*/ 0 h 243839"/>
                <a:gd name="connsiteX5" fmla="*/ 0 w 144303"/>
                <a:gd name="connsiteY5" fmla="*/ 172402 h 243839"/>
                <a:gd name="connsiteX6" fmla="*/ 72199 w 144303"/>
                <a:gd name="connsiteY6" fmla="*/ 41910 h 243839"/>
                <a:gd name="connsiteX7" fmla="*/ 126111 w 144303"/>
                <a:gd name="connsiteY7" fmla="*/ 95250 h 243839"/>
                <a:gd name="connsiteX8" fmla="*/ 72199 w 144303"/>
                <a:gd name="connsiteY8" fmla="*/ 148590 h 243839"/>
                <a:gd name="connsiteX9" fmla="*/ 18288 w 144303"/>
                <a:gd name="connsiteY9" fmla="*/ 95250 h 243839"/>
                <a:gd name="connsiteX10" fmla="*/ 72199 w 144303"/>
                <a:gd name="connsiteY10" fmla="*/ 41910 h 24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303" h="243839">
                  <a:moveTo>
                    <a:pt x="0" y="172402"/>
                  </a:moveTo>
                  <a:cubicBezTo>
                    <a:pt x="0" y="211455"/>
                    <a:pt x="32671" y="243840"/>
                    <a:pt x="72199" y="243840"/>
                  </a:cubicBezTo>
                  <a:cubicBezTo>
                    <a:pt x="111633" y="243840"/>
                    <a:pt x="144304" y="211455"/>
                    <a:pt x="144304" y="172402"/>
                  </a:cubicBezTo>
                  <a:lnTo>
                    <a:pt x="144304" y="0"/>
                  </a:lnTo>
                  <a:lnTo>
                    <a:pt x="0" y="0"/>
                  </a:lnTo>
                  <a:lnTo>
                    <a:pt x="0" y="172402"/>
                  </a:lnTo>
                  <a:close/>
                  <a:moveTo>
                    <a:pt x="72199" y="41910"/>
                  </a:moveTo>
                  <a:cubicBezTo>
                    <a:pt x="102013" y="41910"/>
                    <a:pt x="126111" y="65722"/>
                    <a:pt x="126111" y="95250"/>
                  </a:cubicBezTo>
                  <a:cubicBezTo>
                    <a:pt x="126111" y="124777"/>
                    <a:pt x="102013" y="148590"/>
                    <a:pt x="72199" y="148590"/>
                  </a:cubicBezTo>
                  <a:cubicBezTo>
                    <a:pt x="42386" y="148590"/>
                    <a:pt x="18288" y="124777"/>
                    <a:pt x="18288" y="95250"/>
                  </a:cubicBezTo>
                  <a:cubicBezTo>
                    <a:pt x="18288" y="65722"/>
                    <a:pt x="42291" y="41910"/>
                    <a:pt x="72199" y="419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53DC2BA4-ABD3-6487-0D86-0C49887FA903}"/>
                </a:ext>
              </a:extLst>
            </p:cNvPr>
            <p:cNvSpPr/>
            <p:nvPr/>
          </p:nvSpPr>
          <p:spPr>
            <a:xfrm>
              <a:off x="8568689" y="2295948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CBE1C1A4-2A5F-C4FD-41FF-6250BA538664}"/>
                </a:ext>
              </a:extLst>
            </p:cNvPr>
            <p:cNvSpPr/>
            <p:nvPr/>
          </p:nvSpPr>
          <p:spPr>
            <a:xfrm>
              <a:off x="8598502" y="2378815"/>
              <a:ext cx="84581" cy="83820"/>
            </a:xfrm>
            <a:custGeom>
              <a:avLst/>
              <a:gdLst>
                <a:gd name="connsiteX0" fmla="*/ 42291 w 84581"/>
                <a:gd name="connsiteY0" fmla="*/ 83820 h 83820"/>
                <a:gd name="connsiteX1" fmla="*/ 84582 w 84581"/>
                <a:gd name="connsiteY1" fmla="*/ 41910 h 83820"/>
                <a:gd name="connsiteX2" fmla="*/ 42291 w 84581"/>
                <a:gd name="connsiteY2" fmla="*/ 0 h 83820"/>
                <a:gd name="connsiteX3" fmla="*/ 0 w 84581"/>
                <a:gd name="connsiteY3" fmla="*/ 41910 h 83820"/>
                <a:gd name="connsiteX4" fmla="*/ 42291 w 84581"/>
                <a:gd name="connsiteY4" fmla="*/ 83820 h 83820"/>
                <a:gd name="connsiteX5" fmla="*/ 42291 w 84581"/>
                <a:gd name="connsiteY5" fmla="*/ 30480 h 83820"/>
                <a:gd name="connsiteX6" fmla="*/ 54769 w 84581"/>
                <a:gd name="connsiteY6" fmla="*/ 42863 h 83820"/>
                <a:gd name="connsiteX7" fmla="*/ 42291 w 84581"/>
                <a:gd name="connsiteY7" fmla="*/ 55245 h 83820"/>
                <a:gd name="connsiteX8" fmla="*/ 29813 w 84581"/>
                <a:gd name="connsiteY8" fmla="*/ 42863 h 83820"/>
                <a:gd name="connsiteX9" fmla="*/ 42291 w 84581"/>
                <a:gd name="connsiteY9" fmla="*/ 30480 h 83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581" h="83820">
                  <a:moveTo>
                    <a:pt x="42291" y="83820"/>
                  </a:moveTo>
                  <a:cubicBezTo>
                    <a:pt x="65341" y="83820"/>
                    <a:pt x="84582" y="64770"/>
                    <a:pt x="84582" y="41910"/>
                  </a:cubicBezTo>
                  <a:cubicBezTo>
                    <a:pt x="84582" y="19050"/>
                    <a:pt x="65341" y="0"/>
                    <a:pt x="42291" y="0"/>
                  </a:cubicBezTo>
                  <a:cubicBezTo>
                    <a:pt x="19240" y="0"/>
                    <a:pt x="0" y="19050"/>
                    <a:pt x="0" y="41910"/>
                  </a:cubicBezTo>
                  <a:cubicBezTo>
                    <a:pt x="0" y="64770"/>
                    <a:pt x="19240" y="83820"/>
                    <a:pt x="42291" y="83820"/>
                  </a:cubicBezTo>
                  <a:close/>
                  <a:moveTo>
                    <a:pt x="42291" y="30480"/>
                  </a:moveTo>
                  <a:cubicBezTo>
                    <a:pt x="49054" y="30480"/>
                    <a:pt x="54769" y="36195"/>
                    <a:pt x="54769" y="42863"/>
                  </a:cubicBezTo>
                  <a:cubicBezTo>
                    <a:pt x="54769" y="49530"/>
                    <a:pt x="48958" y="55245"/>
                    <a:pt x="42291" y="55245"/>
                  </a:cubicBezTo>
                  <a:cubicBezTo>
                    <a:pt x="35623" y="55245"/>
                    <a:pt x="29813" y="49530"/>
                    <a:pt x="29813" y="42863"/>
                  </a:cubicBezTo>
                  <a:cubicBezTo>
                    <a:pt x="29813" y="36195"/>
                    <a:pt x="35623" y="30480"/>
                    <a:pt x="42291" y="304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708B2C1F-8A33-18FA-D0EC-CC60FAA6C07C}"/>
                </a:ext>
              </a:extLst>
            </p:cNvPr>
            <p:cNvSpPr/>
            <p:nvPr/>
          </p:nvSpPr>
          <p:spPr>
            <a:xfrm>
              <a:off x="8568689" y="2325476"/>
              <a:ext cx="144208" cy="243839"/>
            </a:xfrm>
            <a:custGeom>
              <a:avLst/>
              <a:gdLst>
                <a:gd name="connsiteX0" fmla="*/ 0 w 144208"/>
                <a:gd name="connsiteY0" fmla="*/ 172402 h 243839"/>
                <a:gd name="connsiteX1" fmla="*/ 72104 w 144208"/>
                <a:gd name="connsiteY1" fmla="*/ 243840 h 243839"/>
                <a:gd name="connsiteX2" fmla="*/ 144208 w 144208"/>
                <a:gd name="connsiteY2" fmla="*/ 172402 h 243839"/>
                <a:gd name="connsiteX3" fmla="*/ 144208 w 144208"/>
                <a:gd name="connsiteY3" fmla="*/ 0 h 243839"/>
                <a:gd name="connsiteX4" fmla="*/ 0 w 144208"/>
                <a:gd name="connsiteY4" fmla="*/ 0 h 243839"/>
                <a:gd name="connsiteX5" fmla="*/ 0 w 144208"/>
                <a:gd name="connsiteY5" fmla="*/ 172402 h 243839"/>
                <a:gd name="connsiteX6" fmla="*/ 72104 w 144208"/>
                <a:gd name="connsiteY6" fmla="*/ 41910 h 243839"/>
                <a:gd name="connsiteX7" fmla="*/ 126016 w 144208"/>
                <a:gd name="connsiteY7" fmla="*/ 95250 h 243839"/>
                <a:gd name="connsiteX8" fmla="*/ 72104 w 144208"/>
                <a:gd name="connsiteY8" fmla="*/ 148590 h 243839"/>
                <a:gd name="connsiteX9" fmla="*/ 18193 w 144208"/>
                <a:gd name="connsiteY9" fmla="*/ 95250 h 243839"/>
                <a:gd name="connsiteX10" fmla="*/ 72104 w 144208"/>
                <a:gd name="connsiteY10" fmla="*/ 41910 h 24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208" h="243839">
                  <a:moveTo>
                    <a:pt x="0" y="172402"/>
                  </a:moveTo>
                  <a:cubicBezTo>
                    <a:pt x="0" y="211455"/>
                    <a:pt x="32671" y="243840"/>
                    <a:pt x="72104" y="243840"/>
                  </a:cubicBezTo>
                  <a:cubicBezTo>
                    <a:pt x="111538" y="243840"/>
                    <a:pt x="144208" y="211455"/>
                    <a:pt x="144208" y="172402"/>
                  </a:cubicBezTo>
                  <a:lnTo>
                    <a:pt x="144208" y="0"/>
                  </a:lnTo>
                  <a:lnTo>
                    <a:pt x="0" y="0"/>
                  </a:lnTo>
                  <a:lnTo>
                    <a:pt x="0" y="172402"/>
                  </a:lnTo>
                  <a:close/>
                  <a:moveTo>
                    <a:pt x="72104" y="41910"/>
                  </a:moveTo>
                  <a:cubicBezTo>
                    <a:pt x="101917" y="41910"/>
                    <a:pt x="126016" y="65723"/>
                    <a:pt x="126016" y="95250"/>
                  </a:cubicBezTo>
                  <a:cubicBezTo>
                    <a:pt x="126016" y="124777"/>
                    <a:pt x="102013" y="148590"/>
                    <a:pt x="72104" y="148590"/>
                  </a:cubicBezTo>
                  <a:cubicBezTo>
                    <a:pt x="42291" y="148590"/>
                    <a:pt x="18193" y="124777"/>
                    <a:pt x="18193" y="95250"/>
                  </a:cubicBezTo>
                  <a:cubicBezTo>
                    <a:pt x="18193" y="65723"/>
                    <a:pt x="42291" y="41910"/>
                    <a:pt x="72104" y="419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7CC2D7FA-A02B-A67F-C18B-AA2D435D93C2}"/>
                </a:ext>
              </a:extLst>
            </p:cNvPr>
            <p:cNvSpPr/>
            <p:nvPr/>
          </p:nvSpPr>
          <p:spPr>
            <a:xfrm>
              <a:off x="8568689" y="2266421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C471B543-D5A7-CECF-C5BB-1CADC082DD31}"/>
                </a:ext>
              </a:extLst>
            </p:cNvPr>
            <p:cNvSpPr/>
            <p:nvPr/>
          </p:nvSpPr>
          <p:spPr>
            <a:xfrm>
              <a:off x="8743759" y="211783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2DC9AD2C-BBDE-A9E8-0B32-21FE7B4DA9F2}"/>
                </a:ext>
              </a:extLst>
            </p:cNvPr>
            <p:cNvSpPr/>
            <p:nvPr/>
          </p:nvSpPr>
          <p:spPr>
            <a:xfrm>
              <a:off x="8503252" y="2117831"/>
              <a:ext cx="17335" cy="17144"/>
            </a:xfrm>
            <a:custGeom>
              <a:avLst/>
              <a:gdLst>
                <a:gd name="connsiteX0" fmla="*/ 17335 w 17335"/>
                <a:gd name="connsiteY0" fmla="*/ 8573 h 17144"/>
                <a:gd name="connsiteX1" fmla="*/ 8668 w 17335"/>
                <a:gd name="connsiteY1" fmla="*/ 17145 h 17144"/>
                <a:gd name="connsiteX2" fmla="*/ 0 w 17335"/>
                <a:gd name="connsiteY2" fmla="*/ 8573 h 17144"/>
                <a:gd name="connsiteX3" fmla="*/ 8668 w 17335"/>
                <a:gd name="connsiteY3" fmla="*/ 0 h 17144"/>
                <a:gd name="connsiteX4" fmla="*/ 17335 w 17335"/>
                <a:gd name="connsiteY4" fmla="*/ 8573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0C924379-E0DF-14AC-DD62-B1F194A8F545}"/>
                </a:ext>
              </a:extLst>
            </p:cNvPr>
            <p:cNvSpPr/>
            <p:nvPr/>
          </p:nvSpPr>
          <p:spPr>
            <a:xfrm>
              <a:off x="8762046" y="251026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A28DE959-14AC-A609-B1B2-424AF5E441CE}"/>
                </a:ext>
              </a:extLst>
            </p:cNvPr>
            <p:cNvSpPr/>
            <p:nvPr/>
          </p:nvSpPr>
          <p:spPr>
            <a:xfrm>
              <a:off x="8514778" y="241501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D8830429-A031-5BF9-3D02-1A913498B737}"/>
                </a:ext>
              </a:extLst>
            </p:cNvPr>
            <p:cNvSpPr/>
            <p:nvPr/>
          </p:nvSpPr>
          <p:spPr>
            <a:xfrm>
              <a:off x="8436863" y="2534073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B14BA42-482D-1D21-7280-976C3C6B0105}"/>
                </a:ext>
              </a:extLst>
            </p:cNvPr>
            <p:cNvSpPr/>
            <p:nvPr/>
          </p:nvSpPr>
          <p:spPr>
            <a:xfrm>
              <a:off x="8262746" y="2111163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74536FD-1A30-3503-DED2-77EC1A118A12}"/>
                </a:ext>
              </a:extLst>
            </p:cNvPr>
            <p:cNvSpPr/>
            <p:nvPr/>
          </p:nvSpPr>
          <p:spPr>
            <a:xfrm>
              <a:off x="8257031" y="2343573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8A9DA4DD-A4B1-D8DB-CB23-611F53CDCA88}"/>
              </a:ext>
            </a:extLst>
          </p:cNvPr>
          <p:cNvSpPr txBox="1"/>
          <p:nvPr/>
        </p:nvSpPr>
        <p:spPr>
          <a:xfrm>
            <a:off x="7959977" y="4426517"/>
            <a:ext cx="303014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justLow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90665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5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75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4" grpId="0"/>
      <p:bldP spid="35" grpId="0"/>
      <p:bldP spid="5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F6DE46-765D-45D1-7A75-CE043D3FB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44</a:t>
            </a:fld>
            <a:endParaRPr lang="en-US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A12A0A9C-AC92-D12F-4F18-40D51734E33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79414" y="3626250"/>
            <a:ext cx="2318437" cy="2199501"/>
          </a:xfrm>
        </p:spPr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F60E7108-FD50-EAA7-5049-CD1AB87A0C1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620AE480-EFEF-6EB4-BFBD-FDE0E35533D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2990" y="1329670"/>
            <a:ext cx="2318437" cy="2199501"/>
          </a:xfrm>
        </p:spPr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1E05D3E7-2881-97E9-CA2E-07946FAABD63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94468" y="924315"/>
            <a:ext cx="2318437" cy="2199501"/>
          </a:xfr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2A4CEF7-F8D1-AE55-F057-5B659FDABDF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3034" y="4238316"/>
            <a:ext cx="4153633" cy="48768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9191829-8858-02C9-ADEF-BE5B220C2C3E}"/>
              </a:ext>
            </a:extLst>
          </p:cNvPr>
          <p:cNvSpPr txBox="1"/>
          <p:nvPr/>
        </p:nvSpPr>
        <p:spPr>
          <a:xfrm>
            <a:off x="6730950" y="4297789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6A96BAD-3319-356F-C56F-9E54D5DA0EA7}"/>
              </a:ext>
            </a:extLst>
          </p:cNvPr>
          <p:cNvSpPr txBox="1"/>
          <p:nvPr/>
        </p:nvSpPr>
        <p:spPr>
          <a:xfrm>
            <a:off x="5798242" y="4833464"/>
            <a:ext cx="5703215" cy="1131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دهید.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0838ED9C-C89D-1E9E-BB1C-02377B0F4A47}"/>
              </a:ext>
            </a:extLst>
          </p:cNvPr>
          <p:cNvGrpSpPr/>
          <p:nvPr/>
        </p:nvGrpSpPr>
        <p:grpSpPr>
          <a:xfrm>
            <a:off x="1589610" y="5615873"/>
            <a:ext cx="3027912" cy="419757"/>
            <a:chOff x="1387262" y="5422206"/>
            <a:chExt cx="3027912" cy="419757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F30C502D-D421-A14F-F753-44C6B5D16DBF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73E9104F-22F5-3112-5A5A-903DD8B7B27A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61" name="Rectangle 7">
                  <a:extLst>
                    <a:ext uri="{FF2B5EF4-FFF2-40B4-BE49-F238E27FC236}">
                      <a16:creationId xmlns:a16="http://schemas.microsoft.com/office/drawing/2014/main" id="{BD9EF85F-4E05-6572-DBD6-3AC2EE5AD2C5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2" name="Rectangle 61">
                  <a:extLst>
                    <a:ext uri="{FF2B5EF4-FFF2-40B4-BE49-F238E27FC236}">
                      <a16:creationId xmlns:a16="http://schemas.microsoft.com/office/drawing/2014/main" id="{DE75B9CC-AC33-1974-A99B-604BD4333D84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F1879877-6CA6-C10C-9683-0DAC0B269B8E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59" name="Rectangle 7">
                  <a:extLst>
                    <a:ext uri="{FF2B5EF4-FFF2-40B4-BE49-F238E27FC236}">
                      <a16:creationId xmlns:a16="http://schemas.microsoft.com/office/drawing/2014/main" id="{BA614691-473B-B594-E032-33E2B1345AB3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B5EAA20E-15FD-62BB-4E78-43B60929229C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C3D38EFB-C442-0B1F-3CF8-5F8BAFD177D6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Isosceles Triangle 55">
              <a:extLst>
                <a:ext uri="{FF2B5EF4-FFF2-40B4-BE49-F238E27FC236}">
                  <a16:creationId xmlns:a16="http://schemas.microsoft.com/office/drawing/2014/main" id="{01FCD442-6F60-F3FC-1D52-ABA1DE4388CC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6ED402D5-00A3-69BC-3DCE-1F83E2933F96}"/>
              </a:ext>
            </a:extLst>
          </p:cNvPr>
          <p:cNvSpPr txBox="1"/>
          <p:nvPr/>
        </p:nvSpPr>
        <p:spPr>
          <a:xfrm>
            <a:off x="1762513" y="5656474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DD645B14-C829-DDE4-853C-EDE7A618949F}"/>
              </a:ext>
            </a:extLst>
          </p:cNvPr>
          <p:cNvGrpSpPr/>
          <p:nvPr/>
        </p:nvGrpSpPr>
        <p:grpSpPr>
          <a:xfrm>
            <a:off x="2406511" y="2950199"/>
            <a:ext cx="3027912" cy="419757"/>
            <a:chOff x="1387262" y="5422206"/>
            <a:chExt cx="3027912" cy="419757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DBC8C23D-519B-9FFC-0664-E7EE29AB1AB1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7063E13B-1394-53AE-1F89-69A1F9F85940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72" name="Rectangle 7">
                  <a:extLst>
                    <a:ext uri="{FF2B5EF4-FFF2-40B4-BE49-F238E27FC236}">
                      <a16:creationId xmlns:a16="http://schemas.microsoft.com/office/drawing/2014/main" id="{3E55FA3B-A940-9B63-AC01-7E1F9ACFAFF7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" name="Rectangle 72">
                  <a:extLst>
                    <a:ext uri="{FF2B5EF4-FFF2-40B4-BE49-F238E27FC236}">
                      <a16:creationId xmlns:a16="http://schemas.microsoft.com/office/drawing/2014/main" id="{BDCA7EC8-9107-17E2-091C-80026F1049DB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5EA9B51E-191C-C94F-9668-8C9129EB7A7D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70" name="Rectangle 7">
                  <a:extLst>
                    <a:ext uri="{FF2B5EF4-FFF2-40B4-BE49-F238E27FC236}">
                      <a16:creationId xmlns:a16="http://schemas.microsoft.com/office/drawing/2014/main" id="{286D3404-4CDE-C7B9-A784-20EE47D79848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" name="Rectangle 70">
                  <a:extLst>
                    <a:ext uri="{FF2B5EF4-FFF2-40B4-BE49-F238E27FC236}">
                      <a16:creationId xmlns:a16="http://schemas.microsoft.com/office/drawing/2014/main" id="{6C3175F5-8ED8-3AA1-AC59-ED8D603D49AD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C4AF0FA7-8666-AD5C-83B5-A9250261816F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Isosceles Triangle 66">
              <a:extLst>
                <a:ext uri="{FF2B5EF4-FFF2-40B4-BE49-F238E27FC236}">
                  <a16:creationId xmlns:a16="http://schemas.microsoft.com/office/drawing/2014/main" id="{C39F43CA-3749-8C23-A5BB-8E524EB531A0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3521BE7F-9FAC-27AF-C406-8A1C79C5BA47}"/>
              </a:ext>
            </a:extLst>
          </p:cNvPr>
          <p:cNvSpPr txBox="1"/>
          <p:nvPr/>
        </p:nvSpPr>
        <p:spPr>
          <a:xfrm>
            <a:off x="2579414" y="2990800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A21D32BC-DC09-6F7A-57B3-B731EAB36875}"/>
              </a:ext>
            </a:extLst>
          </p:cNvPr>
          <p:cNvGrpSpPr/>
          <p:nvPr/>
        </p:nvGrpSpPr>
        <p:grpSpPr>
          <a:xfrm>
            <a:off x="5548041" y="3378766"/>
            <a:ext cx="3027912" cy="419757"/>
            <a:chOff x="1387262" y="5422206"/>
            <a:chExt cx="3027912" cy="419757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6E552AEE-97B2-3CB4-35B3-18D9BDE5FCED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D8679FC0-C410-D84C-A0D8-6AA0350CA4B7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83" name="Rectangle 7">
                  <a:extLst>
                    <a:ext uri="{FF2B5EF4-FFF2-40B4-BE49-F238E27FC236}">
                      <a16:creationId xmlns:a16="http://schemas.microsoft.com/office/drawing/2014/main" id="{AE733DA4-F961-26F3-CE8C-11A0A677ED29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" name="Rectangle 83">
                  <a:extLst>
                    <a:ext uri="{FF2B5EF4-FFF2-40B4-BE49-F238E27FC236}">
                      <a16:creationId xmlns:a16="http://schemas.microsoft.com/office/drawing/2014/main" id="{DF6077CC-780C-53E6-234E-55817E37B662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A5C7AB10-88A2-FDAB-70C7-9A45F38D1328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81" name="Rectangle 7">
                  <a:extLst>
                    <a:ext uri="{FF2B5EF4-FFF2-40B4-BE49-F238E27FC236}">
                      <a16:creationId xmlns:a16="http://schemas.microsoft.com/office/drawing/2014/main" id="{276E1D93-8744-707B-4C35-EBAE1252FB11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>
                  <a:extLst>
                    <a:ext uri="{FF2B5EF4-FFF2-40B4-BE49-F238E27FC236}">
                      <a16:creationId xmlns:a16="http://schemas.microsoft.com/office/drawing/2014/main" id="{314148F8-6162-992A-25DD-12C7DBB52E89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2BDCFDC3-3EF7-1C53-862F-BD12E63A7692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Isosceles Triangle 77">
              <a:extLst>
                <a:ext uri="{FF2B5EF4-FFF2-40B4-BE49-F238E27FC236}">
                  <a16:creationId xmlns:a16="http://schemas.microsoft.com/office/drawing/2014/main" id="{6771510B-DA5D-D3E9-69C4-C57C8A8311D1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72E15217-8D91-4AAD-5AAE-4C67A49AB5AA}"/>
              </a:ext>
            </a:extLst>
          </p:cNvPr>
          <p:cNvSpPr txBox="1"/>
          <p:nvPr/>
        </p:nvSpPr>
        <p:spPr>
          <a:xfrm>
            <a:off x="5720944" y="3419367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97" name="Group 96">
            <a:extLst>
              <a:ext uri="{FF2B5EF4-FFF2-40B4-BE49-F238E27FC236}">
                <a16:creationId xmlns:a16="http://schemas.microsoft.com/office/drawing/2014/main" id="{F83CA153-69CF-B0B5-20B0-4AF680236C73}"/>
              </a:ext>
            </a:extLst>
          </p:cNvPr>
          <p:cNvGrpSpPr/>
          <p:nvPr/>
        </p:nvGrpSpPr>
        <p:grpSpPr>
          <a:xfrm>
            <a:off x="9250903" y="2936523"/>
            <a:ext cx="2328511" cy="419757"/>
            <a:chOff x="8959710" y="2927068"/>
            <a:chExt cx="2328511" cy="419757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74D9E168-9E5C-9D8B-AAD9-C2BBCB812E00}"/>
                </a:ext>
              </a:extLst>
            </p:cNvPr>
            <p:cNvGrpSpPr/>
            <p:nvPr userDrawn="1"/>
          </p:nvGrpSpPr>
          <p:grpSpPr>
            <a:xfrm>
              <a:off x="8959710" y="2927068"/>
              <a:ext cx="2019449" cy="419757"/>
              <a:chOff x="8341028" y="178159"/>
              <a:chExt cx="1869519" cy="388593"/>
            </a:xfrm>
          </p:grpSpPr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B4F06EC0-FBAD-E177-4873-B3C539CF913C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1869519" cy="388593"/>
                <a:chOff x="8414693" y="179879"/>
                <a:chExt cx="1869519" cy="388593"/>
              </a:xfrm>
              <a:solidFill>
                <a:srgbClr val="78CFD6"/>
              </a:solidFill>
            </p:grpSpPr>
            <p:sp>
              <p:nvSpPr>
                <p:cNvPr id="94" name="Rectangle 7">
                  <a:extLst>
                    <a:ext uri="{FF2B5EF4-FFF2-40B4-BE49-F238E27FC236}">
                      <a16:creationId xmlns:a16="http://schemas.microsoft.com/office/drawing/2014/main" id="{E7284F11-C56C-9144-A32F-9AFC46C4B79D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5" name="Rectangle 94">
                  <a:extLst>
                    <a:ext uri="{FF2B5EF4-FFF2-40B4-BE49-F238E27FC236}">
                      <a16:creationId xmlns:a16="http://schemas.microsoft.com/office/drawing/2014/main" id="{20994B0C-672F-22C5-0C51-6DBC6092BA0E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349137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91" name="Group 90">
                <a:extLst>
                  <a:ext uri="{FF2B5EF4-FFF2-40B4-BE49-F238E27FC236}">
                    <a16:creationId xmlns:a16="http://schemas.microsoft.com/office/drawing/2014/main" id="{CD9C2275-CFF4-8F41-4664-03390BCED89B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1613750" cy="388593"/>
                <a:chOff x="8439794" y="179879"/>
                <a:chExt cx="1613750" cy="388593"/>
              </a:xfrm>
            </p:grpSpPr>
            <p:sp>
              <p:nvSpPr>
                <p:cNvPr id="92" name="Rectangle 7">
                  <a:extLst>
                    <a:ext uri="{FF2B5EF4-FFF2-40B4-BE49-F238E27FC236}">
                      <a16:creationId xmlns:a16="http://schemas.microsoft.com/office/drawing/2014/main" id="{C5ED7753-5C23-4524-1E55-3ACE2B56D31F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3" name="Rectangle 92">
                  <a:extLst>
                    <a:ext uri="{FF2B5EF4-FFF2-40B4-BE49-F238E27FC236}">
                      <a16:creationId xmlns:a16="http://schemas.microsoft.com/office/drawing/2014/main" id="{09A8957D-1E49-D3A0-D0F3-4FC0A5731749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127659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72CB5D2F-3EBD-EB01-E469-6A744BF3ECA6}"/>
                </a:ext>
              </a:extLst>
            </p:cNvPr>
            <p:cNvSpPr/>
            <p:nvPr userDrawn="1"/>
          </p:nvSpPr>
          <p:spPr>
            <a:xfrm>
              <a:off x="10693987" y="2927068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Isosceles Triangle 88">
              <a:extLst>
                <a:ext uri="{FF2B5EF4-FFF2-40B4-BE49-F238E27FC236}">
                  <a16:creationId xmlns:a16="http://schemas.microsoft.com/office/drawing/2014/main" id="{42CC1E7C-CF7A-31B3-44E2-3C53633EF1AA}"/>
                </a:ext>
              </a:extLst>
            </p:cNvPr>
            <p:cNvSpPr/>
            <p:nvPr userDrawn="1"/>
          </p:nvSpPr>
          <p:spPr>
            <a:xfrm rot="16200000">
              <a:off x="11098936" y="3075868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92000EE5-FA79-1000-D9CD-A544DF5585D2}"/>
              </a:ext>
            </a:extLst>
          </p:cNvPr>
          <p:cNvSpPr txBox="1"/>
          <p:nvPr/>
        </p:nvSpPr>
        <p:spPr>
          <a:xfrm>
            <a:off x="9034643" y="2977363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99" name="Graphic 98">
            <a:extLst>
              <a:ext uri="{FF2B5EF4-FFF2-40B4-BE49-F238E27FC236}">
                <a16:creationId xmlns:a16="http://schemas.microsoft.com/office/drawing/2014/main" id="{48EFD7C8-E44C-A2D9-63C1-F6E952A4494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100" name="TextBox 99">
            <a:extLst>
              <a:ext uri="{FF2B5EF4-FFF2-40B4-BE49-F238E27FC236}">
                <a16:creationId xmlns:a16="http://schemas.microsoft.com/office/drawing/2014/main" id="{85AE64D4-5A85-B0EB-E5C1-469AFCA8AC16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3676FCB4-24B8-86D1-1008-513C720F5403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84400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56F5A39-DF70-30F7-822B-928F3F5BDA12}"/>
              </a:ext>
            </a:extLst>
          </p:cNvPr>
          <p:cNvSpPr txBox="1"/>
          <p:nvPr/>
        </p:nvSpPr>
        <p:spPr>
          <a:xfrm>
            <a:off x="2456872" y="2986544"/>
            <a:ext cx="766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7200" dirty="0">
                <a:latin typeface="Vazir" panose="020B0603030804020204" pitchFamily="34" charset="-78"/>
                <a:cs typeface="B Titr" panose="00000700000000000000" pitchFamily="2" charset="-78"/>
              </a:rPr>
              <a:t>با تشکر از توجه شما</a:t>
            </a:r>
            <a:endParaRPr lang="en-US" sz="7200" dirty="0"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44174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CA61DC3-4982-0296-970D-A25AFF90E84F}"/>
              </a:ext>
            </a:extLst>
          </p:cNvPr>
          <p:cNvGrpSpPr/>
          <p:nvPr/>
        </p:nvGrpSpPr>
        <p:grpSpPr>
          <a:xfrm>
            <a:off x="1462367" y="875400"/>
            <a:ext cx="9267266" cy="4865733"/>
            <a:chOff x="1538441" y="1664985"/>
            <a:chExt cx="9258705" cy="4861239"/>
          </a:xfrm>
          <a:solidFill>
            <a:srgbClr val="054F58"/>
          </a:solidFill>
        </p:grpSpPr>
        <p:grpSp>
          <p:nvGrpSpPr>
            <p:cNvPr id="3" name="Graphic 3">
              <a:extLst>
                <a:ext uri="{FF2B5EF4-FFF2-40B4-BE49-F238E27FC236}">
                  <a16:creationId xmlns:a16="http://schemas.microsoft.com/office/drawing/2014/main" id="{A9886A71-487A-8B09-B95C-E2D8E8E4B3D0}"/>
                </a:ext>
              </a:extLst>
            </p:cNvPr>
            <p:cNvGrpSpPr/>
            <p:nvPr/>
          </p:nvGrpSpPr>
          <p:grpSpPr>
            <a:xfrm>
              <a:off x="7820991" y="1664985"/>
              <a:ext cx="662268" cy="662268"/>
              <a:chOff x="9730166" y="1723173"/>
              <a:chExt cx="607294" cy="607294"/>
            </a:xfrm>
            <a:grpFill/>
          </p:grpSpPr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E3E269CA-6B45-3B9C-D8D9-B937A4F260CA}"/>
                  </a:ext>
                </a:extLst>
              </p:cNvPr>
              <p:cNvSpPr/>
              <p:nvPr/>
            </p:nvSpPr>
            <p:spPr>
              <a:xfrm>
                <a:off x="9987043" y="2011334"/>
                <a:ext cx="91270" cy="73614"/>
              </a:xfrm>
              <a:custGeom>
                <a:avLst/>
                <a:gdLst>
                  <a:gd name="connsiteX0" fmla="*/ 45635 w 91270"/>
                  <a:gd name="connsiteY0" fmla="*/ 0 h 73614"/>
                  <a:gd name="connsiteX1" fmla="*/ 0 w 91270"/>
                  <a:gd name="connsiteY1" fmla="*/ 45635 h 73614"/>
                  <a:gd name="connsiteX2" fmla="*/ 0 w 91270"/>
                  <a:gd name="connsiteY2" fmla="*/ 73615 h 73614"/>
                  <a:gd name="connsiteX3" fmla="*/ 91270 w 91270"/>
                  <a:gd name="connsiteY3" fmla="*/ 73615 h 73614"/>
                  <a:gd name="connsiteX4" fmla="*/ 91270 w 91270"/>
                  <a:gd name="connsiteY4" fmla="*/ 45635 h 73614"/>
                  <a:gd name="connsiteX5" fmla="*/ 45635 w 91270"/>
                  <a:gd name="connsiteY5" fmla="*/ 0 h 73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270" h="73614">
                    <a:moveTo>
                      <a:pt x="45635" y="0"/>
                    </a:moveTo>
                    <a:cubicBezTo>
                      <a:pt x="20753" y="0"/>
                      <a:pt x="0" y="20752"/>
                      <a:pt x="0" y="45635"/>
                    </a:cubicBezTo>
                    <a:lnTo>
                      <a:pt x="0" y="73615"/>
                    </a:lnTo>
                    <a:lnTo>
                      <a:pt x="91270" y="73615"/>
                    </a:lnTo>
                    <a:lnTo>
                      <a:pt x="91270" y="45635"/>
                    </a:lnTo>
                    <a:cubicBezTo>
                      <a:pt x="91270" y="20752"/>
                      <a:pt x="70517" y="0"/>
                      <a:pt x="45635" y="0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E1750DAD-A8FA-4286-9BBB-CA929C7DFDCD}"/>
                  </a:ext>
                </a:extLst>
              </p:cNvPr>
              <p:cNvSpPr/>
              <p:nvPr/>
            </p:nvSpPr>
            <p:spPr>
              <a:xfrm>
                <a:off x="10004698" y="1942985"/>
                <a:ext cx="55959" cy="55959"/>
              </a:xfrm>
              <a:custGeom>
                <a:avLst/>
                <a:gdLst>
                  <a:gd name="connsiteX0" fmla="*/ 27979 w 55959"/>
                  <a:gd name="connsiteY0" fmla="*/ 55959 h 55959"/>
                  <a:gd name="connsiteX1" fmla="*/ 55959 w 55959"/>
                  <a:gd name="connsiteY1" fmla="*/ 27980 h 55959"/>
                  <a:gd name="connsiteX2" fmla="*/ 27979 w 55959"/>
                  <a:gd name="connsiteY2" fmla="*/ 0 h 55959"/>
                  <a:gd name="connsiteX3" fmla="*/ 0 w 55959"/>
                  <a:gd name="connsiteY3" fmla="*/ 27980 h 55959"/>
                  <a:gd name="connsiteX4" fmla="*/ 27979 w 55959"/>
                  <a:gd name="connsiteY4" fmla="*/ 55959 h 55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959" h="55959">
                    <a:moveTo>
                      <a:pt x="27979" y="55959"/>
                    </a:moveTo>
                    <a:cubicBezTo>
                      <a:pt x="43570" y="55959"/>
                      <a:pt x="55959" y="43467"/>
                      <a:pt x="55959" y="27980"/>
                    </a:cubicBezTo>
                    <a:cubicBezTo>
                      <a:pt x="55959" y="12390"/>
                      <a:pt x="43570" y="0"/>
                      <a:pt x="27979" y="0"/>
                    </a:cubicBezTo>
                    <a:cubicBezTo>
                      <a:pt x="12390" y="0"/>
                      <a:pt x="0" y="12390"/>
                      <a:pt x="0" y="27980"/>
                    </a:cubicBezTo>
                    <a:cubicBezTo>
                      <a:pt x="0" y="43467"/>
                      <a:pt x="12390" y="55959"/>
                      <a:pt x="27979" y="55959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7B70F4AB-07DC-1AC8-4CEA-050472F385C1}"/>
                  </a:ext>
                </a:extLst>
              </p:cNvPr>
              <p:cNvSpPr/>
              <p:nvPr/>
            </p:nvSpPr>
            <p:spPr>
              <a:xfrm>
                <a:off x="9730166" y="1723173"/>
                <a:ext cx="607294" cy="607294"/>
              </a:xfrm>
              <a:custGeom>
                <a:avLst/>
                <a:gdLst>
                  <a:gd name="connsiteX0" fmla="*/ 601100 w 607294"/>
                  <a:gd name="connsiteY0" fmla="*/ 297453 h 607294"/>
                  <a:gd name="connsiteX1" fmla="*/ 543076 w 607294"/>
                  <a:gd name="connsiteY1" fmla="*/ 297453 h 607294"/>
                  <a:gd name="connsiteX2" fmla="*/ 309842 w 607294"/>
                  <a:gd name="connsiteY2" fmla="*/ 64219 h 607294"/>
                  <a:gd name="connsiteX3" fmla="*/ 309842 w 607294"/>
                  <a:gd name="connsiteY3" fmla="*/ 6195 h 607294"/>
                  <a:gd name="connsiteX4" fmla="*/ 303648 w 607294"/>
                  <a:gd name="connsiteY4" fmla="*/ 0 h 607294"/>
                  <a:gd name="connsiteX5" fmla="*/ 297453 w 607294"/>
                  <a:gd name="connsiteY5" fmla="*/ 6195 h 607294"/>
                  <a:gd name="connsiteX6" fmla="*/ 297453 w 607294"/>
                  <a:gd name="connsiteY6" fmla="*/ 64219 h 607294"/>
                  <a:gd name="connsiteX7" fmla="*/ 64220 w 607294"/>
                  <a:gd name="connsiteY7" fmla="*/ 297453 h 607294"/>
                  <a:gd name="connsiteX8" fmla="*/ 6195 w 607294"/>
                  <a:gd name="connsiteY8" fmla="*/ 297453 h 607294"/>
                  <a:gd name="connsiteX9" fmla="*/ 0 w 607294"/>
                  <a:gd name="connsiteY9" fmla="*/ 303647 h 607294"/>
                  <a:gd name="connsiteX10" fmla="*/ 6195 w 607294"/>
                  <a:gd name="connsiteY10" fmla="*/ 309842 h 607294"/>
                  <a:gd name="connsiteX11" fmla="*/ 64220 w 607294"/>
                  <a:gd name="connsiteY11" fmla="*/ 309842 h 607294"/>
                  <a:gd name="connsiteX12" fmla="*/ 297453 w 607294"/>
                  <a:gd name="connsiteY12" fmla="*/ 543075 h 607294"/>
                  <a:gd name="connsiteX13" fmla="*/ 297453 w 607294"/>
                  <a:gd name="connsiteY13" fmla="*/ 601100 h 607294"/>
                  <a:gd name="connsiteX14" fmla="*/ 303648 w 607294"/>
                  <a:gd name="connsiteY14" fmla="*/ 607295 h 607294"/>
                  <a:gd name="connsiteX15" fmla="*/ 309842 w 607294"/>
                  <a:gd name="connsiteY15" fmla="*/ 601100 h 607294"/>
                  <a:gd name="connsiteX16" fmla="*/ 309842 w 607294"/>
                  <a:gd name="connsiteY16" fmla="*/ 543179 h 607294"/>
                  <a:gd name="connsiteX17" fmla="*/ 543076 w 607294"/>
                  <a:gd name="connsiteY17" fmla="*/ 309945 h 607294"/>
                  <a:gd name="connsiteX18" fmla="*/ 601100 w 607294"/>
                  <a:gd name="connsiteY18" fmla="*/ 309945 h 607294"/>
                  <a:gd name="connsiteX19" fmla="*/ 607295 w 607294"/>
                  <a:gd name="connsiteY19" fmla="*/ 303751 h 607294"/>
                  <a:gd name="connsiteX20" fmla="*/ 601100 w 607294"/>
                  <a:gd name="connsiteY20" fmla="*/ 297453 h 607294"/>
                  <a:gd name="connsiteX21" fmla="*/ 296317 w 607294"/>
                  <a:gd name="connsiteY21" fmla="*/ 102627 h 607294"/>
                  <a:gd name="connsiteX22" fmla="*/ 296317 w 607294"/>
                  <a:gd name="connsiteY22" fmla="*/ 116152 h 607294"/>
                  <a:gd name="connsiteX23" fmla="*/ 114913 w 607294"/>
                  <a:gd name="connsiteY23" fmla="*/ 297556 h 607294"/>
                  <a:gd name="connsiteX24" fmla="*/ 101388 w 607294"/>
                  <a:gd name="connsiteY24" fmla="*/ 297556 h 607294"/>
                  <a:gd name="connsiteX25" fmla="*/ 296317 w 607294"/>
                  <a:gd name="connsiteY25" fmla="*/ 102627 h 607294"/>
                  <a:gd name="connsiteX26" fmla="*/ 224767 w 607294"/>
                  <a:gd name="connsiteY26" fmla="*/ 291258 h 607294"/>
                  <a:gd name="connsiteX27" fmla="*/ 224767 w 607294"/>
                  <a:gd name="connsiteY27" fmla="*/ 317173 h 607294"/>
                  <a:gd name="connsiteX28" fmla="*/ 198852 w 607294"/>
                  <a:gd name="connsiteY28" fmla="*/ 317173 h 607294"/>
                  <a:gd name="connsiteX29" fmla="*/ 198852 w 607294"/>
                  <a:gd name="connsiteY29" fmla="*/ 291258 h 607294"/>
                  <a:gd name="connsiteX30" fmla="*/ 224767 w 607294"/>
                  <a:gd name="connsiteY30" fmla="*/ 291258 h 607294"/>
                  <a:gd name="connsiteX31" fmla="*/ 296317 w 607294"/>
                  <a:gd name="connsiteY31" fmla="*/ 504874 h 607294"/>
                  <a:gd name="connsiteX32" fmla="*/ 102420 w 607294"/>
                  <a:gd name="connsiteY32" fmla="*/ 310978 h 607294"/>
                  <a:gd name="connsiteX33" fmla="*/ 115945 w 607294"/>
                  <a:gd name="connsiteY33" fmla="*/ 310978 h 607294"/>
                  <a:gd name="connsiteX34" fmla="*/ 297349 w 607294"/>
                  <a:gd name="connsiteY34" fmla="*/ 492382 h 607294"/>
                  <a:gd name="connsiteX35" fmla="*/ 297349 w 607294"/>
                  <a:gd name="connsiteY35" fmla="*/ 504874 h 607294"/>
                  <a:gd name="connsiteX36" fmla="*/ 296317 w 607294"/>
                  <a:gd name="connsiteY36" fmla="*/ 504874 h 607294"/>
                  <a:gd name="connsiteX37" fmla="*/ 250682 w 607294"/>
                  <a:gd name="connsiteY37" fmla="*/ 375300 h 607294"/>
                  <a:gd name="connsiteX38" fmla="*/ 244487 w 607294"/>
                  <a:gd name="connsiteY38" fmla="*/ 369105 h 607294"/>
                  <a:gd name="connsiteX39" fmla="*/ 244487 w 607294"/>
                  <a:gd name="connsiteY39" fmla="*/ 334931 h 607294"/>
                  <a:gd name="connsiteX40" fmla="*/ 278662 w 607294"/>
                  <a:gd name="connsiteY40" fmla="*/ 282069 h 607294"/>
                  <a:gd name="connsiteX41" fmla="*/ 262039 w 607294"/>
                  <a:gd name="connsiteY41" fmla="*/ 248927 h 607294"/>
                  <a:gd name="connsiteX42" fmla="*/ 303544 w 607294"/>
                  <a:gd name="connsiteY42" fmla="*/ 207422 h 607294"/>
                  <a:gd name="connsiteX43" fmla="*/ 345049 w 607294"/>
                  <a:gd name="connsiteY43" fmla="*/ 248927 h 607294"/>
                  <a:gd name="connsiteX44" fmla="*/ 328426 w 607294"/>
                  <a:gd name="connsiteY44" fmla="*/ 282069 h 607294"/>
                  <a:gd name="connsiteX45" fmla="*/ 362601 w 607294"/>
                  <a:gd name="connsiteY45" fmla="*/ 334931 h 607294"/>
                  <a:gd name="connsiteX46" fmla="*/ 362601 w 607294"/>
                  <a:gd name="connsiteY46" fmla="*/ 369105 h 607294"/>
                  <a:gd name="connsiteX47" fmla="*/ 356406 w 607294"/>
                  <a:gd name="connsiteY47" fmla="*/ 375300 h 607294"/>
                  <a:gd name="connsiteX48" fmla="*/ 250682 w 607294"/>
                  <a:gd name="connsiteY48" fmla="*/ 375300 h 607294"/>
                  <a:gd name="connsiteX49" fmla="*/ 308707 w 607294"/>
                  <a:gd name="connsiteY49" fmla="*/ 504874 h 607294"/>
                  <a:gd name="connsiteX50" fmla="*/ 308707 w 607294"/>
                  <a:gd name="connsiteY50" fmla="*/ 491349 h 607294"/>
                  <a:gd name="connsiteX51" fmla="*/ 490111 w 607294"/>
                  <a:gd name="connsiteY51" fmla="*/ 309945 h 607294"/>
                  <a:gd name="connsiteX52" fmla="*/ 503636 w 607294"/>
                  <a:gd name="connsiteY52" fmla="*/ 309945 h 607294"/>
                  <a:gd name="connsiteX53" fmla="*/ 308707 w 607294"/>
                  <a:gd name="connsiteY53" fmla="*/ 504874 h 607294"/>
                  <a:gd name="connsiteX54" fmla="*/ 380256 w 607294"/>
                  <a:gd name="connsiteY54" fmla="*/ 317173 h 607294"/>
                  <a:gd name="connsiteX55" fmla="*/ 380256 w 607294"/>
                  <a:gd name="connsiteY55" fmla="*/ 291258 h 607294"/>
                  <a:gd name="connsiteX56" fmla="*/ 406171 w 607294"/>
                  <a:gd name="connsiteY56" fmla="*/ 291258 h 607294"/>
                  <a:gd name="connsiteX57" fmla="*/ 406171 w 607294"/>
                  <a:gd name="connsiteY57" fmla="*/ 317173 h 607294"/>
                  <a:gd name="connsiteX58" fmla="*/ 380256 w 607294"/>
                  <a:gd name="connsiteY58" fmla="*/ 317173 h 607294"/>
                  <a:gd name="connsiteX59" fmla="*/ 490111 w 607294"/>
                  <a:gd name="connsiteY59" fmla="*/ 297453 h 607294"/>
                  <a:gd name="connsiteX60" fmla="*/ 308707 w 607294"/>
                  <a:gd name="connsiteY60" fmla="*/ 116049 h 607294"/>
                  <a:gd name="connsiteX61" fmla="*/ 308707 w 607294"/>
                  <a:gd name="connsiteY61" fmla="*/ 102524 h 607294"/>
                  <a:gd name="connsiteX62" fmla="*/ 502603 w 607294"/>
                  <a:gd name="connsiteY62" fmla="*/ 296420 h 607294"/>
                  <a:gd name="connsiteX63" fmla="*/ 490111 w 607294"/>
                  <a:gd name="connsiteY63" fmla="*/ 296420 h 607294"/>
                  <a:gd name="connsiteX64" fmla="*/ 490111 w 607294"/>
                  <a:gd name="connsiteY64" fmla="*/ 297453 h 607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607294" h="607294">
                    <a:moveTo>
                      <a:pt x="601100" y="297453"/>
                    </a:moveTo>
                    <a:lnTo>
                      <a:pt x="543076" y="297453"/>
                    </a:lnTo>
                    <a:cubicBezTo>
                      <a:pt x="539978" y="169943"/>
                      <a:pt x="437351" y="67317"/>
                      <a:pt x="309842" y="64219"/>
                    </a:cubicBezTo>
                    <a:lnTo>
                      <a:pt x="309842" y="6195"/>
                    </a:lnTo>
                    <a:cubicBezTo>
                      <a:pt x="309842" y="3097"/>
                      <a:pt x="306745" y="0"/>
                      <a:pt x="303648" y="0"/>
                    </a:cubicBezTo>
                    <a:cubicBezTo>
                      <a:pt x="300550" y="0"/>
                      <a:pt x="297453" y="3097"/>
                      <a:pt x="297453" y="6195"/>
                    </a:cubicBezTo>
                    <a:lnTo>
                      <a:pt x="297453" y="64219"/>
                    </a:lnTo>
                    <a:cubicBezTo>
                      <a:pt x="169944" y="67317"/>
                      <a:pt x="67317" y="169943"/>
                      <a:pt x="64220" y="297453"/>
                    </a:cubicBezTo>
                    <a:lnTo>
                      <a:pt x="6195" y="297453"/>
                    </a:lnTo>
                    <a:cubicBezTo>
                      <a:pt x="3097" y="297453"/>
                      <a:pt x="0" y="300550"/>
                      <a:pt x="0" y="303647"/>
                    </a:cubicBezTo>
                    <a:cubicBezTo>
                      <a:pt x="0" y="306745"/>
                      <a:pt x="3097" y="309842"/>
                      <a:pt x="6195" y="309842"/>
                    </a:cubicBezTo>
                    <a:lnTo>
                      <a:pt x="64220" y="309842"/>
                    </a:lnTo>
                    <a:cubicBezTo>
                      <a:pt x="67317" y="437351"/>
                      <a:pt x="169944" y="539978"/>
                      <a:pt x="297453" y="543075"/>
                    </a:cubicBezTo>
                    <a:lnTo>
                      <a:pt x="297453" y="601100"/>
                    </a:lnTo>
                    <a:cubicBezTo>
                      <a:pt x="297453" y="604197"/>
                      <a:pt x="300550" y="607295"/>
                      <a:pt x="303648" y="607295"/>
                    </a:cubicBezTo>
                    <a:cubicBezTo>
                      <a:pt x="306745" y="607295"/>
                      <a:pt x="309842" y="604197"/>
                      <a:pt x="309842" y="601100"/>
                    </a:cubicBezTo>
                    <a:lnTo>
                      <a:pt x="309842" y="543179"/>
                    </a:lnTo>
                    <a:cubicBezTo>
                      <a:pt x="437351" y="540081"/>
                      <a:pt x="539978" y="437455"/>
                      <a:pt x="543076" y="309945"/>
                    </a:cubicBezTo>
                    <a:lnTo>
                      <a:pt x="601100" y="309945"/>
                    </a:lnTo>
                    <a:cubicBezTo>
                      <a:pt x="604198" y="309945"/>
                      <a:pt x="607295" y="306848"/>
                      <a:pt x="607295" y="303751"/>
                    </a:cubicBezTo>
                    <a:cubicBezTo>
                      <a:pt x="607295" y="300653"/>
                      <a:pt x="604198" y="297453"/>
                      <a:pt x="601100" y="297453"/>
                    </a:cubicBezTo>
                    <a:close/>
                    <a:moveTo>
                      <a:pt x="296317" y="102627"/>
                    </a:moveTo>
                    <a:lnTo>
                      <a:pt x="296317" y="116152"/>
                    </a:lnTo>
                    <a:cubicBezTo>
                      <a:pt x="197820" y="119249"/>
                      <a:pt x="118010" y="199059"/>
                      <a:pt x="114913" y="297556"/>
                    </a:cubicBezTo>
                    <a:lnTo>
                      <a:pt x="101388" y="297556"/>
                    </a:lnTo>
                    <a:cubicBezTo>
                      <a:pt x="105518" y="191728"/>
                      <a:pt x="190490" y="106757"/>
                      <a:pt x="296317" y="102627"/>
                    </a:cubicBezTo>
                    <a:close/>
                    <a:moveTo>
                      <a:pt x="224767" y="291258"/>
                    </a:moveTo>
                    <a:lnTo>
                      <a:pt x="224767" y="317173"/>
                    </a:lnTo>
                    <a:lnTo>
                      <a:pt x="198852" y="317173"/>
                    </a:lnTo>
                    <a:lnTo>
                      <a:pt x="198852" y="291258"/>
                    </a:lnTo>
                    <a:lnTo>
                      <a:pt x="224767" y="291258"/>
                    </a:lnTo>
                    <a:close/>
                    <a:moveTo>
                      <a:pt x="296317" y="504874"/>
                    </a:moveTo>
                    <a:cubicBezTo>
                      <a:pt x="190593" y="501777"/>
                      <a:pt x="105518" y="415670"/>
                      <a:pt x="102420" y="310978"/>
                    </a:cubicBezTo>
                    <a:lnTo>
                      <a:pt x="115945" y="310978"/>
                    </a:lnTo>
                    <a:cubicBezTo>
                      <a:pt x="119043" y="409475"/>
                      <a:pt x="198852" y="489284"/>
                      <a:pt x="297349" y="492382"/>
                    </a:cubicBezTo>
                    <a:lnTo>
                      <a:pt x="297349" y="504874"/>
                    </a:lnTo>
                    <a:lnTo>
                      <a:pt x="296317" y="504874"/>
                    </a:lnTo>
                    <a:close/>
                    <a:moveTo>
                      <a:pt x="250682" y="375300"/>
                    </a:moveTo>
                    <a:cubicBezTo>
                      <a:pt x="247584" y="375300"/>
                      <a:pt x="244487" y="372203"/>
                      <a:pt x="244487" y="369105"/>
                    </a:cubicBezTo>
                    <a:lnTo>
                      <a:pt x="244487" y="334931"/>
                    </a:lnTo>
                    <a:cubicBezTo>
                      <a:pt x="244487" y="311081"/>
                      <a:pt x="259045" y="291361"/>
                      <a:pt x="278662" y="282069"/>
                    </a:cubicBezTo>
                    <a:cubicBezTo>
                      <a:pt x="268337" y="274842"/>
                      <a:pt x="262039" y="262349"/>
                      <a:pt x="262039" y="248927"/>
                    </a:cubicBezTo>
                    <a:cubicBezTo>
                      <a:pt x="262039" y="226109"/>
                      <a:pt x="280727" y="207422"/>
                      <a:pt x="303544" y="207422"/>
                    </a:cubicBezTo>
                    <a:cubicBezTo>
                      <a:pt x="326361" y="207422"/>
                      <a:pt x="345049" y="226109"/>
                      <a:pt x="345049" y="248927"/>
                    </a:cubicBezTo>
                    <a:cubicBezTo>
                      <a:pt x="345049" y="262452"/>
                      <a:pt x="338854" y="274842"/>
                      <a:pt x="328426" y="282069"/>
                    </a:cubicBezTo>
                    <a:cubicBezTo>
                      <a:pt x="349179" y="291361"/>
                      <a:pt x="362601" y="311081"/>
                      <a:pt x="362601" y="334931"/>
                    </a:cubicBezTo>
                    <a:lnTo>
                      <a:pt x="362601" y="369105"/>
                    </a:lnTo>
                    <a:cubicBezTo>
                      <a:pt x="362601" y="372203"/>
                      <a:pt x="359504" y="375300"/>
                      <a:pt x="356406" y="375300"/>
                    </a:cubicBezTo>
                    <a:lnTo>
                      <a:pt x="250682" y="375300"/>
                    </a:lnTo>
                    <a:close/>
                    <a:moveTo>
                      <a:pt x="308707" y="504874"/>
                    </a:moveTo>
                    <a:lnTo>
                      <a:pt x="308707" y="491349"/>
                    </a:lnTo>
                    <a:cubicBezTo>
                      <a:pt x="407203" y="488252"/>
                      <a:pt x="487013" y="408442"/>
                      <a:pt x="490111" y="309945"/>
                    </a:cubicBezTo>
                    <a:lnTo>
                      <a:pt x="503636" y="309945"/>
                    </a:lnTo>
                    <a:cubicBezTo>
                      <a:pt x="499506" y="415670"/>
                      <a:pt x="414431" y="500745"/>
                      <a:pt x="308707" y="504874"/>
                    </a:cubicBezTo>
                    <a:close/>
                    <a:moveTo>
                      <a:pt x="380256" y="317173"/>
                    </a:moveTo>
                    <a:lnTo>
                      <a:pt x="380256" y="291258"/>
                    </a:lnTo>
                    <a:lnTo>
                      <a:pt x="406171" y="291258"/>
                    </a:lnTo>
                    <a:lnTo>
                      <a:pt x="406171" y="317173"/>
                    </a:lnTo>
                    <a:lnTo>
                      <a:pt x="380256" y="317173"/>
                    </a:lnTo>
                    <a:close/>
                    <a:moveTo>
                      <a:pt x="490111" y="297453"/>
                    </a:moveTo>
                    <a:cubicBezTo>
                      <a:pt x="487013" y="198956"/>
                      <a:pt x="407203" y="119146"/>
                      <a:pt x="308707" y="116049"/>
                    </a:cubicBezTo>
                    <a:lnTo>
                      <a:pt x="308707" y="102524"/>
                    </a:lnTo>
                    <a:cubicBezTo>
                      <a:pt x="414431" y="105621"/>
                      <a:pt x="499506" y="191728"/>
                      <a:pt x="502603" y="296420"/>
                    </a:cubicBezTo>
                    <a:lnTo>
                      <a:pt x="490111" y="296420"/>
                    </a:lnTo>
                    <a:lnTo>
                      <a:pt x="490111" y="297453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" name="Graphic 3">
              <a:extLst>
                <a:ext uri="{FF2B5EF4-FFF2-40B4-BE49-F238E27FC236}">
                  <a16:creationId xmlns:a16="http://schemas.microsoft.com/office/drawing/2014/main" id="{CFBEF413-6201-706C-68B3-26E9B1BD5183}"/>
                </a:ext>
              </a:extLst>
            </p:cNvPr>
            <p:cNvGrpSpPr/>
            <p:nvPr/>
          </p:nvGrpSpPr>
          <p:grpSpPr>
            <a:xfrm>
              <a:off x="6392079" y="1665211"/>
              <a:ext cx="666547" cy="666547"/>
              <a:chOff x="8419867" y="1723380"/>
              <a:chExt cx="611218" cy="611218"/>
            </a:xfrm>
            <a:grpFill/>
          </p:grpSpPr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8D4374A3-6177-7C5F-E0E7-0EDF6EB57ABA}"/>
                  </a:ext>
                </a:extLst>
              </p:cNvPr>
              <p:cNvSpPr/>
              <p:nvPr/>
            </p:nvSpPr>
            <p:spPr>
              <a:xfrm>
                <a:off x="8680668" y="1903544"/>
                <a:ext cx="91269" cy="91269"/>
              </a:xfrm>
              <a:custGeom>
                <a:avLst/>
                <a:gdLst>
                  <a:gd name="connsiteX0" fmla="*/ 91269 w 91269"/>
                  <a:gd name="connsiteY0" fmla="*/ 45635 h 91269"/>
                  <a:gd name="connsiteX1" fmla="*/ 45635 w 91269"/>
                  <a:gd name="connsiteY1" fmla="*/ 0 h 91269"/>
                  <a:gd name="connsiteX2" fmla="*/ 0 w 91269"/>
                  <a:gd name="connsiteY2" fmla="*/ 45635 h 91269"/>
                  <a:gd name="connsiteX3" fmla="*/ 45635 w 91269"/>
                  <a:gd name="connsiteY3" fmla="*/ 91270 h 91269"/>
                  <a:gd name="connsiteX4" fmla="*/ 91269 w 91269"/>
                  <a:gd name="connsiteY4" fmla="*/ 45635 h 91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269" h="91269">
                    <a:moveTo>
                      <a:pt x="91269" y="45635"/>
                    </a:moveTo>
                    <a:cubicBezTo>
                      <a:pt x="91269" y="20753"/>
                      <a:pt x="70517" y="0"/>
                      <a:pt x="45635" y="0"/>
                    </a:cubicBezTo>
                    <a:cubicBezTo>
                      <a:pt x="20752" y="0"/>
                      <a:pt x="0" y="20753"/>
                      <a:pt x="0" y="45635"/>
                    </a:cubicBezTo>
                    <a:cubicBezTo>
                      <a:pt x="0" y="70517"/>
                      <a:pt x="20752" y="91270"/>
                      <a:pt x="45635" y="91270"/>
                    </a:cubicBezTo>
                    <a:cubicBezTo>
                      <a:pt x="70517" y="91166"/>
                      <a:pt x="91269" y="70517"/>
                      <a:pt x="91269" y="45635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1240CD94-F73D-F016-6F96-7E0226E993E6}"/>
                  </a:ext>
                </a:extLst>
              </p:cNvPr>
              <p:cNvSpPr/>
              <p:nvPr/>
            </p:nvSpPr>
            <p:spPr>
              <a:xfrm>
                <a:off x="8654753" y="2007204"/>
                <a:ext cx="143099" cy="117184"/>
              </a:xfrm>
              <a:custGeom>
                <a:avLst/>
                <a:gdLst>
                  <a:gd name="connsiteX0" fmla="*/ 71550 w 143099"/>
                  <a:gd name="connsiteY0" fmla="*/ 0 h 117184"/>
                  <a:gd name="connsiteX1" fmla="*/ 0 w 143099"/>
                  <a:gd name="connsiteY1" fmla="*/ 71550 h 117184"/>
                  <a:gd name="connsiteX2" fmla="*/ 0 w 143099"/>
                  <a:gd name="connsiteY2" fmla="*/ 117185 h 117184"/>
                  <a:gd name="connsiteX3" fmla="*/ 143099 w 143099"/>
                  <a:gd name="connsiteY3" fmla="*/ 117185 h 117184"/>
                  <a:gd name="connsiteX4" fmla="*/ 143099 w 143099"/>
                  <a:gd name="connsiteY4" fmla="*/ 71550 h 117184"/>
                  <a:gd name="connsiteX5" fmla="*/ 71550 w 143099"/>
                  <a:gd name="connsiteY5" fmla="*/ 0 h 117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3099" h="117184">
                    <a:moveTo>
                      <a:pt x="71550" y="0"/>
                    </a:moveTo>
                    <a:cubicBezTo>
                      <a:pt x="32109" y="0"/>
                      <a:pt x="0" y="32110"/>
                      <a:pt x="0" y="71550"/>
                    </a:cubicBezTo>
                    <a:lnTo>
                      <a:pt x="0" y="117185"/>
                    </a:lnTo>
                    <a:lnTo>
                      <a:pt x="143099" y="117185"/>
                    </a:lnTo>
                    <a:lnTo>
                      <a:pt x="143099" y="71550"/>
                    </a:lnTo>
                    <a:cubicBezTo>
                      <a:pt x="143099" y="32110"/>
                      <a:pt x="110990" y="0"/>
                      <a:pt x="71550" y="0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2029825C-FFCE-F9AA-2BF5-D4009FF3B804}"/>
                  </a:ext>
                </a:extLst>
              </p:cNvPr>
              <p:cNvSpPr/>
              <p:nvPr/>
            </p:nvSpPr>
            <p:spPr>
              <a:xfrm>
                <a:off x="8419867" y="1723380"/>
                <a:ext cx="611218" cy="611218"/>
              </a:xfrm>
              <a:custGeom>
                <a:avLst/>
                <a:gdLst>
                  <a:gd name="connsiteX0" fmla="*/ 611218 w 611218"/>
                  <a:gd name="connsiteY0" fmla="*/ 302512 h 611218"/>
                  <a:gd name="connsiteX1" fmla="*/ 611218 w 611218"/>
                  <a:gd name="connsiteY1" fmla="*/ 302512 h 611218"/>
                  <a:gd name="connsiteX2" fmla="*/ 611218 w 611218"/>
                  <a:gd name="connsiteY2" fmla="*/ 301479 h 611218"/>
                  <a:gd name="connsiteX3" fmla="*/ 611218 w 611218"/>
                  <a:gd name="connsiteY3" fmla="*/ 300447 h 611218"/>
                  <a:gd name="connsiteX4" fmla="*/ 611218 w 611218"/>
                  <a:gd name="connsiteY4" fmla="*/ 300447 h 611218"/>
                  <a:gd name="connsiteX5" fmla="*/ 610185 w 611218"/>
                  <a:gd name="connsiteY5" fmla="*/ 299414 h 611218"/>
                  <a:gd name="connsiteX6" fmla="*/ 584270 w 611218"/>
                  <a:gd name="connsiteY6" fmla="*/ 273499 h 611218"/>
                  <a:gd name="connsiteX7" fmla="*/ 574979 w 611218"/>
                  <a:gd name="connsiteY7" fmla="*/ 273499 h 611218"/>
                  <a:gd name="connsiteX8" fmla="*/ 574979 w 611218"/>
                  <a:gd name="connsiteY8" fmla="*/ 282792 h 611218"/>
                  <a:gd name="connsiteX9" fmla="*/ 589536 w 611218"/>
                  <a:gd name="connsiteY9" fmla="*/ 297349 h 611218"/>
                  <a:gd name="connsiteX10" fmla="*/ 507662 w 611218"/>
                  <a:gd name="connsiteY10" fmla="*/ 297349 h 611218"/>
                  <a:gd name="connsiteX11" fmla="*/ 453768 w 611218"/>
                  <a:gd name="connsiteY11" fmla="*/ 166743 h 611218"/>
                  <a:gd name="connsiteX12" fmla="*/ 511792 w 611218"/>
                  <a:gd name="connsiteY12" fmla="*/ 108718 h 611218"/>
                  <a:gd name="connsiteX13" fmla="*/ 511792 w 611218"/>
                  <a:gd name="connsiteY13" fmla="*/ 129471 h 611218"/>
                  <a:gd name="connsiteX14" fmla="*/ 517987 w 611218"/>
                  <a:gd name="connsiteY14" fmla="*/ 135666 h 611218"/>
                  <a:gd name="connsiteX15" fmla="*/ 524181 w 611218"/>
                  <a:gd name="connsiteY15" fmla="*/ 129471 h 611218"/>
                  <a:gd name="connsiteX16" fmla="*/ 524181 w 611218"/>
                  <a:gd name="connsiteY16" fmla="*/ 93231 h 611218"/>
                  <a:gd name="connsiteX17" fmla="*/ 524181 w 611218"/>
                  <a:gd name="connsiteY17" fmla="*/ 92199 h 611218"/>
                  <a:gd name="connsiteX18" fmla="*/ 524181 w 611218"/>
                  <a:gd name="connsiteY18" fmla="*/ 91166 h 611218"/>
                  <a:gd name="connsiteX19" fmla="*/ 524181 w 611218"/>
                  <a:gd name="connsiteY19" fmla="*/ 90134 h 611218"/>
                  <a:gd name="connsiteX20" fmla="*/ 524181 w 611218"/>
                  <a:gd name="connsiteY20" fmla="*/ 89102 h 611218"/>
                  <a:gd name="connsiteX21" fmla="*/ 524181 w 611218"/>
                  <a:gd name="connsiteY21" fmla="*/ 89102 h 611218"/>
                  <a:gd name="connsiteX22" fmla="*/ 522117 w 611218"/>
                  <a:gd name="connsiteY22" fmla="*/ 87037 h 611218"/>
                  <a:gd name="connsiteX23" fmla="*/ 522117 w 611218"/>
                  <a:gd name="connsiteY23" fmla="*/ 87037 h 611218"/>
                  <a:gd name="connsiteX24" fmla="*/ 521084 w 611218"/>
                  <a:gd name="connsiteY24" fmla="*/ 87037 h 611218"/>
                  <a:gd name="connsiteX25" fmla="*/ 520052 w 611218"/>
                  <a:gd name="connsiteY25" fmla="*/ 87037 h 611218"/>
                  <a:gd name="connsiteX26" fmla="*/ 519019 w 611218"/>
                  <a:gd name="connsiteY26" fmla="*/ 87037 h 611218"/>
                  <a:gd name="connsiteX27" fmla="*/ 517987 w 611218"/>
                  <a:gd name="connsiteY27" fmla="*/ 87037 h 611218"/>
                  <a:gd name="connsiteX28" fmla="*/ 517987 w 611218"/>
                  <a:gd name="connsiteY28" fmla="*/ 87037 h 611218"/>
                  <a:gd name="connsiteX29" fmla="*/ 481747 w 611218"/>
                  <a:gd name="connsiteY29" fmla="*/ 87037 h 611218"/>
                  <a:gd name="connsiteX30" fmla="*/ 475552 w 611218"/>
                  <a:gd name="connsiteY30" fmla="*/ 93231 h 611218"/>
                  <a:gd name="connsiteX31" fmla="*/ 481747 w 611218"/>
                  <a:gd name="connsiteY31" fmla="*/ 99426 h 611218"/>
                  <a:gd name="connsiteX32" fmla="*/ 502500 w 611218"/>
                  <a:gd name="connsiteY32" fmla="*/ 99426 h 611218"/>
                  <a:gd name="connsiteX33" fmla="*/ 444475 w 611218"/>
                  <a:gd name="connsiteY33" fmla="*/ 157451 h 611218"/>
                  <a:gd name="connsiteX34" fmla="*/ 313868 w 611218"/>
                  <a:gd name="connsiteY34" fmla="*/ 103556 h 611218"/>
                  <a:gd name="connsiteX35" fmla="*/ 313868 w 611218"/>
                  <a:gd name="connsiteY35" fmla="*/ 21682 h 611218"/>
                  <a:gd name="connsiteX36" fmla="*/ 328426 w 611218"/>
                  <a:gd name="connsiteY36" fmla="*/ 36239 h 611218"/>
                  <a:gd name="connsiteX37" fmla="*/ 332556 w 611218"/>
                  <a:gd name="connsiteY37" fmla="*/ 38304 h 611218"/>
                  <a:gd name="connsiteX38" fmla="*/ 336686 w 611218"/>
                  <a:gd name="connsiteY38" fmla="*/ 36239 h 611218"/>
                  <a:gd name="connsiteX39" fmla="*/ 336686 w 611218"/>
                  <a:gd name="connsiteY39" fmla="*/ 26947 h 611218"/>
                  <a:gd name="connsiteX40" fmla="*/ 310771 w 611218"/>
                  <a:gd name="connsiteY40" fmla="*/ 1032 h 611218"/>
                  <a:gd name="connsiteX41" fmla="*/ 309739 w 611218"/>
                  <a:gd name="connsiteY41" fmla="*/ 0 h 611218"/>
                  <a:gd name="connsiteX42" fmla="*/ 309739 w 611218"/>
                  <a:gd name="connsiteY42" fmla="*/ 0 h 611218"/>
                  <a:gd name="connsiteX43" fmla="*/ 308706 w 611218"/>
                  <a:gd name="connsiteY43" fmla="*/ 0 h 611218"/>
                  <a:gd name="connsiteX44" fmla="*/ 307674 w 611218"/>
                  <a:gd name="connsiteY44" fmla="*/ 0 h 611218"/>
                  <a:gd name="connsiteX45" fmla="*/ 306642 w 611218"/>
                  <a:gd name="connsiteY45" fmla="*/ 0 h 611218"/>
                  <a:gd name="connsiteX46" fmla="*/ 304577 w 611218"/>
                  <a:gd name="connsiteY46" fmla="*/ 0 h 611218"/>
                  <a:gd name="connsiteX47" fmla="*/ 303544 w 611218"/>
                  <a:gd name="connsiteY47" fmla="*/ 0 h 611218"/>
                  <a:gd name="connsiteX48" fmla="*/ 302512 w 611218"/>
                  <a:gd name="connsiteY48" fmla="*/ 0 h 611218"/>
                  <a:gd name="connsiteX49" fmla="*/ 301479 w 611218"/>
                  <a:gd name="connsiteY49" fmla="*/ 0 h 611218"/>
                  <a:gd name="connsiteX50" fmla="*/ 300446 w 611218"/>
                  <a:gd name="connsiteY50" fmla="*/ 0 h 611218"/>
                  <a:gd name="connsiteX51" fmla="*/ 299414 w 611218"/>
                  <a:gd name="connsiteY51" fmla="*/ 1032 h 611218"/>
                  <a:gd name="connsiteX52" fmla="*/ 299414 w 611218"/>
                  <a:gd name="connsiteY52" fmla="*/ 1032 h 611218"/>
                  <a:gd name="connsiteX53" fmla="*/ 273499 w 611218"/>
                  <a:gd name="connsiteY53" fmla="*/ 26947 h 611218"/>
                  <a:gd name="connsiteX54" fmla="*/ 273499 w 611218"/>
                  <a:gd name="connsiteY54" fmla="*/ 36239 h 611218"/>
                  <a:gd name="connsiteX55" fmla="*/ 282791 w 611218"/>
                  <a:gd name="connsiteY55" fmla="*/ 36239 h 611218"/>
                  <a:gd name="connsiteX56" fmla="*/ 297349 w 611218"/>
                  <a:gd name="connsiteY56" fmla="*/ 21682 h 611218"/>
                  <a:gd name="connsiteX57" fmla="*/ 297349 w 611218"/>
                  <a:gd name="connsiteY57" fmla="*/ 103556 h 611218"/>
                  <a:gd name="connsiteX58" fmla="*/ 166742 w 611218"/>
                  <a:gd name="connsiteY58" fmla="*/ 157451 h 611218"/>
                  <a:gd name="connsiteX59" fmla="*/ 108718 w 611218"/>
                  <a:gd name="connsiteY59" fmla="*/ 99426 h 611218"/>
                  <a:gd name="connsiteX60" fmla="*/ 129471 w 611218"/>
                  <a:gd name="connsiteY60" fmla="*/ 99426 h 611218"/>
                  <a:gd name="connsiteX61" fmla="*/ 135665 w 611218"/>
                  <a:gd name="connsiteY61" fmla="*/ 93231 h 611218"/>
                  <a:gd name="connsiteX62" fmla="*/ 129471 w 611218"/>
                  <a:gd name="connsiteY62" fmla="*/ 87037 h 611218"/>
                  <a:gd name="connsiteX63" fmla="*/ 93231 w 611218"/>
                  <a:gd name="connsiteY63" fmla="*/ 87037 h 611218"/>
                  <a:gd name="connsiteX64" fmla="*/ 93231 w 611218"/>
                  <a:gd name="connsiteY64" fmla="*/ 87037 h 611218"/>
                  <a:gd name="connsiteX65" fmla="*/ 92199 w 611218"/>
                  <a:gd name="connsiteY65" fmla="*/ 87037 h 611218"/>
                  <a:gd name="connsiteX66" fmla="*/ 91166 w 611218"/>
                  <a:gd name="connsiteY66" fmla="*/ 87037 h 611218"/>
                  <a:gd name="connsiteX67" fmla="*/ 90134 w 611218"/>
                  <a:gd name="connsiteY67" fmla="*/ 87037 h 611218"/>
                  <a:gd name="connsiteX68" fmla="*/ 89102 w 611218"/>
                  <a:gd name="connsiteY68" fmla="*/ 87037 h 611218"/>
                  <a:gd name="connsiteX69" fmla="*/ 89102 w 611218"/>
                  <a:gd name="connsiteY69" fmla="*/ 87037 h 611218"/>
                  <a:gd name="connsiteX70" fmla="*/ 88069 w 611218"/>
                  <a:gd name="connsiteY70" fmla="*/ 88069 h 611218"/>
                  <a:gd name="connsiteX71" fmla="*/ 88069 w 611218"/>
                  <a:gd name="connsiteY71" fmla="*/ 88069 h 611218"/>
                  <a:gd name="connsiteX72" fmla="*/ 88069 w 611218"/>
                  <a:gd name="connsiteY72" fmla="*/ 88069 h 611218"/>
                  <a:gd name="connsiteX73" fmla="*/ 87037 w 611218"/>
                  <a:gd name="connsiteY73" fmla="*/ 89102 h 611218"/>
                  <a:gd name="connsiteX74" fmla="*/ 87037 w 611218"/>
                  <a:gd name="connsiteY74" fmla="*/ 90134 h 611218"/>
                  <a:gd name="connsiteX75" fmla="*/ 87037 w 611218"/>
                  <a:gd name="connsiteY75" fmla="*/ 91166 h 611218"/>
                  <a:gd name="connsiteX76" fmla="*/ 87037 w 611218"/>
                  <a:gd name="connsiteY76" fmla="*/ 92199 h 611218"/>
                  <a:gd name="connsiteX77" fmla="*/ 87037 w 611218"/>
                  <a:gd name="connsiteY77" fmla="*/ 93231 h 611218"/>
                  <a:gd name="connsiteX78" fmla="*/ 87037 w 611218"/>
                  <a:gd name="connsiteY78" fmla="*/ 94264 h 611218"/>
                  <a:gd name="connsiteX79" fmla="*/ 87037 w 611218"/>
                  <a:gd name="connsiteY79" fmla="*/ 130503 h 611218"/>
                  <a:gd name="connsiteX80" fmla="*/ 93231 w 611218"/>
                  <a:gd name="connsiteY80" fmla="*/ 136698 h 611218"/>
                  <a:gd name="connsiteX81" fmla="*/ 99426 w 611218"/>
                  <a:gd name="connsiteY81" fmla="*/ 130503 h 611218"/>
                  <a:gd name="connsiteX82" fmla="*/ 99426 w 611218"/>
                  <a:gd name="connsiteY82" fmla="*/ 109751 h 611218"/>
                  <a:gd name="connsiteX83" fmla="*/ 157451 w 611218"/>
                  <a:gd name="connsiteY83" fmla="*/ 167775 h 611218"/>
                  <a:gd name="connsiteX84" fmla="*/ 103556 w 611218"/>
                  <a:gd name="connsiteY84" fmla="*/ 298382 h 611218"/>
                  <a:gd name="connsiteX85" fmla="*/ 21681 w 611218"/>
                  <a:gd name="connsiteY85" fmla="*/ 298382 h 611218"/>
                  <a:gd name="connsiteX86" fmla="*/ 36240 w 611218"/>
                  <a:gd name="connsiteY86" fmla="*/ 283824 h 611218"/>
                  <a:gd name="connsiteX87" fmla="*/ 36240 w 611218"/>
                  <a:gd name="connsiteY87" fmla="*/ 274532 h 611218"/>
                  <a:gd name="connsiteX88" fmla="*/ 26947 w 611218"/>
                  <a:gd name="connsiteY88" fmla="*/ 274532 h 611218"/>
                  <a:gd name="connsiteX89" fmla="*/ 1032 w 611218"/>
                  <a:gd name="connsiteY89" fmla="*/ 300447 h 611218"/>
                  <a:gd name="connsiteX90" fmla="*/ 1032 w 611218"/>
                  <a:gd name="connsiteY90" fmla="*/ 300447 h 611218"/>
                  <a:gd name="connsiteX91" fmla="*/ 0 w 611218"/>
                  <a:gd name="connsiteY91" fmla="*/ 301479 h 611218"/>
                  <a:gd name="connsiteX92" fmla="*/ 0 w 611218"/>
                  <a:gd name="connsiteY92" fmla="*/ 302512 h 611218"/>
                  <a:gd name="connsiteX93" fmla="*/ 0 w 611218"/>
                  <a:gd name="connsiteY93" fmla="*/ 303544 h 611218"/>
                  <a:gd name="connsiteX94" fmla="*/ 0 w 611218"/>
                  <a:gd name="connsiteY94" fmla="*/ 304577 h 611218"/>
                  <a:gd name="connsiteX95" fmla="*/ 0 w 611218"/>
                  <a:gd name="connsiteY95" fmla="*/ 305609 h 611218"/>
                  <a:gd name="connsiteX96" fmla="*/ 0 w 611218"/>
                  <a:gd name="connsiteY96" fmla="*/ 307674 h 611218"/>
                  <a:gd name="connsiteX97" fmla="*/ 0 w 611218"/>
                  <a:gd name="connsiteY97" fmla="*/ 308706 h 611218"/>
                  <a:gd name="connsiteX98" fmla="*/ 0 w 611218"/>
                  <a:gd name="connsiteY98" fmla="*/ 309739 h 611218"/>
                  <a:gd name="connsiteX99" fmla="*/ 0 w 611218"/>
                  <a:gd name="connsiteY99" fmla="*/ 310771 h 611218"/>
                  <a:gd name="connsiteX100" fmla="*/ 0 w 611218"/>
                  <a:gd name="connsiteY100" fmla="*/ 310771 h 611218"/>
                  <a:gd name="connsiteX101" fmla="*/ 1032 w 611218"/>
                  <a:gd name="connsiteY101" fmla="*/ 311804 h 611218"/>
                  <a:gd name="connsiteX102" fmla="*/ 26947 w 611218"/>
                  <a:gd name="connsiteY102" fmla="*/ 337719 h 611218"/>
                  <a:gd name="connsiteX103" fmla="*/ 31077 w 611218"/>
                  <a:gd name="connsiteY103" fmla="*/ 339784 h 611218"/>
                  <a:gd name="connsiteX104" fmla="*/ 35207 w 611218"/>
                  <a:gd name="connsiteY104" fmla="*/ 337719 h 611218"/>
                  <a:gd name="connsiteX105" fmla="*/ 35207 w 611218"/>
                  <a:gd name="connsiteY105" fmla="*/ 328426 h 611218"/>
                  <a:gd name="connsiteX106" fmla="*/ 20649 w 611218"/>
                  <a:gd name="connsiteY106" fmla="*/ 313869 h 611218"/>
                  <a:gd name="connsiteX107" fmla="*/ 102524 w 611218"/>
                  <a:gd name="connsiteY107" fmla="*/ 313869 h 611218"/>
                  <a:gd name="connsiteX108" fmla="*/ 156418 w 611218"/>
                  <a:gd name="connsiteY108" fmla="*/ 444475 h 611218"/>
                  <a:gd name="connsiteX109" fmla="*/ 98393 w 611218"/>
                  <a:gd name="connsiteY109" fmla="*/ 502500 h 611218"/>
                  <a:gd name="connsiteX110" fmla="*/ 98393 w 611218"/>
                  <a:gd name="connsiteY110" fmla="*/ 481747 h 611218"/>
                  <a:gd name="connsiteX111" fmla="*/ 92199 w 611218"/>
                  <a:gd name="connsiteY111" fmla="*/ 475552 h 611218"/>
                  <a:gd name="connsiteX112" fmla="*/ 86004 w 611218"/>
                  <a:gd name="connsiteY112" fmla="*/ 481747 h 611218"/>
                  <a:gd name="connsiteX113" fmla="*/ 86004 w 611218"/>
                  <a:gd name="connsiteY113" fmla="*/ 517987 h 611218"/>
                  <a:gd name="connsiteX114" fmla="*/ 86004 w 611218"/>
                  <a:gd name="connsiteY114" fmla="*/ 519019 h 611218"/>
                  <a:gd name="connsiteX115" fmla="*/ 86004 w 611218"/>
                  <a:gd name="connsiteY115" fmla="*/ 520052 h 611218"/>
                  <a:gd name="connsiteX116" fmla="*/ 86004 w 611218"/>
                  <a:gd name="connsiteY116" fmla="*/ 521084 h 611218"/>
                  <a:gd name="connsiteX117" fmla="*/ 86004 w 611218"/>
                  <a:gd name="connsiteY117" fmla="*/ 522116 h 611218"/>
                  <a:gd name="connsiteX118" fmla="*/ 86004 w 611218"/>
                  <a:gd name="connsiteY118" fmla="*/ 522116 h 611218"/>
                  <a:gd name="connsiteX119" fmla="*/ 88069 w 611218"/>
                  <a:gd name="connsiteY119" fmla="*/ 524181 h 611218"/>
                  <a:gd name="connsiteX120" fmla="*/ 88069 w 611218"/>
                  <a:gd name="connsiteY120" fmla="*/ 524181 h 611218"/>
                  <a:gd name="connsiteX121" fmla="*/ 89102 w 611218"/>
                  <a:gd name="connsiteY121" fmla="*/ 524181 h 611218"/>
                  <a:gd name="connsiteX122" fmla="*/ 90134 w 611218"/>
                  <a:gd name="connsiteY122" fmla="*/ 524181 h 611218"/>
                  <a:gd name="connsiteX123" fmla="*/ 91166 w 611218"/>
                  <a:gd name="connsiteY123" fmla="*/ 524181 h 611218"/>
                  <a:gd name="connsiteX124" fmla="*/ 92199 w 611218"/>
                  <a:gd name="connsiteY124" fmla="*/ 524181 h 611218"/>
                  <a:gd name="connsiteX125" fmla="*/ 128438 w 611218"/>
                  <a:gd name="connsiteY125" fmla="*/ 524181 h 611218"/>
                  <a:gd name="connsiteX126" fmla="*/ 134633 w 611218"/>
                  <a:gd name="connsiteY126" fmla="*/ 517987 h 611218"/>
                  <a:gd name="connsiteX127" fmla="*/ 128438 w 611218"/>
                  <a:gd name="connsiteY127" fmla="*/ 511792 h 611218"/>
                  <a:gd name="connsiteX128" fmla="*/ 107686 w 611218"/>
                  <a:gd name="connsiteY128" fmla="*/ 511792 h 611218"/>
                  <a:gd name="connsiteX129" fmla="*/ 165710 w 611218"/>
                  <a:gd name="connsiteY129" fmla="*/ 453767 h 611218"/>
                  <a:gd name="connsiteX130" fmla="*/ 296317 w 611218"/>
                  <a:gd name="connsiteY130" fmla="*/ 507662 h 611218"/>
                  <a:gd name="connsiteX131" fmla="*/ 296317 w 611218"/>
                  <a:gd name="connsiteY131" fmla="*/ 589536 h 611218"/>
                  <a:gd name="connsiteX132" fmla="*/ 281759 w 611218"/>
                  <a:gd name="connsiteY132" fmla="*/ 574979 h 611218"/>
                  <a:gd name="connsiteX133" fmla="*/ 272467 w 611218"/>
                  <a:gd name="connsiteY133" fmla="*/ 574979 h 611218"/>
                  <a:gd name="connsiteX134" fmla="*/ 272467 w 611218"/>
                  <a:gd name="connsiteY134" fmla="*/ 584271 h 611218"/>
                  <a:gd name="connsiteX135" fmla="*/ 298381 w 611218"/>
                  <a:gd name="connsiteY135" fmla="*/ 610186 h 611218"/>
                  <a:gd name="connsiteX136" fmla="*/ 299414 w 611218"/>
                  <a:gd name="connsiteY136" fmla="*/ 611218 h 611218"/>
                  <a:gd name="connsiteX137" fmla="*/ 299414 w 611218"/>
                  <a:gd name="connsiteY137" fmla="*/ 611218 h 611218"/>
                  <a:gd name="connsiteX138" fmla="*/ 300446 w 611218"/>
                  <a:gd name="connsiteY138" fmla="*/ 611218 h 611218"/>
                  <a:gd name="connsiteX139" fmla="*/ 301479 w 611218"/>
                  <a:gd name="connsiteY139" fmla="*/ 611218 h 611218"/>
                  <a:gd name="connsiteX140" fmla="*/ 302512 w 611218"/>
                  <a:gd name="connsiteY140" fmla="*/ 611218 h 611218"/>
                  <a:gd name="connsiteX141" fmla="*/ 303544 w 611218"/>
                  <a:gd name="connsiteY141" fmla="*/ 611218 h 611218"/>
                  <a:gd name="connsiteX142" fmla="*/ 304577 w 611218"/>
                  <a:gd name="connsiteY142" fmla="*/ 611218 h 611218"/>
                  <a:gd name="connsiteX143" fmla="*/ 305609 w 611218"/>
                  <a:gd name="connsiteY143" fmla="*/ 611218 h 611218"/>
                  <a:gd name="connsiteX144" fmla="*/ 306642 w 611218"/>
                  <a:gd name="connsiteY144" fmla="*/ 611218 h 611218"/>
                  <a:gd name="connsiteX145" fmla="*/ 307674 w 611218"/>
                  <a:gd name="connsiteY145" fmla="*/ 611218 h 611218"/>
                  <a:gd name="connsiteX146" fmla="*/ 307674 w 611218"/>
                  <a:gd name="connsiteY146" fmla="*/ 611218 h 611218"/>
                  <a:gd name="connsiteX147" fmla="*/ 308706 w 611218"/>
                  <a:gd name="connsiteY147" fmla="*/ 610186 h 611218"/>
                  <a:gd name="connsiteX148" fmla="*/ 334621 w 611218"/>
                  <a:gd name="connsiteY148" fmla="*/ 584271 h 611218"/>
                  <a:gd name="connsiteX149" fmla="*/ 334621 w 611218"/>
                  <a:gd name="connsiteY149" fmla="*/ 574979 h 611218"/>
                  <a:gd name="connsiteX150" fmla="*/ 325329 w 611218"/>
                  <a:gd name="connsiteY150" fmla="*/ 574979 h 611218"/>
                  <a:gd name="connsiteX151" fmla="*/ 310771 w 611218"/>
                  <a:gd name="connsiteY151" fmla="*/ 589536 h 611218"/>
                  <a:gd name="connsiteX152" fmla="*/ 310771 w 611218"/>
                  <a:gd name="connsiteY152" fmla="*/ 507662 h 611218"/>
                  <a:gd name="connsiteX153" fmla="*/ 441378 w 611218"/>
                  <a:gd name="connsiteY153" fmla="*/ 453767 h 611218"/>
                  <a:gd name="connsiteX154" fmla="*/ 499402 w 611218"/>
                  <a:gd name="connsiteY154" fmla="*/ 511792 h 611218"/>
                  <a:gd name="connsiteX155" fmla="*/ 478650 w 611218"/>
                  <a:gd name="connsiteY155" fmla="*/ 511792 h 611218"/>
                  <a:gd name="connsiteX156" fmla="*/ 472455 w 611218"/>
                  <a:gd name="connsiteY156" fmla="*/ 517987 h 611218"/>
                  <a:gd name="connsiteX157" fmla="*/ 478650 w 611218"/>
                  <a:gd name="connsiteY157" fmla="*/ 524181 h 611218"/>
                  <a:gd name="connsiteX158" fmla="*/ 514889 w 611218"/>
                  <a:gd name="connsiteY158" fmla="*/ 524181 h 611218"/>
                  <a:gd name="connsiteX159" fmla="*/ 515921 w 611218"/>
                  <a:gd name="connsiteY159" fmla="*/ 524181 h 611218"/>
                  <a:gd name="connsiteX160" fmla="*/ 516954 w 611218"/>
                  <a:gd name="connsiteY160" fmla="*/ 524181 h 611218"/>
                  <a:gd name="connsiteX161" fmla="*/ 517987 w 611218"/>
                  <a:gd name="connsiteY161" fmla="*/ 524181 h 611218"/>
                  <a:gd name="connsiteX162" fmla="*/ 519019 w 611218"/>
                  <a:gd name="connsiteY162" fmla="*/ 524181 h 611218"/>
                  <a:gd name="connsiteX163" fmla="*/ 519019 w 611218"/>
                  <a:gd name="connsiteY163" fmla="*/ 524181 h 611218"/>
                  <a:gd name="connsiteX164" fmla="*/ 521084 w 611218"/>
                  <a:gd name="connsiteY164" fmla="*/ 522116 h 611218"/>
                  <a:gd name="connsiteX165" fmla="*/ 521084 w 611218"/>
                  <a:gd name="connsiteY165" fmla="*/ 522116 h 611218"/>
                  <a:gd name="connsiteX166" fmla="*/ 521084 w 611218"/>
                  <a:gd name="connsiteY166" fmla="*/ 521084 h 611218"/>
                  <a:gd name="connsiteX167" fmla="*/ 521084 w 611218"/>
                  <a:gd name="connsiteY167" fmla="*/ 520052 h 611218"/>
                  <a:gd name="connsiteX168" fmla="*/ 521084 w 611218"/>
                  <a:gd name="connsiteY168" fmla="*/ 519019 h 611218"/>
                  <a:gd name="connsiteX169" fmla="*/ 521084 w 611218"/>
                  <a:gd name="connsiteY169" fmla="*/ 517987 h 611218"/>
                  <a:gd name="connsiteX170" fmla="*/ 521084 w 611218"/>
                  <a:gd name="connsiteY170" fmla="*/ 481747 h 611218"/>
                  <a:gd name="connsiteX171" fmla="*/ 514889 w 611218"/>
                  <a:gd name="connsiteY171" fmla="*/ 475552 h 611218"/>
                  <a:gd name="connsiteX172" fmla="*/ 508694 w 611218"/>
                  <a:gd name="connsiteY172" fmla="*/ 481747 h 611218"/>
                  <a:gd name="connsiteX173" fmla="*/ 508694 w 611218"/>
                  <a:gd name="connsiteY173" fmla="*/ 502500 h 611218"/>
                  <a:gd name="connsiteX174" fmla="*/ 450670 w 611218"/>
                  <a:gd name="connsiteY174" fmla="*/ 444475 h 611218"/>
                  <a:gd name="connsiteX175" fmla="*/ 504565 w 611218"/>
                  <a:gd name="connsiteY175" fmla="*/ 313869 h 611218"/>
                  <a:gd name="connsiteX176" fmla="*/ 586439 w 611218"/>
                  <a:gd name="connsiteY176" fmla="*/ 313869 h 611218"/>
                  <a:gd name="connsiteX177" fmla="*/ 571881 w 611218"/>
                  <a:gd name="connsiteY177" fmla="*/ 328426 h 611218"/>
                  <a:gd name="connsiteX178" fmla="*/ 571881 w 611218"/>
                  <a:gd name="connsiteY178" fmla="*/ 337719 h 611218"/>
                  <a:gd name="connsiteX179" fmla="*/ 576011 w 611218"/>
                  <a:gd name="connsiteY179" fmla="*/ 339784 h 611218"/>
                  <a:gd name="connsiteX180" fmla="*/ 580141 w 611218"/>
                  <a:gd name="connsiteY180" fmla="*/ 337719 h 611218"/>
                  <a:gd name="connsiteX181" fmla="*/ 606056 w 611218"/>
                  <a:gd name="connsiteY181" fmla="*/ 311804 h 611218"/>
                  <a:gd name="connsiteX182" fmla="*/ 607088 w 611218"/>
                  <a:gd name="connsiteY182" fmla="*/ 310771 h 611218"/>
                  <a:gd name="connsiteX183" fmla="*/ 607088 w 611218"/>
                  <a:gd name="connsiteY183" fmla="*/ 310771 h 611218"/>
                  <a:gd name="connsiteX184" fmla="*/ 607088 w 611218"/>
                  <a:gd name="connsiteY184" fmla="*/ 309739 h 611218"/>
                  <a:gd name="connsiteX185" fmla="*/ 607088 w 611218"/>
                  <a:gd name="connsiteY185" fmla="*/ 308706 h 611218"/>
                  <a:gd name="connsiteX186" fmla="*/ 607088 w 611218"/>
                  <a:gd name="connsiteY186" fmla="*/ 307674 h 611218"/>
                  <a:gd name="connsiteX187" fmla="*/ 607088 w 611218"/>
                  <a:gd name="connsiteY187" fmla="*/ 306641 h 611218"/>
                  <a:gd name="connsiteX188" fmla="*/ 607088 w 611218"/>
                  <a:gd name="connsiteY188" fmla="*/ 306641 h 611218"/>
                  <a:gd name="connsiteX189" fmla="*/ 611218 w 611218"/>
                  <a:gd name="connsiteY189" fmla="*/ 302512 h 611218"/>
                  <a:gd name="connsiteX190" fmla="*/ 202775 w 611218"/>
                  <a:gd name="connsiteY190" fmla="*/ 303544 h 611218"/>
                  <a:gd name="connsiteX191" fmla="*/ 176861 w 611218"/>
                  <a:gd name="connsiteY191" fmla="*/ 303544 h 611218"/>
                  <a:gd name="connsiteX192" fmla="*/ 176861 w 611218"/>
                  <a:gd name="connsiteY192" fmla="*/ 277629 h 611218"/>
                  <a:gd name="connsiteX193" fmla="*/ 202775 w 611218"/>
                  <a:gd name="connsiteY193" fmla="*/ 277629 h 611218"/>
                  <a:gd name="connsiteX194" fmla="*/ 202775 w 611218"/>
                  <a:gd name="connsiteY194" fmla="*/ 303544 h 611218"/>
                  <a:gd name="connsiteX195" fmla="*/ 390374 w 611218"/>
                  <a:gd name="connsiteY195" fmla="*/ 407203 h 611218"/>
                  <a:gd name="connsiteX196" fmla="*/ 384179 w 611218"/>
                  <a:gd name="connsiteY196" fmla="*/ 413398 h 611218"/>
                  <a:gd name="connsiteX197" fmla="*/ 228690 w 611218"/>
                  <a:gd name="connsiteY197" fmla="*/ 413398 h 611218"/>
                  <a:gd name="connsiteX198" fmla="*/ 222496 w 611218"/>
                  <a:gd name="connsiteY198" fmla="*/ 407203 h 611218"/>
                  <a:gd name="connsiteX199" fmla="*/ 222496 w 611218"/>
                  <a:gd name="connsiteY199" fmla="*/ 355374 h 611218"/>
                  <a:gd name="connsiteX200" fmla="*/ 277423 w 611218"/>
                  <a:gd name="connsiteY200" fmla="*/ 276597 h 611218"/>
                  <a:gd name="connsiteX201" fmla="*/ 248411 w 611218"/>
                  <a:gd name="connsiteY201" fmla="*/ 225800 h 611218"/>
                  <a:gd name="connsiteX202" fmla="*/ 306435 w 611218"/>
                  <a:gd name="connsiteY202" fmla="*/ 167775 h 611218"/>
                  <a:gd name="connsiteX203" fmla="*/ 364459 w 611218"/>
                  <a:gd name="connsiteY203" fmla="*/ 225800 h 611218"/>
                  <a:gd name="connsiteX204" fmla="*/ 335447 w 611218"/>
                  <a:gd name="connsiteY204" fmla="*/ 276597 h 611218"/>
                  <a:gd name="connsiteX205" fmla="*/ 390374 w 611218"/>
                  <a:gd name="connsiteY205" fmla="*/ 355374 h 611218"/>
                  <a:gd name="connsiteX206" fmla="*/ 390374 w 611218"/>
                  <a:gd name="connsiteY206" fmla="*/ 407203 h 611218"/>
                  <a:gd name="connsiteX207" fmla="*/ 436009 w 611218"/>
                  <a:gd name="connsiteY207" fmla="*/ 303544 h 611218"/>
                  <a:gd name="connsiteX208" fmla="*/ 410094 w 611218"/>
                  <a:gd name="connsiteY208" fmla="*/ 303544 h 611218"/>
                  <a:gd name="connsiteX209" fmla="*/ 410094 w 611218"/>
                  <a:gd name="connsiteY209" fmla="*/ 277629 h 611218"/>
                  <a:gd name="connsiteX210" fmla="*/ 436009 w 611218"/>
                  <a:gd name="connsiteY210" fmla="*/ 277629 h 611218"/>
                  <a:gd name="connsiteX211" fmla="*/ 436009 w 611218"/>
                  <a:gd name="connsiteY211" fmla="*/ 303544 h 611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</a:cxnLst>
                <a:rect l="l" t="t" r="r" b="b"/>
                <a:pathLst>
                  <a:path w="611218" h="611218">
                    <a:moveTo>
                      <a:pt x="611218" y="302512"/>
                    </a:moveTo>
                    <a:cubicBezTo>
                      <a:pt x="611218" y="302512"/>
                      <a:pt x="611218" y="301479"/>
                      <a:pt x="611218" y="302512"/>
                    </a:cubicBezTo>
                    <a:cubicBezTo>
                      <a:pt x="611218" y="301479"/>
                      <a:pt x="611218" y="301479"/>
                      <a:pt x="611218" y="301479"/>
                    </a:cubicBezTo>
                    <a:cubicBezTo>
                      <a:pt x="611218" y="301479"/>
                      <a:pt x="611218" y="301479"/>
                      <a:pt x="611218" y="300447"/>
                    </a:cubicBezTo>
                    <a:lnTo>
                      <a:pt x="611218" y="300447"/>
                    </a:lnTo>
                    <a:cubicBezTo>
                      <a:pt x="611218" y="300447"/>
                      <a:pt x="611218" y="299414"/>
                      <a:pt x="610185" y="299414"/>
                    </a:cubicBezTo>
                    <a:lnTo>
                      <a:pt x="584270" y="273499"/>
                    </a:lnTo>
                    <a:cubicBezTo>
                      <a:pt x="582205" y="271434"/>
                      <a:pt x="578076" y="271434"/>
                      <a:pt x="574979" y="273499"/>
                    </a:cubicBezTo>
                    <a:cubicBezTo>
                      <a:pt x="572914" y="275564"/>
                      <a:pt x="572914" y="279694"/>
                      <a:pt x="574979" y="282792"/>
                    </a:cubicBezTo>
                    <a:lnTo>
                      <a:pt x="589536" y="297349"/>
                    </a:lnTo>
                    <a:lnTo>
                      <a:pt x="507662" y="297349"/>
                    </a:lnTo>
                    <a:cubicBezTo>
                      <a:pt x="505597" y="246552"/>
                      <a:pt x="485877" y="200917"/>
                      <a:pt x="453768" y="166743"/>
                    </a:cubicBezTo>
                    <a:lnTo>
                      <a:pt x="511792" y="108718"/>
                    </a:lnTo>
                    <a:lnTo>
                      <a:pt x="511792" y="129471"/>
                    </a:lnTo>
                    <a:cubicBezTo>
                      <a:pt x="511792" y="132568"/>
                      <a:pt x="514889" y="135666"/>
                      <a:pt x="517987" y="135666"/>
                    </a:cubicBezTo>
                    <a:cubicBezTo>
                      <a:pt x="521084" y="135666"/>
                      <a:pt x="524181" y="132568"/>
                      <a:pt x="524181" y="129471"/>
                    </a:cubicBezTo>
                    <a:lnTo>
                      <a:pt x="524181" y="93231"/>
                    </a:lnTo>
                    <a:lnTo>
                      <a:pt x="524181" y="92199"/>
                    </a:lnTo>
                    <a:cubicBezTo>
                      <a:pt x="524181" y="92199"/>
                      <a:pt x="524181" y="92199"/>
                      <a:pt x="524181" y="91166"/>
                    </a:cubicBezTo>
                    <a:cubicBezTo>
                      <a:pt x="524181" y="91166"/>
                      <a:pt x="524181" y="91166"/>
                      <a:pt x="524181" y="90134"/>
                    </a:cubicBezTo>
                    <a:cubicBezTo>
                      <a:pt x="524181" y="90134"/>
                      <a:pt x="524181" y="90134"/>
                      <a:pt x="524181" y="89102"/>
                    </a:cubicBezTo>
                    <a:lnTo>
                      <a:pt x="524181" y="89102"/>
                    </a:lnTo>
                    <a:cubicBezTo>
                      <a:pt x="524181" y="88069"/>
                      <a:pt x="523149" y="88069"/>
                      <a:pt x="522117" y="87037"/>
                    </a:cubicBezTo>
                    <a:lnTo>
                      <a:pt x="522117" y="87037"/>
                    </a:lnTo>
                    <a:cubicBezTo>
                      <a:pt x="522117" y="87037"/>
                      <a:pt x="522117" y="87037"/>
                      <a:pt x="521084" y="87037"/>
                    </a:cubicBezTo>
                    <a:cubicBezTo>
                      <a:pt x="521084" y="87037"/>
                      <a:pt x="521084" y="87037"/>
                      <a:pt x="520052" y="87037"/>
                    </a:cubicBezTo>
                    <a:cubicBezTo>
                      <a:pt x="520052" y="87037"/>
                      <a:pt x="520052" y="87037"/>
                      <a:pt x="519019" y="87037"/>
                    </a:cubicBezTo>
                    <a:lnTo>
                      <a:pt x="517987" y="87037"/>
                    </a:lnTo>
                    <a:lnTo>
                      <a:pt x="517987" y="87037"/>
                    </a:lnTo>
                    <a:lnTo>
                      <a:pt x="481747" y="87037"/>
                    </a:lnTo>
                    <a:cubicBezTo>
                      <a:pt x="478650" y="87037"/>
                      <a:pt x="475552" y="90134"/>
                      <a:pt x="475552" y="93231"/>
                    </a:cubicBezTo>
                    <a:cubicBezTo>
                      <a:pt x="475552" y="96329"/>
                      <a:pt x="478650" y="99426"/>
                      <a:pt x="481747" y="99426"/>
                    </a:cubicBezTo>
                    <a:lnTo>
                      <a:pt x="502500" y="99426"/>
                    </a:lnTo>
                    <a:lnTo>
                      <a:pt x="444475" y="157451"/>
                    </a:lnTo>
                    <a:cubicBezTo>
                      <a:pt x="410301" y="125341"/>
                      <a:pt x="364666" y="104589"/>
                      <a:pt x="313868" y="103556"/>
                    </a:cubicBezTo>
                    <a:lnTo>
                      <a:pt x="313868" y="21682"/>
                    </a:lnTo>
                    <a:lnTo>
                      <a:pt x="328426" y="36239"/>
                    </a:lnTo>
                    <a:cubicBezTo>
                      <a:pt x="329459" y="37272"/>
                      <a:pt x="331524" y="38304"/>
                      <a:pt x="332556" y="38304"/>
                    </a:cubicBezTo>
                    <a:cubicBezTo>
                      <a:pt x="333589" y="38304"/>
                      <a:pt x="335654" y="37272"/>
                      <a:pt x="336686" y="36239"/>
                    </a:cubicBezTo>
                    <a:cubicBezTo>
                      <a:pt x="338751" y="34175"/>
                      <a:pt x="338751" y="30045"/>
                      <a:pt x="336686" y="26947"/>
                    </a:cubicBezTo>
                    <a:lnTo>
                      <a:pt x="310771" y="1032"/>
                    </a:lnTo>
                    <a:lnTo>
                      <a:pt x="309739" y="0"/>
                    </a:lnTo>
                    <a:lnTo>
                      <a:pt x="309739" y="0"/>
                    </a:lnTo>
                    <a:cubicBezTo>
                      <a:pt x="309739" y="0"/>
                      <a:pt x="309739" y="0"/>
                      <a:pt x="308706" y="0"/>
                    </a:cubicBezTo>
                    <a:cubicBezTo>
                      <a:pt x="308706" y="0"/>
                      <a:pt x="308706" y="0"/>
                      <a:pt x="307674" y="0"/>
                    </a:cubicBezTo>
                    <a:cubicBezTo>
                      <a:pt x="307674" y="0"/>
                      <a:pt x="307674" y="0"/>
                      <a:pt x="306642" y="0"/>
                    </a:cubicBezTo>
                    <a:cubicBezTo>
                      <a:pt x="305609" y="0"/>
                      <a:pt x="304577" y="0"/>
                      <a:pt x="304577" y="0"/>
                    </a:cubicBezTo>
                    <a:cubicBezTo>
                      <a:pt x="304577" y="0"/>
                      <a:pt x="304577" y="0"/>
                      <a:pt x="303544" y="0"/>
                    </a:cubicBezTo>
                    <a:cubicBezTo>
                      <a:pt x="303544" y="0"/>
                      <a:pt x="303544" y="0"/>
                      <a:pt x="302512" y="0"/>
                    </a:cubicBezTo>
                    <a:cubicBezTo>
                      <a:pt x="302512" y="0"/>
                      <a:pt x="302512" y="0"/>
                      <a:pt x="301479" y="0"/>
                    </a:cubicBezTo>
                    <a:cubicBezTo>
                      <a:pt x="301479" y="0"/>
                      <a:pt x="301479" y="0"/>
                      <a:pt x="300446" y="0"/>
                    </a:cubicBezTo>
                    <a:cubicBezTo>
                      <a:pt x="300446" y="0"/>
                      <a:pt x="299414" y="0"/>
                      <a:pt x="299414" y="1032"/>
                    </a:cubicBezTo>
                    <a:lnTo>
                      <a:pt x="299414" y="1032"/>
                    </a:lnTo>
                    <a:lnTo>
                      <a:pt x="273499" y="26947"/>
                    </a:lnTo>
                    <a:cubicBezTo>
                      <a:pt x="271434" y="29012"/>
                      <a:pt x="271434" y="33142"/>
                      <a:pt x="273499" y="36239"/>
                    </a:cubicBezTo>
                    <a:cubicBezTo>
                      <a:pt x="275564" y="38304"/>
                      <a:pt x="279694" y="38304"/>
                      <a:pt x="282791" y="36239"/>
                    </a:cubicBezTo>
                    <a:lnTo>
                      <a:pt x="297349" y="21682"/>
                    </a:lnTo>
                    <a:lnTo>
                      <a:pt x="297349" y="103556"/>
                    </a:lnTo>
                    <a:cubicBezTo>
                      <a:pt x="246552" y="105621"/>
                      <a:pt x="200917" y="125341"/>
                      <a:pt x="166742" y="157451"/>
                    </a:cubicBezTo>
                    <a:lnTo>
                      <a:pt x="108718" y="99426"/>
                    </a:lnTo>
                    <a:lnTo>
                      <a:pt x="129471" y="99426"/>
                    </a:lnTo>
                    <a:cubicBezTo>
                      <a:pt x="132568" y="99426"/>
                      <a:pt x="135665" y="96329"/>
                      <a:pt x="135665" y="93231"/>
                    </a:cubicBezTo>
                    <a:cubicBezTo>
                      <a:pt x="135665" y="90134"/>
                      <a:pt x="132568" y="87037"/>
                      <a:pt x="129471" y="87037"/>
                    </a:cubicBezTo>
                    <a:lnTo>
                      <a:pt x="93231" y="87037"/>
                    </a:lnTo>
                    <a:lnTo>
                      <a:pt x="93231" y="87037"/>
                    </a:lnTo>
                    <a:lnTo>
                      <a:pt x="92199" y="87037"/>
                    </a:lnTo>
                    <a:cubicBezTo>
                      <a:pt x="92199" y="87037"/>
                      <a:pt x="92199" y="87037"/>
                      <a:pt x="91166" y="87037"/>
                    </a:cubicBezTo>
                    <a:cubicBezTo>
                      <a:pt x="91166" y="87037"/>
                      <a:pt x="91166" y="87037"/>
                      <a:pt x="90134" y="87037"/>
                    </a:cubicBezTo>
                    <a:cubicBezTo>
                      <a:pt x="90134" y="87037"/>
                      <a:pt x="90134" y="87037"/>
                      <a:pt x="89102" y="87037"/>
                    </a:cubicBezTo>
                    <a:lnTo>
                      <a:pt x="89102" y="87037"/>
                    </a:lnTo>
                    <a:cubicBezTo>
                      <a:pt x="89102" y="87037"/>
                      <a:pt x="88069" y="87037"/>
                      <a:pt x="88069" y="88069"/>
                    </a:cubicBezTo>
                    <a:lnTo>
                      <a:pt x="88069" y="88069"/>
                    </a:lnTo>
                    <a:lnTo>
                      <a:pt x="88069" y="88069"/>
                    </a:lnTo>
                    <a:lnTo>
                      <a:pt x="87037" y="89102"/>
                    </a:lnTo>
                    <a:cubicBezTo>
                      <a:pt x="87037" y="89102"/>
                      <a:pt x="87037" y="89102"/>
                      <a:pt x="87037" y="90134"/>
                    </a:cubicBezTo>
                    <a:cubicBezTo>
                      <a:pt x="87037" y="90134"/>
                      <a:pt x="87037" y="90134"/>
                      <a:pt x="87037" y="91166"/>
                    </a:cubicBezTo>
                    <a:cubicBezTo>
                      <a:pt x="87037" y="91166"/>
                      <a:pt x="87037" y="91166"/>
                      <a:pt x="87037" y="92199"/>
                    </a:cubicBezTo>
                    <a:cubicBezTo>
                      <a:pt x="87037" y="92199"/>
                      <a:pt x="87037" y="92199"/>
                      <a:pt x="87037" y="93231"/>
                    </a:cubicBezTo>
                    <a:lnTo>
                      <a:pt x="87037" y="94264"/>
                    </a:lnTo>
                    <a:lnTo>
                      <a:pt x="87037" y="130503"/>
                    </a:lnTo>
                    <a:cubicBezTo>
                      <a:pt x="87037" y="133601"/>
                      <a:pt x="90134" y="136698"/>
                      <a:pt x="93231" y="136698"/>
                    </a:cubicBezTo>
                    <a:cubicBezTo>
                      <a:pt x="96328" y="136698"/>
                      <a:pt x="99426" y="133601"/>
                      <a:pt x="99426" y="130503"/>
                    </a:cubicBezTo>
                    <a:lnTo>
                      <a:pt x="99426" y="109751"/>
                    </a:lnTo>
                    <a:lnTo>
                      <a:pt x="157451" y="167775"/>
                    </a:lnTo>
                    <a:cubicBezTo>
                      <a:pt x="125341" y="201950"/>
                      <a:pt x="104589" y="247585"/>
                      <a:pt x="103556" y="298382"/>
                    </a:cubicBezTo>
                    <a:lnTo>
                      <a:pt x="21681" y="298382"/>
                    </a:lnTo>
                    <a:lnTo>
                      <a:pt x="36240" y="283824"/>
                    </a:lnTo>
                    <a:cubicBezTo>
                      <a:pt x="38304" y="281759"/>
                      <a:pt x="38304" y="277629"/>
                      <a:pt x="36240" y="274532"/>
                    </a:cubicBezTo>
                    <a:cubicBezTo>
                      <a:pt x="34175" y="271434"/>
                      <a:pt x="30044" y="272467"/>
                      <a:pt x="26947" y="274532"/>
                    </a:cubicBezTo>
                    <a:lnTo>
                      <a:pt x="1032" y="300447"/>
                    </a:lnTo>
                    <a:lnTo>
                      <a:pt x="1032" y="300447"/>
                    </a:lnTo>
                    <a:lnTo>
                      <a:pt x="0" y="301479"/>
                    </a:lnTo>
                    <a:cubicBezTo>
                      <a:pt x="0" y="301479"/>
                      <a:pt x="0" y="301479"/>
                      <a:pt x="0" y="302512"/>
                    </a:cubicBezTo>
                    <a:cubicBezTo>
                      <a:pt x="0" y="302512"/>
                      <a:pt x="0" y="302512"/>
                      <a:pt x="0" y="303544"/>
                    </a:cubicBezTo>
                    <a:cubicBezTo>
                      <a:pt x="0" y="303544"/>
                      <a:pt x="0" y="303544"/>
                      <a:pt x="0" y="304577"/>
                    </a:cubicBezTo>
                    <a:cubicBezTo>
                      <a:pt x="0" y="304577"/>
                      <a:pt x="0" y="304577"/>
                      <a:pt x="0" y="305609"/>
                    </a:cubicBezTo>
                    <a:cubicBezTo>
                      <a:pt x="0" y="306641"/>
                      <a:pt x="0" y="307674"/>
                      <a:pt x="0" y="307674"/>
                    </a:cubicBezTo>
                    <a:cubicBezTo>
                      <a:pt x="0" y="307674"/>
                      <a:pt x="0" y="307674"/>
                      <a:pt x="0" y="308706"/>
                    </a:cubicBezTo>
                    <a:cubicBezTo>
                      <a:pt x="0" y="308706"/>
                      <a:pt x="0" y="308706"/>
                      <a:pt x="0" y="309739"/>
                    </a:cubicBezTo>
                    <a:cubicBezTo>
                      <a:pt x="0" y="309739"/>
                      <a:pt x="0" y="309739"/>
                      <a:pt x="0" y="310771"/>
                    </a:cubicBezTo>
                    <a:lnTo>
                      <a:pt x="0" y="310771"/>
                    </a:lnTo>
                    <a:cubicBezTo>
                      <a:pt x="0" y="310771"/>
                      <a:pt x="0" y="311804"/>
                      <a:pt x="1032" y="311804"/>
                    </a:cubicBezTo>
                    <a:lnTo>
                      <a:pt x="26947" y="337719"/>
                    </a:lnTo>
                    <a:cubicBezTo>
                      <a:pt x="27979" y="338751"/>
                      <a:pt x="30044" y="339784"/>
                      <a:pt x="31077" y="339784"/>
                    </a:cubicBezTo>
                    <a:cubicBezTo>
                      <a:pt x="32109" y="339784"/>
                      <a:pt x="34175" y="338751"/>
                      <a:pt x="35207" y="337719"/>
                    </a:cubicBezTo>
                    <a:cubicBezTo>
                      <a:pt x="37272" y="335654"/>
                      <a:pt x="37272" y="331524"/>
                      <a:pt x="35207" y="328426"/>
                    </a:cubicBezTo>
                    <a:lnTo>
                      <a:pt x="20649" y="313869"/>
                    </a:lnTo>
                    <a:lnTo>
                      <a:pt x="102524" y="313869"/>
                    </a:lnTo>
                    <a:cubicBezTo>
                      <a:pt x="104589" y="364666"/>
                      <a:pt x="124308" y="410301"/>
                      <a:pt x="156418" y="444475"/>
                    </a:cubicBezTo>
                    <a:lnTo>
                      <a:pt x="98393" y="502500"/>
                    </a:lnTo>
                    <a:lnTo>
                      <a:pt x="98393" y="481747"/>
                    </a:lnTo>
                    <a:cubicBezTo>
                      <a:pt x="98393" y="478650"/>
                      <a:pt x="95296" y="475552"/>
                      <a:pt x="92199" y="475552"/>
                    </a:cubicBezTo>
                    <a:cubicBezTo>
                      <a:pt x="89102" y="475552"/>
                      <a:pt x="86004" y="478650"/>
                      <a:pt x="86004" y="481747"/>
                    </a:cubicBezTo>
                    <a:lnTo>
                      <a:pt x="86004" y="517987"/>
                    </a:lnTo>
                    <a:lnTo>
                      <a:pt x="86004" y="519019"/>
                    </a:lnTo>
                    <a:cubicBezTo>
                      <a:pt x="86004" y="519019"/>
                      <a:pt x="86004" y="519019"/>
                      <a:pt x="86004" y="520052"/>
                    </a:cubicBezTo>
                    <a:cubicBezTo>
                      <a:pt x="86004" y="520052"/>
                      <a:pt x="86004" y="520052"/>
                      <a:pt x="86004" y="521084"/>
                    </a:cubicBezTo>
                    <a:cubicBezTo>
                      <a:pt x="86004" y="521084"/>
                      <a:pt x="86004" y="521084"/>
                      <a:pt x="86004" y="522116"/>
                    </a:cubicBezTo>
                    <a:lnTo>
                      <a:pt x="86004" y="522116"/>
                    </a:lnTo>
                    <a:cubicBezTo>
                      <a:pt x="86004" y="523149"/>
                      <a:pt x="87037" y="523149"/>
                      <a:pt x="88069" y="524181"/>
                    </a:cubicBezTo>
                    <a:lnTo>
                      <a:pt x="88069" y="524181"/>
                    </a:lnTo>
                    <a:cubicBezTo>
                      <a:pt x="88069" y="524181"/>
                      <a:pt x="88069" y="524181"/>
                      <a:pt x="89102" y="524181"/>
                    </a:cubicBezTo>
                    <a:cubicBezTo>
                      <a:pt x="89102" y="524181"/>
                      <a:pt x="89102" y="524181"/>
                      <a:pt x="90134" y="524181"/>
                    </a:cubicBezTo>
                    <a:cubicBezTo>
                      <a:pt x="90134" y="524181"/>
                      <a:pt x="90134" y="524181"/>
                      <a:pt x="91166" y="524181"/>
                    </a:cubicBezTo>
                    <a:lnTo>
                      <a:pt x="92199" y="524181"/>
                    </a:lnTo>
                    <a:lnTo>
                      <a:pt x="128438" y="524181"/>
                    </a:lnTo>
                    <a:cubicBezTo>
                      <a:pt x="131536" y="524181"/>
                      <a:pt x="134633" y="521084"/>
                      <a:pt x="134633" y="517987"/>
                    </a:cubicBezTo>
                    <a:cubicBezTo>
                      <a:pt x="134633" y="514889"/>
                      <a:pt x="131536" y="511792"/>
                      <a:pt x="128438" y="511792"/>
                    </a:cubicBezTo>
                    <a:lnTo>
                      <a:pt x="107686" y="511792"/>
                    </a:lnTo>
                    <a:lnTo>
                      <a:pt x="165710" y="453767"/>
                    </a:lnTo>
                    <a:cubicBezTo>
                      <a:pt x="199885" y="485877"/>
                      <a:pt x="245519" y="506630"/>
                      <a:pt x="296317" y="507662"/>
                    </a:cubicBezTo>
                    <a:lnTo>
                      <a:pt x="296317" y="589536"/>
                    </a:lnTo>
                    <a:lnTo>
                      <a:pt x="281759" y="574979"/>
                    </a:lnTo>
                    <a:cubicBezTo>
                      <a:pt x="279694" y="572914"/>
                      <a:pt x="275564" y="572914"/>
                      <a:pt x="272467" y="574979"/>
                    </a:cubicBezTo>
                    <a:cubicBezTo>
                      <a:pt x="270402" y="577044"/>
                      <a:pt x="270402" y="581173"/>
                      <a:pt x="272467" y="584271"/>
                    </a:cubicBezTo>
                    <a:lnTo>
                      <a:pt x="298381" y="610186"/>
                    </a:lnTo>
                    <a:lnTo>
                      <a:pt x="299414" y="611218"/>
                    </a:lnTo>
                    <a:lnTo>
                      <a:pt x="299414" y="611218"/>
                    </a:lnTo>
                    <a:cubicBezTo>
                      <a:pt x="299414" y="611218"/>
                      <a:pt x="299414" y="611218"/>
                      <a:pt x="300446" y="611218"/>
                    </a:cubicBezTo>
                    <a:cubicBezTo>
                      <a:pt x="300446" y="611218"/>
                      <a:pt x="300446" y="611218"/>
                      <a:pt x="301479" y="611218"/>
                    </a:cubicBezTo>
                    <a:cubicBezTo>
                      <a:pt x="301479" y="611218"/>
                      <a:pt x="301479" y="611218"/>
                      <a:pt x="302512" y="611218"/>
                    </a:cubicBezTo>
                    <a:lnTo>
                      <a:pt x="303544" y="611218"/>
                    </a:lnTo>
                    <a:lnTo>
                      <a:pt x="304577" y="611218"/>
                    </a:lnTo>
                    <a:cubicBezTo>
                      <a:pt x="304577" y="611218"/>
                      <a:pt x="304577" y="611218"/>
                      <a:pt x="305609" y="611218"/>
                    </a:cubicBezTo>
                    <a:cubicBezTo>
                      <a:pt x="305609" y="611218"/>
                      <a:pt x="305609" y="611218"/>
                      <a:pt x="306642" y="611218"/>
                    </a:cubicBezTo>
                    <a:cubicBezTo>
                      <a:pt x="306642" y="611218"/>
                      <a:pt x="306642" y="611218"/>
                      <a:pt x="307674" y="611218"/>
                    </a:cubicBezTo>
                    <a:lnTo>
                      <a:pt x="307674" y="611218"/>
                    </a:lnTo>
                    <a:cubicBezTo>
                      <a:pt x="307674" y="611218"/>
                      <a:pt x="308706" y="611218"/>
                      <a:pt x="308706" y="610186"/>
                    </a:cubicBezTo>
                    <a:lnTo>
                      <a:pt x="334621" y="584271"/>
                    </a:lnTo>
                    <a:cubicBezTo>
                      <a:pt x="336686" y="582206"/>
                      <a:pt x="336686" y="578076"/>
                      <a:pt x="334621" y="574979"/>
                    </a:cubicBezTo>
                    <a:cubicBezTo>
                      <a:pt x="332556" y="572914"/>
                      <a:pt x="328426" y="572914"/>
                      <a:pt x="325329" y="574979"/>
                    </a:cubicBezTo>
                    <a:lnTo>
                      <a:pt x="310771" y="589536"/>
                    </a:lnTo>
                    <a:lnTo>
                      <a:pt x="310771" y="507662"/>
                    </a:lnTo>
                    <a:cubicBezTo>
                      <a:pt x="361568" y="505597"/>
                      <a:pt x="407203" y="485877"/>
                      <a:pt x="441378" y="453767"/>
                    </a:cubicBezTo>
                    <a:lnTo>
                      <a:pt x="499402" y="511792"/>
                    </a:lnTo>
                    <a:lnTo>
                      <a:pt x="478650" y="511792"/>
                    </a:lnTo>
                    <a:cubicBezTo>
                      <a:pt x="475552" y="511792"/>
                      <a:pt x="472455" y="514889"/>
                      <a:pt x="472455" y="517987"/>
                    </a:cubicBezTo>
                    <a:cubicBezTo>
                      <a:pt x="472455" y="521084"/>
                      <a:pt x="475552" y="524181"/>
                      <a:pt x="478650" y="524181"/>
                    </a:cubicBezTo>
                    <a:lnTo>
                      <a:pt x="514889" y="524181"/>
                    </a:lnTo>
                    <a:lnTo>
                      <a:pt x="515921" y="524181"/>
                    </a:lnTo>
                    <a:cubicBezTo>
                      <a:pt x="515921" y="524181"/>
                      <a:pt x="515921" y="524181"/>
                      <a:pt x="516954" y="524181"/>
                    </a:cubicBezTo>
                    <a:cubicBezTo>
                      <a:pt x="516954" y="524181"/>
                      <a:pt x="516954" y="524181"/>
                      <a:pt x="517987" y="524181"/>
                    </a:cubicBezTo>
                    <a:cubicBezTo>
                      <a:pt x="517987" y="524181"/>
                      <a:pt x="517987" y="524181"/>
                      <a:pt x="519019" y="524181"/>
                    </a:cubicBezTo>
                    <a:lnTo>
                      <a:pt x="519019" y="524181"/>
                    </a:lnTo>
                    <a:cubicBezTo>
                      <a:pt x="520052" y="524181"/>
                      <a:pt x="520052" y="523149"/>
                      <a:pt x="521084" y="522116"/>
                    </a:cubicBezTo>
                    <a:lnTo>
                      <a:pt x="521084" y="522116"/>
                    </a:lnTo>
                    <a:cubicBezTo>
                      <a:pt x="521084" y="522116"/>
                      <a:pt x="521084" y="522116"/>
                      <a:pt x="521084" y="521084"/>
                    </a:cubicBezTo>
                    <a:cubicBezTo>
                      <a:pt x="521084" y="521084"/>
                      <a:pt x="521084" y="521084"/>
                      <a:pt x="521084" y="520052"/>
                    </a:cubicBezTo>
                    <a:cubicBezTo>
                      <a:pt x="521084" y="520052"/>
                      <a:pt x="521084" y="520052"/>
                      <a:pt x="521084" y="519019"/>
                    </a:cubicBezTo>
                    <a:lnTo>
                      <a:pt x="521084" y="517987"/>
                    </a:lnTo>
                    <a:lnTo>
                      <a:pt x="521084" y="481747"/>
                    </a:lnTo>
                    <a:cubicBezTo>
                      <a:pt x="521084" y="478650"/>
                      <a:pt x="517987" y="475552"/>
                      <a:pt x="514889" y="475552"/>
                    </a:cubicBezTo>
                    <a:cubicBezTo>
                      <a:pt x="511792" y="475552"/>
                      <a:pt x="508694" y="478650"/>
                      <a:pt x="508694" y="481747"/>
                    </a:cubicBezTo>
                    <a:lnTo>
                      <a:pt x="508694" y="502500"/>
                    </a:lnTo>
                    <a:lnTo>
                      <a:pt x="450670" y="444475"/>
                    </a:lnTo>
                    <a:cubicBezTo>
                      <a:pt x="482780" y="410301"/>
                      <a:pt x="503532" y="364666"/>
                      <a:pt x="504565" y="313869"/>
                    </a:cubicBezTo>
                    <a:lnTo>
                      <a:pt x="586439" y="313869"/>
                    </a:lnTo>
                    <a:lnTo>
                      <a:pt x="571881" y="328426"/>
                    </a:lnTo>
                    <a:cubicBezTo>
                      <a:pt x="569816" y="330491"/>
                      <a:pt x="569816" y="334621"/>
                      <a:pt x="571881" y="337719"/>
                    </a:cubicBezTo>
                    <a:cubicBezTo>
                      <a:pt x="572914" y="338751"/>
                      <a:pt x="574979" y="339784"/>
                      <a:pt x="576011" y="339784"/>
                    </a:cubicBezTo>
                    <a:cubicBezTo>
                      <a:pt x="578076" y="339784"/>
                      <a:pt x="579108" y="338751"/>
                      <a:pt x="580141" y="337719"/>
                    </a:cubicBezTo>
                    <a:lnTo>
                      <a:pt x="606056" y="311804"/>
                    </a:lnTo>
                    <a:lnTo>
                      <a:pt x="607088" y="310771"/>
                    </a:lnTo>
                    <a:lnTo>
                      <a:pt x="607088" y="310771"/>
                    </a:lnTo>
                    <a:cubicBezTo>
                      <a:pt x="607088" y="310771"/>
                      <a:pt x="607088" y="310771"/>
                      <a:pt x="607088" y="309739"/>
                    </a:cubicBezTo>
                    <a:cubicBezTo>
                      <a:pt x="607088" y="309739"/>
                      <a:pt x="607088" y="309739"/>
                      <a:pt x="607088" y="308706"/>
                    </a:cubicBezTo>
                    <a:cubicBezTo>
                      <a:pt x="607088" y="308706"/>
                      <a:pt x="607088" y="308706"/>
                      <a:pt x="607088" y="307674"/>
                    </a:cubicBezTo>
                    <a:lnTo>
                      <a:pt x="607088" y="306641"/>
                    </a:lnTo>
                    <a:lnTo>
                      <a:pt x="607088" y="306641"/>
                    </a:lnTo>
                    <a:cubicBezTo>
                      <a:pt x="611218" y="303544"/>
                      <a:pt x="611218" y="302512"/>
                      <a:pt x="611218" y="302512"/>
                    </a:cubicBezTo>
                    <a:close/>
                    <a:moveTo>
                      <a:pt x="202775" y="303544"/>
                    </a:moveTo>
                    <a:lnTo>
                      <a:pt x="176861" y="303544"/>
                    </a:lnTo>
                    <a:lnTo>
                      <a:pt x="176861" y="277629"/>
                    </a:lnTo>
                    <a:lnTo>
                      <a:pt x="202775" y="277629"/>
                    </a:lnTo>
                    <a:lnTo>
                      <a:pt x="202775" y="303544"/>
                    </a:lnTo>
                    <a:close/>
                    <a:moveTo>
                      <a:pt x="390374" y="407203"/>
                    </a:moveTo>
                    <a:cubicBezTo>
                      <a:pt x="390374" y="410301"/>
                      <a:pt x="387277" y="413398"/>
                      <a:pt x="384179" y="413398"/>
                    </a:cubicBezTo>
                    <a:lnTo>
                      <a:pt x="228690" y="413398"/>
                    </a:lnTo>
                    <a:cubicBezTo>
                      <a:pt x="225593" y="413398"/>
                      <a:pt x="222496" y="410301"/>
                      <a:pt x="222496" y="407203"/>
                    </a:cubicBezTo>
                    <a:lnTo>
                      <a:pt x="222496" y="355374"/>
                    </a:lnTo>
                    <a:cubicBezTo>
                      <a:pt x="222496" y="319134"/>
                      <a:pt x="245313" y="287954"/>
                      <a:pt x="277423" y="276597"/>
                    </a:cubicBezTo>
                    <a:cubicBezTo>
                      <a:pt x="259767" y="266272"/>
                      <a:pt x="248411" y="247585"/>
                      <a:pt x="248411" y="225800"/>
                    </a:cubicBezTo>
                    <a:cubicBezTo>
                      <a:pt x="248411" y="193690"/>
                      <a:pt x="274326" y="167775"/>
                      <a:pt x="306435" y="167775"/>
                    </a:cubicBezTo>
                    <a:cubicBezTo>
                      <a:pt x="338544" y="167775"/>
                      <a:pt x="364459" y="193690"/>
                      <a:pt x="364459" y="225800"/>
                    </a:cubicBezTo>
                    <a:cubicBezTo>
                      <a:pt x="364459" y="247585"/>
                      <a:pt x="353102" y="266272"/>
                      <a:pt x="335447" y="276597"/>
                    </a:cubicBezTo>
                    <a:cubicBezTo>
                      <a:pt x="367557" y="287954"/>
                      <a:pt x="390374" y="319134"/>
                      <a:pt x="390374" y="355374"/>
                    </a:cubicBezTo>
                    <a:lnTo>
                      <a:pt x="390374" y="407203"/>
                    </a:lnTo>
                    <a:close/>
                    <a:moveTo>
                      <a:pt x="436009" y="303544"/>
                    </a:moveTo>
                    <a:lnTo>
                      <a:pt x="410094" y="303544"/>
                    </a:lnTo>
                    <a:lnTo>
                      <a:pt x="410094" y="277629"/>
                    </a:lnTo>
                    <a:lnTo>
                      <a:pt x="436009" y="277629"/>
                    </a:lnTo>
                    <a:lnTo>
                      <a:pt x="436009" y="303544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" name="Graphic 3">
              <a:extLst>
                <a:ext uri="{FF2B5EF4-FFF2-40B4-BE49-F238E27FC236}">
                  <a16:creationId xmlns:a16="http://schemas.microsoft.com/office/drawing/2014/main" id="{44230FC5-625E-A67A-0041-45C69BC4DA1C}"/>
                </a:ext>
              </a:extLst>
            </p:cNvPr>
            <p:cNvGrpSpPr/>
            <p:nvPr/>
          </p:nvGrpSpPr>
          <p:grpSpPr>
            <a:xfrm>
              <a:off x="4983998" y="1678497"/>
              <a:ext cx="635358" cy="635358"/>
              <a:chOff x="7128669" y="1735563"/>
              <a:chExt cx="582618" cy="582618"/>
            </a:xfrm>
            <a:grpFill/>
          </p:grpSpPr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E9DB2A6E-E99E-F1E7-5EBF-F7F59D1464F0}"/>
                  </a:ext>
                </a:extLst>
              </p:cNvPr>
              <p:cNvSpPr/>
              <p:nvPr/>
            </p:nvSpPr>
            <p:spPr>
              <a:xfrm>
                <a:off x="7128669" y="1929459"/>
                <a:ext cx="271537" cy="388722"/>
              </a:xfrm>
              <a:custGeom>
                <a:avLst/>
                <a:gdLst>
                  <a:gd name="connsiteX0" fmla="*/ 135769 w 271537"/>
                  <a:gd name="connsiteY0" fmla="*/ 0 h 388722"/>
                  <a:gd name="connsiteX1" fmla="*/ 0 w 271537"/>
                  <a:gd name="connsiteY1" fmla="*/ 135769 h 388722"/>
                  <a:gd name="connsiteX2" fmla="*/ 0 w 271537"/>
                  <a:gd name="connsiteY2" fmla="*/ 271538 h 388722"/>
                  <a:gd name="connsiteX3" fmla="*/ 39440 w 271537"/>
                  <a:gd name="connsiteY3" fmla="*/ 271538 h 388722"/>
                  <a:gd name="connsiteX4" fmla="*/ 39440 w 271537"/>
                  <a:gd name="connsiteY4" fmla="*/ 199988 h 388722"/>
                  <a:gd name="connsiteX5" fmla="*/ 45635 w 271537"/>
                  <a:gd name="connsiteY5" fmla="*/ 193793 h 388722"/>
                  <a:gd name="connsiteX6" fmla="*/ 51829 w 271537"/>
                  <a:gd name="connsiteY6" fmla="*/ 199988 h 388722"/>
                  <a:gd name="connsiteX7" fmla="*/ 51829 w 271537"/>
                  <a:gd name="connsiteY7" fmla="*/ 387690 h 388722"/>
                  <a:gd name="connsiteX8" fmla="*/ 129574 w 271537"/>
                  <a:gd name="connsiteY8" fmla="*/ 387690 h 388722"/>
                  <a:gd name="connsiteX9" fmla="*/ 129574 w 271537"/>
                  <a:gd name="connsiteY9" fmla="*/ 278868 h 388722"/>
                  <a:gd name="connsiteX10" fmla="*/ 135769 w 271537"/>
                  <a:gd name="connsiteY10" fmla="*/ 272673 h 388722"/>
                  <a:gd name="connsiteX11" fmla="*/ 141964 w 271537"/>
                  <a:gd name="connsiteY11" fmla="*/ 278868 h 388722"/>
                  <a:gd name="connsiteX12" fmla="*/ 141964 w 271537"/>
                  <a:gd name="connsiteY12" fmla="*/ 388722 h 388722"/>
                  <a:gd name="connsiteX13" fmla="*/ 219708 w 271537"/>
                  <a:gd name="connsiteY13" fmla="*/ 388722 h 388722"/>
                  <a:gd name="connsiteX14" fmla="*/ 219708 w 271537"/>
                  <a:gd name="connsiteY14" fmla="*/ 278868 h 388722"/>
                  <a:gd name="connsiteX15" fmla="*/ 219708 w 271537"/>
                  <a:gd name="connsiteY15" fmla="*/ 278868 h 388722"/>
                  <a:gd name="connsiteX16" fmla="*/ 219708 w 271537"/>
                  <a:gd name="connsiteY16" fmla="*/ 278868 h 388722"/>
                  <a:gd name="connsiteX17" fmla="*/ 219708 w 271537"/>
                  <a:gd name="connsiteY17" fmla="*/ 201124 h 388722"/>
                  <a:gd name="connsiteX18" fmla="*/ 225903 w 271537"/>
                  <a:gd name="connsiteY18" fmla="*/ 194929 h 388722"/>
                  <a:gd name="connsiteX19" fmla="*/ 232097 w 271537"/>
                  <a:gd name="connsiteY19" fmla="*/ 201124 h 388722"/>
                  <a:gd name="connsiteX20" fmla="*/ 232097 w 271537"/>
                  <a:gd name="connsiteY20" fmla="*/ 272673 h 388722"/>
                  <a:gd name="connsiteX21" fmla="*/ 271538 w 271537"/>
                  <a:gd name="connsiteY21" fmla="*/ 272673 h 388722"/>
                  <a:gd name="connsiteX22" fmla="*/ 271538 w 271537"/>
                  <a:gd name="connsiteY22" fmla="*/ 136801 h 388722"/>
                  <a:gd name="connsiteX23" fmla="*/ 135769 w 271537"/>
                  <a:gd name="connsiteY23" fmla="*/ 0 h 388722"/>
                  <a:gd name="connsiteX24" fmla="*/ 149294 w 271537"/>
                  <a:gd name="connsiteY24" fmla="*/ 201124 h 388722"/>
                  <a:gd name="connsiteX25" fmla="*/ 123379 w 271537"/>
                  <a:gd name="connsiteY25" fmla="*/ 201124 h 388722"/>
                  <a:gd name="connsiteX26" fmla="*/ 123379 w 271537"/>
                  <a:gd name="connsiteY26" fmla="*/ 175209 h 388722"/>
                  <a:gd name="connsiteX27" fmla="*/ 149294 w 271537"/>
                  <a:gd name="connsiteY27" fmla="*/ 175209 h 388722"/>
                  <a:gd name="connsiteX28" fmla="*/ 149294 w 271537"/>
                  <a:gd name="connsiteY28" fmla="*/ 201124 h 388722"/>
                  <a:gd name="connsiteX29" fmla="*/ 149294 w 271537"/>
                  <a:gd name="connsiteY29" fmla="*/ 149294 h 388722"/>
                  <a:gd name="connsiteX30" fmla="*/ 123379 w 271537"/>
                  <a:gd name="connsiteY30" fmla="*/ 149294 h 388722"/>
                  <a:gd name="connsiteX31" fmla="*/ 123379 w 271537"/>
                  <a:gd name="connsiteY31" fmla="*/ 123379 h 388722"/>
                  <a:gd name="connsiteX32" fmla="*/ 149294 w 271537"/>
                  <a:gd name="connsiteY32" fmla="*/ 123379 h 388722"/>
                  <a:gd name="connsiteX33" fmla="*/ 149294 w 271537"/>
                  <a:gd name="connsiteY33" fmla="*/ 149294 h 388722"/>
                  <a:gd name="connsiteX34" fmla="*/ 149294 w 271537"/>
                  <a:gd name="connsiteY34" fmla="*/ 97464 h 388722"/>
                  <a:gd name="connsiteX35" fmla="*/ 123379 w 271537"/>
                  <a:gd name="connsiteY35" fmla="*/ 97464 h 388722"/>
                  <a:gd name="connsiteX36" fmla="*/ 123379 w 271537"/>
                  <a:gd name="connsiteY36" fmla="*/ 71550 h 388722"/>
                  <a:gd name="connsiteX37" fmla="*/ 149294 w 271537"/>
                  <a:gd name="connsiteY37" fmla="*/ 71550 h 388722"/>
                  <a:gd name="connsiteX38" fmla="*/ 149294 w 271537"/>
                  <a:gd name="connsiteY38" fmla="*/ 97464 h 388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71537" h="388722">
                    <a:moveTo>
                      <a:pt x="135769" y="0"/>
                    </a:moveTo>
                    <a:cubicBezTo>
                      <a:pt x="61122" y="0"/>
                      <a:pt x="0" y="61122"/>
                      <a:pt x="0" y="135769"/>
                    </a:cubicBezTo>
                    <a:lnTo>
                      <a:pt x="0" y="271538"/>
                    </a:lnTo>
                    <a:lnTo>
                      <a:pt x="39440" y="271538"/>
                    </a:lnTo>
                    <a:lnTo>
                      <a:pt x="39440" y="199988"/>
                    </a:lnTo>
                    <a:cubicBezTo>
                      <a:pt x="39440" y="196891"/>
                      <a:pt x="42537" y="193793"/>
                      <a:pt x="45635" y="193793"/>
                    </a:cubicBezTo>
                    <a:cubicBezTo>
                      <a:pt x="48732" y="193793"/>
                      <a:pt x="51829" y="196891"/>
                      <a:pt x="51829" y="199988"/>
                    </a:cubicBezTo>
                    <a:lnTo>
                      <a:pt x="51829" y="387690"/>
                    </a:lnTo>
                    <a:lnTo>
                      <a:pt x="129574" y="387690"/>
                    </a:lnTo>
                    <a:lnTo>
                      <a:pt x="129574" y="278868"/>
                    </a:lnTo>
                    <a:cubicBezTo>
                      <a:pt x="129574" y="275771"/>
                      <a:pt x="132671" y="272673"/>
                      <a:pt x="135769" y="272673"/>
                    </a:cubicBezTo>
                    <a:cubicBezTo>
                      <a:pt x="138866" y="272673"/>
                      <a:pt x="141964" y="275771"/>
                      <a:pt x="141964" y="278868"/>
                    </a:cubicBezTo>
                    <a:lnTo>
                      <a:pt x="141964" y="388722"/>
                    </a:lnTo>
                    <a:lnTo>
                      <a:pt x="219708" y="388722"/>
                    </a:lnTo>
                    <a:lnTo>
                      <a:pt x="219708" y="278868"/>
                    </a:lnTo>
                    <a:lnTo>
                      <a:pt x="219708" y="278868"/>
                    </a:lnTo>
                    <a:lnTo>
                      <a:pt x="219708" y="278868"/>
                    </a:lnTo>
                    <a:lnTo>
                      <a:pt x="219708" y="201124"/>
                    </a:lnTo>
                    <a:cubicBezTo>
                      <a:pt x="219708" y="198026"/>
                      <a:pt x="222805" y="194929"/>
                      <a:pt x="225903" y="194929"/>
                    </a:cubicBezTo>
                    <a:cubicBezTo>
                      <a:pt x="229000" y="194929"/>
                      <a:pt x="232097" y="198026"/>
                      <a:pt x="232097" y="201124"/>
                    </a:cubicBezTo>
                    <a:lnTo>
                      <a:pt x="232097" y="272673"/>
                    </a:lnTo>
                    <a:lnTo>
                      <a:pt x="271538" y="272673"/>
                    </a:lnTo>
                    <a:lnTo>
                      <a:pt x="271538" y="136801"/>
                    </a:lnTo>
                    <a:cubicBezTo>
                      <a:pt x="271641" y="61122"/>
                      <a:pt x="210416" y="0"/>
                      <a:pt x="135769" y="0"/>
                    </a:cubicBezTo>
                    <a:close/>
                    <a:moveTo>
                      <a:pt x="149294" y="201124"/>
                    </a:moveTo>
                    <a:lnTo>
                      <a:pt x="123379" y="201124"/>
                    </a:lnTo>
                    <a:lnTo>
                      <a:pt x="123379" y="175209"/>
                    </a:lnTo>
                    <a:lnTo>
                      <a:pt x="149294" y="175209"/>
                    </a:lnTo>
                    <a:lnTo>
                      <a:pt x="149294" y="201124"/>
                    </a:lnTo>
                    <a:close/>
                    <a:moveTo>
                      <a:pt x="149294" y="149294"/>
                    </a:moveTo>
                    <a:lnTo>
                      <a:pt x="123379" y="149294"/>
                    </a:lnTo>
                    <a:lnTo>
                      <a:pt x="123379" y="123379"/>
                    </a:lnTo>
                    <a:lnTo>
                      <a:pt x="149294" y="123379"/>
                    </a:lnTo>
                    <a:lnTo>
                      <a:pt x="149294" y="149294"/>
                    </a:lnTo>
                    <a:close/>
                    <a:moveTo>
                      <a:pt x="149294" y="97464"/>
                    </a:moveTo>
                    <a:lnTo>
                      <a:pt x="123379" y="97464"/>
                    </a:lnTo>
                    <a:lnTo>
                      <a:pt x="123379" y="71550"/>
                    </a:lnTo>
                    <a:lnTo>
                      <a:pt x="149294" y="71550"/>
                    </a:lnTo>
                    <a:lnTo>
                      <a:pt x="149294" y="97464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CB890FD2-B32E-26F3-0CBD-8DF68C5AF8B9}"/>
                  </a:ext>
                </a:extLst>
              </p:cNvPr>
              <p:cNvSpPr/>
              <p:nvPr/>
            </p:nvSpPr>
            <p:spPr>
              <a:xfrm>
                <a:off x="7206413" y="1800918"/>
                <a:ext cx="116048" cy="116048"/>
              </a:xfrm>
              <a:custGeom>
                <a:avLst/>
                <a:gdLst>
                  <a:gd name="connsiteX0" fmla="*/ 58024 w 116048"/>
                  <a:gd name="connsiteY0" fmla="*/ 116049 h 116048"/>
                  <a:gd name="connsiteX1" fmla="*/ 116049 w 116048"/>
                  <a:gd name="connsiteY1" fmla="*/ 58024 h 116048"/>
                  <a:gd name="connsiteX2" fmla="*/ 58024 w 116048"/>
                  <a:gd name="connsiteY2" fmla="*/ 0 h 116048"/>
                  <a:gd name="connsiteX3" fmla="*/ 0 w 116048"/>
                  <a:gd name="connsiteY3" fmla="*/ 58024 h 116048"/>
                  <a:gd name="connsiteX4" fmla="*/ 58024 w 116048"/>
                  <a:gd name="connsiteY4" fmla="*/ 116049 h 116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048" h="116048">
                    <a:moveTo>
                      <a:pt x="58024" y="116049"/>
                    </a:moveTo>
                    <a:cubicBezTo>
                      <a:pt x="90134" y="116049"/>
                      <a:pt x="116049" y="90134"/>
                      <a:pt x="116049" y="58024"/>
                    </a:cubicBezTo>
                    <a:cubicBezTo>
                      <a:pt x="116049" y="25915"/>
                      <a:pt x="90134" y="0"/>
                      <a:pt x="58024" y="0"/>
                    </a:cubicBezTo>
                    <a:cubicBezTo>
                      <a:pt x="25915" y="0"/>
                      <a:pt x="0" y="25915"/>
                      <a:pt x="0" y="58024"/>
                    </a:cubicBezTo>
                    <a:cubicBezTo>
                      <a:pt x="0" y="90134"/>
                      <a:pt x="25915" y="116049"/>
                      <a:pt x="58024" y="116049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686994EF-E7EB-C172-3E03-21F4774EC1AD}"/>
                  </a:ext>
                </a:extLst>
              </p:cNvPr>
              <p:cNvSpPr/>
              <p:nvPr/>
            </p:nvSpPr>
            <p:spPr>
              <a:xfrm>
                <a:off x="7478054" y="1735563"/>
                <a:ext cx="233233" cy="212480"/>
              </a:xfrm>
              <a:custGeom>
                <a:avLst/>
                <a:gdLst>
                  <a:gd name="connsiteX0" fmla="*/ 0 w 233233"/>
                  <a:gd name="connsiteY0" fmla="*/ 0 h 212480"/>
                  <a:gd name="connsiteX1" fmla="*/ 0 w 233233"/>
                  <a:gd name="connsiteY1" fmla="*/ 169014 h 212480"/>
                  <a:gd name="connsiteX2" fmla="*/ 99530 w 233233"/>
                  <a:gd name="connsiteY2" fmla="*/ 169014 h 212480"/>
                  <a:gd name="connsiteX3" fmla="*/ 104692 w 233233"/>
                  <a:gd name="connsiteY3" fmla="*/ 171079 h 212480"/>
                  <a:gd name="connsiteX4" fmla="*/ 105724 w 233233"/>
                  <a:gd name="connsiteY4" fmla="*/ 176241 h 212480"/>
                  <a:gd name="connsiteX5" fmla="*/ 95399 w 233233"/>
                  <a:gd name="connsiteY5" fmla="*/ 212481 h 212480"/>
                  <a:gd name="connsiteX6" fmla="*/ 172112 w 233233"/>
                  <a:gd name="connsiteY6" fmla="*/ 168911 h 212480"/>
                  <a:gd name="connsiteX7" fmla="*/ 175209 w 233233"/>
                  <a:gd name="connsiteY7" fmla="*/ 167878 h 212480"/>
                  <a:gd name="connsiteX8" fmla="*/ 233234 w 233233"/>
                  <a:gd name="connsiteY8" fmla="*/ 167878 h 212480"/>
                  <a:gd name="connsiteX9" fmla="*/ 233234 w 233233"/>
                  <a:gd name="connsiteY9" fmla="*/ 0 h 212480"/>
                  <a:gd name="connsiteX10" fmla="*/ 0 w 233233"/>
                  <a:gd name="connsiteY10" fmla="*/ 0 h 212480"/>
                  <a:gd name="connsiteX11" fmla="*/ 179339 w 233233"/>
                  <a:gd name="connsiteY11" fmla="*/ 50797 h 212480"/>
                  <a:gd name="connsiteX12" fmla="*/ 75680 w 233233"/>
                  <a:gd name="connsiteY12" fmla="*/ 128542 h 212480"/>
                  <a:gd name="connsiteX13" fmla="*/ 71550 w 233233"/>
                  <a:gd name="connsiteY13" fmla="*/ 129574 h 212480"/>
                  <a:gd name="connsiteX14" fmla="*/ 70517 w 233233"/>
                  <a:gd name="connsiteY14" fmla="*/ 129574 h 212480"/>
                  <a:gd name="connsiteX15" fmla="*/ 66387 w 233233"/>
                  <a:gd name="connsiteY15" fmla="*/ 126477 h 212480"/>
                  <a:gd name="connsiteX16" fmla="*/ 52862 w 233233"/>
                  <a:gd name="connsiteY16" fmla="*/ 99529 h 212480"/>
                  <a:gd name="connsiteX17" fmla="*/ 55960 w 233233"/>
                  <a:gd name="connsiteY17" fmla="*/ 91270 h 212480"/>
                  <a:gd name="connsiteX18" fmla="*/ 64220 w 233233"/>
                  <a:gd name="connsiteY18" fmla="*/ 94367 h 212480"/>
                  <a:gd name="connsiteX19" fmla="*/ 73511 w 233233"/>
                  <a:gd name="connsiteY19" fmla="*/ 113055 h 212480"/>
                  <a:gd name="connsiteX20" fmla="*/ 170976 w 233233"/>
                  <a:gd name="connsiteY20" fmla="*/ 39440 h 212480"/>
                  <a:gd name="connsiteX21" fmla="*/ 180268 w 233233"/>
                  <a:gd name="connsiteY21" fmla="*/ 40473 h 212480"/>
                  <a:gd name="connsiteX22" fmla="*/ 179339 w 233233"/>
                  <a:gd name="connsiteY22" fmla="*/ 50797 h 212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33233" h="212480">
                    <a:moveTo>
                      <a:pt x="0" y="0"/>
                    </a:moveTo>
                    <a:lnTo>
                      <a:pt x="0" y="169014"/>
                    </a:lnTo>
                    <a:lnTo>
                      <a:pt x="99530" y="169014"/>
                    </a:lnTo>
                    <a:cubicBezTo>
                      <a:pt x="101595" y="169014"/>
                      <a:pt x="103660" y="170047"/>
                      <a:pt x="104692" y="171079"/>
                    </a:cubicBezTo>
                    <a:cubicBezTo>
                      <a:pt x="105724" y="173144"/>
                      <a:pt x="106757" y="175209"/>
                      <a:pt x="105724" y="176241"/>
                    </a:cubicBezTo>
                    <a:lnTo>
                      <a:pt x="95399" y="212481"/>
                    </a:lnTo>
                    <a:lnTo>
                      <a:pt x="172112" y="168911"/>
                    </a:lnTo>
                    <a:cubicBezTo>
                      <a:pt x="173144" y="167878"/>
                      <a:pt x="174176" y="167878"/>
                      <a:pt x="175209" y="167878"/>
                    </a:cubicBezTo>
                    <a:lnTo>
                      <a:pt x="233234" y="167878"/>
                    </a:lnTo>
                    <a:lnTo>
                      <a:pt x="233234" y="0"/>
                    </a:lnTo>
                    <a:lnTo>
                      <a:pt x="0" y="0"/>
                    </a:lnTo>
                    <a:close/>
                    <a:moveTo>
                      <a:pt x="179339" y="50797"/>
                    </a:moveTo>
                    <a:lnTo>
                      <a:pt x="75680" y="128542"/>
                    </a:lnTo>
                    <a:cubicBezTo>
                      <a:pt x="74648" y="129574"/>
                      <a:pt x="73615" y="129574"/>
                      <a:pt x="71550" y="129574"/>
                    </a:cubicBezTo>
                    <a:lnTo>
                      <a:pt x="70517" y="129574"/>
                    </a:lnTo>
                    <a:cubicBezTo>
                      <a:pt x="68452" y="129574"/>
                      <a:pt x="67420" y="127509"/>
                      <a:pt x="66387" y="126477"/>
                    </a:cubicBezTo>
                    <a:lnTo>
                      <a:pt x="52862" y="99529"/>
                    </a:lnTo>
                    <a:cubicBezTo>
                      <a:pt x="50798" y="96432"/>
                      <a:pt x="52862" y="92302"/>
                      <a:pt x="55960" y="91270"/>
                    </a:cubicBezTo>
                    <a:cubicBezTo>
                      <a:pt x="59057" y="89205"/>
                      <a:pt x="63187" y="91270"/>
                      <a:pt x="64220" y="94367"/>
                    </a:cubicBezTo>
                    <a:lnTo>
                      <a:pt x="73511" y="113055"/>
                    </a:lnTo>
                    <a:lnTo>
                      <a:pt x="170976" y="39440"/>
                    </a:lnTo>
                    <a:cubicBezTo>
                      <a:pt x="174073" y="37375"/>
                      <a:pt x="178203" y="37375"/>
                      <a:pt x="180268" y="40473"/>
                    </a:cubicBezTo>
                    <a:cubicBezTo>
                      <a:pt x="182437" y="44602"/>
                      <a:pt x="182437" y="47700"/>
                      <a:pt x="179339" y="50797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3">
              <a:extLst>
                <a:ext uri="{FF2B5EF4-FFF2-40B4-BE49-F238E27FC236}">
                  <a16:creationId xmlns:a16="http://schemas.microsoft.com/office/drawing/2014/main" id="{2B595293-139E-1F52-4498-912C7C437C82}"/>
                </a:ext>
              </a:extLst>
            </p:cNvPr>
            <p:cNvGrpSpPr/>
            <p:nvPr/>
          </p:nvGrpSpPr>
          <p:grpSpPr>
            <a:xfrm>
              <a:off x="3553735" y="1664985"/>
              <a:ext cx="647266" cy="664858"/>
              <a:chOff x="5817131" y="1723173"/>
              <a:chExt cx="593537" cy="609669"/>
            </a:xfrm>
            <a:grpFill/>
          </p:grpSpPr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5DCE94B0-6B25-52BF-932B-FBE41F1EB947}"/>
                  </a:ext>
                </a:extLst>
              </p:cNvPr>
              <p:cNvSpPr/>
              <p:nvPr/>
            </p:nvSpPr>
            <p:spPr>
              <a:xfrm>
                <a:off x="5894876" y="1735666"/>
                <a:ext cx="116049" cy="116048"/>
              </a:xfrm>
              <a:custGeom>
                <a:avLst/>
                <a:gdLst>
                  <a:gd name="connsiteX0" fmla="*/ 58025 w 116049"/>
                  <a:gd name="connsiteY0" fmla="*/ 116049 h 116048"/>
                  <a:gd name="connsiteX1" fmla="*/ 116049 w 116049"/>
                  <a:gd name="connsiteY1" fmla="*/ 58024 h 116048"/>
                  <a:gd name="connsiteX2" fmla="*/ 58025 w 116049"/>
                  <a:gd name="connsiteY2" fmla="*/ 0 h 116048"/>
                  <a:gd name="connsiteX3" fmla="*/ 0 w 116049"/>
                  <a:gd name="connsiteY3" fmla="*/ 58024 h 116048"/>
                  <a:gd name="connsiteX4" fmla="*/ 58025 w 116049"/>
                  <a:gd name="connsiteY4" fmla="*/ 116049 h 116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049" h="116048">
                    <a:moveTo>
                      <a:pt x="58025" y="116049"/>
                    </a:moveTo>
                    <a:cubicBezTo>
                      <a:pt x="90134" y="116049"/>
                      <a:pt x="116049" y="90134"/>
                      <a:pt x="116049" y="58024"/>
                    </a:cubicBezTo>
                    <a:cubicBezTo>
                      <a:pt x="116049" y="25915"/>
                      <a:pt x="90134" y="0"/>
                      <a:pt x="58025" y="0"/>
                    </a:cubicBezTo>
                    <a:cubicBezTo>
                      <a:pt x="25915" y="0"/>
                      <a:pt x="0" y="25915"/>
                      <a:pt x="0" y="58024"/>
                    </a:cubicBezTo>
                    <a:cubicBezTo>
                      <a:pt x="0" y="90134"/>
                      <a:pt x="25915" y="116049"/>
                      <a:pt x="58025" y="116049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1555102D-172F-2C2B-88E1-BAD03416509C}"/>
                  </a:ext>
                </a:extLst>
              </p:cNvPr>
              <p:cNvSpPr/>
              <p:nvPr/>
            </p:nvSpPr>
            <p:spPr>
              <a:xfrm>
                <a:off x="5817131" y="1865137"/>
                <a:ext cx="271538" cy="439622"/>
              </a:xfrm>
              <a:custGeom>
                <a:avLst/>
                <a:gdLst>
                  <a:gd name="connsiteX0" fmla="*/ 135769 w 271538"/>
                  <a:gd name="connsiteY0" fmla="*/ 0 h 439622"/>
                  <a:gd name="connsiteX1" fmla="*/ 0 w 271538"/>
                  <a:gd name="connsiteY1" fmla="*/ 135769 h 439622"/>
                  <a:gd name="connsiteX2" fmla="*/ 0 w 271538"/>
                  <a:gd name="connsiteY2" fmla="*/ 323471 h 439622"/>
                  <a:gd name="connsiteX3" fmla="*/ 39440 w 271538"/>
                  <a:gd name="connsiteY3" fmla="*/ 323471 h 439622"/>
                  <a:gd name="connsiteX4" fmla="*/ 39440 w 271538"/>
                  <a:gd name="connsiteY4" fmla="*/ 200091 h 439622"/>
                  <a:gd name="connsiteX5" fmla="*/ 45635 w 271538"/>
                  <a:gd name="connsiteY5" fmla="*/ 193897 h 439622"/>
                  <a:gd name="connsiteX6" fmla="*/ 51830 w 271538"/>
                  <a:gd name="connsiteY6" fmla="*/ 200091 h 439622"/>
                  <a:gd name="connsiteX7" fmla="*/ 51830 w 271538"/>
                  <a:gd name="connsiteY7" fmla="*/ 439623 h 439622"/>
                  <a:gd name="connsiteX8" fmla="*/ 129574 w 271538"/>
                  <a:gd name="connsiteY8" fmla="*/ 439623 h 439622"/>
                  <a:gd name="connsiteX9" fmla="*/ 129574 w 271538"/>
                  <a:gd name="connsiteY9" fmla="*/ 277836 h 439622"/>
                  <a:gd name="connsiteX10" fmla="*/ 135769 w 271538"/>
                  <a:gd name="connsiteY10" fmla="*/ 271641 h 439622"/>
                  <a:gd name="connsiteX11" fmla="*/ 141964 w 271538"/>
                  <a:gd name="connsiteY11" fmla="*/ 277836 h 439622"/>
                  <a:gd name="connsiteX12" fmla="*/ 141964 w 271538"/>
                  <a:gd name="connsiteY12" fmla="*/ 439623 h 439622"/>
                  <a:gd name="connsiteX13" fmla="*/ 219708 w 271538"/>
                  <a:gd name="connsiteY13" fmla="*/ 439623 h 439622"/>
                  <a:gd name="connsiteX14" fmla="*/ 219708 w 271538"/>
                  <a:gd name="connsiteY14" fmla="*/ 330801 h 439622"/>
                  <a:gd name="connsiteX15" fmla="*/ 219708 w 271538"/>
                  <a:gd name="connsiteY15" fmla="*/ 330801 h 439622"/>
                  <a:gd name="connsiteX16" fmla="*/ 219708 w 271538"/>
                  <a:gd name="connsiteY16" fmla="*/ 330801 h 439622"/>
                  <a:gd name="connsiteX17" fmla="*/ 219708 w 271538"/>
                  <a:gd name="connsiteY17" fmla="*/ 200091 h 439622"/>
                  <a:gd name="connsiteX18" fmla="*/ 225903 w 271538"/>
                  <a:gd name="connsiteY18" fmla="*/ 193897 h 439622"/>
                  <a:gd name="connsiteX19" fmla="*/ 232098 w 271538"/>
                  <a:gd name="connsiteY19" fmla="*/ 200091 h 439622"/>
                  <a:gd name="connsiteX20" fmla="*/ 232098 w 271538"/>
                  <a:gd name="connsiteY20" fmla="*/ 323471 h 439622"/>
                  <a:gd name="connsiteX21" fmla="*/ 271538 w 271538"/>
                  <a:gd name="connsiteY21" fmla="*/ 323471 h 439622"/>
                  <a:gd name="connsiteX22" fmla="*/ 271538 w 271538"/>
                  <a:gd name="connsiteY22" fmla="*/ 135872 h 439622"/>
                  <a:gd name="connsiteX23" fmla="*/ 135769 w 271538"/>
                  <a:gd name="connsiteY23" fmla="*/ 0 h 439622"/>
                  <a:gd name="connsiteX24" fmla="*/ 148262 w 271538"/>
                  <a:gd name="connsiteY24" fmla="*/ 226006 h 439622"/>
                  <a:gd name="connsiteX25" fmla="*/ 122347 w 271538"/>
                  <a:gd name="connsiteY25" fmla="*/ 226006 h 439622"/>
                  <a:gd name="connsiteX26" fmla="*/ 122347 w 271538"/>
                  <a:gd name="connsiteY26" fmla="*/ 200091 h 439622"/>
                  <a:gd name="connsiteX27" fmla="*/ 148262 w 271538"/>
                  <a:gd name="connsiteY27" fmla="*/ 200091 h 439622"/>
                  <a:gd name="connsiteX28" fmla="*/ 148262 w 271538"/>
                  <a:gd name="connsiteY28" fmla="*/ 226006 h 439622"/>
                  <a:gd name="connsiteX29" fmla="*/ 148262 w 271538"/>
                  <a:gd name="connsiteY29" fmla="*/ 174176 h 439622"/>
                  <a:gd name="connsiteX30" fmla="*/ 122347 w 271538"/>
                  <a:gd name="connsiteY30" fmla="*/ 174176 h 439622"/>
                  <a:gd name="connsiteX31" fmla="*/ 122347 w 271538"/>
                  <a:gd name="connsiteY31" fmla="*/ 148262 h 439622"/>
                  <a:gd name="connsiteX32" fmla="*/ 148262 w 271538"/>
                  <a:gd name="connsiteY32" fmla="*/ 148262 h 439622"/>
                  <a:gd name="connsiteX33" fmla="*/ 148262 w 271538"/>
                  <a:gd name="connsiteY33" fmla="*/ 174176 h 439622"/>
                  <a:gd name="connsiteX34" fmla="*/ 148262 w 271538"/>
                  <a:gd name="connsiteY34" fmla="*/ 122347 h 439622"/>
                  <a:gd name="connsiteX35" fmla="*/ 122347 w 271538"/>
                  <a:gd name="connsiteY35" fmla="*/ 122347 h 439622"/>
                  <a:gd name="connsiteX36" fmla="*/ 122347 w 271538"/>
                  <a:gd name="connsiteY36" fmla="*/ 96432 h 439622"/>
                  <a:gd name="connsiteX37" fmla="*/ 148262 w 271538"/>
                  <a:gd name="connsiteY37" fmla="*/ 96432 h 439622"/>
                  <a:gd name="connsiteX38" fmla="*/ 148262 w 271538"/>
                  <a:gd name="connsiteY38" fmla="*/ 122347 h 43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71538" h="439622">
                    <a:moveTo>
                      <a:pt x="135769" y="0"/>
                    </a:moveTo>
                    <a:cubicBezTo>
                      <a:pt x="61122" y="0"/>
                      <a:pt x="0" y="61122"/>
                      <a:pt x="0" y="135769"/>
                    </a:cubicBezTo>
                    <a:lnTo>
                      <a:pt x="0" y="323471"/>
                    </a:lnTo>
                    <a:lnTo>
                      <a:pt x="39440" y="323471"/>
                    </a:lnTo>
                    <a:lnTo>
                      <a:pt x="39440" y="200091"/>
                    </a:lnTo>
                    <a:cubicBezTo>
                      <a:pt x="39440" y="196994"/>
                      <a:pt x="42537" y="193897"/>
                      <a:pt x="45635" y="193897"/>
                    </a:cubicBezTo>
                    <a:cubicBezTo>
                      <a:pt x="48732" y="193897"/>
                      <a:pt x="51830" y="196994"/>
                      <a:pt x="51830" y="200091"/>
                    </a:cubicBezTo>
                    <a:lnTo>
                      <a:pt x="51830" y="439623"/>
                    </a:lnTo>
                    <a:lnTo>
                      <a:pt x="129574" y="439623"/>
                    </a:lnTo>
                    <a:lnTo>
                      <a:pt x="129574" y="277836"/>
                    </a:lnTo>
                    <a:cubicBezTo>
                      <a:pt x="129574" y="274738"/>
                      <a:pt x="132672" y="271641"/>
                      <a:pt x="135769" y="271641"/>
                    </a:cubicBezTo>
                    <a:cubicBezTo>
                      <a:pt x="138866" y="271641"/>
                      <a:pt x="141964" y="274738"/>
                      <a:pt x="141964" y="277836"/>
                    </a:cubicBezTo>
                    <a:lnTo>
                      <a:pt x="141964" y="439623"/>
                    </a:lnTo>
                    <a:lnTo>
                      <a:pt x="219708" y="439623"/>
                    </a:lnTo>
                    <a:lnTo>
                      <a:pt x="219708" y="330801"/>
                    </a:lnTo>
                    <a:lnTo>
                      <a:pt x="219708" y="330801"/>
                    </a:lnTo>
                    <a:lnTo>
                      <a:pt x="219708" y="330801"/>
                    </a:lnTo>
                    <a:lnTo>
                      <a:pt x="219708" y="200091"/>
                    </a:lnTo>
                    <a:cubicBezTo>
                      <a:pt x="219708" y="196994"/>
                      <a:pt x="222806" y="193897"/>
                      <a:pt x="225903" y="193897"/>
                    </a:cubicBezTo>
                    <a:cubicBezTo>
                      <a:pt x="229001" y="193897"/>
                      <a:pt x="232098" y="196994"/>
                      <a:pt x="232098" y="200091"/>
                    </a:cubicBezTo>
                    <a:lnTo>
                      <a:pt x="232098" y="323471"/>
                    </a:lnTo>
                    <a:lnTo>
                      <a:pt x="271538" y="323471"/>
                    </a:lnTo>
                    <a:lnTo>
                      <a:pt x="271538" y="135872"/>
                    </a:lnTo>
                    <a:cubicBezTo>
                      <a:pt x="271641" y="61225"/>
                      <a:pt x="210416" y="0"/>
                      <a:pt x="135769" y="0"/>
                    </a:cubicBezTo>
                    <a:close/>
                    <a:moveTo>
                      <a:pt x="148262" y="226006"/>
                    </a:moveTo>
                    <a:lnTo>
                      <a:pt x="122347" y="226006"/>
                    </a:lnTo>
                    <a:lnTo>
                      <a:pt x="122347" y="200091"/>
                    </a:lnTo>
                    <a:lnTo>
                      <a:pt x="148262" y="200091"/>
                    </a:lnTo>
                    <a:lnTo>
                      <a:pt x="148262" y="226006"/>
                    </a:lnTo>
                    <a:close/>
                    <a:moveTo>
                      <a:pt x="148262" y="174176"/>
                    </a:moveTo>
                    <a:lnTo>
                      <a:pt x="122347" y="174176"/>
                    </a:lnTo>
                    <a:lnTo>
                      <a:pt x="122347" y="148262"/>
                    </a:lnTo>
                    <a:lnTo>
                      <a:pt x="148262" y="148262"/>
                    </a:lnTo>
                    <a:lnTo>
                      <a:pt x="148262" y="174176"/>
                    </a:lnTo>
                    <a:close/>
                    <a:moveTo>
                      <a:pt x="148262" y="122347"/>
                    </a:moveTo>
                    <a:lnTo>
                      <a:pt x="122347" y="122347"/>
                    </a:lnTo>
                    <a:lnTo>
                      <a:pt x="122347" y="96432"/>
                    </a:lnTo>
                    <a:lnTo>
                      <a:pt x="148262" y="96432"/>
                    </a:lnTo>
                    <a:lnTo>
                      <a:pt x="148262" y="122347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38F6EFDF-0DF8-2A26-EF6D-294C7B8053A2}"/>
                  </a:ext>
                </a:extLst>
              </p:cNvPr>
              <p:cNvSpPr/>
              <p:nvPr/>
            </p:nvSpPr>
            <p:spPr>
              <a:xfrm>
                <a:off x="6127138" y="1723173"/>
                <a:ext cx="283530" cy="609669"/>
              </a:xfrm>
              <a:custGeom>
                <a:avLst/>
                <a:gdLst>
                  <a:gd name="connsiteX0" fmla="*/ 280975 w 283530"/>
                  <a:gd name="connsiteY0" fmla="*/ 119146 h 609669"/>
                  <a:gd name="connsiteX1" fmla="*/ 274780 w 283530"/>
                  <a:gd name="connsiteY1" fmla="*/ 113984 h 609669"/>
                  <a:gd name="connsiteX2" fmla="*/ 121356 w 283530"/>
                  <a:gd name="connsiteY2" fmla="*/ 52862 h 609669"/>
                  <a:gd name="connsiteX3" fmla="*/ 76754 w 283530"/>
                  <a:gd name="connsiteY3" fmla="*/ 3097 h 609669"/>
                  <a:gd name="connsiteX4" fmla="*/ 71592 w 283530"/>
                  <a:gd name="connsiteY4" fmla="*/ 0 h 609669"/>
                  <a:gd name="connsiteX5" fmla="*/ 71592 w 283530"/>
                  <a:gd name="connsiteY5" fmla="*/ 0 h 609669"/>
                  <a:gd name="connsiteX6" fmla="*/ 66429 w 283530"/>
                  <a:gd name="connsiteY6" fmla="*/ 3097 h 609669"/>
                  <a:gd name="connsiteX7" fmla="*/ 3139 w 283530"/>
                  <a:gd name="connsiteY7" fmla="*/ 66387 h 609669"/>
                  <a:gd name="connsiteX8" fmla="*/ 1074 w 283530"/>
                  <a:gd name="connsiteY8" fmla="*/ 75680 h 609669"/>
                  <a:gd name="connsiteX9" fmla="*/ 10366 w 283530"/>
                  <a:gd name="connsiteY9" fmla="*/ 77744 h 609669"/>
                  <a:gd name="connsiteX10" fmla="*/ 71488 w 283530"/>
                  <a:gd name="connsiteY10" fmla="*/ 18688 h 609669"/>
                  <a:gd name="connsiteX11" fmla="*/ 112993 w 283530"/>
                  <a:gd name="connsiteY11" fmla="*/ 63290 h 609669"/>
                  <a:gd name="connsiteX12" fmla="*/ 268482 w 283530"/>
                  <a:gd name="connsiteY12" fmla="*/ 126580 h 609669"/>
                  <a:gd name="connsiteX13" fmla="*/ 258157 w 283530"/>
                  <a:gd name="connsiteY13" fmla="*/ 305919 h 609669"/>
                  <a:gd name="connsiteX14" fmla="*/ 68391 w 283530"/>
                  <a:gd name="connsiteY14" fmla="*/ 597280 h 609669"/>
                  <a:gd name="connsiteX15" fmla="*/ 66326 w 283530"/>
                  <a:gd name="connsiteY15" fmla="*/ 606572 h 609669"/>
                  <a:gd name="connsiteX16" fmla="*/ 71488 w 283530"/>
                  <a:gd name="connsiteY16" fmla="*/ 609669 h 609669"/>
                  <a:gd name="connsiteX17" fmla="*/ 74586 w 283530"/>
                  <a:gd name="connsiteY17" fmla="*/ 608637 h 609669"/>
                  <a:gd name="connsiteX18" fmla="*/ 211387 w 283530"/>
                  <a:gd name="connsiteY18" fmla="*/ 469667 h 609669"/>
                  <a:gd name="connsiteX19" fmla="*/ 270444 w 283530"/>
                  <a:gd name="connsiteY19" fmla="*/ 309016 h 609669"/>
                  <a:gd name="connsiteX20" fmla="*/ 280975 w 283530"/>
                  <a:gd name="connsiteY20" fmla="*/ 119146 h 609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83530" h="609669">
                    <a:moveTo>
                      <a:pt x="280975" y="119146"/>
                    </a:moveTo>
                    <a:cubicBezTo>
                      <a:pt x="280975" y="116049"/>
                      <a:pt x="277878" y="113984"/>
                      <a:pt x="274780" y="113984"/>
                    </a:cubicBezTo>
                    <a:cubicBezTo>
                      <a:pt x="200133" y="105724"/>
                      <a:pt x="150368" y="76712"/>
                      <a:pt x="121356" y="52862"/>
                    </a:cubicBezTo>
                    <a:cubicBezTo>
                      <a:pt x="90279" y="26947"/>
                      <a:pt x="76754" y="3097"/>
                      <a:pt x="76754" y="3097"/>
                    </a:cubicBezTo>
                    <a:cubicBezTo>
                      <a:pt x="75721" y="1032"/>
                      <a:pt x="73656" y="0"/>
                      <a:pt x="71592" y="0"/>
                    </a:cubicBezTo>
                    <a:lnTo>
                      <a:pt x="71592" y="0"/>
                    </a:lnTo>
                    <a:cubicBezTo>
                      <a:pt x="69527" y="0"/>
                      <a:pt x="67462" y="1032"/>
                      <a:pt x="66429" y="3097"/>
                    </a:cubicBezTo>
                    <a:cubicBezTo>
                      <a:pt x="66429" y="3097"/>
                      <a:pt x="47742" y="36239"/>
                      <a:pt x="3139" y="66387"/>
                    </a:cubicBezTo>
                    <a:cubicBezTo>
                      <a:pt x="42" y="68452"/>
                      <a:pt x="-991" y="72582"/>
                      <a:pt x="1074" y="75680"/>
                    </a:cubicBezTo>
                    <a:cubicBezTo>
                      <a:pt x="3139" y="78777"/>
                      <a:pt x="7269" y="79809"/>
                      <a:pt x="10366" y="77744"/>
                    </a:cubicBezTo>
                    <a:cubicBezTo>
                      <a:pt x="43509" y="54927"/>
                      <a:pt x="63229" y="31077"/>
                      <a:pt x="71488" y="18688"/>
                    </a:cubicBezTo>
                    <a:cubicBezTo>
                      <a:pt x="78716" y="27980"/>
                      <a:pt x="92241" y="45635"/>
                      <a:pt x="112993" y="63290"/>
                    </a:cubicBezTo>
                    <a:cubicBezTo>
                      <a:pt x="142005" y="87140"/>
                      <a:pt x="192803" y="118217"/>
                      <a:pt x="268482" y="126580"/>
                    </a:cubicBezTo>
                    <a:cubicBezTo>
                      <a:pt x="270547" y="146300"/>
                      <a:pt x="274677" y="219915"/>
                      <a:pt x="258157" y="305919"/>
                    </a:cubicBezTo>
                    <a:cubicBezTo>
                      <a:pt x="239470" y="398221"/>
                      <a:pt x="191770" y="523665"/>
                      <a:pt x="68391" y="597280"/>
                    </a:cubicBezTo>
                    <a:cubicBezTo>
                      <a:pt x="65293" y="599345"/>
                      <a:pt x="64261" y="603475"/>
                      <a:pt x="66326" y="606572"/>
                    </a:cubicBezTo>
                    <a:cubicBezTo>
                      <a:pt x="67358" y="608637"/>
                      <a:pt x="69423" y="609669"/>
                      <a:pt x="71488" y="609669"/>
                    </a:cubicBezTo>
                    <a:cubicBezTo>
                      <a:pt x="72521" y="609669"/>
                      <a:pt x="73553" y="609669"/>
                      <a:pt x="74586" y="608637"/>
                    </a:cubicBezTo>
                    <a:cubicBezTo>
                      <a:pt x="130545" y="575495"/>
                      <a:pt x="177212" y="528828"/>
                      <a:pt x="211387" y="469667"/>
                    </a:cubicBezTo>
                    <a:cubicBezTo>
                      <a:pt x="238334" y="423000"/>
                      <a:pt x="259087" y="369105"/>
                      <a:pt x="270444" y="309016"/>
                    </a:cubicBezTo>
                    <a:cubicBezTo>
                      <a:pt x="291300" y="205254"/>
                      <a:pt x="280975" y="120179"/>
                      <a:pt x="280975" y="119146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8CEB929E-223F-40A1-EF0C-EC410EFB71A9}"/>
                  </a:ext>
                </a:extLst>
              </p:cNvPr>
              <p:cNvSpPr/>
              <p:nvPr/>
            </p:nvSpPr>
            <p:spPr>
              <a:xfrm>
                <a:off x="6140333" y="1892187"/>
                <a:ext cx="155396" cy="271537"/>
              </a:xfrm>
              <a:custGeom>
                <a:avLst/>
                <a:gdLst>
                  <a:gd name="connsiteX0" fmla="*/ 60358 w 155396"/>
                  <a:gd name="connsiteY0" fmla="*/ 16519 h 271537"/>
                  <a:gd name="connsiteX1" fmla="*/ 142232 w 155396"/>
                  <a:gd name="connsiteY1" fmla="*/ 61122 h 271537"/>
                  <a:gd name="connsiteX2" fmla="*/ 137070 w 155396"/>
                  <a:gd name="connsiteY2" fmla="*/ 135769 h 271537"/>
                  <a:gd name="connsiteX3" fmla="*/ 56228 w 155396"/>
                  <a:gd name="connsiteY3" fmla="*/ 259148 h 271537"/>
                  <a:gd name="connsiteX4" fmla="*/ 54163 w 155396"/>
                  <a:gd name="connsiteY4" fmla="*/ 268440 h 271537"/>
                  <a:gd name="connsiteX5" fmla="*/ 59325 w 155396"/>
                  <a:gd name="connsiteY5" fmla="*/ 271538 h 271537"/>
                  <a:gd name="connsiteX6" fmla="*/ 62423 w 155396"/>
                  <a:gd name="connsiteY6" fmla="*/ 270505 h 271537"/>
                  <a:gd name="connsiteX7" fmla="*/ 149459 w 155396"/>
                  <a:gd name="connsiteY7" fmla="*/ 137834 h 271537"/>
                  <a:gd name="connsiteX8" fmla="*/ 153589 w 155396"/>
                  <a:gd name="connsiteY8" fmla="*/ 54927 h 271537"/>
                  <a:gd name="connsiteX9" fmla="*/ 147395 w 155396"/>
                  <a:gd name="connsiteY9" fmla="*/ 49765 h 271537"/>
                  <a:gd name="connsiteX10" fmla="*/ 64488 w 155396"/>
                  <a:gd name="connsiteY10" fmla="*/ 3097 h 271537"/>
                  <a:gd name="connsiteX11" fmla="*/ 59325 w 155396"/>
                  <a:gd name="connsiteY11" fmla="*/ 0 h 271537"/>
                  <a:gd name="connsiteX12" fmla="*/ 59325 w 155396"/>
                  <a:gd name="connsiteY12" fmla="*/ 0 h 271537"/>
                  <a:gd name="connsiteX13" fmla="*/ 54163 w 155396"/>
                  <a:gd name="connsiteY13" fmla="*/ 3097 h 271537"/>
                  <a:gd name="connsiteX14" fmla="*/ 4398 w 155396"/>
                  <a:gd name="connsiteY14" fmla="*/ 41505 h 271537"/>
                  <a:gd name="connsiteX15" fmla="*/ 269 w 155396"/>
                  <a:gd name="connsiteY15" fmla="*/ 49765 h 271537"/>
                  <a:gd name="connsiteX16" fmla="*/ 8528 w 155396"/>
                  <a:gd name="connsiteY16" fmla="*/ 53895 h 271537"/>
                  <a:gd name="connsiteX17" fmla="*/ 60358 w 155396"/>
                  <a:gd name="connsiteY17" fmla="*/ 16519 h 271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5396" h="271537">
                    <a:moveTo>
                      <a:pt x="60358" y="16519"/>
                    </a:moveTo>
                    <a:cubicBezTo>
                      <a:pt x="70683" y="30045"/>
                      <a:pt x="95565" y="53895"/>
                      <a:pt x="142232" y="61122"/>
                    </a:cubicBezTo>
                    <a:cubicBezTo>
                      <a:pt x="143265" y="72479"/>
                      <a:pt x="144297" y="101594"/>
                      <a:pt x="137070" y="135769"/>
                    </a:cubicBezTo>
                    <a:cubicBezTo>
                      <a:pt x="125713" y="192761"/>
                      <a:pt x="98765" y="234266"/>
                      <a:pt x="56228" y="259148"/>
                    </a:cubicBezTo>
                    <a:cubicBezTo>
                      <a:pt x="53131" y="261213"/>
                      <a:pt x="52098" y="265343"/>
                      <a:pt x="54163" y="268440"/>
                    </a:cubicBezTo>
                    <a:cubicBezTo>
                      <a:pt x="55196" y="270505"/>
                      <a:pt x="57260" y="271538"/>
                      <a:pt x="59325" y="271538"/>
                    </a:cubicBezTo>
                    <a:cubicBezTo>
                      <a:pt x="60358" y="271538"/>
                      <a:pt x="61390" y="271538"/>
                      <a:pt x="62423" y="270505"/>
                    </a:cubicBezTo>
                    <a:cubicBezTo>
                      <a:pt x="107025" y="243558"/>
                      <a:pt x="137070" y="197923"/>
                      <a:pt x="149459" y="137834"/>
                    </a:cubicBezTo>
                    <a:cubicBezTo>
                      <a:pt x="158752" y="93231"/>
                      <a:pt x="154622" y="55960"/>
                      <a:pt x="153589" y="54927"/>
                    </a:cubicBezTo>
                    <a:cubicBezTo>
                      <a:pt x="153589" y="51830"/>
                      <a:pt x="150492" y="49765"/>
                      <a:pt x="147395" y="49765"/>
                    </a:cubicBezTo>
                    <a:cubicBezTo>
                      <a:pt x="87305" y="43570"/>
                      <a:pt x="65520" y="5162"/>
                      <a:pt x="64488" y="3097"/>
                    </a:cubicBezTo>
                    <a:cubicBezTo>
                      <a:pt x="63455" y="1032"/>
                      <a:pt x="61390" y="0"/>
                      <a:pt x="59325" y="0"/>
                    </a:cubicBezTo>
                    <a:lnTo>
                      <a:pt x="59325" y="0"/>
                    </a:lnTo>
                    <a:cubicBezTo>
                      <a:pt x="57260" y="0"/>
                      <a:pt x="55196" y="1032"/>
                      <a:pt x="54163" y="3097"/>
                    </a:cubicBezTo>
                    <a:cubicBezTo>
                      <a:pt x="54163" y="3097"/>
                      <a:pt x="39605" y="27980"/>
                      <a:pt x="4398" y="41505"/>
                    </a:cubicBezTo>
                    <a:cubicBezTo>
                      <a:pt x="1301" y="42537"/>
                      <a:pt x="-764" y="46667"/>
                      <a:pt x="269" y="49765"/>
                    </a:cubicBezTo>
                    <a:cubicBezTo>
                      <a:pt x="1301" y="52862"/>
                      <a:pt x="5431" y="54927"/>
                      <a:pt x="8528" y="53895"/>
                    </a:cubicBezTo>
                    <a:cubicBezTo>
                      <a:pt x="36508" y="42434"/>
                      <a:pt x="52098" y="25812"/>
                      <a:pt x="60358" y="16519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D8FC7A6A-F8C3-F6B2-7F5A-F04BCF0BC11D}"/>
                  </a:ext>
                </a:extLst>
              </p:cNvPr>
              <p:cNvSpPr/>
              <p:nvPr/>
            </p:nvSpPr>
            <p:spPr>
              <a:xfrm>
                <a:off x="6186237" y="1975094"/>
                <a:ext cx="25914" cy="25914"/>
              </a:xfrm>
              <a:custGeom>
                <a:avLst/>
                <a:gdLst>
                  <a:gd name="connsiteX0" fmla="*/ 0 w 25914"/>
                  <a:gd name="connsiteY0" fmla="*/ 0 h 25914"/>
                  <a:gd name="connsiteX1" fmla="*/ 25915 w 25914"/>
                  <a:gd name="connsiteY1" fmla="*/ 0 h 25914"/>
                  <a:gd name="connsiteX2" fmla="*/ 25915 w 25914"/>
                  <a:gd name="connsiteY2" fmla="*/ 25915 h 25914"/>
                  <a:gd name="connsiteX3" fmla="*/ 0 w 25914"/>
                  <a:gd name="connsiteY3" fmla="*/ 25915 h 25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14" h="25914">
                    <a:moveTo>
                      <a:pt x="0" y="0"/>
                    </a:moveTo>
                    <a:lnTo>
                      <a:pt x="25915" y="0"/>
                    </a:lnTo>
                    <a:lnTo>
                      <a:pt x="25915" y="25915"/>
                    </a:lnTo>
                    <a:lnTo>
                      <a:pt x="0" y="25915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4A294928-DE26-BF8B-661B-BF36DA812890}"/>
                  </a:ext>
                </a:extLst>
              </p:cNvPr>
              <p:cNvSpPr/>
              <p:nvPr/>
            </p:nvSpPr>
            <p:spPr>
              <a:xfrm>
                <a:off x="6186237" y="2039313"/>
                <a:ext cx="25914" cy="25914"/>
              </a:xfrm>
              <a:custGeom>
                <a:avLst/>
                <a:gdLst>
                  <a:gd name="connsiteX0" fmla="*/ 0 w 25914"/>
                  <a:gd name="connsiteY0" fmla="*/ 0 h 25914"/>
                  <a:gd name="connsiteX1" fmla="*/ 25915 w 25914"/>
                  <a:gd name="connsiteY1" fmla="*/ 0 h 25914"/>
                  <a:gd name="connsiteX2" fmla="*/ 25915 w 25914"/>
                  <a:gd name="connsiteY2" fmla="*/ 25915 h 25914"/>
                  <a:gd name="connsiteX3" fmla="*/ 0 w 25914"/>
                  <a:gd name="connsiteY3" fmla="*/ 25915 h 25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14" h="25914">
                    <a:moveTo>
                      <a:pt x="0" y="0"/>
                    </a:moveTo>
                    <a:lnTo>
                      <a:pt x="25915" y="0"/>
                    </a:lnTo>
                    <a:lnTo>
                      <a:pt x="25915" y="25915"/>
                    </a:lnTo>
                    <a:lnTo>
                      <a:pt x="0" y="25915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" name="Graphic 3">
              <a:extLst>
                <a:ext uri="{FF2B5EF4-FFF2-40B4-BE49-F238E27FC236}">
                  <a16:creationId xmlns:a16="http://schemas.microsoft.com/office/drawing/2014/main" id="{C37B71D0-9049-152F-EB5F-9C6DACA6BEF3}"/>
                </a:ext>
              </a:extLst>
            </p:cNvPr>
            <p:cNvGrpSpPr/>
            <p:nvPr/>
          </p:nvGrpSpPr>
          <p:grpSpPr>
            <a:xfrm>
              <a:off x="10143772" y="5873751"/>
              <a:ext cx="639862" cy="652473"/>
              <a:chOff x="9737186" y="5694232"/>
              <a:chExt cx="586748" cy="598312"/>
            </a:xfrm>
            <a:grpFill/>
          </p:grpSpPr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DD82C286-033D-3737-88D2-C9843BBBEC01}"/>
                  </a:ext>
                </a:extLst>
              </p:cNvPr>
              <p:cNvSpPr/>
              <p:nvPr/>
            </p:nvSpPr>
            <p:spPr>
              <a:xfrm>
                <a:off x="9827837" y="5811004"/>
                <a:ext cx="91682" cy="91682"/>
              </a:xfrm>
              <a:custGeom>
                <a:avLst/>
                <a:gdLst>
                  <a:gd name="connsiteX0" fmla="*/ 91683 w 91682"/>
                  <a:gd name="connsiteY0" fmla="*/ 45841 h 91682"/>
                  <a:gd name="connsiteX1" fmla="*/ 45841 w 91682"/>
                  <a:gd name="connsiteY1" fmla="*/ 0 h 91682"/>
                  <a:gd name="connsiteX2" fmla="*/ 0 w 91682"/>
                  <a:gd name="connsiteY2" fmla="*/ 45841 h 91682"/>
                  <a:gd name="connsiteX3" fmla="*/ 45841 w 91682"/>
                  <a:gd name="connsiteY3" fmla="*/ 91683 h 91682"/>
                  <a:gd name="connsiteX4" fmla="*/ 91683 w 91682"/>
                  <a:gd name="connsiteY4" fmla="*/ 45841 h 91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682" h="91682">
                    <a:moveTo>
                      <a:pt x="91683" y="45841"/>
                    </a:moveTo>
                    <a:cubicBezTo>
                      <a:pt x="91683" y="20856"/>
                      <a:pt x="70827" y="0"/>
                      <a:pt x="45841" y="0"/>
                    </a:cubicBezTo>
                    <a:cubicBezTo>
                      <a:pt x="20855" y="0"/>
                      <a:pt x="0" y="20856"/>
                      <a:pt x="0" y="45841"/>
                    </a:cubicBezTo>
                    <a:cubicBezTo>
                      <a:pt x="0" y="70827"/>
                      <a:pt x="20855" y="91683"/>
                      <a:pt x="45841" y="91683"/>
                    </a:cubicBezTo>
                    <a:cubicBezTo>
                      <a:pt x="70827" y="91683"/>
                      <a:pt x="91683" y="70827"/>
                      <a:pt x="91683" y="45841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B94900B1-4900-44EB-71B0-9FE8B5B99163}"/>
                  </a:ext>
                </a:extLst>
              </p:cNvPr>
              <p:cNvSpPr/>
              <p:nvPr/>
            </p:nvSpPr>
            <p:spPr>
              <a:xfrm>
                <a:off x="9801819" y="5915179"/>
                <a:ext cx="143822" cy="117700"/>
              </a:xfrm>
              <a:custGeom>
                <a:avLst/>
                <a:gdLst>
                  <a:gd name="connsiteX0" fmla="*/ 71860 w 143822"/>
                  <a:gd name="connsiteY0" fmla="*/ 0 h 117700"/>
                  <a:gd name="connsiteX1" fmla="*/ 0 w 143822"/>
                  <a:gd name="connsiteY1" fmla="*/ 71859 h 117700"/>
                  <a:gd name="connsiteX2" fmla="*/ 0 w 143822"/>
                  <a:gd name="connsiteY2" fmla="*/ 117701 h 117700"/>
                  <a:gd name="connsiteX3" fmla="*/ 143822 w 143822"/>
                  <a:gd name="connsiteY3" fmla="*/ 117701 h 117700"/>
                  <a:gd name="connsiteX4" fmla="*/ 143822 w 143822"/>
                  <a:gd name="connsiteY4" fmla="*/ 71859 h 117700"/>
                  <a:gd name="connsiteX5" fmla="*/ 71860 w 143822"/>
                  <a:gd name="connsiteY5" fmla="*/ 0 h 11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3822" h="117700">
                    <a:moveTo>
                      <a:pt x="71860" y="0"/>
                    </a:moveTo>
                    <a:cubicBezTo>
                      <a:pt x="32213" y="0"/>
                      <a:pt x="0" y="32316"/>
                      <a:pt x="0" y="71859"/>
                    </a:cubicBezTo>
                    <a:lnTo>
                      <a:pt x="0" y="117701"/>
                    </a:lnTo>
                    <a:lnTo>
                      <a:pt x="143822" y="117701"/>
                    </a:lnTo>
                    <a:lnTo>
                      <a:pt x="143822" y="71859"/>
                    </a:lnTo>
                    <a:cubicBezTo>
                      <a:pt x="143719" y="32316"/>
                      <a:pt x="111403" y="0"/>
                      <a:pt x="71860" y="0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5B1D39DD-028E-F7D7-D253-C2E0DEA7B85A}"/>
                  </a:ext>
                </a:extLst>
              </p:cNvPr>
              <p:cNvSpPr/>
              <p:nvPr/>
            </p:nvSpPr>
            <p:spPr>
              <a:xfrm>
                <a:off x="10062103" y="5758761"/>
                <a:ext cx="194929" cy="213616"/>
              </a:xfrm>
              <a:custGeom>
                <a:avLst/>
                <a:gdLst>
                  <a:gd name="connsiteX0" fmla="*/ 206 w 194929"/>
                  <a:gd name="connsiteY0" fmla="*/ 169943 h 213616"/>
                  <a:gd name="connsiteX1" fmla="*/ 60606 w 194929"/>
                  <a:gd name="connsiteY1" fmla="*/ 169943 h 213616"/>
                  <a:gd name="connsiteX2" fmla="*/ 65768 w 194929"/>
                  <a:gd name="connsiteY2" fmla="*/ 172008 h 213616"/>
                  <a:gd name="connsiteX3" fmla="*/ 66800 w 194929"/>
                  <a:gd name="connsiteY3" fmla="*/ 177171 h 213616"/>
                  <a:gd name="connsiteX4" fmla="*/ 56372 w 194929"/>
                  <a:gd name="connsiteY4" fmla="*/ 213617 h 213616"/>
                  <a:gd name="connsiteX5" fmla="*/ 133497 w 194929"/>
                  <a:gd name="connsiteY5" fmla="*/ 169840 h 213616"/>
                  <a:gd name="connsiteX6" fmla="*/ 136595 w 194929"/>
                  <a:gd name="connsiteY6" fmla="*/ 168808 h 213616"/>
                  <a:gd name="connsiteX7" fmla="*/ 194929 w 194929"/>
                  <a:gd name="connsiteY7" fmla="*/ 168808 h 213616"/>
                  <a:gd name="connsiteX8" fmla="*/ 194929 w 194929"/>
                  <a:gd name="connsiteY8" fmla="*/ 0 h 213616"/>
                  <a:gd name="connsiteX9" fmla="*/ 0 w 194929"/>
                  <a:gd name="connsiteY9" fmla="*/ 0 h 213616"/>
                  <a:gd name="connsiteX10" fmla="*/ 0 w 194929"/>
                  <a:gd name="connsiteY10" fmla="*/ 169943 h 213616"/>
                  <a:gd name="connsiteX11" fmla="*/ 137730 w 194929"/>
                  <a:gd name="connsiteY11" fmla="*/ 58437 h 213616"/>
                  <a:gd name="connsiteX12" fmla="*/ 163748 w 194929"/>
                  <a:gd name="connsiteY12" fmla="*/ 58437 h 213616"/>
                  <a:gd name="connsiteX13" fmla="*/ 163748 w 194929"/>
                  <a:gd name="connsiteY13" fmla="*/ 84455 h 213616"/>
                  <a:gd name="connsiteX14" fmla="*/ 137730 w 194929"/>
                  <a:gd name="connsiteY14" fmla="*/ 84455 h 213616"/>
                  <a:gd name="connsiteX15" fmla="*/ 137730 w 194929"/>
                  <a:gd name="connsiteY15" fmla="*/ 58437 h 213616"/>
                  <a:gd name="connsiteX16" fmla="*/ 85591 w 194929"/>
                  <a:gd name="connsiteY16" fmla="*/ 58437 h 213616"/>
                  <a:gd name="connsiteX17" fmla="*/ 111609 w 194929"/>
                  <a:gd name="connsiteY17" fmla="*/ 58437 h 213616"/>
                  <a:gd name="connsiteX18" fmla="*/ 111609 w 194929"/>
                  <a:gd name="connsiteY18" fmla="*/ 84455 h 213616"/>
                  <a:gd name="connsiteX19" fmla="*/ 85591 w 194929"/>
                  <a:gd name="connsiteY19" fmla="*/ 84455 h 213616"/>
                  <a:gd name="connsiteX20" fmla="*/ 85591 w 194929"/>
                  <a:gd name="connsiteY20" fmla="*/ 58437 h 213616"/>
                  <a:gd name="connsiteX21" fmla="*/ 33555 w 194929"/>
                  <a:gd name="connsiteY21" fmla="*/ 58437 h 213616"/>
                  <a:gd name="connsiteX22" fmla="*/ 59573 w 194929"/>
                  <a:gd name="connsiteY22" fmla="*/ 58437 h 213616"/>
                  <a:gd name="connsiteX23" fmla="*/ 59573 w 194929"/>
                  <a:gd name="connsiteY23" fmla="*/ 84455 h 213616"/>
                  <a:gd name="connsiteX24" fmla="*/ 33555 w 194929"/>
                  <a:gd name="connsiteY24" fmla="*/ 84455 h 213616"/>
                  <a:gd name="connsiteX25" fmla="*/ 33555 w 194929"/>
                  <a:gd name="connsiteY25" fmla="*/ 58437 h 213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94929" h="213616">
                    <a:moveTo>
                      <a:pt x="206" y="169943"/>
                    </a:moveTo>
                    <a:lnTo>
                      <a:pt x="60606" y="169943"/>
                    </a:lnTo>
                    <a:cubicBezTo>
                      <a:pt x="62671" y="169943"/>
                      <a:pt x="64735" y="170976"/>
                      <a:pt x="65768" y="172008"/>
                    </a:cubicBezTo>
                    <a:cubicBezTo>
                      <a:pt x="66800" y="174073"/>
                      <a:pt x="67833" y="176138"/>
                      <a:pt x="66800" y="177171"/>
                    </a:cubicBezTo>
                    <a:lnTo>
                      <a:pt x="56372" y="213617"/>
                    </a:lnTo>
                    <a:lnTo>
                      <a:pt x="133497" y="169840"/>
                    </a:lnTo>
                    <a:cubicBezTo>
                      <a:pt x="134530" y="168808"/>
                      <a:pt x="135562" y="168808"/>
                      <a:pt x="136595" y="168808"/>
                    </a:cubicBezTo>
                    <a:lnTo>
                      <a:pt x="194929" y="168808"/>
                    </a:lnTo>
                    <a:lnTo>
                      <a:pt x="194929" y="0"/>
                    </a:lnTo>
                    <a:lnTo>
                      <a:pt x="0" y="0"/>
                    </a:lnTo>
                    <a:lnTo>
                      <a:pt x="0" y="169943"/>
                    </a:lnTo>
                    <a:close/>
                    <a:moveTo>
                      <a:pt x="137730" y="58437"/>
                    </a:moveTo>
                    <a:lnTo>
                      <a:pt x="163748" y="58437"/>
                    </a:lnTo>
                    <a:lnTo>
                      <a:pt x="163748" y="84455"/>
                    </a:lnTo>
                    <a:lnTo>
                      <a:pt x="137730" y="84455"/>
                    </a:lnTo>
                    <a:lnTo>
                      <a:pt x="137730" y="58437"/>
                    </a:lnTo>
                    <a:close/>
                    <a:moveTo>
                      <a:pt x="85591" y="58437"/>
                    </a:moveTo>
                    <a:lnTo>
                      <a:pt x="111609" y="58437"/>
                    </a:lnTo>
                    <a:lnTo>
                      <a:pt x="111609" y="84455"/>
                    </a:lnTo>
                    <a:lnTo>
                      <a:pt x="85591" y="84455"/>
                    </a:lnTo>
                    <a:lnTo>
                      <a:pt x="85591" y="58437"/>
                    </a:lnTo>
                    <a:close/>
                    <a:moveTo>
                      <a:pt x="33555" y="58437"/>
                    </a:moveTo>
                    <a:lnTo>
                      <a:pt x="59573" y="58437"/>
                    </a:lnTo>
                    <a:lnTo>
                      <a:pt x="59573" y="84455"/>
                    </a:lnTo>
                    <a:lnTo>
                      <a:pt x="33555" y="84455"/>
                    </a:lnTo>
                    <a:lnTo>
                      <a:pt x="33555" y="58437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BA7C8D12-E39A-0547-0264-D9832E2E1A87}"/>
                  </a:ext>
                </a:extLst>
              </p:cNvPr>
              <p:cNvSpPr/>
              <p:nvPr/>
            </p:nvSpPr>
            <p:spPr>
              <a:xfrm>
                <a:off x="9737186" y="5694232"/>
                <a:ext cx="586748" cy="481540"/>
              </a:xfrm>
              <a:custGeom>
                <a:avLst/>
                <a:gdLst>
                  <a:gd name="connsiteX0" fmla="*/ 0 w 586748"/>
                  <a:gd name="connsiteY0" fmla="*/ 0 h 481540"/>
                  <a:gd name="connsiteX1" fmla="*/ 0 w 586748"/>
                  <a:gd name="connsiteY1" fmla="*/ 404313 h 481540"/>
                  <a:gd name="connsiteX2" fmla="*/ 410611 w 586748"/>
                  <a:gd name="connsiteY2" fmla="*/ 404313 h 481540"/>
                  <a:gd name="connsiteX3" fmla="*/ 416909 w 586748"/>
                  <a:gd name="connsiteY3" fmla="*/ 410610 h 481540"/>
                  <a:gd name="connsiteX4" fmla="*/ 410611 w 586748"/>
                  <a:gd name="connsiteY4" fmla="*/ 416909 h 481540"/>
                  <a:gd name="connsiteX5" fmla="*/ 0 w 586748"/>
                  <a:gd name="connsiteY5" fmla="*/ 416909 h 481540"/>
                  <a:gd name="connsiteX6" fmla="*/ 0 w 586748"/>
                  <a:gd name="connsiteY6" fmla="*/ 481541 h 481540"/>
                  <a:gd name="connsiteX7" fmla="*/ 586749 w 586748"/>
                  <a:gd name="connsiteY7" fmla="*/ 481541 h 481540"/>
                  <a:gd name="connsiteX8" fmla="*/ 586749 w 586748"/>
                  <a:gd name="connsiteY8" fmla="*/ 103 h 481540"/>
                  <a:gd name="connsiteX9" fmla="*/ 0 w 586748"/>
                  <a:gd name="connsiteY9" fmla="*/ 103 h 481540"/>
                  <a:gd name="connsiteX10" fmla="*/ 306332 w 586748"/>
                  <a:gd name="connsiteY10" fmla="*/ 461717 h 481540"/>
                  <a:gd name="connsiteX11" fmla="*/ 280314 w 586748"/>
                  <a:gd name="connsiteY11" fmla="*/ 461717 h 481540"/>
                  <a:gd name="connsiteX12" fmla="*/ 280314 w 586748"/>
                  <a:gd name="connsiteY12" fmla="*/ 435699 h 481540"/>
                  <a:gd name="connsiteX13" fmla="*/ 306332 w 586748"/>
                  <a:gd name="connsiteY13" fmla="*/ 435699 h 481540"/>
                  <a:gd name="connsiteX14" fmla="*/ 306332 w 586748"/>
                  <a:gd name="connsiteY14" fmla="*/ 461717 h 481540"/>
                  <a:gd name="connsiteX15" fmla="*/ 220844 w 586748"/>
                  <a:gd name="connsiteY15" fmla="*/ 344946 h 481540"/>
                  <a:gd name="connsiteX16" fmla="*/ 214546 w 586748"/>
                  <a:gd name="connsiteY16" fmla="*/ 351244 h 481540"/>
                  <a:gd name="connsiteX17" fmla="*/ 58231 w 586748"/>
                  <a:gd name="connsiteY17" fmla="*/ 351244 h 481540"/>
                  <a:gd name="connsiteX18" fmla="*/ 51933 w 586748"/>
                  <a:gd name="connsiteY18" fmla="*/ 344946 h 481540"/>
                  <a:gd name="connsiteX19" fmla="*/ 51933 w 586748"/>
                  <a:gd name="connsiteY19" fmla="*/ 292806 h 481540"/>
                  <a:gd name="connsiteX20" fmla="*/ 107170 w 586748"/>
                  <a:gd name="connsiteY20" fmla="*/ 213617 h 481540"/>
                  <a:gd name="connsiteX21" fmla="*/ 77951 w 586748"/>
                  <a:gd name="connsiteY21" fmla="*/ 162510 h 481540"/>
                  <a:gd name="connsiteX22" fmla="*/ 136285 w 586748"/>
                  <a:gd name="connsiteY22" fmla="*/ 104175 h 481540"/>
                  <a:gd name="connsiteX23" fmla="*/ 194620 w 586748"/>
                  <a:gd name="connsiteY23" fmla="*/ 162510 h 481540"/>
                  <a:gd name="connsiteX24" fmla="*/ 165401 w 586748"/>
                  <a:gd name="connsiteY24" fmla="*/ 213617 h 481540"/>
                  <a:gd name="connsiteX25" fmla="*/ 220637 w 586748"/>
                  <a:gd name="connsiteY25" fmla="*/ 292806 h 481540"/>
                  <a:gd name="connsiteX26" fmla="*/ 220637 w 586748"/>
                  <a:gd name="connsiteY26" fmla="*/ 344946 h 481540"/>
                  <a:gd name="connsiteX27" fmla="*/ 533474 w 586748"/>
                  <a:gd name="connsiteY27" fmla="*/ 240770 h 481540"/>
                  <a:gd name="connsiteX28" fmla="*/ 527176 w 586748"/>
                  <a:gd name="connsiteY28" fmla="*/ 247068 h 481540"/>
                  <a:gd name="connsiteX29" fmla="*/ 463576 w 586748"/>
                  <a:gd name="connsiteY29" fmla="*/ 247068 h 481540"/>
                  <a:gd name="connsiteX30" fmla="*/ 373958 w 586748"/>
                  <a:gd name="connsiteY30" fmla="*/ 298175 h 481540"/>
                  <a:gd name="connsiteX31" fmla="*/ 370861 w 586748"/>
                  <a:gd name="connsiteY31" fmla="*/ 299208 h 481540"/>
                  <a:gd name="connsiteX32" fmla="*/ 366731 w 586748"/>
                  <a:gd name="connsiteY32" fmla="*/ 298175 h 481540"/>
                  <a:gd name="connsiteX33" fmla="*/ 364666 w 586748"/>
                  <a:gd name="connsiteY33" fmla="*/ 290845 h 481540"/>
                  <a:gd name="connsiteX34" fmla="*/ 377159 w 586748"/>
                  <a:gd name="connsiteY34" fmla="*/ 247068 h 481540"/>
                  <a:gd name="connsiteX35" fmla="*/ 318825 w 586748"/>
                  <a:gd name="connsiteY35" fmla="*/ 247068 h 481540"/>
                  <a:gd name="connsiteX36" fmla="*/ 312527 w 586748"/>
                  <a:gd name="connsiteY36" fmla="*/ 240770 h 481540"/>
                  <a:gd name="connsiteX37" fmla="*/ 312527 w 586748"/>
                  <a:gd name="connsiteY37" fmla="*/ 58437 h 481540"/>
                  <a:gd name="connsiteX38" fmla="*/ 318825 w 586748"/>
                  <a:gd name="connsiteY38" fmla="*/ 52139 h 481540"/>
                  <a:gd name="connsiteX39" fmla="*/ 527279 w 586748"/>
                  <a:gd name="connsiteY39" fmla="*/ 52139 h 481540"/>
                  <a:gd name="connsiteX40" fmla="*/ 533577 w 586748"/>
                  <a:gd name="connsiteY40" fmla="*/ 58437 h 481540"/>
                  <a:gd name="connsiteX41" fmla="*/ 533577 w 586748"/>
                  <a:gd name="connsiteY41" fmla="*/ 240770 h 481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586748" h="481540">
                    <a:moveTo>
                      <a:pt x="0" y="0"/>
                    </a:moveTo>
                    <a:lnTo>
                      <a:pt x="0" y="404313"/>
                    </a:lnTo>
                    <a:lnTo>
                      <a:pt x="410611" y="404313"/>
                    </a:lnTo>
                    <a:cubicBezTo>
                      <a:pt x="413708" y="404313"/>
                      <a:pt x="416909" y="407410"/>
                      <a:pt x="416909" y="410610"/>
                    </a:cubicBezTo>
                    <a:cubicBezTo>
                      <a:pt x="416909" y="413708"/>
                      <a:pt x="413811" y="416909"/>
                      <a:pt x="410611" y="416909"/>
                    </a:cubicBezTo>
                    <a:lnTo>
                      <a:pt x="0" y="416909"/>
                    </a:lnTo>
                    <a:lnTo>
                      <a:pt x="0" y="481541"/>
                    </a:lnTo>
                    <a:lnTo>
                      <a:pt x="586749" y="481541"/>
                    </a:lnTo>
                    <a:lnTo>
                      <a:pt x="586749" y="103"/>
                    </a:lnTo>
                    <a:lnTo>
                      <a:pt x="0" y="103"/>
                    </a:lnTo>
                    <a:close/>
                    <a:moveTo>
                      <a:pt x="306332" y="461717"/>
                    </a:moveTo>
                    <a:lnTo>
                      <a:pt x="280314" y="461717"/>
                    </a:lnTo>
                    <a:lnTo>
                      <a:pt x="280314" y="435699"/>
                    </a:lnTo>
                    <a:lnTo>
                      <a:pt x="306332" y="435699"/>
                    </a:lnTo>
                    <a:lnTo>
                      <a:pt x="306332" y="461717"/>
                    </a:lnTo>
                    <a:close/>
                    <a:moveTo>
                      <a:pt x="220844" y="344946"/>
                    </a:moveTo>
                    <a:cubicBezTo>
                      <a:pt x="220844" y="348043"/>
                      <a:pt x="217747" y="351244"/>
                      <a:pt x="214546" y="351244"/>
                    </a:cubicBezTo>
                    <a:lnTo>
                      <a:pt x="58231" y="351244"/>
                    </a:lnTo>
                    <a:cubicBezTo>
                      <a:pt x="55134" y="351244"/>
                      <a:pt x="51933" y="348147"/>
                      <a:pt x="51933" y="344946"/>
                    </a:cubicBezTo>
                    <a:lnTo>
                      <a:pt x="51933" y="292806"/>
                    </a:lnTo>
                    <a:cubicBezTo>
                      <a:pt x="51933" y="256360"/>
                      <a:pt x="74854" y="225077"/>
                      <a:pt x="107170" y="213617"/>
                    </a:cubicBezTo>
                    <a:cubicBezTo>
                      <a:pt x="89412" y="203189"/>
                      <a:pt x="77951" y="184398"/>
                      <a:pt x="77951" y="162510"/>
                    </a:cubicBezTo>
                    <a:cubicBezTo>
                      <a:pt x="77951" y="130193"/>
                      <a:pt x="103969" y="104175"/>
                      <a:pt x="136285" y="104175"/>
                    </a:cubicBezTo>
                    <a:cubicBezTo>
                      <a:pt x="168601" y="104175"/>
                      <a:pt x="194620" y="130193"/>
                      <a:pt x="194620" y="162510"/>
                    </a:cubicBezTo>
                    <a:cubicBezTo>
                      <a:pt x="194620" y="184398"/>
                      <a:pt x="183159" y="203189"/>
                      <a:pt x="165401" y="213617"/>
                    </a:cubicBezTo>
                    <a:cubicBezTo>
                      <a:pt x="197717" y="225077"/>
                      <a:pt x="220637" y="256360"/>
                      <a:pt x="220637" y="292806"/>
                    </a:cubicBezTo>
                    <a:lnTo>
                      <a:pt x="220637" y="344946"/>
                    </a:lnTo>
                    <a:close/>
                    <a:moveTo>
                      <a:pt x="533474" y="240770"/>
                    </a:moveTo>
                    <a:cubicBezTo>
                      <a:pt x="533474" y="243868"/>
                      <a:pt x="530376" y="247068"/>
                      <a:pt x="527176" y="247068"/>
                    </a:cubicBezTo>
                    <a:lnTo>
                      <a:pt x="463576" y="247068"/>
                    </a:lnTo>
                    <a:lnTo>
                      <a:pt x="373958" y="298175"/>
                    </a:lnTo>
                    <a:cubicBezTo>
                      <a:pt x="372926" y="299208"/>
                      <a:pt x="371893" y="299208"/>
                      <a:pt x="370861" y="299208"/>
                    </a:cubicBezTo>
                    <a:cubicBezTo>
                      <a:pt x="369828" y="299208"/>
                      <a:pt x="367763" y="299208"/>
                      <a:pt x="366731" y="298175"/>
                    </a:cubicBezTo>
                    <a:cubicBezTo>
                      <a:pt x="364666" y="296110"/>
                      <a:pt x="363634" y="294046"/>
                      <a:pt x="364666" y="290845"/>
                    </a:cubicBezTo>
                    <a:lnTo>
                      <a:pt x="377159" y="247068"/>
                    </a:lnTo>
                    <a:lnTo>
                      <a:pt x="318825" y="247068"/>
                    </a:lnTo>
                    <a:cubicBezTo>
                      <a:pt x="315727" y="247068"/>
                      <a:pt x="312527" y="243971"/>
                      <a:pt x="312527" y="240770"/>
                    </a:cubicBezTo>
                    <a:lnTo>
                      <a:pt x="312527" y="58437"/>
                    </a:lnTo>
                    <a:cubicBezTo>
                      <a:pt x="312527" y="55340"/>
                      <a:pt x="315624" y="52139"/>
                      <a:pt x="318825" y="52139"/>
                    </a:cubicBezTo>
                    <a:lnTo>
                      <a:pt x="527279" y="52139"/>
                    </a:lnTo>
                    <a:cubicBezTo>
                      <a:pt x="530376" y="52139"/>
                      <a:pt x="533577" y="55237"/>
                      <a:pt x="533577" y="58437"/>
                    </a:cubicBezTo>
                    <a:lnTo>
                      <a:pt x="533577" y="240770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F6B9ACBC-F515-FC4A-7CDA-01C0C20803FC}"/>
                  </a:ext>
                </a:extLst>
              </p:cNvPr>
              <p:cNvSpPr/>
              <p:nvPr/>
            </p:nvSpPr>
            <p:spPr>
              <a:xfrm>
                <a:off x="9906923" y="6188266"/>
                <a:ext cx="247068" cy="104278"/>
              </a:xfrm>
              <a:custGeom>
                <a:avLst/>
                <a:gdLst>
                  <a:gd name="connsiteX0" fmla="*/ 240770 w 247068"/>
                  <a:gd name="connsiteY0" fmla="*/ 91683 h 104278"/>
                  <a:gd name="connsiteX1" fmla="*/ 182437 w 247068"/>
                  <a:gd name="connsiteY1" fmla="*/ 91683 h 104278"/>
                  <a:gd name="connsiteX2" fmla="*/ 182437 w 247068"/>
                  <a:gd name="connsiteY2" fmla="*/ 0 h 104278"/>
                  <a:gd name="connsiteX3" fmla="*/ 64632 w 247068"/>
                  <a:gd name="connsiteY3" fmla="*/ 0 h 104278"/>
                  <a:gd name="connsiteX4" fmla="*/ 64632 w 247068"/>
                  <a:gd name="connsiteY4" fmla="*/ 91683 h 104278"/>
                  <a:gd name="connsiteX5" fmla="*/ 6298 w 247068"/>
                  <a:gd name="connsiteY5" fmla="*/ 91683 h 104278"/>
                  <a:gd name="connsiteX6" fmla="*/ 0 w 247068"/>
                  <a:gd name="connsiteY6" fmla="*/ 97981 h 104278"/>
                  <a:gd name="connsiteX7" fmla="*/ 6298 w 247068"/>
                  <a:gd name="connsiteY7" fmla="*/ 104279 h 104278"/>
                  <a:gd name="connsiteX8" fmla="*/ 240770 w 247068"/>
                  <a:gd name="connsiteY8" fmla="*/ 104279 h 104278"/>
                  <a:gd name="connsiteX9" fmla="*/ 247068 w 247068"/>
                  <a:gd name="connsiteY9" fmla="*/ 97981 h 104278"/>
                  <a:gd name="connsiteX10" fmla="*/ 240770 w 247068"/>
                  <a:gd name="connsiteY10" fmla="*/ 91683 h 104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7068" h="104278">
                    <a:moveTo>
                      <a:pt x="240770" y="91683"/>
                    </a:moveTo>
                    <a:lnTo>
                      <a:pt x="182437" y="91683"/>
                    </a:lnTo>
                    <a:lnTo>
                      <a:pt x="182437" y="0"/>
                    </a:lnTo>
                    <a:lnTo>
                      <a:pt x="64632" y="0"/>
                    </a:lnTo>
                    <a:lnTo>
                      <a:pt x="64632" y="91683"/>
                    </a:lnTo>
                    <a:lnTo>
                      <a:pt x="6298" y="91683"/>
                    </a:lnTo>
                    <a:cubicBezTo>
                      <a:pt x="3201" y="91683"/>
                      <a:pt x="0" y="94780"/>
                      <a:pt x="0" y="97981"/>
                    </a:cubicBezTo>
                    <a:cubicBezTo>
                      <a:pt x="0" y="101078"/>
                      <a:pt x="3097" y="104279"/>
                      <a:pt x="6298" y="104279"/>
                    </a:cubicBezTo>
                    <a:lnTo>
                      <a:pt x="240770" y="104279"/>
                    </a:lnTo>
                    <a:cubicBezTo>
                      <a:pt x="243868" y="104279"/>
                      <a:pt x="247068" y="101181"/>
                      <a:pt x="247068" y="97981"/>
                    </a:cubicBezTo>
                    <a:cubicBezTo>
                      <a:pt x="247068" y="94780"/>
                      <a:pt x="243971" y="91683"/>
                      <a:pt x="240770" y="91683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8" name="Graphic 3">
              <a:extLst>
                <a:ext uri="{FF2B5EF4-FFF2-40B4-BE49-F238E27FC236}">
                  <a16:creationId xmlns:a16="http://schemas.microsoft.com/office/drawing/2014/main" id="{925A422D-063E-F20F-C09F-1C53F1967446}"/>
                </a:ext>
              </a:extLst>
            </p:cNvPr>
            <p:cNvGrpSpPr/>
            <p:nvPr/>
          </p:nvGrpSpPr>
          <p:grpSpPr>
            <a:xfrm>
              <a:off x="8711821" y="5880619"/>
              <a:ext cx="639862" cy="639862"/>
              <a:chOff x="8424100" y="5700530"/>
              <a:chExt cx="586748" cy="586748"/>
            </a:xfrm>
            <a:grpFill/>
          </p:grpSpPr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765612B6-69BD-5718-3236-C4CF636E5FA8}"/>
                  </a:ext>
                </a:extLst>
              </p:cNvPr>
              <p:cNvSpPr/>
              <p:nvPr/>
            </p:nvSpPr>
            <p:spPr>
              <a:xfrm>
                <a:off x="8827380" y="6143457"/>
                <a:ext cx="117804" cy="65664"/>
              </a:xfrm>
              <a:custGeom>
                <a:avLst/>
                <a:gdLst>
                  <a:gd name="connsiteX0" fmla="*/ 0 w 117804"/>
                  <a:gd name="connsiteY0" fmla="*/ 0 h 65664"/>
                  <a:gd name="connsiteX1" fmla="*/ 117804 w 117804"/>
                  <a:gd name="connsiteY1" fmla="*/ 0 h 65664"/>
                  <a:gd name="connsiteX2" fmla="*/ 117804 w 117804"/>
                  <a:gd name="connsiteY2" fmla="*/ 65665 h 65664"/>
                  <a:gd name="connsiteX3" fmla="*/ 0 w 117804"/>
                  <a:gd name="connsiteY3" fmla="*/ 65665 h 65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804" h="65664">
                    <a:moveTo>
                      <a:pt x="0" y="0"/>
                    </a:moveTo>
                    <a:lnTo>
                      <a:pt x="117804" y="0"/>
                    </a:lnTo>
                    <a:lnTo>
                      <a:pt x="117804" y="65665"/>
                    </a:lnTo>
                    <a:lnTo>
                      <a:pt x="0" y="65665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54742806-28F8-6053-9F7C-A8B474FC4D56}"/>
                  </a:ext>
                </a:extLst>
              </p:cNvPr>
              <p:cNvSpPr/>
              <p:nvPr/>
            </p:nvSpPr>
            <p:spPr>
              <a:xfrm>
                <a:off x="8658573" y="5882863"/>
                <a:ext cx="117804" cy="65664"/>
              </a:xfrm>
              <a:custGeom>
                <a:avLst/>
                <a:gdLst>
                  <a:gd name="connsiteX0" fmla="*/ 0 w 117804"/>
                  <a:gd name="connsiteY0" fmla="*/ 0 h 65664"/>
                  <a:gd name="connsiteX1" fmla="*/ 117804 w 117804"/>
                  <a:gd name="connsiteY1" fmla="*/ 0 h 65664"/>
                  <a:gd name="connsiteX2" fmla="*/ 117804 w 117804"/>
                  <a:gd name="connsiteY2" fmla="*/ 65664 h 65664"/>
                  <a:gd name="connsiteX3" fmla="*/ 0 w 117804"/>
                  <a:gd name="connsiteY3" fmla="*/ 65664 h 65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804" h="65664">
                    <a:moveTo>
                      <a:pt x="0" y="0"/>
                    </a:moveTo>
                    <a:lnTo>
                      <a:pt x="117804" y="0"/>
                    </a:lnTo>
                    <a:lnTo>
                      <a:pt x="117804" y="65664"/>
                    </a:lnTo>
                    <a:lnTo>
                      <a:pt x="0" y="65664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ECECF9CF-BA3B-1659-AE37-418367548B1B}"/>
                  </a:ext>
                </a:extLst>
              </p:cNvPr>
              <p:cNvSpPr/>
              <p:nvPr/>
            </p:nvSpPr>
            <p:spPr>
              <a:xfrm>
                <a:off x="8488732" y="6143457"/>
                <a:ext cx="117804" cy="65664"/>
              </a:xfrm>
              <a:custGeom>
                <a:avLst/>
                <a:gdLst>
                  <a:gd name="connsiteX0" fmla="*/ 0 w 117804"/>
                  <a:gd name="connsiteY0" fmla="*/ 0 h 65664"/>
                  <a:gd name="connsiteX1" fmla="*/ 117804 w 117804"/>
                  <a:gd name="connsiteY1" fmla="*/ 0 h 65664"/>
                  <a:gd name="connsiteX2" fmla="*/ 117804 w 117804"/>
                  <a:gd name="connsiteY2" fmla="*/ 65665 h 65664"/>
                  <a:gd name="connsiteX3" fmla="*/ 0 w 117804"/>
                  <a:gd name="connsiteY3" fmla="*/ 65665 h 65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804" h="65664">
                    <a:moveTo>
                      <a:pt x="0" y="0"/>
                    </a:moveTo>
                    <a:lnTo>
                      <a:pt x="117804" y="0"/>
                    </a:lnTo>
                    <a:lnTo>
                      <a:pt x="117804" y="65665"/>
                    </a:lnTo>
                    <a:lnTo>
                      <a:pt x="0" y="65665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8F7CE759-E73B-E300-508C-5330AF42AD3F}"/>
                  </a:ext>
                </a:extLst>
              </p:cNvPr>
              <p:cNvSpPr/>
              <p:nvPr/>
            </p:nvSpPr>
            <p:spPr>
              <a:xfrm>
                <a:off x="8424100" y="5700530"/>
                <a:ext cx="586748" cy="586748"/>
              </a:xfrm>
              <a:custGeom>
                <a:avLst/>
                <a:gdLst>
                  <a:gd name="connsiteX0" fmla="*/ 0 w 586748"/>
                  <a:gd name="connsiteY0" fmla="*/ 0 h 586748"/>
                  <a:gd name="connsiteX1" fmla="*/ 0 w 586748"/>
                  <a:gd name="connsiteY1" fmla="*/ 91683 h 586748"/>
                  <a:gd name="connsiteX2" fmla="*/ 501261 w 586748"/>
                  <a:gd name="connsiteY2" fmla="*/ 91683 h 586748"/>
                  <a:gd name="connsiteX3" fmla="*/ 507559 w 586748"/>
                  <a:gd name="connsiteY3" fmla="*/ 97981 h 586748"/>
                  <a:gd name="connsiteX4" fmla="*/ 501261 w 586748"/>
                  <a:gd name="connsiteY4" fmla="*/ 104279 h 586748"/>
                  <a:gd name="connsiteX5" fmla="*/ 0 w 586748"/>
                  <a:gd name="connsiteY5" fmla="*/ 104279 h 586748"/>
                  <a:gd name="connsiteX6" fmla="*/ 0 w 586748"/>
                  <a:gd name="connsiteY6" fmla="*/ 586749 h 586748"/>
                  <a:gd name="connsiteX7" fmla="*/ 586749 w 586748"/>
                  <a:gd name="connsiteY7" fmla="*/ 586749 h 586748"/>
                  <a:gd name="connsiteX8" fmla="*/ 586749 w 586748"/>
                  <a:gd name="connsiteY8" fmla="*/ 0 h 586748"/>
                  <a:gd name="connsiteX9" fmla="*/ 0 w 586748"/>
                  <a:gd name="connsiteY9" fmla="*/ 0 h 586748"/>
                  <a:gd name="connsiteX10" fmla="*/ 84352 w 586748"/>
                  <a:gd name="connsiteY10" fmla="*/ 58334 h 586748"/>
                  <a:gd name="connsiteX11" fmla="*/ 58334 w 586748"/>
                  <a:gd name="connsiteY11" fmla="*/ 58334 h 586748"/>
                  <a:gd name="connsiteX12" fmla="*/ 58334 w 586748"/>
                  <a:gd name="connsiteY12" fmla="*/ 32316 h 586748"/>
                  <a:gd name="connsiteX13" fmla="*/ 84352 w 586748"/>
                  <a:gd name="connsiteY13" fmla="*/ 32316 h 586748"/>
                  <a:gd name="connsiteX14" fmla="*/ 84352 w 586748"/>
                  <a:gd name="connsiteY14" fmla="*/ 58334 h 586748"/>
                  <a:gd name="connsiteX15" fmla="*/ 150017 w 586748"/>
                  <a:gd name="connsiteY15" fmla="*/ 58334 h 586748"/>
                  <a:gd name="connsiteX16" fmla="*/ 123999 w 586748"/>
                  <a:gd name="connsiteY16" fmla="*/ 58334 h 586748"/>
                  <a:gd name="connsiteX17" fmla="*/ 123999 w 586748"/>
                  <a:gd name="connsiteY17" fmla="*/ 32316 h 586748"/>
                  <a:gd name="connsiteX18" fmla="*/ 150017 w 586748"/>
                  <a:gd name="connsiteY18" fmla="*/ 32316 h 586748"/>
                  <a:gd name="connsiteX19" fmla="*/ 150017 w 586748"/>
                  <a:gd name="connsiteY19" fmla="*/ 58334 h 586748"/>
                  <a:gd name="connsiteX20" fmla="*/ 214649 w 586748"/>
                  <a:gd name="connsiteY20" fmla="*/ 58334 h 586748"/>
                  <a:gd name="connsiteX21" fmla="*/ 188631 w 586748"/>
                  <a:gd name="connsiteY21" fmla="*/ 58334 h 586748"/>
                  <a:gd name="connsiteX22" fmla="*/ 188631 w 586748"/>
                  <a:gd name="connsiteY22" fmla="*/ 32316 h 586748"/>
                  <a:gd name="connsiteX23" fmla="*/ 214649 w 586748"/>
                  <a:gd name="connsiteY23" fmla="*/ 32316 h 586748"/>
                  <a:gd name="connsiteX24" fmla="*/ 214649 w 586748"/>
                  <a:gd name="connsiteY24" fmla="*/ 58334 h 586748"/>
                  <a:gd name="connsiteX25" fmla="*/ 533577 w 586748"/>
                  <a:gd name="connsiteY25" fmla="*/ 514786 h 586748"/>
                  <a:gd name="connsiteX26" fmla="*/ 527279 w 586748"/>
                  <a:gd name="connsiteY26" fmla="*/ 521084 h 586748"/>
                  <a:gd name="connsiteX27" fmla="*/ 396982 w 586748"/>
                  <a:gd name="connsiteY27" fmla="*/ 521084 h 586748"/>
                  <a:gd name="connsiteX28" fmla="*/ 390684 w 586748"/>
                  <a:gd name="connsiteY28" fmla="*/ 514786 h 586748"/>
                  <a:gd name="connsiteX29" fmla="*/ 390684 w 586748"/>
                  <a:gd name="connsiteY29" fmla="*/ 436629 h 586748"/>
                  <a:gd name="connsiteX30" fmla="*/ 396982 w 586748"/>
                  <a:gd name="connsiteY30" fmla="*/ 430331 h 586748"/>
                  <a:gd name="connsiteX31" fmla="*/ 455317 w 586748"/>
                  <a:gd name="connsiteY31" fmla="*/ 430331 h 586748"/>
                  <a:gd name="connsiteX32" fmla="*/ 455317 w 586748"/>
                  <a:gd name="connsiteY32" fmla="*/ 364666 h 586748"/>
                  <a:gd name="connsiteX33" fmla="*/ 130193 w 586748"/>
                  <a:gd name="connsiteY33" fmla="*/ 364666 h 586748"/>
                  <a:gd name="connsiteX34" fmla="*/ 130193 w 586748"/>
                  <a:gd name="connsiteY34" fmla="*/ 430331 h 586748"/>
                  <a:gd name="connsiteX35" fmla="*/ 188528 w 586748"/>
                  <a:gd name="connsiteY35" fmla="*/ 430331 h 586748"/>
                  <a:gd name="connsiteX36" fmla="*/ 194826 w 586748"/>
                  <a:gd name="connsiteY36" fmla="*/ 436629 h 586748"/>
                  <a:gd name="connsiteX37" fmla="*/ 194826 w 586748"/>
                  <a:gd name="connsiteY37" fmla="*/ 514786 h 586748"/>
                  <a:gd name="connsiteX38" fmla="*/ 188528 w 586748"/>
                  <a:gd name="connsiteY38" fmla="*/ 521084 h 586748"/>
                  <a:gd name="connsiteX39" fmla="*/ 58231 w 586748"/>
                  <a:gd name="connsiteY39" fmla="*/ 521084 h 586748"/>
                  <a:gd name="connsiteX40" fmla="*/ 51933 w 586748"/>
                  <a:gd name="connsiteY40" fmla="*/ 514786 h 586748"/>
                  <a:gd name="connsiteX41" fmla="*/ 51933 w 586748"/>
                  <a:gd name="connsiteY41" fmla="*/ 436629 h 586748"/>
                  <a:gd name="connsiteX42" fmla="*/ 58231 w 586748"/>
                  <a:gd name="connsiteY42" fmla="*/ 430331 h 586748"/>
                  <a:gd name="connsiteX43" fmla="*/ 116565 w 586748"/>
                  <a:gd name="connsiteY43" fmla="*/ 430331 h 586748"/>
                  <a:gd name="connsiteX44" fmla="*/ 116565 w 586748"/>
                  <a:gd name="connsiteY44" fmla="*/ 358471 h 586748"/>
                  <a:gd name="connsiteX45" fmla="*/ 122863 w 586748"/>
                  <a:gd name="connsiteY45" fmla="*/ 352173 h 586748"/>
                  <a:gd name="connsiteX46" fmla="*/ 285476 w 586748"/>
                  <a:gd name="connsiteY46" fmla="*/ 352173 h 586748"/>
                  <a:gd name="connsiteX47" fmla="*/ 285476 w 586748"/>
                  <a:gd name="connsiteY47" fmla="*/ 260491 h 586748"/>
                  <a:gd name="connsiteX48" fmla="*/ 227142 w 586748"/>
                  <a:gd name="connsiteY48" fmla="*/ 260491 h 586748"/>
                  <a:gd name="connsiteX49" fmla="*/ 220844 w 586748"/>
                  <a:gd name="connsiteY49" fmla="*/ 254193 h 586748"/>
                  <a:gd name="connsiteX50" fmla="*/ 220844 w 586748"/>
                  <a:gd name="connsiteY50" fmla="*/ 176035 h 586748"/>
                  <a:gd name="connsiteX51" fmla="*/ 227142 w 586748"/>
                  <a:gd name="connsiteY51" fmla="*/ 169737 h 586748"/>
                  <a:gd name="connsiteX52" fmla="*/ 357439 w 586748"/>
                  <a:gd name="connsiteY52" fmla="*/ 169737 h 586748"/>
                  <a:gd name="connsiteX53" fmla="*/ 363737 w 586748"/>
                  <a:gd name="connsiteY53" fmla="*/ 176035 h 586748"/>
                  <a:gd name="connsiteX54" fmla="*/ 363737 w 586748"/>
                  <a:gd name="connsiteY54" fmla="*/ 254193 h 586748"/>
                  <a:gd name="connsiteX55" fmla="*/ 357439 w 586748"/>
                  <a:gd name="connsiteY55" fmla="*/ 260491 h 586748"/>
                  <a:gd name="connsiteX56" fmla="*/ 299105 w 586748"/>
                  <a:gd name="connsiteY56" fmla="*/ 260491 h 586748"/>
                  <a:gd name="connsiteX57" fmla="*/ 299105 w 586748"/>
                  <a:gd name="connsiteY57" fmla="*/ 352173 h 586748"/>
                  <a:gd name="connsiteX58" fmla="*/ 461718 w 586748"/>
                  <a:gd name="connsiteY58" fmla="*/ 352173 h 586748"/>
                  <a:gd name="connsiteX59" fmla="*/ 468016 w 586748"/>
                  <a:gd name="connsiteY59" fmla="*/ 358471 h 586748"/>
                  <a:gd name="connsiteX60" fmla="*/ 468016 w 586748"/>
                  <a:gd name="connsiteY60" fmla="*/ 430331 h 586748"/>
                  <a:gd name="connsiteX61" fmla="*/ 527382 w 586748"/>
                  <a:gd name="connsiteY61" fmla="*/ 430331 h 586748"/>
                  <a:gd name="connsiteX62" fmla="*/ 533680 w 586748"/>
                  <a:gd name="connsiteY62" fmla="*/ 436629 h 586748"/>
                  <a:gd name="connsiteX63" fmla="*/ 533680 w 586748"/>
                  <a:gd name="connsiteY63" fmla="*/ 514786 h 586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586748" h="586748">
                    <a:moveTo>
                      <a:pt x="0" y="0"/>
                    </a:moveTo>
                    <a:lnTo>
                      <a:pt x="0" y="91683"/>
                    </a:lnTo>
                    <a:lnTo>
                      <a:pt x="501261" y="91683"/>
                    </a:lnTo>
                    <a:cubicBezTo>
                      <a:pt x="504359" y="91683"/>
                      <a:pt x="507559" y="94780"/>
                      <a:pt x="507559" y="97981"/>
                    </a:cubicBezTo>
                    <a:cubicBezTo>
                      <a:pt x="507559" y="101078"/>
                      <a:pt x="504461" y="104279"/>
                      <a:pt x="501261" y="104279"/>
                    </a:cubicBezTo>
                    <a:lnTo>
                      <a:pt x="0" y="104279"/>
                    </a:lnTo>
                    <a:lnTo>
                      <a:pt x="0" y="586749"/>
                    </a:lnTo>
                    <a:lnTo>
                      <a:pt x="586749" y="586749"/>
                    </a:lnTo>
                    <a:lnTo>
                      <a:pt x="586749" y="0"/>
                    </a:lnTo>
                    <a:lnTo>
                      <a:pt x="0" y="0"/>
                    </a:lnTo>
                    <a:close/>
                    <a:moveTo>
                      <a:pt x="84352" y="58334"/>
                    </a:moveTo>
                    <a:lnTo>
                      <a:pt x="58334" y="58334"/>
                    </a:lnTo>
                    <a:lnTo>
                      <a:pt x="58334" y="32316"/>
                    </a:lnTo>
                    <a:lnTo>
                      <a:pt x="84352" y="32316"/>
                    </a:lnTo>
                    <a:lnTo>
                      <a:pt x="84352" y="58334"/>
                    </a:lnTo>
                    <a:close/>
                    <a:moveTo>
                      <a:pt x="150017" y="58334"/>
                    </a:moveTo>
                    <a:lnTo>
                      <a:pt x="123999" y="58334"/>
                    </a:lnTo>
                    <a:lnTo>
                      <a:pt x="123999" y="32316"/>
                    </a:lnTo>
                    <a:lnTo>
                      <a:pt x="150017" y="32316"/>
                    </a:lnTo>
                    <a:lnTo>
                      <a:pt x="150017" y="58334"/>
                    </a:lnTo>
                    <a:close/>
                    <a:moveTo>
                      <a:pt x="214649" y="58334"/>
                    </a:moveTo>
                    <a:lnTo>
                      <a:pt x="188631" y="58334"/>
                    </a:lnTo>
                    <a:lnTo>
                      <a:pt x="188631" y="32316"/>
                    </a:lnTo>
                    <a:lnTo>
                      <a:pt x="214649" y="32316"/>
                    </a:lnTo>
                    <a:lnTo>
                      <a:pt x="214649" y="58334"/>
                    </a:lnTo>
                    <a:close/>
                    <a:moveTo>
                      <a:pt x="533577" y="514786"/>
                    </a:moveTo>
                    <a:cubicBezTo>
                      <a:pt x="533577" y="517883"/>
                      <a:pt x="530480" y="521084"/>
                      <a:pt x="527279" y="521084"/>
                    </a:cubicBezTo>
                    <a:lnTo>
                      <a:pt x="396982" y="521084"/>
                    </a:lnTo>
                    <a:cubicBezTo>
                      <a:pt x="393885" y="521084"/>
                      <a:pt x="390684" y="517987"/>
                      <a:pt x="390684" y="514786"/>
                    </a:cubicBezTo>
                    <a:lnTo>
                      <a:pt x="390684" y="436629"/>
                    </a:lnTo>
                    <a:cubicBezTo>
                      <a:pt x="390684" y="433531"/>
                      <a:pt x="393782" y="430331"/>
                      <a:pt x="396982" y="430331"/>
                    </a:cubicBezTo>
                    <a:lnTo>
                      <a:pt x="455317" y="430331"/>
                    </a:lnTo>
                    <a:lnTo>
                      <a:pt x="455317" y="364666"/>
                    </a:lnTo>
                    <a:lnTo>
                      <a:pt x="130193" y="364666"/>
                    </a:lnTo>
                    <a:lnTo>
                      <a:pt x="130193" y="430331"/>
                    </a:lnTo>
                    <a:lnTo>
                      <a:pt x="188528" y="430331"/>
                    </a:lnTo>
                    <a:cubicBezTo>
                      <a:pt x="191625" y="430331"/>
                      <a:pt x="194826" y="433428"/>
                      <a:pt x="194826" y="436629"/>
                    </a:cubicBezTo>
                    <a:lnTo>
                      <a:pt x="194826" y="514786"/>
                    </a:lnTo>
                    <a:cubicBezTo>
                      <a:pt x="194826" y="517883"/>
                      <a:pt x="191728" y="521084"/>
                      <a:pt x="188528" y="521084"/>
                    </a:cubicBezTo>
                    <a:lnTo>
                      <a:pt x="58231" y="521084"/>
                    </a:lnTo>
                    <a:cubicBezTo>
                      <a:pt x="55134" y="521084"/>
                      <a:pt x="51933" y="517987"/>
                      <a:pt x="51933" y="514786"/>
                    </a:cubicBezTo>
                    <a:lnTo>
                      <a:pt x="51933" y="436629"/>
                    </a:lnTo>
                    <a:cubicBezTo>
                      <a:pt x="51933" y="433531"/>
                      <a:pt x="55030" y="430331"/>
                      <a:pt x="58231" y="430331"/>
                    </a:cubicBezTo>
                    <a:lnTo>
                      <a:pt x="116565" y="430331"/>
                    </a:lnTo>
                    <a:lnTo>
                      <a:pt x="116565" y="358471"/>
                    </a:lnTo>
                    <a:cubicBezTo>
                      <a:pt x="116565" y="355374"/>
                      <a:pt x="119663" y="352173"/>
                      <a:pt x="122863" y="352173"/>
                    </a:cubicBezTo>
                    <a:lnTo>
                      <a:pt x="285476" y="352173"/>
                    </a:lnTo>
                    <a:lnTo>
                      <a:pt x="285476" y="260491"/>
                    </a:lnTo>
                    <a:lnTo>
                      <a:pt x="227142" y="260491"/>
                    </a:lnTo>
                    <a:cubicBezTo>
                      <a:pt x="224045" y="260491"/>
                      <a:pt x="220844" y="257393"/>
                      <a:pt x="220844" y="254193"/>
                    </a:cubicBezTo>
                    <a:lnTo>
                      <a:pt x="220844" y="176035"/>
                    </a:lnTo>
                    <a:cubicBezTo>
                      <a:pt x="220844" y="172938"/>
                      <a:pt x="223941" y="169737"/>
                      <a:pt x="227142" y="169737"/>
                    </a:cubicBezTo>
                    <a:lnTo>
                      <a:pt x="357439" y="169737"/>
                    </a:lnTo>
                    <a:cubicBezTo>
                      <a:pt x="360536" y="169737"/>
                      <a:pt x="363737" y="172835"/>
                      <a:pt x="363737" y="176035"/>
                    </a:cubicBezTo>
                    <a:lnTo>
                      <a:pt x="363737" y="254193"/>
                    </a:lnTo>
                    <a:cubicBezTo>
                      <a:pt x="363737" y="257290"/>
                      <a:pt x="360639" y="260491"/>
                      <a:pt x="357439" y="260491"/>
                    </a:cubicBezTo>
                    <a:lnTo>
                      <a:pt x="299105" y="260491"/>
                    </a:lnTo>
                    <a:lnTo>
                      <a:pt x="299105" y="352173"/>
                    </a:lnTo>
                    <a:lnTo>
                      <a:pt x="461718" y="352173"/>
                    </a:lnTo>
                    <a:cubicBezTo>
                      <a:pt x="464815" y="352173"/>
                      <a:pt x="468016" y="355271"/>
                      <a:pt x="468016" y="358471"/>
                    </a:cubicBezTo>
                    <a:lnTo>
                      <a:pt x="468016" y="430331"/>
                    </a:lnTo>
                    <a:lnTo>
                      <a:pt x="527382" y="430331"/>
                    </a:lnTo>
                    <a:cubicBezTo>
                      <a:pt x="530480" y="430331"/>
                      <a:pt x="533680" y="433428"/>
                      <a:pt x="533680" y="436629"/>
                    </a:cubicBezTo>
                    <a:lnTo>
                      <a:pt x="533680" y="514786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" name="Graphic 3">
              <a:extLst>
                <a:ext uri="{FF2B5EF4-FFF2-40B4-BE49-F238E27FC236}">
                  <a16:creationId xmlns:a16="http://schemas.microsoft.com/office/drawing/2014/main" id="{5F7FCEFC-91BC-D666-2181-3AF2D50E94A6}"/>
                </a:ext>
              </a:extLst>
            </p:cNvPr>
            <p:cNvGrpSpPr/>
            <p:nvPr/>
          </p:nvGrpSpPr>
          <p:grpSpPr>
            <a:xfrm>
              <a:off x="7274353" y="5872624"/>
              <a:ext cx="652473" cy="652361"/>
              <a:chOff x="7105955" y="5693199"/>
              <a:chExt cx="598312" cy="598209"/>
            </a:xfrm>
            <a:grpFill/>
          </p:grpSpPr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5A36BDFC-C234-2075-41A5-45EA35CCB7D7}"/>
                  </a:ext>
                </a:extLst>
              </p:cNvPr>
              <p:cNvSpPr/>
              <p:nvPr/>
            </p:nvSpPr>
            <p:spPr>
              <a:xfrm>
                <a:off x="7247608" y="6059001"/>
                <a:ext cx="143822" cy="91682"/>
              </a:xfrm>
              <a:custGeom>
                <a:avLst/>
                <a:gdLst>
                  <a:gd name="connsiteX0" fmla="*/ 71860 w 143822"/>
                  <a:gd name="connsiteY0" fmla="*/ 0 h 91682"/>
                  <a:gd name="connsiteX1" fmla="*/ 0 w 143822"/>
                  <a:gd name="connsiteY1" fmla="*/ 71860 h 91682"/>
                  <a:gd name="connsiteX2" fmla="*/ 0 w 143822"/>
                  <a:gd name="connsiteY2" fmla="*/ 91683 h 91682"/>
                  <a:gd name="connsiteX3" fmla="*/ 143822 w 143822"/>
                  <a:gd name="connsiteY3" fmla="*/ 91683 h 91682"/>
                  <a:gd name="connsiteX4" fmla="*/ 143822 w 143822"/>
                  <a:gd name="connsiteY4" fmla="*/ 71860 h 91682"/>
                  <a:gd name="connsiteX5" fmla="*/ 71860 w 143822"/>
                  <a:gd name="connsiteY5" fmla="*/ 0 h 91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3822" h="91682">
                    <a:moveTo>
                      <a:pt x="71860" y="0"/>
                    </a:moveTo>
                    <a:cubicBezTo>
                      <a:pt x="32213" y="0"/>
                      <a:pt x="0" y="32316"/>
                      <a:pt x="0" y="71860"/>
                    </a:cubicBezTo>
                    <a:lnTo>
                      <a:pt x="0" y="91683"/>
                    </a:lnTo>
                    <a:lnTo>
                      <a:pt x="143822" y="91683"/>
                    </a:lnTo>
                    <a:lnTo>
                      <a:pt x="143822" y="71860"/>
                    </a:lnTo>
                    <a:cubicBezTo>
                      <a:pt x="143719" y="31284"/>
                      <a:pt x="111403" y="0"/>
                      <a:pt x="71860" y="0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AC9C4E3F-4921-6326-139D-86968DD581F6}"/>
                  </a:ext>
                </a:extLst>
              </p:cNvPr>
              <p:cNvSpPr/>
              <p:nvPr/>
            </p:nvSpPr>
            <p:spPr>
              <a:xfrm>
                <a:off x="7105955" y="5863246"/>
                <a:ext cx="428162" cy="428162"/>
              </a:xfrm>
              <a:custGeom>
                <a:avLst/>
                <a:gdLst>
                  <a:gd name="connsiteX0" fmla="*/ 347940 w 428162"/>
                  <a:gd name="connsiteY0" fmla="*/ 306229 h 428162"/>
                  <a:gd name="connsiteX1" fmla="*/ 372926 w 428162"/>
                  <a:gd name="connsiteY1" fmla="*/ 245829 h 428162"/>
                  <a:gd name="connsiteX2" fmla="*/ 379223 w 428162"/>
                  <a:gd name="connsiteY2" fmla="*/ 240667 h 428162"/>
                  <a:gd name="connsiteX3" fmla="*/ 428162 w 428162"/>
                  <a:gd name="connsiteY3" fmla="*/ 240667 h 428162"/>
                  <a:gd name="connsiteX4" fmla="*/ 428162 w 428162"/>
                  <a:gd name="connsiteY4" fmla="*/ 190696 h 428162"/>
                  <a:gd name="connsiteX5" fmla="*/ 379223 w 428162"/>
                  <a:gd name="connsiteY5" fmla="*/ 190696 h 428162"/>
                  <a:gd name="connsiteX6" fmla="*/ 372926 w 428162"/>
                  <a:gd name="connsiteY6" fmla="*/ 185534 h 428162"/>
                  <a:gd name="connsiteX7" fmla="*/ 347940 w 428162"/>
                  <a:gd name="connsiteY7" fmla="*/ 125134 h 428162"/>
                  <a:gd name="connsiteX8" fmla="*/ 348972 w 428162"/>
                  <a:gd name="connsiteY8" fmla="*/ 116772 h 428162"/>
                  <a:gd name="connsiteX9" fmla="*/ 383354 w 428162"/>
                  <a:gd name="connsiteY9" fmla="*/ 82391 h 428162"/>
                  <a:gd name="connsiteX10" fmla="*/ 347940 w 428162"/>
                  <a:gd name="connsiteY10" fmla="*/ 46977 h 428162"/>
                  <a:gd name="connsiteX11" fmla="*/ 313559 w 428162"/>
                  <a:gd name="connsiteY11" fmla="*/ 81358 h 428162"/>
                  <a:gd name="connsiteX12" fmla="*/ 305196 w 428162"/>
                  <a:gd name="connsiteY12" fmla="*/ 82391 h 428162"/>
                  <a:gd name="connsiteX13" fmla="*/ 244797 w 428162"/>
                  <a:gd name="connsiteY13" fmla="*/ 57405 h 428162"/>
                  <a:gd name="connsiteX14" fmla="*/ 239635 w 428162"/>
                  <a:gd name="connsiteY14" fmla="*/ 51107 h 428162"/>
                  <a:gd name="connsiteX15" fmla="*/ 239635 w 428162"/>
                  <a:gd name="connsiteY15" fmla="*/ 0 h 428162"/>
                  <a:gd name="connsiteX16" fmla="*/ 188528 w 428162"/>
                  <a:gd name="connsiteY16" fmla="*/ 0 h 428162"/>
                  <a:gd name="connsiteX17" fmla="*/ 188528 w 428162"/>
                  <a:gd name="connsiteY17" fmla="*/ 48939 h 428162"/>
                  <a:gd name="connsiteX18" fmla="*/ 183366 w 428162"/>
                  <a:gd name="connsiteY18" fmla="*/ 55237 h 428162"/>
                  <a:gd name="connsiteX19" fmla="*/ 122966 w 428162"/>
                  <a:gd name="connsiteY19" fmla="*/ 80222 h 428162"/>
                  <a:gd name="connsiteX20" fmla="*/ 114603 w 428162"/>
                  <a:gd name="connsiteY20" fmla="*/ 79190 h 428162"/>
                  <a:gd name="connsiteX21" fmla="*/ 80223 w 428162"/>
                  <a:gd name="connsiteY21" fmla="*/ 44809 h 428162"/>
                  <a:gd name="connsiteX22" fmla="*/ 44809 w 428162"/>
                  <a:gd name="connsiteY22" fmla="*/ 80222 h 428162"/>
                  <a:gd name="connsiteX23" fmla="*/ 79190 w 428162"/>
                  <a:gd name="connsiteY23" fmla="*/ 114603 h 428162"/>
                  <a:gd name="connsiteX24" fmla="*/ 80223 w 428162"/>
                  <a:gd name="connsiteY24" fmla="*/ 122966 h 428162"/>
                  <a:gd name="connsiteX25" fmla="*/ 55237 w 428162"/>
                  <a:gd name="connsiteY25" fmla="*/ 183366 h 428162"/>
                  <a:gd name="connsiteX26" fmla="*/ 48939 w 428162"/>
                  <a:gd name="connsiteY26" fmla="*/ 188528 h 428162"/>
                  <a:gd name="connsiteX27" fmla="*/ 0 w 428162"/>
                  <a:gd name="connsiteY27" fmla="*/ 188528 h 428162"/>
                  <a:gd name="connsiteX28" fmla="*/ 0 w 428162"/>
                  <a:gd name="connsiteY28" fmla="*/ 239635 h 428162"/>
                  <a:gd name="connsiteX29" fmla="*/ 48939 w 428162"/>
                  <a:gd name="connsiteY29" fmla="*/ 239635 h 428162"/>
                  <a:gd name="connsiteX30" fmla="*/ 55237 w 428162"/>
                  <a:gd name="connsiteY30" fmla="*/ 244797 h 428162"/>
                  <a:gd name="connsiteX31" fmla="*/ 80223 w 428162"/>
                  <a:gd name="connsiteY31" fmla="*/ 305196 h 428162"/>
                  <a:gd name="connsiteX32" fmla="*/ 79190 w 428162"/>
                  <a:gd name="connsiteY32" fmla="*/ 313559 h 428162"/>
                  <a:gd name="connsiteX33" fmla="*/ 44809 w 428162"/>
                  <a:gd name="connsiteY33" fmla="*/ 347940 h 428162"/>
                  <a:gd name="connsiteX34" fmla="*/ 80223 w 428162"/>
                  <a:gd name="connsiteY34" fmla="*/ 383354 h 428162"/>
                  <a:gd name="connsiteX35" fmla="*/ 114603 w 428162"/>
                  <a:gd name="connsiteY35" fmla="*/ 348972 h 428162"/>
                  <a:gd name="connsiteX36" fmla="*/ 122966 w 428162"/>
                  <a:gd name="connsiteY36" fmla="*/ 347940 h 428162"/>
                  <a:gd name="connsiteX37" fmla="*/ 183366 w 428162"/>
                  <a:gd name="connsiteY37" fmla="*/ 372926 h 428162"/>
                  <a:gd name="connsiteX38" fmla="*/ 188528 w 428162"/>
                  <a:gd name="connsiteY38" fmla="*/ 379224 h 428162"/>
                  <a:gd name="connsiteX39" fmla="*/ 188528 w 428162"/>
                  <a:gd name="connsiteY39" fmla="*/ 428162 h 428162"/>
                  <a:gd name="connsiteX40" fmla="*/ 238499 w 428162"/>
                  <a:gd name="connsiteY40" fmla="*/ 428162 h 428162"/>
                  <a:gd name="connsiteX41" fmla="*/ 238499 w 428162"/>
                  <a:gd name="connsiteY41" fmla="*/ 379120 h 428162"/>
                  <a:gd name="connsiteX42" fmla="*/ 243661 w 428162"/>
                  <a:gd name="connsiteY42" fmla="*/ 372823 h 428162"/>
                  <a:gd name="connsiteX43" fmla="*/ 304060 w 428162"/>
                  <a:gd name="connsiteY43" fmla="*/ 347837 h 428162"/>
                  <a:gd name="connsiteX44" fmla="*/ 312423 w 428162"/>
                  <a:gd name="connsiteY44" fmla="*/ 348869 h 428162"/>
                  <a:gd name="connsiteX45" fmla="*/ 346804 w 428162"/>
                  <a:gd name="connsiteY45" fmla="*/ 383250 h 428162"/>
                  <a:gd name="connsiteX46" fmla="*/ 382218 w 428162"/>
                  <a:gd name="connsiteY46" fmla="*/ 347837 h 428162"/>
                  <a:gd name="connsiteX47" fmla="*/ 347837 w 428162"/>
                  <a:gd name="connsiteY47" fmla="*/ 313456 h 428162"/>
                  <a:gd name="connsiteX48" fmla="*/ 347940 w 428162"/>
                  <a:gd name="connsiteY48" fmla="*/ 306229 h 428162"/>
                  <a:gd name="connsiteX49" fmla="*/ 121727 w 428162"/>
                  <a:gd name="connsiteY49" fmla="*/ 202053 h 428162"/>
                  <a:gd name="connsiteX50" fmla="*/ 95710 w 428162"/>
                  <a:gd name="connsiteY50" fmla="*/ 202053 h 428162"/>
                  <a:gd name="connsiteX51" fmla="*/ 95710 w 428162"/>
                  <a:gd name="connsiteY51" fmla="*/ 176035 h 428162"/>
                  <a:gd name="connsiteX52" fmla="*/ 121727 w 428162"/>
                  <a:gd name="connsiteY52" fmla="*/ 176035 h 428162"/>
                  <a:gd name="connsiteX53" fmla="*/ 121727 w 428162"/>
                  <a:gd name="connsiteY53" fmla="*/ 202053 h 428162"/>
                  <a:gd name="connsiteX54" fmla="*/ 297865 w 428162"/>
                  <a:gd name="connsiteY54" fmla="*/ 292703 h 428162"/>
                  <a:gd name="connsiteX55" fmla="*/ 291567 w 428162"/>
                  <a:gd name="connsiteY55" fmla="*/ 299001 h 428162"/>
                  <a:gd name="connsiteX56" fmla="*/ 135252 w 428162"/>
                  <a:gd name="connsiteY56" fmla="*/ 299001 h 428162"/>
                  <a:gd name="connsiteX57" fmla="*/ 128955 w 428162"/>
                  <a:gd name="connsiteY57" fmla="*/ 292703 h 428162"/>
                  <a:gd name="connsiteX58" fmla="*/ 128955 w 428162"/>
                  <a:gd name="connsiteY58" fmla="*/ 266685 h 428162"/>
                  <a:gd name="connsiteX59" fmla="*/ 187289 w 428162"/>
                  <a:gd name="connsiteY59" fmla="*/ 186463 h 428162"/>
                  <a:gd name="connsiteX60" fmla="*/ 168498 w 428162"/>
                  <a:gd name="connsiteY60" fmla="*/ 150017 h 428162"/>
                  <a:gd name="connsiteX61" fmla="*/ 214339 w 428162"/>
                  <a:gd name="connsiteY61" fmla="*/ 104175 h 428162"/>
                  <a:gd name="connsiteX62" fmla="*/ 260181 w 428162"/>
                  <a:gd name="connsiteY62" fmla="*/ 150017 h 428162"/>
                  <a:gd name="connsiteX63" fmla="*/ 241390 w 428162"/>
                  <a:gd name="connsiteY63" fmla="*/ 186463 h 428162"/>
                  <a:gd name="connsiteX64" fmla="*/ 299724 w 428162"/>
                  <a:gd name="connsiteY64" fmla="*/ 266685 h 428162"/>
                  <a:gd name="connsiteX65" fmla="*/ 299724 w 428162"/>
                  <a:gd name="connsiteY65" fmla="*/ 292703 h 428162"/>
                  <a:gd name="connsiteX66" fmla="*/ 297865 w 428162"/>
                  <a:gd name="connsiteY66" fmla="*/ 292703 h 428162"/>
                  <a:gd name="connsiteX67" fmla="*/ 330181 w 428162"/>
                  <a:gd name="connsiteY67" fmla="*/ 202053 h 428162"/>
                  <a:gd name="connsiteX68" fmla="*/ 304164 w 428162"/>
                  <a:gd name="connsiteY68" fmla="*/ 202053 h 428162"/>
                  <a:gd name="connsiteX69" fmla="*/ 304164 w 428162"/>
                  <a:gd name="connsiteY69" fmla="*/ 176035 h 428162"/>
                  <a:gd name="connsiteX70" fmla="*/ 330181 w 428162"/>
                  <a:gd name="connsiteY70" fmla="*/ 176035 h 428162"/>
                  <a:gd name="connsiteX71" fmla="*/ 330181 w 428162"/>
                  <a:gd name="connsiteY71" fmla="*/ 202053 h 428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428162" h="428162">
                    <a:moveTo>
                      <a:pt x="347940" y="306229"/>
                    </a:moveTo>
                    <a:cubicBezTo>
                      <a:pt x="360433" y="287438"/>
                      <a:pt x="368795" y="267718"/>
                      <a:pt x="372926" y="245829"/>
                    </a:cubicBezTo>
                    <a:cubicBezTo>
                      <a:pt x="373958" y="242732"/>
                      <a:pt x="376023" y="240667"/>
                      <a:pt x="379223" y="240667"/>
                    </a:cubicBezTo>
                    <a:lnTo>
                      <a:pt x="428162" y="240667"/>
                    </a:lnTo>
                    <a:lnTo>
                      <a:pt x="428162" y="190696"/>
                    </a:lnTo>
                    <a:lnTo>
                      <a:pt x="379223" y="190696"/>
                    </a:lnTo>
                    <a:cubicBezTo>
                      <a:pt x="376126" y="190696"/>
                      <a:pt x="372926" y="188631"/>
                      <a:pt x="372926" y="185534"/>
                    </a:cubicBezTo>
                    <a:cubicBezTo>
                      <a:pt x="368795" y="163645"/>
                      <a:pt x="360433" y="142789"/>
                      <a:pt x="347940" y="125134"/>
                    </a:cubicBezTo>
                    <a:cubicBezTo>
                      <a:pt x="345875" y="123070"/>
                      <a:pt x="346907" y="118837"/>
                      <a:pt x="348972" y="116772"/>
                    </a:cubicBezTo>
                    <a:lnTo>
                      <a:pt x="383354" y="82391"/>
                    </a:lnTo>
                    <a:lnTo>
                      <a:pt x="347940" y="46977"/>
                    </a:lnTo>
                    <a:lnTo>
                      <a:pt x="313559" y="81358"/>
                    </a:lnTo>
                    <a:cubicBezTo>
                      <a:pt x="311494" y="83423"/>
                      <a:pt x="308397" y="83423"/>
                      <a:pt x="305196" y="82391"/>
                    </a:cubicBezTo>
                    <a:cubicBezTo>
                      <a:pt x="286405" y="69898"/>
                      <a:pt x="266685" y="61535"/>
                      <a:pt x="244797" y="57405"/>
                    </a:cubicBezTo>
                    <a:cubicBezTo>
                      <a:pt x="241699" y="56372"/>
                      <a:pt x="239635" y="54308"/>
                      <a:pt x="239635" y="51107"/>
                    </a:cubicBezTo>
                    <a:lnTo>
                      <a:pt x="239635" y="0"/>
                    </a:lnTo>
                    <a:lnTo>
                      <a:pt x="188528" y="0"/>
                    </a:lnTo>
                    <a:lnTo>
                      <a:pt x="188528" y="48939"/>
                    </a:lnTo>
                    <a:cubicBezTo>
                      <a:pt x="188528" y="52036"/>
                      <a:pt x="186463" y="55237"/>
                      <a:pt x="183366" y="55237"/>
                    </a:cubicBezTo>
                    <a:cubicBezTo>
                      <a:pt x="161477" y="59367"/>
                      <a:pt x="140621" y="67730"/>
                      <a:pt x="122966" y="80222"/>
                    </a:cubicBezTo>
                    <a:cubicBezTo>
                      <a:pt x="120902" y="82287"/>
                      <a:pt x="116668" y="81255"/>
                      <a:pt x="114603" y="79190"/>
                    </a:cubicBezTo>
                    <a:lnTo>
                      <a:pt x="80223" y="44809"/>
                    </a:lnTo>
                    <a:lnTo>
                      <a:pt x="44809" y="80222"/>
                    </a:lnTo>
                    <a:lnTo>
                      <a:pt x="79190" y="114603"/>
                    </a:lnTo>
                    <a:cubicBezTo>
                      <a:pt x="81255" y="116668"/>
                      <a:pt x="81255" y="119766"/>
                      <a:pt x="80223" y="122966"/>
                    </a:cubicBezTo>
                    <a:cubicBezTo>
                      <a:pt x="67730" y="141757"/>
                      <a:pt x="59367" y="161477"/>
                      <a:pt x="55237" y="183366"/>
                    </a:cubicBezTo>
                    <a:cubicBezTo>
                      <a:pt x="54204" y="186463"/>
                      <a:pt x="52139" y="188528"/>
                      <a:pt x="48939" y="188528"/>
                    </a:cubicBezTo>
                    <a:lnTo>
                      <a:pt x="0" y="188528"/>
                    </a:lnTo>
                    <a:lnTo>
                      <a:pt x="0" y="239635"/>
                    </a:lnTo>
                    <a:lnTo>
                      <a:pt x="48939" y="239635"/>
                    </a:lnTo>
                    <a:cubicBezTo>
                      <a:pt x="52036" y="239635"/>
                      <a:pt x="55237" y="241700"/>
                      <a:pt x="55237" y="244797"/>
                    </a:cubicBezTo>
                    <a:cubicBezTo>
                      <a:pt x="59367" y="266685"/>
                      <a:pt x="67730" y="287541"/>
                      <a:pt x="80223" y="305196"/>
                    </a:cubicBezTo>
                    <a:cubicBezTo>
                      <a:pt x="82287" y="307261"/>
                      <a:pt x="81255" y="311494"/>
                      <a:pt x="79190" y="313559"/>
                    </a:cubicBezTo>
                    <a:lnTo>
                      <a:pt x="44809" y="347940"/>
                    </a:lnTo>
                    <a:lnTo>
                      <a:pt x="80223" y="383354"/>
                    </a:lnTo>
                    <a:lnTo>
                      <a:pt x="114603" y="348972"/>
                    </a:lnTo>
                    <a:cubicBezTo>
                      <a:pt x="116668" y="346908"/>
                      <a:pt x="119765" y="346908"/>
                      <a:pt x="122966" y="347940"/>
                    </a:cubicBezTo>
                    <a:cubicBezTo>
                      <a:pt x="141757" y="360433"/>
                      <a:pt x="161477" y="368796"/>
                      <a:pt x="183366" y="372926"/>
                    </a:cubicBezTo>
                    <a:cubicBezTo>
                      <a:pt x="186463" y="373958"/>
                      <a:pt x="188528" y="376023"/>
                      <a:pt x="188528" y="379224"/>
                    </a:cubicBezTo>
                    <a:lnTo>
                      <a:pt x="188528" y="428162"/>
                    </a:lnTo>
                    <a:lnTo>
                      <a:pt x="238499" y="428162"/>
                    </a:lnTo>
                    <a:lnTo>
                      <a:pt x="238499" y="379120"/>
                    </a:lnTo>
                    <a:cubicBezTo>
                      <a:pt x="238499" y="376023"/>
                      <a:pt x="240564" y="372823"/>
                      <a:pt x="243661" y="372823"/>
                    </a:cubicBezTo>
                    <a:cubicBezTo>
                      <a:pt x="265549" y="368692"/>
                      <a:pt x="286405" y="360330"/>
                      <a:pt x="304060" y="347837"/>
                    </a:cubicBezTo>
                    <a:cubicBezTo>
                      <a:pt x="306125" y="345772"/>
                      <a:pt x="310358" y="346804"/>
                      <a:pt x="312423" y="348869"/>
                    </a:cubicBezTo>
                    <a:lnTo>
                      <a:pt x="346804" y="383250"/>
                    </a:lnTo>
                    <a:lnTo>
                      <a:pt x="382218" y="347837"/>
                    </a:lnTo>
                    <a:lnTo>
                      <a:pt x="347837" y="313456"/>
                    </a:lnTo>
                    <a:cubicBezTo>
                      <a:pt x="345875" y="312423"/>
                      <a:pt x="345875" y="308294"/>
                      <a:pt x="347940" y="306229"/>
                    </a:cubicBezTo>
                    <a:close/>
                    <a:moveTo>
                      <a:pt x="121727" y="202053"/>
                    </a:moveTo>
                    <a:lnTo>
                      <a:pt x="95710" y="202053"/>
                    </a:lnTo>
                    <a:lnTo>
                      <a:pt x="95710" y="176035"/>
                    </a:lnTo>
                    <a:lnTo>
                      <a:pt x="121727" y="176035"/>
                    </a:lnTo>
                    <a:lnTo>
                      <a:pt x="121727" y="202053"/>
                    </a:lnTo>
                    <a:close/>
                    <a:moveTo>
                      <a:pt x="297865" y="292703"/>
                    </a:moveTo>
                    <a:cubicBezTo>
                      <a:pt x="297865" y="295801"/>
                      <a:pt x="294768" y="299001"/>
                      <a:pt x="291567" y="299001"/>
                    </a:cubicBezTo>
                    <a:lnTo>
                      <a:pt x="135252" y="299001"/>
                    </a:lnTo>
                    <a:cubicBezTo>
                      <a:pt x="132155" y="299001"/>
                      <a:pt x="128955" y="295904"/>
                      <a:pt x="128955" y="292703"/>
                    </a:cubicBezTo>
                    <a:lnTo>
                      <a:pt x="128955" y="266685"/>
                    </a:lnTo>
                    <a:cubicBezTo>
                      <a:pt x="128955" y="229207"/>
                      <a:pt x="152908" y="197923"/>
                      <a:pt x="187289" y="186463"/>
                    </a:cubicBezTo>
                    <a:cubicBezTo>
                      <a:pt x="175828" y="178100"/>
                      <a:pt x="168498" y="164575"/>
                      <a:pt x="168498" y="150017"/>
                    </a:cubicBezTo>
                    <a:cubicBezTo>
                      <a:pt x="168498" y="125031"/>
                      <a:pt x="189353" y="104175"/>
                      <a:pt x="214339" y="104175"/>
                    </a:cubicBezTo>
                    <a:cubicBezTo>
                      <a:pt x="239325" y="104175"/>
                      <a:pt x="260181" y="125031"/>
                      <a:pt x="260181" y="150017"/>
                    </a:cubicBezTo>
                    <a:cubicBezTo>
                      <a:pt x="260181" y="165607"/>
                      <a:pt x="252850" y="178203"/>
                      <a:pt x="241390" y="186463"/>
                    </a:cubicBezTo>
                    <a:cubicBezTo>
                      <a:pt x="274738" y="197923"/>
                      <a:pt x="299724" y="229207"/>
                      <a:pt x="299724" y="266685"/>
                    </a:cubicBezTo>
                    <a:lnTo>
                      <a:pt x="299724" y="292703"/>
                    </a:lnTo>
                    <a:lnTo>
                      <a:pt x="297865" y="292703"/>
                    </a:lnTo>
                    <a:close/>
                    <a:moveTo>
                      <a:pt x="330181" y="202053"/>
                    </a:moveTo>
                    <a:lnTo>
                      <a:pt x="304164" y="202053"/>
                    </a:lnTo>
                    <a:lnTo>
                      <a:pt x="304164" y="176035"/>
                    </a:lnTo>
                    <a:lnTo>
                      <a:pt x="330181" y="176035"/>
                    </a:lnTo>
                    <a:lnTo>
                      <a:pt x="330181" y="202053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2B7A6DB9-4C67-1DF0-E2E3-F3E829567D6D}"/>
                  </a:ext>
                </a:extLst>
              </p:cNvPr>
              <p:cNvSpPr/>
              <p:nvPr/>
            </p:nvSpPr>
            <p:spPr>
              <a:xfrm>
                <a:off x="7287152" y="5980844"/>
                <a:ext cx="64632" cy="64631"/>
              </a:xfrm>
              <a:custGeom>
                <a:avLst/>
                <a:gdLst>
                  <a:gd name="connsiteX0" fmla="*/ 32316 w 64632"/>
                  <a:gd name="connsiteY0" fmla="*/ 64632 h 64631"/>
                  <a:gd name="connsiteX1" fmla="*/ 64632 w 64632"/>
                  <a:gd name="connsiteY1" fmla="*/ 32316 h 64631"/>
                  <a:gd name="connsiteX2" fmla="*/ 32316 w 64632"/>
                  <a:gd name="connsiteY2" fmla="*/ 0 h 64631"/>
                  <a:gd name="connsiteX3" fmla="*/ 0 w 64632"/>
                  <a:gd name="connsiteY3" fmla="*/ 32316 h 64631"/>
                  <a:gd name="connsiteX4" fmla="*/ 32316 w 64632"/>
                  <a:gd name="connsiteY4" fmla="*/ 64632 h 6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632" h="64631">
                    <a:moveTo>
                      <a:pt x="32316" y="64632"/>
                    </a:moveTo>
                    <a:cubicBezTo>
                      <a:pt x="50074" y="64632"/>
                      <a:pt x="64632" y="50074"/>
                      <a:pt x="64632" y="32316"/>
                    </a:cubicBezTo>
                    <a:cubicBezTo>
                      <a:pt x="64632" y="14557"/>
                      <a:pt x="50074" y="0"/>
                      <a:pt x="32316" y="0"/>
                    </a:cubicBezTo>
                    <a:cubicBezTo>
                      <a:pt x="14558" y="0"/>
                      <a:pt x="0" y="14557"/>
                      <a:pt x="0" y="32316"/>
                    </a:cubicBezTo>
                    <a:cubicBezTo>
                      <a:pt x="0" y="50074"/>
                      <a:pt x="14558" y="64632"/>
                      <a:pt x="32316" y="64632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84800C89-C3EA-1614-60C6-F25110390F29}"/>
                  </a:ext>
                </a:extLst>
              </p:cNvPr>
              <p:cNvSpPr/>
              <p:nvPr/>
            </p:nvSpPr>
            <p:spPr>
              <a:xfrm>
                <a:off x="7201664" y="5778687"/>
                <a:ext cx="26018" cy="26018"/>
              </a:xfrm>
              <a:custGeom>
                <a:avLst/>
                <a:gdLst>
                  <a:gd name="connsiteX0" fmla="*/ 0 w 26018"/>
                  <a:gd name="connsiteY0" fmla="*/ 0 h 26018"/>
                  <a:gd name="connsiteX1" fmla="*/ 26019 w 26018"/>
                  <a:gd name="connsiteY1" fmla="*/ 0 h 26018"/>
                  <a:gd name="connsiteX2" fmla="*/ 26019 w 26018"/>
                  <a:gd name="connsiteY2" fmla="*/ 26018 h 26018"/>
                  <a:gd name="connsiteX3" fmla="*/ 0 w 26018"/>
                  <a:gd name="connsiteY3" fmla="*/ 26018 h 2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18" h="26018">
                    <a:moveTo>
                      <a:pt x="0" y="0"/>
                    </a:moveTo>
                    <a:lnTo>
                      <a:pt x="26019" y="0"/>
                    </a:lnTo>
                    <a:lnTo>
                      <a:pt x="26019" y="26018"/>
                    </a:lnTo>
                    <a:lnTo>
                      <a:pt x="0" y="26018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D7D92C66-62AA-0BFC-9751-5C69E355D276}"/>
                  </a:ext>
                </a:extLst>
              </p:cNvPr>
              <p:cNvSpPr/>
              <p:nvPr/>
            </p:nvSpPr>
            <p:spPr>
              <a:xfrm>
                <a:off x="7253803" y="5778687"/>
                <a:ext cx="26018" cy="26018"/>
              </a:xfrm>
              <a:custGeom>
                <a:avLst/>
                <a:gdLst>
                  <a:gd name="connsiteX0" fmla="*/ 0 w 26018"/>
                  <a:gd name="connsiteY0" fmla="*/ 0 h 26018"/>
                  <a:gd name="connsiteX1" fmla="*/ 26018 w 26018"/>
                  <a:gd name="connsiteY1" fmla="*/ 0 h 26018"/>
                  <a:gd name="connsiteX2" fmla="*/ 26018 w 26018"/>
                  <a:gd name="connsiteY2" fmla="*/ 26018 h 26018"/>
                  <a:gd name="connsiteX3" fmla="*/ 0 w 26018"/>
                  <a:gd name="connsiteY3" fmla="*/ 26018 h 2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18" h="26018">
                    <a:moveTo>
                      <a:pt x="0" y="0"/>
                    </a:moveTo>
                    <a:lnTo>
                      <a:pt x="26018" y="0"/>
                    </a:lnTo>
                    <a:lnTo>
                      <a:pt x="26018" y="26018"/>
                    </a:lnTo>
                    <a:lnTo>
                      <a:pt x="0" y="26018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8ADCBE5D-DAF7-9118-72D9-489FF9F9412F}"/>
                  </a:ext>
                </a:extLst>
              </p:cNvPr>
              <p:cNvSpPr/>
              <p:nvPr/>
            </p:nvSpPr>
            <p:spPr>
              <a:xfrm>
                <a:off x="7305943" y="5778687"/>
                <a:ext cx="26018" cy="26018"/>
              </a:xfrm>
              <a:custGeom>
                <a:avLst/>
                <a:gdLst>
                  <a:gd name="connsiteX0" fmla="*/ 0 w 26018"/>
                  <a:gd name="connsiteY0" fmla="*/ 0 h 26018"/>
                  <a:gd name="connsiteX1" fmla="*/ 26018 w 26018"/>
                  <a:gd name="connsiteY1" fmla="*/ 0 h 26018"/>
                  <a:gd name="connsiteX2" fmla="*/ 26018 w 26018"/>
                  <a:gd name="connsiteY2" fmla="*/ 26018 h 26018"/>
                  <a:gd name="connsiteX3" fmla="*/ 0 w 26018"/>
                  <a:gd name="connsiteY3" fmla="*/ 26018 h 2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18" h="26018">
                    <a:moveTo>
                      <a:pt x="0" y="0"/>
                    </a:moveTo>
                    <a:lnTo>
                      <a:pt x="26018" y="0"/>
                    </a:lnTo>
                    <a:lnTo>
                      <a:pt x="26018" y="26018"/>
                    </a:lnTo>
                    <a:lnTo>
                      <a:pt x="0" y="26018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2C27D310-6788-6D61-0F5A-FE306672C721}"/>
                  </a:ext>
                </a:extLst>
              </p:cNvPr>
              <p:cNvSpPr/>
              <p:nvPr/>
            </p:nvSpPr>
            <p:spPr>
              <a:xfrm>
                <a:off x="7357979" y="5778687"/>
                <a:ext cx="26018" cy="26018"/>
              </a:xfrm>
              <a:custGeom>
                <a:avLst/>
                <a:gdLst>
                  <a:gd name="connsiteX0" fmla="*/ 0 w 26018"/>
                  <a:gd name="connsiteY0" fmla="*/ 0 h 26018"/>
                  <a:gd name="connsiteX1" fmla="*/ 26018 w 26018"/>
                  <a:gd name="connsiteY1" fmla="*/ 0 h 26018"/>
                  <a:gd name="connsiteX2" fmla="*/ 26018 w 26018"/>
                  <a:gd name="connsiteY2" fmla="*/ 26018 h 26018"/>
                  <a:gd name="connsiteX3" fmla="*/ 0 w 26018"/>
                  <a:gd name="connsiteY3" fmla="*/ 26018 h 2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18" h="26018">
                    <a:moveTo>
                      <a:pt x="0" y="0"/>
                    </a:moveTo>
                    <a:lnTo>
                      <a:pt x="26018" y="0"/>
                    </a:lnTo>
                    <a:lnTo>
                      <a:pt x="26018" y="26018"/>
                    </a:lnTo>
                    <a:lnTo>
                      <a:pt x="0" y="26018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28CCD222-06A4-4DAF-388D-9AA9743AC2B5}"/>
                  </a:ext>
                </a:extLst>
              </p:cNvPr>
              <p:cNvSpPr/>
              <p:nvPr/>
            </p:nvSpPr>
            <p:spPr>
              <a:xfrm>
                <a:off x="7409809" y="5693199"/>
                <a:ext cx="294458" cy="293013"/>
              </a:xfrm>
              <a:custGeom>
                <a:avLst/>
                <a:gdLst>
                  <a:gd name="connsiteX0" fmla="*/ 286921 w 294458"/>
                  <a:gd name="connsiteY0" fmla="*/ 134427 h 293013"/>
                  <a:gd name="connsiteX1" fmla="*/ 252541 w 294458"/>
                  <a:gd name="connsiteY1" fmla="*/ 134427 h 293013"/>
                  <a:gd name="connsiteX2" fmla="*/ 236950 w 294458"/>
                  <a:gd name="connsiteY2" fmla="*/ 96948 h 293013"/>
                  <a:gd name="connsiteX3" fmla="*/ 260903 w 294458"/>
                  <a:gd name="connsiteY3" fmla="*/ 72995 h 293013"/>
                  <a:gd name="connsiteX4" fmla="*/ 260903 w 294458"/>
                  <a:gd name="connsiteY4" fmla="*/ 63600 h 293013"/>
                  <a:gd name="connsiteX5" fmla="*/ 229620 w 294458"/>
                  <a:gd name="connsiteY5" fmla="*/ 32316 h 293013"/>
                  <a:gd name="connsiteX6" fmla="*/ 225490 w 294458"/>
                  <a:gd name="connsiteY6" fmla="*/ 30251 h 293013"/>
                  <a:gd name="connsiteX7" fmla="*/ 221360 w 294458"/>
                  <a:gd name="connsiteY7" fmla="*/ 32316 h 293013"/>
                  <a:gd name="connsiteX8" fmla="*/ 197407 w 294458"/>
                  <a:gd name="connsiteY8" fmla="*/ 56269 h 293013"/>
                  <a:gd name="connsiteX9" fmla="*/ 159928 w 294458"/>
                  <a:gd name="connsiteY9" fmla="*/ 40679 h 293013"/>
                  <a:gd name="connsiteX10" fmla="*/ 159928 w 294458"/>
                  <a:gd name="connsiteY10" fmla="*/ 6298 h 293013"/>
                  <a:gd name="connsiteX11" fmla="*/ 153630 w 294458"/>
                  <a:gd name="connsiteY11" fmla="*/ 0 h 293013"/>
                  <a:gd name="connsiteX12" fmla="*/ 108821 w 294458"/>
                  <a:gd name="connsiteY12" fmla="*/ 0 h 293013"/>
                  <a:gd name="connsiteX13" fmla="*/ 102523 w 294458"/>
                  <a:gd name="connsiteY13" fmla="*/ 6298 h 293013"/>
                  <a:gd name="connsiteX14" fmla="*/ 102523 w 294458"/>
                  <a:gd name="connsiteY14" fmla="*/ 40679 h 293013"/>
                  <a:gd name="connsiteX15" fmla="*/ 65045 w 294458"/>
                  <a:gd name="connsiteY15" fmla="*/ 56269 h 293013"/>
                  <a:gd name="connsiteX16" fmla="*/ 41092 w 294458"/>
                  <a:gd name="connsiteY16" fmla="*/ 32316 h 293013"/>
                  <a:gd name="connsiteX17" fmla="*/ 36962 w 294458"/>
                  <a:gd name="connsiteY17" fmla="*/ 30251 h 293013"/>
                  <a:gd name="connsiteX18" fmla="*/ 32832 w 294458"/>
                  <a:gd name="connsiteY18" fmla="*/ 32316 h 293013"/>
                  <a:gd name="connsiteX19" fmla="*/ 1549 w 294458"/>
                  <a:gd name="connsiteY19" fmla="*/ 63600 h 293013"/>
                  <a:gd name="connsiteX20" fmla="*/ 1549 w 294458"/>
                  <a:gd name="connsiteY20" fmla="*/ 72995 h 293013"/>
                  <a:gd name="connsiteX21" fmla="*/ 25501 w 294458"/>
                  <a:gd name="connsiteY21" fmla="*/ 96948 h 293013"/>
                  <a:gd name="connsiteX22" fmla="*/ 8879 w 294458"/>
                  <a:gd name="connsiteY22" fmla="*/ 139692 h 293013"/>
                  <a:gd name="connsiteX23" fmla="*/ 14041 w 294458"/>
                  <a:gd name="connsiteY23" fmla="*/ 147023 h 293013"/>
                  <a:gd name="connsiteX24" fmla="*/ 21372 w 294458"/>
                  <a:gd name="connsiteY24" fmla="*/ 141860 h 293013"/>
                  <a:gd name="connsiteX25" fmla="*/ 39130 w 294458"/>
                  <a:gd name="connsiteY25" fmla="*/ 100149 h 293013"/>
                  <a:gd name="connsiteX26" fmla="*/ 38098 w 294458"/>
                  <a:gd name="connsiteY26" fmla="*/ 91786 h 293013"/>
                  <a:gd name="connsiteX27" fmla="*/ 15177 w 294458"/>
                  <a:gd name="connsiteY27" fmla="*/ 68865 h 293013"/>
                  <a:gd name="connsiteX28" fmla="*/ 37066 w 294458"/>
                  <a:gd name="connsiteY28" fmla="*/ 46977 h 293013"/>
                  <a:gd name="connsiteX29" fmla="*/ 59986 w 294458"/>
                  <a:gd name="connsiteY29" fmla="*/ 69898 h 293013"/>
                  <a:gd name="connsiteX30" fmla="*/ 68349 w 294458"/>
                  <a:gd name="connsiteY30" fmla="*/ 70930 h 293013"/>
                  <a:gd name="connsiteX31" fmla="*/ 110060 w 294458"/>
                  <a:gd name="connsiteY31" fmla="*/ 53172 h 293013"/>
                  <a:gd name="connsiteX32" fmla="*/ 115222 w 294458"/>
                  <a:gd name="connsiteY32" fmla="*/ 46874 h 293013"/>
                  <a:gd name="connsiteX33" fmla="*/ 115222 w 294458"/>
                  <a:gd name="connsiteY33" fmla="*/ 13525 h 293013"/>
                  <a:gd name="connsiteX34" fmla="*/ 146506 w 294458"/>
                  <a:gd name="connsiteY34" fmla="*/ 13525 h 293013"/>
                  <a:gd name="connsiteX35" fmla="*/ 146506 w 294458"/>
                  <a:gd name="connsiteY35" fmla="*/ 45841 h 293013"/>
                  <a:gd name="connsiteX36" fmla="*/ 151669 w 294458"/>
                  <a:gd name="connsiteY36" fmla="*/ 52139 h 293013"/>
                  <a:gd name="connsiteX37" fmla="*/ 193380 w 294458"/>
                  <a:gd name="connsiteY37" fmla="*/ 69898 h 293013"/>
                  <a:gd name="connsiteX38" fmla="*/ 201743 w 294458"/>
                  <a:gd name="connsiteY38" fmla="*/ 68865 h 293013"/>
                  <a:gd name="connsiteX39" fmla="*/ 224664 w 294458"/>
                  <a:gd name="connsiteY39" fmla="*/ 45945 h 293013"/>
                  <a:gd name="connsiteX40" fmla="*/ 246552 w 294458"/>
                  <a:gd name="connsiteY40" fmla="*/ 67833 h 293013"/>
                  <a:gd name="connsiteX41" fmla="*/ 223631 w 294458"/>
                  <a:gd name="connsiteY41" fmla="*/ 90754 h 293013"/>
                  <a:gd name="connsiteX42" fmla="*/ 222599 w 294458"/>
                  <a:gd name="connsiteY42" fmla="*/ 99117 h 293013"/>
                  <a:gd name="connsiteX43" fmla="*/ 240358 w 294458"/>
                  <a:gd name="connsiteY43" fmla="*/ 140828 h 293013"/>
                  <a:gd name="connsiteX44" fmla="*/ 246655 w 294458"/>
                  <a:gd name="connsiteY44" fmla="*/ 145990 h 293013"/>
                  <a:gd name="connsiteX45" fmla="*/ 281036 w 294458"/>
                  <a:gd name="connsiteY45" fmla="*/ 145990 h 293013"/>
                  <a:gd name="connsiteX46" fmla="*/ 281036 w 294458"/>
                  <a:gd name="connsiteY46" fmla="*/ 177274 h 293013"/>
                  <a:gd name="connsiteX47" fmla="*/ 248720 w 294458"/>
                  <a:gd name="connsiteY47" fmla="*/ 177274 h 293013"/>
                  <a:gd name="connsiteX48" fmla="*/ 242422 w 294458"/>
                  <a:gd name="connsiteY48" fmla="*/ 182436 h 293013"/>
                  <a:gd name="connsiteX49" fmla="*/ 224664 w 294458"/>
                  <a:gd name="connsiteY49" fmla="*/ 224148 h 293013"/>
                  <a:gd name="connsiteX50" fmla="*/ 225696 w 294458"/>
                  <a:gd name="connsiteY50" fmla="*/ 232511 h 293013"/>
                  <a:gd name="connsiteX51" fmla="*/ 248617 w 294458"/>
                  <a:gd name="connsiteY51" fmla="*/ 255431 h 293013"/>
                  <a:gd name="connsiteX52" fmla="*/ 226729 w 294458"/>
                  <a:gd name="connsiteY52" fmla="*/ 277320 h 293013"/>
                  <a:gd name="connsiteX53" fmla="*/ 203808 w 294458"/>
                  <a:gd name="connsiteY53" fmla="*/ 254399 h 293013"/>
                  <a:gd name="connsiteX54" fmla="*/ 195445 w 294458"/>
                  <a:gd name="connsiteY54" fmla="*/ 253366 h 293013"/>
                  <a:gd name="connsiteX55" fmla="*/ 153734 w 294458"/>
                  <a:gd name="connsiteY55" fmla="*/ 271125 h 293013"/>
                  <a:gd name="connsiteX56" fmla="*/ 148571 w 294458"/>
                  <a:gd name="connsiteY56" fmla="*/ 278455 h 293013"/>
                  <a:gd name="connsiteX57" fmla="*/ 155902 w 294458"/>
                  <a:gd name="connsiteY57" fmla="*/ 283618 h 293013"/>
                  <a:gd name="connsiteX58" fmla="*/ 198646 w 294458"/>
                  <a:gd name="connsiteY58" fmla="*/ 266995 h 293013"/>
                  <a:gd name="connsiteX59" fmla="*/ 222599 w 294458"/>
                  <a:gd name="connsiteY59" fmla="*/ 290948 h 293013"/>
                  <a:gd name="connsiteX60" fmla="*/ 226729 w 294458"/>
                  <a:gd name="connsiteY60" fmla="*/ 293013 h 293013"/>
                  <a:gd name="connsiteX61" fmla="*/ 230858 w 294458"/>
                  <a:gd name="connsiteY61" fmla="*/ 290948 h 293013"/>
                  <a:gd name="connsiteX62" fmla="*/ 262142 w 294458"/>
                  <a:gd name="connsiteY62" fmla="*/ 259664 h 293013"/>
                  <a:gd name="connsiteX63" fmla="*/ 262142 w 294458"/>
                  <a:gd name="connsiteY63" fmla="*/ 250269 h 293013"/>
                  <a:gd name="connsiteX64" fmla="*/ 238189 w 294458"/>
                  <a:gd name="connsiteY64" fmla="*/ 226316 h 293013"/>
                  <a:gd name="connsiteX65" fmla="*/ 253779 w 294458"/>
                  <a:gd name="connsiteY65" fmla="*/ 188838 h 293013"/>
                  <a:gd name="connsiteX66" fmla="*/ 288160 w 294458"/>
                  <a:gd name="connsiteY66" fmla="*/ 188838 h 293013"/>
                  <a:gd name="connsiteX67" fmla="*/ 294458 w 294458"/>
                  <a:gd name="connsiteY67" fmla="*/ 182539 h 293013"/>
                  <a:gd name="connsiteX68" fmla="*/ 294458 w 294458"/>
                  <a:gd name="connsiteY68" fmla="*/ 137731 h 293013"/>
                  <a:gd name="connsiteX69" fmla="*/ 286921 w 294458"/>
                  <a:gd name="connsiteY69" fmla="*/ 134427 h 293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294458" h="293013">
                    <a:moveTo>
                      <a:pt x="286921" y="134427"/>
                    </a:moveTo>
                    <a:lnTo>
                      <a:pt x="252541" y="134427"/>
                    </a:lnTo>
                    <a:cubicBezTo>
                      <a:pt x="249443" y="120901"/>
                      <a:pt x="244178" y="108409"/>
                      <a:pt x="236950" y="96948"/>
                    </a:cubicBezTo>
                    <a:lnTo>
                      <a:pt x="260903" y="72995"/>
                    </a:lnTo>
                    <a:cubicBezTo>
                      <a:pt x="262968" y="70930"/>
                      <a:pt x="262968" y="66697"/>
                      <a:pt x="260903" y="63600"/>
                    </a:cubicBezTo>
                    <a:lnTo>
                      <a:pt x="229620" y="32316"/>
                    </a:lnTo>
                    <a:cubicBezTo>
                      <a:pt x="228587" y="31284"/>
                      <a:pt x="226522" y="30251"/>
                      <a:pt x="225490" y="30251"/>
                    </a:cubicBezTo>
                    <a:cubicBezTo>
                      <a:pt x="224457" y="30251"/>
                      <a:pt x="222392" y="31284"/>
                      <a:pt x="221360" y="32316"/>
                    </a:cubicBezTo>
                    <a:lnTo>
                      <a:pt x="197407" y="56269"/>
                    </a:lnTo>
                    <a:cubicBezTo>
                      <a:pt x="185947" y="48939"/>
                      <a:pt x="173454" y="43776"/>
                      <a:pt x="159928" y="40679"/>
                    </a:cubicBezTo>
                    <a:lnTo>
                      <a:pt x="159928" y="6298"/>
                    </a:lnTo>
                    <a:cubicBezTo>
                      <a:pt x="159928" y="3201"/>
                      <a:pt x="156831" y="0"/>
                      <a:pt x="153630" y="0"/>
                    </a:cubicBezTo>
                    <a:lnTo>
                      <a:pt x="108821" y="0"/>
                    </a:lnTo>
                    <a:cubicBezTo>
                      <a:pt x="105724" y="0"/>
                      <a:pt x="102523" y="3097"/>
                      <a:pt x="102523" y="6298"/>
                    </a:cubicBezTo>
                    <a:lnTo>
                      <a:pt x="102523" y="40679"/>
                    </a:lnTo>
                    <a:cubicBezTo>
                      <a:pt x="88998" y="43776"/>
                      <a:pt x="76505" y="49042"/>
                      <a:pt x="65045" y="56269"/>
                    </a:cubicBezTo>
                    <a:lnTo>
                      <a:pt x="41092" y="32316"/>
                    </a:lnTo>
                    <a:cubicBezTo>
                      <a:pt x="40059" y="31284"/>
                      <a:pt x="37994" y="30251"/>
                      <a:pt x="36962" y="30251"/>
                    </a:cubicBezTo>
                    <a:cubicBezTo>
                      <a:pt x="35929" y="30251"/>
                      <a:pt x="33865" y="31284"/>
                      <a:pt x="32832" y="32316"/>
                    </a:cubicBezTo>
                    <a:lnTo>
                      <a:pt x="1549" y="63600"/>
                    </a:lnTo>
                    <a:cubicBezTo>
                      <a:pt x="-516" y="65665"/>
                      <a:pt x="-516" y="69898"/>
                      <a:pt x="1549" y="72995"/>
                    </a:cubicBezTo>
                    <a:lnTo>
                      <a:pt x="25501" y="96948"/>
                    </a:lnTo>
                    <a:cubicBezTo>
                      <a:pt x="17138" y="110474"/>
                      <a:pt x="11976" y="124102"/>
                      <a:pt x="8879" y="139692"/>
                    </a:cubicBezTo>
                    <a:cubicBezTo>
                      <a:pt x="7847" y="142790"/>
                      <a:pt x="10944" y="147023"/>
                      <a:pt x="14041" y="147023"/>
                    </a:cubicBezTo>
                    <a:cubicBezTo>
                      <a:pt x="17138" y="148055"/>
                      <a:pt x="21372" y="144958"/>
                      <a:pt x="21372" y="141860"/>
                    </a:cubicBezTo>
                    <a:cubicBezTo>
                      <a:pt x="24469" y="126270"/>
                      <a:pt x="29735" y="112642"/>
                      <a:pt x="39130" y="100149"/>
                    </a:cubicBezTo>
                    <a:cubicBezTo>
                      <a:pt x="41195" y="98084"/>
                      <a:pt x="40163" y="93851"/>
                      <a:pt x="38098" y="91786"/>
                    </a:cubicBezTo>
                    <a:lnTo>
                      <a:pt x="15177" y="68865"/>
                    </a:lnTo>
                    <a:lnTo>
                      <a:pt x="37066" y="46977"/>
                    </a:lnTo>
                    <a:lnTo>
                      <a:pt x="59986" y="69898"/>
                    </a:lnTo>
                    <a:cubicBezTo>
                      <a:pt x="62051" y="71963"/>
                      <a:pt x="65148" y="71963"/>
                      <a:pt x="68349" y="70930"/>
                    </a:cubicBezTo>
                    <a:cubicBezTo>
                      <a:pt x="80842" y="62567"/>
                      <a:pt x="95399" y="56372"/>
                      <a:pt x="110060" y="53172"/>
                    </a:cubicBezTo>
                    <a:cubicBezTo>
                      <a:pt x="113158" y="52139"/>
                      <a:pt x="115222" y="50075"/>
                      <a:pt x="115222" y="46874"/>
                    </a:cubicBezTo>
                    <a:lnTo>
                      <a:pt x="115222" y="13525"/>
                    </a:lnTo>
                    <a:lnTo>
                      <a:pt x="146506" y="13525"/>
                    </a:lnTo>
                    <a:lnTo>
                      <a:pt x="146506" y="45841"/>
                    </a:lnTo>
                    <a:cubicBezTo>
                      <a:pt x="146506" y="48939"/>
                      <a:pt x="148571" y="52139"/>
                      <a:pt x="151669" y="52139"/>
                    </a:cubicBezTo>
                    <a:cubicBezTo>
                      <a:pt x="167259" y="55237"/>
                      <a:pt x="180888" y="60502"/>
                      <a:pt x="193380" y="69898"/>
                    </a:cubicBezTo>
                    <a:cubicBezTo>
                      <a:pt x="195445" y="71963"/>
                      <a:pt x="199678" y="70930"/>
                      <a:pt x="201743" y="68865"/>
                    </a:cubicBezTo>
                    <a:lnTo>
                      <a:pt x="224664" y="45945"/>
                    </a:lnTo>
                    <a:lnTo>
                      <a:pt x="246552" y="67833"/>
                    </a:lnTo>
                    <a:lnTo>
                      <a:pt x="223631" y="90754"/>
                    </a:lnTo>
                    <a:cubicBezTo>
                      <a:pt x="221567" y="92818"/>
                      <a:pt x="221567" y="95916"/>
                      <a:pt x="222599" y="99117"/>
                    </a:cubicBezTo>
                    <a:cubicBezTo>
                      <a:pt x="230962" y="111609"/>
                      <a:pt x="237156" y="126167"/>
                      <a:pt x="240358" y="140828"/>
                    </a:cubicBezTo>
                    <a:cubicBezTo>
                      <a:pt x="241390" y="143925"/>
                      <a:pt x="243455" y="145990"/>
                      <a:pt x="246655" y="145990"/>
                    </a:cubicBezTo>
                    <a:lnTo>
                      <a:pt x="281036" y="145990"/>
                    </a:lnTo>
                    <a:lnTo>
                      <a:pt x="281036" y="177274"/>
                    </a:lnTo>
                    <a:lnTo>
                      <a:pt x="248720" y="177274"/>
                    </a:lnTo>
                    <a:cubicBezTo>
                      <a:pt x="245623" y="177274"/>
                      <a:pt x="242422" y="179339"/>
                      <a:pt x="242422" y="182436"/>
                    </a:cubicBezTo>
                    <a:cubicBezTo>
                      <a:pt x="239325" y="198026"/>
                      <a:pt x="234059" y="211655"/>
                      <a:pt x="224664" y="224148"/>
                    </a:cubicBezTo>
                    <a:cubicBezTo>
                      <a:pt x="222599" y="226213"/>
                      <a:pt x="223631" y="230446"/>
                      <a:pt x="225696" y="232511"/>
                    </a:cubicBezTo>
                    <a:lnTo>
                      <a:pt x="248617" y="255431"/>
                    </a:lnTo>
                    <a:lnTo>
                      <a:pt x="226729" y="277320"/>
                    </a:lnTo>
                    <a:lnTo>
                      <a:pt x="203808" y="254399"/>
                    </a:lnTo>
                    <a:cubicBezTo>
                      <a:pt x="201743" y="252334"/>
                      <a:pt x="198646" y="252334"/>
                      <a:pt x="195445" y="253366"/>
                    </a:cubicBezTo>
                    <a:cubicBezTo>
                      <a:pt x="182952" y="261729"/>
                      <a:pt x="168395" y="267924"/>
                      <a:pt x="153734" y="271125"/>
                    </a:cubicBezTo>
                    <a:cubicBezTo>
                      <a:pt x="150636" y="272157"/>
                      <a:pt x="147436" y="275255"/>
                      <a:pt x="148571" y="278455"/>
                    </a:cubicBezTo>
                    <a:cubicBezTo>
                      <a:pt x="149604" y="281553"/>
                      <a:pt x="152701" y="284753"/>
                      <a:pt x="155902" y="283618"/>
                    </a:cubicBezTo>
                    <a:cubicBezTo>
                      <a:pt x="171492" y="280520"/>
                      <a:pt x="185120" y="275255"/>
                      <a:pt x="198646" y="266995"/>
                    </a:cubicBezTo>
                    <a:lnTo>
                      <a:pt x="222599" y="290948"/>
                    </a:lnTo>
                    <a:cubicBezTo>
                      <a:pt x="223631" y="291981"/>
                      <a:pt x="225696" y="293013"/>
                      <a:pt x="226729" y="293013"/>
                    </a:cubicBezTo>
                    <a:cubicBezTo>
                      <a:pt x="228793" y="293013"/>
                      <a:pt x="229826" y="291981"/>
                      <a:pt x="230858" y="290948"/>
                    </a:cubicBezTo>
                    <a:lnTo>
                      <a:pt x="262142" y="259664"/>
                    </a:lnTo>
                    <a:cubicBezTo>
                      <a:pt x="264207" y="257600"/>
                      <a:pt x="264207" y="253366"/>
                      <a:pt x="262142" y="250269"/>
                    </a:cubicBezTo>
                    <a:lnTo>
                      <a:pt x="238189" y="226316"/>
                    </a:lnTo>
                    <a:cubicBezTo>
                      <a:pt x="245520" y="214856"/>
                      <a:pt x="250682" y="202363"/>
                      <a:pt x="253779" y="188838"/>
                    </a:cubicBezTo>
                    <a:lnTo>
                      <a:pt x="288160" y="188838"/>
                    </a:lnTo>
                    <a:cubicBezTo>
                      <a:pt x="291258" y="188838"/>
                      <a:pt x="294458" y="185740"/>
                      <a:pt x="294458" y="182539"/>
                    </a:cubicBezTo>
                    <a:lnTo>
                      <a:pt x="294458" y="137731"/>
                    </a:lnTo>
                    <a:cubicBezTo>
                      <a:pt x="294148" y="137627"/>
                      <a:pt x="291051" y="134427"/>
                      <a:pt x="286921" y="134427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685A57B6-A260-5C59-D5FC-5F3E02B8ECCB}"/>
                  </a:ext>
                </a:extLst>
              </p:cNvPr>
              <p:cNvSpPr/>
              <p:nvPr/>
            </p:nvSpPr>
            <p:spPr>
              <a:xfrm>
                <a:off x="7468556" y="5784056"/>
                <a:ext cx="143718" cy="143718"/>
              </a:xfrm>
              <a:custGeom>
                <a:avLst/>
                <a:gdLst>
                  <a:gd name="connsiteX0" fmla="*/ 71860 w 143718"/>
                  <a:gd name="connsiteY0" fmla="*/ 131123 h 143718"/>
                  <a:gd name="connsiteX1" fmla="*/ 65561 w 143718"/>
                  <a:gd name="connsiteY1" fmla="*/ 137421 h 143718"/>
                  <a:gd name="connsiteX2" fmla="*/ 71860 w 143718"/>
                  <a:gd name="connsiteY2" fmla="*/ 143719 h 143718"/>
                  <a:gd name="connsiteX3" fmla="*/ 143719 w 143718"/>
                  <a:gd name="connsiteY3" fmla="*/ 71860 h 143718"/>
                  <a:gd name="connsiteX4" fmla="*/ 71860 w 143718"/>
                  <a:gd name="connsiteY4" fmla="*/ 0 h 143718"/>
                  <a:gd name="connsiteX5" fmla="*/ 0 w 143718"/>
                  <a:gd name="connsiteY5" fmla="*/ 71860 h 143718"/>
                  <a:gd name="connsiteX6" fmla="*/ 6298 w 143718"/>
                  <a:gd name="connsiteY6" fmla="*/ 78158 h 143718"/>
                  <a:gd name="connsiteX7" fmla="*/ 12596 w 143718"/>
                  <a:gd name="connsiteY7" fmla="*/ 71860 h 143718"/>
                  <a:gd name="connsiteX8" fmla="*/ 70930 w 143718"/>
                  <a:gd name="connsiteY8" fmla="*/ 13526 h 143718"/>
                  <a:gd name="connsiteX9" fmla="*/ 129265 w 143718"/>
                  <a:gd name="connsiteY9" fmla="*/ 71860 h 143718"/>
                  <a:gd name="connsiteX10" fmla="*/ 71860 w 143718"/>
                  <a:gd name="connsiteY10" fmla="*/ 131123 h 14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3718" h="143718">
                    <a:moveTo>
                      <a:pt x="71860" y="131123"/>
                    </a:moveTo>
                    <a:cubicBezTo>
                      <a:pt x="68762" y="131123"/>
                      <a:pt x="65561" y="134220"/>
                      <a:pt x="65561" y="137421"/>
                    </a:cubicBezTo>
                    <a:cubicBezTo>
                      <a:pt x="65561" y="140518"/>
                      <a:pt x="68659" y="143719"/>
                      <a:pt x="71860" y="143719"/>
                    </a:cubicBezTo>
                    <a:cubicBezTo>
                      <a:pt x="111506" y="143719"/>
                      <a:pt x="143719" y="111403"/>
                      <a:pt x="143719" y="71860"/>
                    </a:cubicBezTo>
                    <a:cubicBezTo>
                      <a:pt x="143719" y="32213"/>
                      <a:pt x="111403" y="0"/>
                      <a:pt x="71860" y="0"/>
                    </a:cubicBezTo>
                    <a:cubicBezTo>
                      <a:pt x="32316" y="0"/>
                      <a:pt x="0" y="32316"/>
                      <a:pt x="0" y="71860"/>
                    </a:cubicBezTo>
                    <a:cubicBezTo>
                      <a:pt x="0" y="74957"/>
                      <a:pt x="3097" y="78158"/>
                      <a:pt x="6298" y="78158"/>
                    </a:cubicBezTo>
                    <a:cubicBezTo>
                      <a:pt x="9395" y="78158"/>
                      <a:pt x="12596" y="75060"/>
                      <a:pt x="12596" y="71860"/>
                    </a:cubicBezTo>
                    <a:cubicBezTo>
                      <a:pt x="12596" y="39544"/>
                      <a:pt x="38614" y="13526"/>
                      <a:pt x="70930" y="13526"/>
                    </a:cubicBezTo>
                    <a:cubicBezTo>
                      <a:pt x="103246" y="13526"/>
                      <a:pt x="129265" y="39544"/>
                      <a:pt x="129265" y="71860"/>
                    </a:cubicBezTo>
                    <a:cubicBezTo>
                      <a:pt x="129265" y="104176"/>
                      <a:pt x="104072" y="131123"/>
                      <a:pt x="71860" y="131123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E16DBBDD-CA70-3720-CAE2-AE2F6FB78A8D}"/>
                  </a:ext>
                </a:extLst>
              </p:cNvPr>
              <p:cNvSpPr/>
              <p:nvPr/>
            </p:nvSpPr>
            <p:spPr>
              <a:xfrm>
                <a:off x="7521356" y="6033557"/>
                <a:ext cx="182027" cy="241332"/>
              </a:xfrm>
              <a:custGeom>
                <a:avLst/>
                <a:gdLst>
                  <a:gd name="connsiteX0" fmla="*/ 177439 w 182027"/>
                  <a:gd name="connsiteY0" fmla="*/ 135918 h 241332"/>
                  <a:gd name="connsiteX1" fmla="*/ 154519 w 182027"/>
                  <a:gd name="connsiteY1" fmla="*/ 128588 h 241332"/>
                  <a:gd name="connsiteX2" fmla="*/ 152454 w 182027"/>
                  <a:gd name="connsiteY2" fmla="*/ 101537 h 241332"/>
                  <a:gd name="connsiteX3" fmla="*/ 174342 w 182027"/>
                  <a:gd name="connsiteY3" fmla="*/ 91109 h 241332"/>
                  <a:gd name="connsiteX4" fmla="*/ 177439 w 182027"/>
                  <a:gd name="connsiteY4" fmla="*/ 82746 h 241332"/>
                  <a:gd name="connsiteX5" fmla="*/ 162882 w 182027"/>
                  <a:gd name="connsiteY5" fmla="*/ 53527 h 241332"/>
                  <a:gd name="connsiteX6" fmla="*/ 158752 w 182027"/>
                  <a:gd name="connsiteY6" fmla="*/ 50430 h 241332"/>
                  <a:gd name="connsiteX7" fmla="*/ 153589 w 182027"/>
                  <a:gd name="connsiteY7" fmla="*/ 50430 h 241332"/>
                  <a:gd name="connsiteX8" fmla="*/ 131701 w 182027"/>
                  <a:gd name="connsiteY8" fmla="*/ 60858 h 241332"/>
                  <a:gd name="connsiteX9" fmla="*/ 110845 w 182027"/>
                  <a:gd name="connsiteY9" fmla="*/ 42067 h 241332"/>
                  <a:gd name="connsiteX10" fmla="*/ 118176 w 182027"/>
                  <a:gd name="connsiteY10" fmla="*/ 19146 h 241332"/>
                  <a:gd name="connsiteX11" fmla="*/ 118176 w 182027"/>
                  <a:gd name="connsiteY11" fmla="*/ 13984 h 241332"/>
                  <a:gd name="connsiteX12" fmla="*/ 114046 w 182027"/>
                  <a:gd name="connsiteY12" fmla="*/ 10887 h 241332"/>
                  <a:gd name="connsiteX13" fmla="*/ 82762 w 182027"/>
                  <a:gd name="connsiteY13" fmla="*/ 459 h 241332"/>
                  <a:gd name="connsiteX14" fmla="*/ 77600 w 182027"/>
                  <a:gd name="connsiteY14" fmla="*/ 459 h 241332"/>
                  <a:gd name="connsiteX15" fmla="*/ 74503 w 182027"/>
                  <a:gd name="connsiteY15" fmla="*/ 4589 h 241332"/>
                  <a:gd name="connsiteX16" fmla="*/ 65107 w 182027"/>
                  <a:gd name="connsiteY16" fmla="*/ 31743 h 241332"/>
                  <a:gd name="connsiteX17" fmla="*/ 69237 w 182027"/>
                  <a:gd name="connsiteY17" fmla="*/ 40105 h 241332"/>
                  <a:gd name="connsiteX18" fmla="*/ 77600 w 182027"/>
                  <a:gd name="connsiteY18" fmla="*/ 35976 h 241332"/>
                  <a:gd name="connsiteX19" fmla="*/ 84931 w 182027"/>
                  <a:gd name="connsiteY19" fmla="*/ 15120 h 241332"/>
                  <a:gd name="connsiteX20" fmla="*/ 103721 w 182027"/>
                  <a:gd name="connsiteY20" fmla="*/ 21418 h 241332"/>
                  <a:gd name="connsiteX21" fmla="*/ 96391 w 182027"/>
                  <a:gd name="connsiteY21" fmla="*/ 42274 h 241332"/>
                  <a:gd name="connsiteX22" fmla="*/ 99488 w 182027"/>
                  <a:gd name="connsiteY22" fmla="*/ 49604 h 241332"/>
                  <a:gd name="connsiteX23" fmla="*/ 124474 w 182027"/>
                  <a:gd name="connsiteY23" fmla="*/ 71492 h 241332"/>
                  <a:gd name="connsiteX24" fmla="*/ 132837 w 182027"/>
                  <a:gd name="connsiteY24" fmla="*/ 73557 h 241332"/>
                  <a:gd name="connsiteX25" fmla="*/ 152660 w 182027"/>
                  <a:gd name="connsiteY25" fmla="*/ 64162 h 241332"/>
                  <a:gd name="connsiteX26" fmla="*/ 161023 w 182027"/>
                  <a:gd name="connsiteY26" fmla="*/ 81920 h 241332"/>
                  <a:gd name="connsiteX27" fmla="*/ 141200 w 182027"/>
                  <a:gd name="connsiteY27" fmla="*/ 91316 h 241332"/>
                  <a:gd name="connsiteX28" fmla="*/ 138102 w 182027"/>
                  <a:gd name="connsiteY28" fmla="*/ 98646 h 241332"/>
                  <a:gd name="connsiteX29" fmla="*/ 140167 w 182027"/>
                  <a:gd name="connsiteY29" fmla="*/ 131995 h 241332"/>
                  <a:gd name="connsiteX30" fmla="*/ 144297 w 182027"/>
                  <a:gd name="connsiteY30" fmla="*/ 139325 h 241332"/>
                  <a:gd name="connsiteX31" fmla="*/ 165153 w 182027"/>
                  <a:gd name="connsiteY31" fmla="*/ 146656 h 241332"/>
                  <a:gd name="connsiteX32" fmla="*/ 158855 w 182027"/>
                  <a:gd name="connsiteY32" fmla="*/ 165446 h 241332"/>
                  <a:gd name="connsiteX33" fmla="*/ 137999 w 182027"/>
                  <a:gd name="connsiteY33" fmla="*/ 158116 h 241332"/>
                  <a:gd name="connsiteX34" fmla="*/ 130669 w 182027"/>
                  <a:gd name="connsiteY34" fmla="*/ 161213 h 241332"/>
                  <a:gd name="connsiteX35" fmla="*/ 108781 w 182027"/>
                  <a:gd name="connsiteY35" fmla="*/ 186199 h 241332"/>
                  <a:gd name="connsiteX36" fmla="*/ 106716 w 182027"/>
                  <a:gd name="connsiteY36" fmla="*/ 194562 h 241332"/>
                  <a:gd name="connsiteX37" fmla="*/ 116111 w 182027"/>
                  <a:gd name="connsiteY37" fmla="*/ 214385 h 241332"/>
                  <a:gd name="connsiteX38" fmla="*/ 98353 w 182027"/>
                  <a:gd name="connsiteY38" fmla="*/ 222748 h 241332"/>
                  <a:gd name="connsiteX39" fmla="*/ 88957 w 182027"/>
                  <a:gd name="connsiteY39" fmla="*/ 202925 h 241332"/>
                  <a:gd name="connsiteX40" fmla="*/ 81627 w 182027"/>
                  <a:gd name="connsiteY40" fmla="*/ 199827 h 241332"/>
                  <a:gd name="connsiteX41" fmla="*/ 48278 w 182027"/>
                  <a:gd name="connsiteY41" fmla="*/ 201892 h 241332"/>
                  <a:gd name="connsiteX42" fmla="*/ 40948 w 182027"/>
                  <a:gd name="connsiteY42" fmla="*/ 206022 h 241332"/>
                  <a:gd name="connsiteX43" fmla="*/ 33617 w 182027"/>
                  <a:gd name="connsiteY43" fmla="*/ 226878 h 241332"/>
                  <a:gd name="connsiteX44" fmla="*/ 14826 w 182027"/>
                  <a:gd name="connsiteY44" fmla="*/ 220580 h 241332"/>
                  <a:gd name="connsiteX45" fmla="*/ 22157 w 182027"/>
                  <a:gd name="connsiteY45" fmla="*/ 199724 h 241332"/>
                  <a:gd name="connsiteX46" fmla="*/ 18027 w 182027"/>
                  <a:gd name="connsiteY46" fmla="*/ 191361 h 241332"/>
                  <a:gd name="connsiteX47" fmla="*/ 9664 w 182027"/>
                  <a:gd name="connsiteY47" fmla="*/ 195491 h 241332"/>
                  <a:gd name="connsiteX48" fmla="*/ 269 w 182027"/>
                  <a:gd name="connsiteY48" fmla="*/ 222541 h 241332"/>
                  <a:gd name="connsiteX49" fmla="*/ 4398 w 182027"/>
                  <a:gd name="connsiteY49" fmla="*/ 230905 h 241332"/>
                  <a:gd name="connsiteX50" fmla="*/ 35682 w 182027"/>
                  <a:gd name="connsiteY50" fmla="*/ 241332 h 241332"/>
                  <a:gd name="connsiteX51" fmla="*/ 37747 w 182027"/>
                  <a:gd name="connsiteY51" fmla="*/ 241332 h 241332"/>
                  <a:gd name="connsiteX52" fmla="*/ 40844 w 182027"/>
                  <a:gd name="connsiteY52" fmla="*/ 240300 h 241332"/>
                  <a:gd name="connsiteX53" fmla="*/ 43942 w 182027"/>
                  <a:gd name="connsiteY53" fmla="*/ 236170 h 241332"/>
                  <a:gd name="connsiteX54" fmla="*/ 51272 w 182027"/>
                  <a:gd name="connsiteY54" fmla="*/ 213249 h 241332"/>
                  <a:gd name="connsiteX55" fmla="*/ 79458 w 182027"/>
                  <a:gd name="connsiteY55" fmla="*/ 211185 h 241332"/>
                  <a:gd name="connsiteX56" fmla="*/ 89886 w 182027"/>
                  <a:gd name="connsiteY56" fmla="*/ 233073 h 241332"/>
                  <a:gd name="connsiteX57" fmla="*/ 94016 w 182027"/>
                  <a:gd name="connsiteY57" fmla="*/ 236170 h 241332"/>
                  <a:gd name="connsiteX58" fmla="*/ 99178 w 182027"/>
                  <a:gd name="connsiteY58" fmla="*/ 236170 h 241332"/>
                  <a:gd name="connsiteX59" fmla="*/ 128397 w 182027"/>
                  <a:gd name="connsiteY59" fmla="*/ 221612 h 241332"/>
                  <a:gd name="connsiteX60" fmla="*/ 131494 w 182027"/>
                  <a:gd name="connsiteY60" fmla="*/ 213249 h 241332"/>
                  <a:gd name="connsiteX61" fmla="*/ 121067 w 182027"/>
                  <a:gd name="connsiteY61" fmla="*/ 191361 h 241332"/>
                  <a:gd name="connsiteX62" fmla="*/ 139857 w 182027"/>
                  <a:gd name="connsiteY62" fmla="*/ 170506 h 241332"/>
                  <a:gd name="connsiteX63" fmla="*/ 162778 w 182027"/>
                  <a:gd name="connsiteY63" fmla="*/ 177836 h 241332"/>
                  <a:gd name="connsiteX64" fmla="*/ 171141 w 182027"/>
                  <a:gd name="connsiteY64" fmla="*/ 173706 h 241332"/>
                  <a:gd name="connsiteX65" fmla="*/ 181569 w 182027"/>
                  <a:gd name="connsiteY65" fmla="*/ 142423 h 241332"/>
                  <a:gd name="connsiteX66" fmla="*/ 181569 w 182027"/>
                  <a:gd name="connsiteY66" fmla="*/ 137260 h 241332"/>
                  <a:gd name="connsiteX67" fmla="*/ 177439 w 182027"/>
                  <a:gd name="connsiteY67" fmla="*/ 135918 h 241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182027" h="241332">
                    <a:moveTo>
                      <a:pt x="177439" y="135918"/>
                    </a:moveTo>
                    <a:lnTo>
                      <a:pt x="154519" y="128588"/>
                    </a:lnTo>
                    <a:cubicBezTo>
                      <a:pt x="155551" y="119192"/>
                      <a:pt x="154519" y="109797"/>
                      <a:pt x="152454" y="101537"/>
                    </a:cubicBezTo>
                    <a:lnTo>
                      <a:pt x="174342" y="91109"/>
                    </a:lnTo>
                    <a:cubicBezTo>
                      <a:pt x="177439" y="89044"/>
                      <a:pt x="178472" y="85947"/>
                      <a:pt x="177439" y="82746"/>
                    </a:cubicBezTo>
                    <a:lnTo>
                      <a:pt x="162882" y="53527"/>
                    </a:lnTo>
                    <a:cubicBezTo>
                      <a:pt x="161849" y="52495"/>
                      <a:pt x="160817" y="50430"/>
                      <a:pt x="158752" y="50430"/>
                    </a:cubicBezTo>
                    <a:cubicBezTo>
                      <a:pt x="156687" y="49398"/>
                      <a:pt x="155654" y="50430"/>
                      <a:pt x="153589" y="50430"/>
                    </a:cubicBezTo>
                    <a:lnTo>
                      <a:pt x="131701" y="60858"/>
                    </a:lnTo>
                    <a:cubicBezTo>
                      <a:pt x="125403" y="53527"/>
                      <a:pt x="119208" y="47332"/>
                      <a:pt x="110845" y="42067"/>
                    </a:cubicBezTo>
                    <a:lnTo>
                      <a:pt x="118176" y="19146"/>
                    </a:lnTo>
                    <a:cubicBezTo>
                      <a:pt x="119208" y="17081"/>
                      <a:pt x="118176" y="16049"/>
                      <a:pt x="118176" y="13984"/>
                    </a:cubicBezTo>
                    <a:cubicBezTo>
                      <a:pt x="117144" y="12952"/>
                      <a:pt x="116111" y="10887"/>
                      <a:pt x="114046" y="10887"/>
                    </a:cubicBezTo>
                    <a:lnTo>
                      <a:pt x="82762" y="459"/>
                    </a:lnTo>
                    <a:cubicBezTo>
                      <a:pt x="80697" y="-574"/>
                      <a:pt x="79665" y="459"/>
                      <a:pt x="77600" y="459"/>
                    </a:cubicBezTo>
                    <a:cubicBezTo>
                      <a:pt x="76567" y="1491"/>
                      <a:pt x="74503" y="2524"/>
                      <a:pt x="74503" y="4589"/>
                    </a:cubicBezTo>
                    <a:lnTo>
                      <a:pt x="65107" y="31743"/>
                    </a:lnTo>
                    <a:cubicBezTo>
                      <a:pt x="64075" y="34840"/>
                      <a:pt x="66140" y="39073"/>
                      <a:pt x="69237" y="40105"/>
                    </a:cubicBezTo>
                    <a:cubicBezTo>
                      <a:pt x="72334" y="41138"/>
                      <a:pt x="76567" y="39073"/>
                      <a:pt x="77600" y="35976"/>
                    </a:cubicBezTo>
                    <a:lnTo>
                      <a:pt x="84931" y="15120"/>
                    </a:lnTo>
                    <a:lnTo>
                      <a:pt x="103721" y="21418"/>
                    </a:lnTo>
                    <a:lnTo>
                      <a:pt x="96391" y="42274"/>
                    </a:lnTo>
                    <a:cubicBezTo>
                      <a:pt x="95358" y="45371"/>
                      <a:pt x="96391" y="48572"/>
                      <a:pt x="99488" y="49604"/>
                    </a:cubicBezTo>
                    <a:cubicBezTo>
                      <a:pt x="108883" y="54766"/>
                      <a:pt x="117246" y="62097"/>
                      <a:pt x="124474" y="71492"/>
                    </a:cubicBezTo>
                    <a:cubicBezTo>
                      <a:pt x="126539" y="73557"/>
                      <a:pt x="129636" y="74590"/>
                      <a:pt x="132837" y="73557"/>
                    </a:cubicBezTo>
                    <a:lnTo>
                      <a:pt x="152660" y="64162"/>
                    </a:lnTo>
                    <a:lnTo>
                      <a:pt x="161023" y="81920"/>
                    </a:lnTo>
                    <a:lnTo>
                      <a:pt x="141200" y="91316"/>
                    </a:lnTo>
                    <a:cubicBezTo>
                      <a:pt x="138102" y="92348"/>
                      <a:pt x="137070" y="95445"/>
                      <a:pt x="138102" y="98646"/>
                    </a:cubicBezTo>
                    <a:cubicBezTo>
                      <a:pt x="141200" y="109074"/>
                      <a:pt x="141200" y="120534"/>
                      <a:pt x="140167" y="131995"/>
                    </a:cubicBezTo>
                    <a:cubicBezTo>
                      <a:pt x="140167" y="135092"/>
                      <a:pt x="141200" y="138293"/>
                      <a:pt x="144297" y="139325"/>
                    </a:cubicBezTo>
                    <a:lnTo>
                      <a:pt x="165153" y="146656"/>
                    </a:lnTo>
                    <a:lnTo>
                      <a:pt x="158855" y="165446"/>
                    </a:lnTo>
                    <a:lnTo>
                      <a:pt x="137999" y="158116"/>
                    </a:lnTo>
                    <a:cubicBezTo>
                      <a:pt x="134902" y="157083"/>
                      <a:pt x="131701" y="158116"/>
                      <a:pt x="130669" y="161213"/>
                    </a:cubicBezTo>
                    <a:cubicBezTo>
                      <a:pt x="125507" y="170609"/>
                      <a:pt x="118176" y="178972"/>
                      <a:pt x="108781" y="186199"/>
                    </a:cubicBezTo>
                    <a:cubicBezTo>
                      <a:pt x="106716" y="188264"/>
                      <a:pt x="105683" y="191361"/>
                      <a:pt x="106716" y="194562"/>
                    </a:cubicBezTo>
                    <a:lnTo>
                      <a:pt x="116111" y="214385"/>
                    </a:lnTo>
                    <a:lnTo>
                      <a:pt x="98353" y="222748"/>
                    </a:lnTo>
                    <a:lnTo>
                      <a:pt x="88957" y="202925"/>
                    </a:lnTo>
                    <a:cubicBezTo>
                      <a:pt x="87925" y="199827"/>
                      <a:pt x="84827" y="198795"/>
                      <a:pt x="81627" y="199827"/>
                    </a:cubicBezTo>
                    <a:cubicBezTo>
                      <a:pt x="71199" y="202925"/>
                      <a:pt x="59739" y="202925"/>
                      <a:pt x="48278" y="201892"/>
                    </a:cubicBezTo>
                    <a:cubicBezTo>
                      <a:pt x="45181" y="201892"/>
                      <a:pt x="41980" y="202925"/>
                      <a:pt x="40948" y="206022"/>
                    </a:cubicBezTo>
                    <a:lnTo>
                      <a:pt x="33617" y="226878"/>
                    </a:lnTo>
                    <a:lnTo>
                      <a:pt x="14826" y="220580"/>
                    </a:lnTo>
                    <a:lnTo>
                      <a:pt x="22157" y="199724"/>
                    </a:lnTo>
                    <a:cubicBezTo>
                      <a:pt x="23189" y="196627"/>
                      <a:pt x="21124" y="192394"/>
                      <a:pt x="18027" y="191361"/>
                    </a:cubicBezTo>
                    <a:cubicBezTo>
                      <a:pt x="14930" y="190329"/>
                      <a:pt x="10697" y="192394"/>
                      <a:pt x="9664" y="195491"/>
                    </a:cubicBezTo>
                    <a:lnTo>
                      <a:pt x="269" y="222541"/>
                    </a:lnTo>
                    <a:cubicBezTo>
                      <a:pt x="-764" y="225639"/>
                      <a:pt x="1301" y="229872"/>
                      <a:pt x="4398" y="230905"/>
                    </a:cubicBezTo>
                    <a:lnTo>
                      <a:pt x="35682" y="241332"/>
                    </a:lnTo>
                    <a:cubicBezTo>
                      <a:pt x="36714" y="241332"/>
                      <a:pt x="36714" y="241332"/>
                      <a:pt x="37747" y="241332"/>
                    </a:cubicBezTo>
                    <a:cubicBezTo>
                      <a:pt x="38779" y="241332"/>
                      <a:pt x="39812" y="241332"/>
                      <a:pt x="40844" y="240300"/>
                    </a:cubicBezTo>
                    <a:cubicBezTo>
                      <a:pt x="41877" y="239268"/>
                      <a:pt x="43942" y="238235"/>
                      <a:pt x="43942" y="236170"/>
                    </a:cubicBezTo>
                    <a:lnTo>
                      <a:pt x="51272" y="213249"/>
                    </a:lnTo>
                    <a:cubicBezTo>
                      <a:pt x="60668" y="214282"/>
                      <a:pt x="70063" y="213249"/>
                      <a:pt x="79458" y="211185"/>
                    </a:cubicBezTo>
                    <a:lnTo>
                      <a:pt x="89886" y="233073"/>
                    </a:lnTo>
                    <a:cubicBezTo>
                      <a:pt x="90919" y="234105"/>
                      <a:pt x="91951" y="236170"/>
                      <a:pt x="94016" y="236170"/>
                    </a:cubicBezTo>
                    <a:cubicBezTo>
                      <a:pt x="96081" y="237203"/>
                      <a:pt x="97114" y="236170"/>
                      <a:pt x="99178" y="236170"/>
                    </a:cubicBezTo>
                    <a:lnTo>
                      <a:pt x="128397" y="221612"/>
                    </a:lnTo>
                    <a:cubicBezTo>
                      <a:pt x="131494" y="219548"/>
                      <a:pt x="132527" y="216450"/>
                      <a:pt x="131494" y="213249"/>
                    </a:cubicBezTo>
                    <a:lnTo>
                      <a:pt x="121067" y="191361"/>
                    </a:lnTo>
                    <a:cubicBezTo>
                      <a:pt x="128397" y="185063"/>
                      <a:pt x="134592" y="178868"/>
                      <a:pt x="139857" y="170506"/>
                    </a:cubicBezTo>
                    <a:lnTo>
                      <a:pt x="162778" y="177836"/>
                    </a:lnTo>
                    <a:cubicBezTo>
                      <a:pt x="165876" y="178868"/>
                      <a:pt x="170109" y="176803"/>
                      <a:pt x="171141" y="173706"/>
                    </a:cubicBezTo>
                    <a:lnTo>
                      <a:pt x="181569" y="142423"/>
                    </a:lnTo>
                    <a:cubicBezTo>
                      <a:pt x="182601" y="140358"/>
                      <a:pt x="181569" y="139325"/>
                      <a:pt x="181569" y="137260"/>
                    </a:cubicBezTo>
                    <a:cubicBezTo>
                      <a:pt x="180536" y="137983"/>
                      <a:pt x="179504" y="135918"/>
                      <a:pt x="177439" y="135918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7A1BAFFC-032F-FC1E-EEFC-FAEB05924A47}"/>
                  </a:ext>
                </a:extLst>
              </p:cNvPr>
              <p:cNvSpPr/>
              <p:nvPr/>
            </p:nvSpPr>
            <p:spPr>
              <a:xfrm>
                <a:off x="7597330" y="6126343"/>
                <a:ext cx="41274" cy="77512"/>
              </a:xfrm>
              <a:custGeom>
                <a:avLst/>
                <a:gdLst>
                  <a:gd name="connsiteX0" fmla="*/ 3485 w 41274"/>
                  <a:gd name="connsiteY0" fmla="*/ 65019 h 77512"/>
                  <a:gd name="connsiteX1" fmla="*/ 387 w 41274"/>
                  <a:gd name="connsiteY1" fmla="*/ 73382 h 77512"/>
                  <a:gd name="connsiteX2" fmla="*/ 6685 w 41274"/>
                  <a:gd name="connsiteY2" fmla="*/ 77512 h 77512"/>
                  <a:gd name="connsiteX3" fmla="*/ 9782 w 41274"/>
                  <a:gd name="connsiteY3" fmla="*/ 76480 h 77512"/>
                  <a:gd name="connsiteX4" fmla="*/ 37969 w 41274"/>
                  <a:gd name="connsiteY4" fmla="*/ 45196 h 77512"/>
                  <a:gd name="connsiteX5" fmla="*/ 35904 w 41274"/>
                  <a:gd name="connsiteY5" fmla="*/ 3485 h 77512"/>
                  <a:gd name="connsiteX6" fmla="*/ 27541 w 41274"/>
                  <a:gd name="connsiteY6" fmla="*/ 387 h 77512"/>
                  <a:gd name="connsiteX7" fmla="*/ 24444 w 41274"/>
                  <a:gd name="connsiteY7" fmla="*/ 8750 h 77512"/>
                  <a:gd name="connsiteX8" fmla="*/ 26508 w 41274"/>
                  <a:gd name="connsiteY8" fmla="*/ 41066 h 77512"/>
                  <a:gd name="connsiteX9" fmla="*/ 3485 w 41274"/>
                  <a:gd name="connsiteY9" fmla="*/ 65019 h 77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274" h="77512">
                    <a:moveTo>
                      <a:pt x="3485" y="65019"/>
                    </a:moveTo>
                    <a:cubicBezTo>
                      <a:pt x="387" y="67084"/>
                      <a:pt x="-646" y="70182"/>
                      <a:pt x="387" y="73382"/>
                    </a:cubicBezTo>
                    <a:cubicBezTo>
                      <a:pt x="1420" y="75447"/>
                      <a:pt x="3485" y="77512"/>
                      <a:pt x="6685" y="77512"/>
                    </a:cubicBezTo>
                    <a:cubicBezTo>
                      <a:pt x="7717" y="77512"/>
                      <a:pt x="8750" y="77512"/>
                      <a:pt x="9782" y="76480"/>
                    </a:cubicBezTo>
                    <a:cubicBezTo>
                      <a:pt x="23308" y="70182"/>
                      <a:pt x="32703" y="58721"/>
                      <a:pt x="37969" y="45196"/>
                    </a:cubicBezTo>
                    <a:cubicBezTo>
                      <a:pt x="43131" y="31671"/>
                      <a:pt x="42099" y="17010"/>
                      <a:pt x="35904" y="3485"/>
                    </a:cubicBezTo>
                    <a:cubicBezTo>
                      <a:pt x="33839" y="387"/>
                      <a:pt x="30742" y="-645"/>
                      <a:pt x="27541" y="387"/>
                    </a:cubicBezTo>
                    <a:cubicBezTo>
                      <a:pt x="24444" y="2452"/>
                      <a:pt x="23411" y="5549"/>
                      <a:pt x="24444" y="8750"/>
                    </a:cubicBezTo>
                    <a:cubicBezTo>
                      <a:pt x="29606" y="19178"/>
                      <a:pt x="29606" y="29606"/>
                      <a:pt x="26508" y="41066"/>
                    </a:cubicBezTo>
                    <a:cubicBezTo>
                      <a:pt x="21243" y="51494"/>
                      <a:pt x="12880" y="59754"/>
                      <a:pt x="3485" y="65019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9BE616B4-DD49-CAD8-AE09-D7DB9EDE9CF4}"/>
                  </a:ext>
                </a:extLst>
              </p:cNvPr>
              <p:cNvSpPr/>
              <p:nvPr/>
            </p:nvSpPr>
            <p:spPr>
              <a:xfrm>
                <a:off x="7117208" y="5720353"/>
                <a:ext cx="64632" cy="64632"/>
              </a:xfrm>
              <a:custGeom>
                <a:avLst/>
                <a:gdLst>
                  <a:gd name="connsiteX0" fmla="*/ 32316 w 64632"/>
                  <a:gd name="connsiteY0" fmla="*/ 64632 h 64632"/>
                  <a:gd name="connsiteX1" fmla="*/ 64632 w 64632"/>
                  <a:gd name="connsiteY1" fmla="*/ 32316 h 64632"/>
                  <a:gd name="connsiteX2" fmla="*/ 32316 w 64632"/>
                  <a:gd name="connsiteY2" fmla="*/ 0 h 64632"/>
                  <a:gd name="connsiteX3" fmla="*/ 0 w 64632"/>
                  <a:gd name="connsiteY3" fmla="*/ 32316 h 64632"/>
                  <a:gd name="connsiteX4" fmla="*/ 32316 w 64632"/>
                  <a:gd name="connsiteY4" fmla="*/ 64632 h 64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632" h="64632">
                    <a:moveTo>
                      <a:pt x="32316" y="64632"/>
                    </a:moveTo>
                    <a:cubicBezTo>
                      <a:pt x="50075" y="64632"/>
                      <a:pt x="64632" y="50075"/>
                      <a:pt x="64632" y="32316"/>
                    </a:cubicBezTo>
                    <a:cubicBezTo>
                      <a:pt x="64632" y="14558"/>
                      <a:pt x="50075" y="0"/>
                      <a:pt x="32316" y="0"/>
                    </a:cubicBezTo>
                    <a:cubicBezTo>
                      <a:pt x="14558" y="0"/>
                      <a:pt x="0" y="14558"/>
                      <a:pt x="0" y="32316"/>
                    </a:cubicBezTo>
                    <a:cubicBezTo>
                      <a:pt x="103" y="49971"/>
                      <a:pt x="14661" y="64632"/>
                      <a:pt x="32316" y="64632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" name="Graphic 3">
              <a:extLst>
                <a:ext uri="{FF2B5EF4-FFF2-40B4-BE49-F238E27FC236}">
                  <a16:creationId xmlns:a16="http://schemas.microsoft.com/office/drawing/2014/main" id="{29A9789A-C6A6-352A-3746-BC83D8B8ADEE}"/>
                </a:ext>
              </a:extLst>
            </p:cNvPr>
            <p:cNvGrpSpPr/>
            <p:nvPr/>
          </p:nvGrpSpPr>
          <p:grpSpPr>
            <a:xfrm>
              <a:off x="5847918" y="5880619"/>
              <a:ext cx="639862" cy="639862"/>
              <a:chOff x="5797927" y="5700530"/>
              <a:chExt cx="586748" cy="586748"/>
            </a:xfrm>
            <a:grpFill/>
          </p:grpSpPr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A858B98A-BF2B-422E-7217-F421F07A3728}"/>
                  </a:ext>
                </a:extLst>
              </p:cNvPr>
              <p:cNvSpPr/>
              <p:nvPr/>
            </p:nvSpPr>
            <p:spPr>
              <a:xfrm>
                <a:off x="5928224" y="5882863"/>
                <a:ext cx="325225" cy="325225"/>
              </a:xfrm>
              <a:custGeom>
                <a:avLst/>
                <a:gdLst>
                  <a:gd name="connsiteX0" fmla="*/ 162613 w 325225"/>
                  <a:gd name="connsiteY0" fmla="*/ 0 h 325225"/>
                  <a:gd name="connsiteX1" fmla="*/ 0 w 325225"/>
                  <a:gd name="connsiteY1" fmla="*/ 162613 h 325225"/>
                  <a:gd name="connsiteX2" fmla="*/ 162613 w 325225"/>
                  <a:gd name="connsiteY2" fmla="*/ 325226 h 325225"/>
                  <a:gd name="connsiteX3" fmla="*/ 325226 w 325225"/>
                  <a:gd name="connsiteY3" fmla="*/ 162613 h 325225"/>
                  <a:gd name="connsiteX4" fmla="*/ 162613 w 325225"/>
                  <a:gd name="connsiteY4" fmla="*/ 0 h 325225"/>
                  <a:gd name="connsiteX5" fmla="*/ 194826 w 325225"/>
                  <a:gd name="connsiteY5" fmla="*/ 280314 h 325225"/>
                  <a:gd name="connsiteX6" fmla="*/ 188528 w 325225"/>
                  <a:gd name="connsiteY6" fmla="*/ 286612 h 325225"/>
                  <a:gd name="connsiteX7" fmla="*/ 136388 w 325225"/>
                  <a:gd name="connsiteY7" fmla="*/ 286612 h 325225"/>
                  <a:gd name="connsiteX8" fmla="*/ 130090 w 325225"/>
                  <a:gd name="connsiteY8" fmla="*/ 280314 h 325225"/>
                  <a:gd name="connsiteX9" fmla="*/ 130090 w 325225"/>
                  <a:gd name="connsiteY9" fmla="*/ 240770 h 325225"/>
                  <a:gd name="connsiteX10" fmla="*/ 136388 w 325225"/>
                  <a:gd name="connsiteY10" fmla="*/ 234473 h 325225"/>
                  <a:gd name="connsiteX11" fmla="*/ 188528 w 325225"/>
                  <a:gd name="connsiteY11" fmla="*/ 234473 h 325225"/>
                  <a:gd name="connsiteX12" fmla="*/ 194826 w 325225"/>
                  <a:gd name="connsiteY12" fmla="*/ 240770 h 325225"/>
                  <a:gd name="connsiteX13" fmla="*/ 194826 w 325225"/>
                  <a:gd name="connsiteY13" fmla="*/ 280314 h 325225"/>
                  <a:gd name="connsiteX14" fmla="*/ 194826 w 325225"/>
                  <a:gd name="connsiteY14" fmla="*/ 188631 h 325225"/>
                  <a:gd name="connsiteX15" fmla="*/ 188528 w 325225"/>
                  <a:gd name="connsiteY15" fmla="*/ 194929 h 325225"/>
                  <a:gd name="connsiteX16" fmla="*/ 136388 w 325225"/>
                  <a:gd name="connsiteY16" fmla="*/ 194929 h 325225"/>
                  <a:gd name="connsiteX17" fmla="*/ 130090 w 325225"/>
                  <a:gd name="connsiteY17" fmla="*/ 188631 h 325225"/>
                  <a:gd name="connsiteX18" fmla="*/ 130090 w 325225"/>
                  <a:gd name="connsiteY18" fmla="*/ 45841 h 325225"/>
                  <a:gd name="connsiteX19" fmla="*/ 136388 w 325225"/>
                  <a:gd name="connsiteY19" fmla="*/ 39544 h 325225"/>
                  <a:gd name="connsiteX20" fmla="*/ 188528 w 325225"/>
                  <a:gd name="connsiteY20" fmla="*/ 39544 h 325225"/>
                  <a:gd name="connsiteX21" fmla="*/ 194826 w 325225"/>
                  <a:gd name="connsiteY21" fmla="*/ 45841 h 325225"/>
                  <a:gd name="connsiteX22" fmla="*/ 194826 w 325225"/>
                  <a:gd name="connsiteY22" fmla="*/ 188631 h 325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5225" h="325225">
                    <a:moveTo>
                      <a:pt x="162613" y="0"/>
                    </a:moveTo>
                    <a:cubicBezTo>
                      <a:pt x="72995" y="0"/>
                      <a:pt x="0" y="72995"/>
                      <a:pt x="0" y="162613"/>
                    </a:cubicBezTo>
                    <a:cubicBezTo>
                      <a:pt x="0" y="252231"/>
                      <a:pt x="72995" y="325226"/>
                      <a:pt x="162613" y="325226"/>
                    </a:cubicBezTo>
                    <a:cubicBezTo>
                      <a:pt x="252231" y="325226"/>
                      <a:pt x="325226" y="252231"/>
                      <a:pt x="325226" y="162613"/>
                    </a:cubicBezTo>
                    <a:cubicBezTo>
                      <a:pt x="325226" y="72995"/>
                      <a:pt x="252231" y="0"/>
                      <a:pt x="162613" y="0"/>
                    </a:cubicBezTo>
                    <a:close/>
                    <a:moveTo>
                      <a:pt x="194826" y="280314"/>
                    </a:moveTo>
                    <a:cubicBezTo>
                      <a:pt x="194826" y="283411"/>
                      <a:pt x="191728" y="286612"/>
                      <a:pt x="188528" y="286612"/>
                    </a:cubicBezTo>
                    <a:lnTo>
                      <a:pt x="136388" y="286612"/>
                    </a:lnTo>
                    <a:cubicBezTo>
                      <a:pt x="133291" y="286612"/>
                      <a:pt x="130090" y="283515"/>
                      <a:pt x="130090" y="280314"/>
                    </a:cubicBezTo>
                    <a:lnTo>
                      <a:pt x="130090" y="240770"/>
                    </a:lnTo>
                    <a:cubicBezTo>
                      <a:pt x="130090" y="237673"/>
                      <a:pt x="133188" y="234473"/>
                      <a:pt x="136388" y="234473"/>
                    </a:cubicBezTo>
                    <a:lnTo>
                      <a:pt x="188528" y="234473"/>
                    </a:lnTo>
                    <a:cubicBezTo>
                      <a:pt x="191625" y="234473"/>
                      <a:pt x="194826" y="237570"/>
                      <a:pt x="194826" y="240770"/>
                    </a:cubicBezTo>
                    <a:lnTo>
                      <a:pt x="194826" y="280314"/>
                    </a:lnTo>
                    <a:close/>
                    <a:moveTo>
                      <a:pt x="194826" y="188631"/>
                    </a:moveTo>
                    <a:cubicBezTo>
                      <a:pt x="194826" y="191728"/>
                      <a:pt x="191728" y="194929"/>
                      <a:pt x="188528" y="194929"/>
                    </a:cubicBezTo>
                    <a:lnTo>
                      <a:pt x="136388" y="194929"/>
                    </a:lnTo>
                    <a:cubicBezTo>
                      <a:pt x="133291" y="194929"/>
                      <a:pt x="130090" y="191832"/>
                      <a:pt x="130090" y="188631"/>
                    </a:cubicBezTo>
                    <a:lnTo>
                      <a:pt x="130090" y="45841"/>
                    </a:lnTo>
                    <a:cubicBezTo>
                      <a:pt x="130090" y="42744"/>
                      <a:pt x="133188" y="39544"/>
                      <a:pt x="136388" y="39544"/>
                    </a:cubicBezTo>
                    <a:lnTo>
                      <a:pt x="188528" y="39544"/>
                    </a:lnTo>
                    <a:cubicBezTo>
                      <a:pt x="191625" y="39544"/>
                      <a:pt x="194826" y="42641"/>
                      <a:pt x="194826" y="45841"/>
                    </a:cubicBezTo>
                    <a:lnTo>
                      <a:pt x="194826" y="188631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C9A60709-8A64-9024-81BE-F9B2ADCA7261}"/>
                  </a:ext>
                </a:extLst>
              </p:cNvPr>
              <p:cNvSpPr/>
              <p:nvPr/>
            </p:nvSpPr>
            <p:spPr>
              <a:xfrm>
                <a:off x="6071014" y="5935002"/>
                <a:ext cx="39646" cy="130296"/>
              </a:xfrm>
              <a:custGeom>
                <a:avLst/>
                <a:gdLst>
                  <a:gd name="connsiteX0" fmla="*/ 0 w 39646"/>
                  <a:gd name="connsiteY0" fmla="*/ 0 h 130296"/>
                  <a:gd name="connsiteX1" fmla="*/ 39646 w 39646"/>
                  <a:gd name="connsiteY1" fmla="*/ 0 h 130296"/>
                  <a:gd name="connsiteX2" fmla="*/ 39646 w 39646"/>
                  <a:gd name="connsiteY2" fmla="*/ 130297 h 130296"/>
                  <a:gd name="connsiteX3" fmla="*/ 0 w 39646"/>
                  <a:gd name="connsiteY3" fmla="*/ 130297 h 130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646" h="130296">
                    <a:moveTo>
                      <a:pt x="0" y="0"/>
                    </a:moveTo>
                    <a:lnTo>
                      <a:pt x="39646" y="0"/>
                    </a:lnTo>
                    <a:lnTo>
                      <a:pt x="39646" y="130297"/>
                    </a:lnTo>
                    <a:lnTo>
                      <a:pt x="0" y="130297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F8E1E121-85C5-7BC7-813B-8BD4ED764BDE}"/>
                  </a:ext>
                </a:extLst>
              </p:cNvPr>
              <p:cNvSpPr/>
              <p:nvPr/>
            </p:nvSpPr>
            <p:spPr>
              <a:xfrm>
                <a:off x="6071014" y="6129828"/>
                <a:ext cx="39646" cy="26018"/>
              </a:xfrm>
              <a:custGeom>
                <a:avLst/>
                <a:gdLst>
                  <a:gd name="connsiteX0" fmla="*/ 0 w 39646"/>
                  <a:gd name="connsiteY0" fmla="*/ 0 h 26018"/>
                  <a:gd name="connsiteX1" fmla="*/ 39646 w 39646"/>
                  <a:gd name="connsiteY1" fmla="*/ 0 h 26018"/>
                  <a:gd name="connsiteX2" fmla="*/ 39646 w 39646"/>
                  <a:gd name="connsiteY2" fmla="*/ 26018 h 26018"/>
                  <a:gd name="connsiteX3" fmla="*/ 0 w 39646"/>
                  <a:gd name="connsiteY3" fmla="*/ 26018 h 2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646" h="26018">
                    <a:moveTo>
                      <a:pt x="0" y="0"/>
                    </a:moveTo>
                    <a:lnTo>
                      <a:pt x="39646" y="0"/>
                    </a:lnTo>
                    <a:lnTo>
                      <a:pt x="39646" y="26018"/>
                    </a:lnTo>
                    <a:lnTo>
                      <a:pt x="0" y="26018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DE43628A-376B-30DF-325E-F281D15FDE94}"/>
                  </a:ext>
                </a:extLst>
              </p:cNvPr>
              <p:cNvSpPr/>
              <p:nvPr/>
            </p:nvSpPr>
            <p:spPr>
              <a:xfrm>
                <a:off x="5797927" y="5700530"/>
                <a:ext cx="586748" cy="586748"/>
              </a:xfrm>
              <a:custGeom>
                <a:avLst/>
                <a:gdLst>
                  <a:gd name="connsiteX0" fmla="*/ 0 w 586748"/>
                  <a:gd name="connsiteY0" fmla="*/ 0 h 586748"/>
                  <a:gd name="connsiteX1" fmla="*/ 0 w 586748"/>
                  <a:gd name="connsiteY1" fmla="*/ 91683 h 586748"/>
                  <a:gd name="connsiteX2" fmla="*/ 501261 w 586748"/>
                  <a:gd name="connsiteY2" fmla="*/ 91683 h 586748"/>
                  <a:gd name="connsiteX3" fmla="*/ 507559 w 586748"/>
                  <a:gd name="connsiteY3" fmla="*/ 97981 h 586748"/>
                  <a:gd name="connsiteX4" fmla="*/ 501261 w 586748"/>
                  <a:gd name="connsiteY4" fmla="*/ 104279 h 586748"/>
                  <a:gd name="connsiteX5" fmla="*/ 0 w 586748"/>
                  <a:gd name="connsiteY5" fmla="*/ 104279 h 586748"/>
                  <a:gd name="connsiteX6" fmla="*/ 0 w 586748"/>
                  <a:gd name="connsiteY6" fmla="*/ 586749 h 586748"/>
                  <a:gd name="connsiteX7" fmla="*/ 586749 w 586748"/>
                  <a:gd name="connsiteY7" fmla="*/ 586749 h 586748"/>
                  <a:gd name="connsiteX8" fmla="*/ 586749 w 586748"/>
                  <a:gd name="connsiteY8" fmla="*/ 0 h 586748"/>
                  <a:gd name="connsiteX9" fmla="*/ 0 w 586748"/>
                  <a:gd name="connsiteY9" fmla="*/ 0 h 586748"/>
                  <a:gd name="connsiteX10" fmla="*/ 84455 w 586748"/>
                  <a:gd name="connsiteY10" fmla="*/ 58334 h 586748"/>
                  <a:gd name="connsiteX11" fmla="*/ 58437 w 586748"/>
                  <a:gd name="connsiteY11" fmla="*/ 58334 h 586748"/>
                  <a:gd name="connsiteX12" fmla="*/ 58437 w 586748"/>
                  <a:gd name="connsiteY12" fmla="*/ 32316 h 586748"/>
                  <a:gd name="connsiteX13" fmla="*/ 84455 w 586748"/>
                  <a:gd name="connsiteY13" fmla="*/ 32316 h 586748"/>
                  <a:gd name="connsiteX14" fmla="*/ 84455 w 586748"/>
                  <a:gd name="connsiteY14" fmla="*/ 58334 h 586748"/>
                  <a:gd name="connsiteX15" fmla="*/ 150120 w 586748"/>
                  <a:gd name="connsiteY15" fmla="*/ 58334 h 586748"/>
                  <a:gd name="connsiteX16" fmla="*/ 124102 w 586748"/>
                  <a:gd name="connsiteY16" fmla="*/ 58334 h 586748"/>
                  <a:gd name="connsiteX17" fmla="*/ 124102 w 586748"/>
                  <a:gd name="connsiteY17" fmla="*/ 32316 h 586748"/>
                  <a:gd name="connsiteX18" fmla="*/ 150120 w 586748"/>
                  <a:gd name="connsiteY18" fmla="*/ 32316 h 586748"/>
                  <a:gd name="connsiteX19" fmla="*/ 150120 w 586748"/>
                  <a:gd name="connsiteY19" fmla="*/ 58334 h 586748"/>
                  <a:gd name="connsiteX20" fmla="*/ 214752 w 586748"/>
                  <a:gd name="connsiteY20" fmla="*/ 58334 h 586748"/>
                  <a:gd name="connsiteX21" fmla="*/ 188734 w 586748"/>
                  <a:gd name="connsiteY21" fmla="*/ 58334 h 586748"/>
                  <a:gd name="connsiteX22" fmla="*/ 188734 w 586748"/>
                  <a:gd name="connsiteY22" fmla="*/ 32316 h 586748"/>
                  <a:gd name="connsiteX23" fmla="*/ 214752 w 586748"/>
                  <a:gd name="connsiteY23" fmla="*/ 32316 h 586748"/>
                  <a:gd name="connsiteX24" fmla="*/ 214752 w 586748"/>
                  <a:gd name="connsiteY24" fmla="*/ 58334 h 586748"/>
                  <a:gd name="connsiteX25" fmla="*/ 292910 w 586748"/>
                  <a:gd name="connsiteY25" fmla="*/ 521084 h 586748"/>
                  <a:gd name="connsiteX26" fmla="*/ 116772 w 586748"/>
                  <a:gd name="connsiteY26" fmla="*/ 344946 h 586748"/>
                  <a:gd name="connsiteX27" fmla="*/ 292910 w 586748"/>
                  <a:gd name="connsiteY27" fmla="*/ 168808 h 586748"/>
                  <a:gd name="connsiteX28" fmla="*/ 469048 w 586748"/>
                  <a:gd name="connsiteY28" fmla="*/ 344946 h 586748"/>
                  <a:gd name="connsiteX29" fmla="*/ 292910 w 586748"/>
                  <a:gd name="connsiteY29" fmla="*/ 521084 h 586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586748" h="586748">
                    <a:moveTo>
                      <a:pt x="0" y="0"/>
                    </a:moveTo>
                    <a:lnTo>
                      <a:pt x="0" y="91683"/>
                    </a:lnTo>
                    <a:lnTo>
                      <a:pt x="501261" y="91683"/>
                    </a:lnTo>
                    <a:cubicBezTo>
                      <a:pt x="504358" y="91683"/>
                      <a:pt x="507559" y="94780"/>
                      <a:pt x="507559" y="97981"/>
                    </a:cubicBezTo>
                    <a:cubicBezTo>
                      <a:pt x="507559" y="101078"/>
                      <a:pt x="504461" y="104279"/>
                      <a:pt x="501261" y="104279"/>
                    </a:cubicBezTo>
                    <a:lnTo>
                      <a:pt x="0" y="104279"/>
                    </a:lnTo>
                    <a:lnTo>
                      <a:pt x="0" y="586749"/>
                    </a:lnTo>
                    <a:lnTo>
                      <a:pt x="586749" y="586749"/>
                    </a:lnTo>
                    <a:lnTo>
                      <a:pt x="586749" y="0"/>
                    </a:lnTo>
                    <a:lnTo>
                      <a:pt x="0" y="0"/>
                    </a:lnTo>
                    <a:close/>
                    <a:moveTo>
                      <a:pt x="84455" y="58334"/>
                    </a:moveTo>
                    <a:lnTo>
                      <a:pt x="58437" y="58334"/>
                    </a:lnTo>
                    <a:lnTo>
                      <a:pt x="58437" y="32316"/>
                    </a:lnTo>
                    <a:lnTo>
                      <a:pt x="84455" y="32316"/>
                    </a:lnTo>
                    <a:lnTo>
                      <a:pt x="84455" y="58334"/>
                    </a:lnTo>
                    <a:close/>
                    <a:moveTo>
                      <a:pt x="150120" y="58334"/>
                    </a:moveTo>
                    <a:lnTo>
                      <a:pt x="124102" y="58334"/>
                    </a:lnTo>
                    <a:lnTo>
                      <a:pt x="124102" y="32316"/>
                    </a:lnTo>
                    <a:lnTo>
                      <a:pt x="150120" y="32316"/>
                    </a:lnTo>
                    <a:lnTo>
                      <a:pt x="150120" y="58334"/>
                    </a:lnTo>
                    <a:close/>
                    <a:moveTo>
                      <a:pt x="214752" y="58334"/>
                    </a:moveTo>
                    <a:lnTo>
                      <a:pt x="188734" y="58334"/>
                    </a:lnTo>
                    <a:lnTo>
                      <a:pt x="188734" y="32316"/>
                    </a:lnTo>
                    <a:lnTo>
                      <a:pt x="214752" y="32316"/>
                    </a:lnTo>
                    <a:lnTo>
                      <a:pt x="214752" y="58334"/>
                    </a:lnTo>
                    <a:close/>
                    <a:moveTo>
                      <a:pt x="292910" y="521084"/>
                    </a:moveTo>
                    <a:cubicBezTo>
                      <a:pt x="195961" y="521084"/>
                      <a:pt x="116772" y="441894"/>
                      <a:pt x="116772" y="344946"/>
                    </a:cubicBezTo>
                    <a:cubicBezTo>
                      <a:pt x="116772" y="247998"/>
                      <a:pt x="195961" y="168808"/>
                      <a:pt x="292910" y="168808"/>
                    </a:cubicBezTo>
                    <a:cubicBezTo>
                      <a:pt x="389858" y="168808"/>
                      <a:pt x="469048" y="247998"/>
                      <a:pt x="469048" y="344946"/>
                    </a:cubicBezTo>
                    <a:cubicBezTo>
                      <a:pt x="468945" y="441894"/>
                      <a:pt x="389755" y="521084"/>
                      <a:pt x="292910" y="521084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1" name="Graphic 3">
              <a:extLst>
                <a:ext uri="{FF2B5EF4-FFF2-40B4-BE49-F238E27FC236}">
                  <a16:creationId xmlns:a16="http://schemas.microsoft.com/office/drawing/2014/main" id="{E065D94C-2805-89B6-CE75-680CA2181C21}"/>
                </a:ext>
              </a:extLst>
            </p:cNvPr>
            <p:cNvGrpSpPr/>
            <p:nvPr/>
          </p:nvGrpSpPr>
          <p:grpSpPr>
            <a:xfrm>
              <a:off x="4472826" y="5880619"/>
              <a:ext cx="526257" cy="640088"/>
              <a:chOff x="4536980" y="5700530"/>
              <a:chExt cx="482573" cy="586955"/>
            </a:xfrm>
            <a:grpFill/>
          </p:grpSpPr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A242E526-1BF9-14ED-6B02-F58C080086AF}"/>
                  </a:ext>
                </a:extLst>
              </p:cNvPr>
              <p:cNvSpPr/>
              <p:nvPr/>
            </p:nvSpPr>
            <p:spPr>
              <a:xfrm>
                <a:off x="4836188" y="5778687"/>
                <a:ext cx="143822" cy="117700"/>
              </a:xfrm>
              <a:custGeom>
                <a:avLst/>
                <a:gdLst>
                  <a:gd name="connsiteX0" fmla="*/ 143719 w 143822"/>
                  <a:gd name="connsiteY0" fmla="*/ 71859 h 117700"/>
                  <a:gd name="connsiteX1" fmla="*/ 71859 w 143822"/>
                  <a:gd name="connsiteY1" fmla="*/ 0 h 117700"/>
                  <a:gd name="connsiteX2" fmla="*/ 0 w 143822"/>
                  <a:gd name="connsiteY2" fmla="*/ 71859 h 117700"/>
                  <a:gd name="connsiteX3" fmla="*/ 0 w 143822"/>
                  <a:gd name="connsiteY3" fmla="*/ 117701 h 117700"/>
                  <a:gd name="connsiteX4" fmla="*/ 143822 w 143822"/>
                  <a:gd name="connsiteY4" fmla="*/ 117701 h 117700"/>
                  <a:gd name="connsiteX5" fmla="*/ 143822 w 143822"/>
                  <a:gd name="connsiteY5" fmla="*/ 71859 h 11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3822" h="117700">
                    <a:moveTo>
                      <a:pt x="143719" y="71859"/>
                    </a:moveTo>
                    <a:cubicBezTo>
                      <a:pt x="143719" y="32316"/>
                      <a:pt x="111403" y="0"/>
                      <a:pt x="71859" y="0"/>
                    </a:cubicBezTo>
                    <a:cubicBezTo>
                      <a:pt x="32213" y="0"/>
                      <a:pt x="0" y="32316"/>
                      <a:pt x="0" y="71859"/>
                    </a:cubicBezTo>
                    <a:lnTo>
                      <a:pt x="0" y="117701"/>
                    </a:lnTo>
                    <a:lnTo>
                      <a:pt x="143822" y="117701"/>
                    </a:lnTo>
                    <a:lnTo>
                      <a:pt x="143822" y="71859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0AF035A8-B65A-9428-1B5A-855D1E01D2FA}"/>
                  </a:ext>
                </a:extLst>
              </p:cNvPr>
              <p:cNvSpPr/>
              <p:nvPr/>
            </p:nvSpPr>
            <p:spPr>
              <a:xfrm>
                <a:off x="4875628" y="5700530"/>
                <a:ext cx="64632" cy="64632"/>
              </a:xfrm>
              <a:custGeom>
                <a:avLst/>
                <a:gdLst>
                  <a:gd name="connsiteX0" fmla="*/ 32316 w 64632"/>
                  <a:gd name="connsiteY0" fmla="*/ 64632 h 64632"/>
                  <a:gd name="connsiteX1" fmla="*/ 64632 w 64632"/>
                  <a:gd name="connsiteY1" fmla="*/ 32316 h 64632"/>
                  <a:gd name="connsiteX2" fmla="*/ 32316 w 64632"/>
                  <a:gd name="connsiteY2" fmla="*/ 0 h 64632"/>
                  <a:gd name="connsiteX3" fmla="*/ 0 w 64632"/>
                  <a:gd name="connsiteY3" fmla="*/ 32316 h 64632"/>
                  <a:gd name="connsiteX4" fmla="*/ 32316 w 64632"/>
                  <a:gd name="connsiteY4" fmla="*/ 64632 h 64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632" h="64632">
                    <a:moveTo>
                      <a:pt x="32316" y="64632"/>
                    </a:moveTo>
                    <a:cubicBezTo>
                      <a:pt x="50075" y="64632"/>
                      <a:pt x="64632" y="50075"/>
                      <a:pt x="64632" y="32316"/>
                    </a:cubicBezTo>
                    <a:cubicBezTo>
                      <a:pt x="64632" y="14558"/>
                      <a:pt x="50075" y="0"/>
                      <a:pt x="32316" y="0"/>
                    </a:cubicBezTo>
                    <a:cubicBezTo>
                      <a:pt x="14558" y="0"/>
                      <a:pt x="0" y="14558"/>
                      <a:pt x="0" y="32316"/>
                    </a:cubicBezTo>
                    <a:cubicBezTo>
                      <a:pt x="103" y="49971"/>
                      <a:pt x="14661" y="64632"/>
                      <a:pt x="32316" y="64632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8232F509-4B75-7393-2E29-A3EA54EBA295}"/>
                  </a:ext>
                </a:extLst>
              </p:cNvPr>
              <p:cNvSpPr/>
              <p:nvPr/>
            </p:nvSpPr>
            <p:spPr>
              <a:xfrm>
                <a:off x="4615138" y="5700530"/>
                <a:ext cx="64631" cy="64632"/>
              </a:xfrm>
              <a:custGeom>
                <a:avLst/>
                <a:gdLst>
                  <a:gd name="connsiteX0" fmla="*/ 32316 w 64631"/>
                  <a:gd name="connsiteY0" fmla="*/ 64632 h 64632"/>
                  <a:gd name="connsiteX1" fmla="*/ 64632 w 64631"/>
                  <a:gd name="connsiteY1" fmla="*/ 32316 h 64632"/>
                  <a:gd name="connsiteX2" fmla="*/ 32316 w 64631"/>
                  <a:gd name="connsiteY2" fmla="*/ 0 h 64632"/>
                  <a:gd name="connsiteX3" fmla="*/ 0 w 64631"/>
                  <a:gd name="connsiteY3" fmla="*/ 32316 h 64632"/>
                  <a:gd name="connsiteX4" fmla="*/ 32316 w 64631"/>
                  <a:gd name="connsiteY4" fmla="*/ 64632 h 64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631" h="64632">
                    <a:moveTo>
                      <a:pt x="32316" y="64632"/>
                    </a:moveTo>
                    <a:cubicBezTo>
                      <a:pt x="50075" y="64632"/>
                      <a:pt x="64632" y="50075"/>
                      <a:pt x="64632" y="32316"/>
                    </a:cubicBezTo>
                    <a:cubicBezTo>
                      <a:pt x="64632" y="14558"/>
                      <a:pt x="50075" y="0"/>
                      <a:pt x="32316" y="0"/>
                    </a:cubicBezTo>
                    <a:cubicBezTo>
                      <a:pt x="14558" y="0"/>
                      <a:pt x="0" y="14558"/>
                      <a:pt x="0" y="32316"/>
                    </a:cubicBezTo>
                    <a:cubicBezTo>
                      <a:pt x="0" y="49971"/>
                      <a:pt x="14558" y="64632"/>
                      <a:pt x="32316" y="64632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D3DDAE52-EAFE-F683-B961-03D667B17BFF}"/>
                  </a:ext>
                </a:extLst>
              </p:cNvPr>
              <p:cNvSpPr/>
              <p:nvPr/>
            </p:nvSpPr>
            <p:spPr>
              <a:xfrm>
                <a:off x="4536980" y="5908984"/>
                <a:ext cx="482573" cy="378500"/>
              </a:xfrm>
              <a:custGeom>
                <a:avLst/>
                <a:gdLst>
                  <a:gd name="connsiteX0" fmla="*/ 71963 w 482573"/>
                  <a:gd name="connsiteY0" fmla="*/ 182333 h 378500"/>
                  <a:gd name="connsiteX1" fmla="*/ 482573 w 482573"/>
                  <a:gd name="connsiteY1" fmla="*/ 182333 h 378500"/>
                  <a:gd name="connsiteX2" fmla="*/ 482573 w 482573"/>
                  <a:gd name="connsiteY2" fmla="*/ 0 h 378500"/>
                  <a:gd name="connsiteX3" fmla="*/ 450257 w 482573"/>
                  <a:gd name="connsiteY3" fmla="*/ 0 h 378500"/>
                  <a:gd name="connsiteX4" fmla="*/ 293942 w 482573"/>
                  <a:gd name="connsiteY4" fmla="*/ 0 h 378500"/>
                  <a:gd name="connsiteX5" fmla="*/ 189767 w 482573"/>
                  <a:gd name="connsiteY5" fmla="*/ 0 h 378500"/>
                  <a:gd name="connsiteX6" fmla="*/ 33452 w 482573"/>
                  <a:gd name="connsiteY6" fmla="*/ 0 h 378500"/>
                  <a:gd name="connsiteX7" fmla="*/ 1136 w 482573"/>
                  <a:gd name="connsiteY7" fmla="*/ 0 h 378500"/>
                  <a:gd name="connsiteX8" fmla="*/ 1136 w 482573"/>
                  <a:gd name="connsiteY8" fmla="*/ 65665 h 378500"/>
                  <a:gd name="connsiteX9" fmla="*/ 229310 w 482573"/>
                  <a:gd name="connsiteY9" fmla="*/ 65665 h 378500"/>
                  <a:gd name="connsiteX10" fmla="*/ 235608 w 482573"/>
                  <a:gd name="connsiteY10" fmla="*/ 71963 h 378500"/>
                  <a:gd name="connsiteX11" fmla="*/ 229310 w 482573"/>
                  <a:gd name="connsiteY11" fmla="*/ 78261 h 378500"/>
                  <a:gd name="connsiteX12" fmla="*/ 0 w 482573"/>
                  <a:gd name="connsiteY12" fmla="*/ 78261 h 378500"/>
                  <a:gd name="connsiteX13" fmla="*/ 0 w 482573"/>
                  <a:gd name="connsiteY13" fmla="*/ 300240 h 378500"/>
                  <a:gd name="connsiteX14" fmla="*/ 370964 w 482573"/>
                  <a:gd name="connsiteY14" fmla="*/ 300240 h 378500"/>
                  <a:gd name="connsiteX15" fmla="*/ 377262 w 482573"/>
                  <a:gd name="connsiteY15" fmla="*/ 306538 h 378500"/>
                  <a:gd name="connsiteX16" fmla="*/ 370964 w 482573"/>
                  <a:gd name="connsiteY16" fmla="*/ 312836 h 378500"/>
                  <a:gd name="connsiteX17" fmla="*/ 0 w 482573"/>
                  <a:gd name="connsiteY17" fmla="*/ 312836 h 378500"/>
                  <a:gd name="connsiteX18" fmla="*/ 0 w 482573"/>
                  <a:gd name="connsiteY18" fmla="*/ 378501 h 378500"/>
                  <a:gd name="connsiteX19" fmla="*/ 482470 w 482573"/>
                  <a:gd name="connsiteY19" fmla="*/ 378501 h 378500"/>
                  <a:gd name="connsiteX20" fmla="*/ 482470 w 482573"/>
                  <a:gd name="connsiteY20" fmla="*/ 195135 h 378500"/>
                  <a:gd name="connsiteX21" fmla="*/ 71859 w 482573"/>
                  <a:gd name="connsiteY21" fmla="*/ 195135 h 378500"/>
                  <a:gd name="connsiteX22" fmla="*/ 65561 w 482573"/>
                  <a:gd name="connsiteY22" fmla="*/ 188838 h 378500"/>
                  <a:gd name="connsiteX23" fmla="*/ 71963 w 482573"/>
                  <a:gd name="connsiteY23" fmla="*/ 182333 h 378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82573" h="378500">
                    <a:moveTo>
                      <a:pt x="71963" y="182333"/>
                    </a:moveTo>
                    <a:lnTo>
                      <a:pt x="482573" y="182333"/>
                    </a:lnTo>
                    <a:lnTo>
                      <a:pt x="482573" y="0"/>
                    </a:lnTo>
                    <a:lnTo>
                      <a:pt x="450257" y="0"/>
                    </a:lnTo>
                    <a:lnTo>
                      <a:pt x="293942" y="0"/>
                    </a:lnTo>
                    <a:lnTo>
                      <a:pt x="189767" y="0"/>
                    </a:lnTo>
                    <a:lnTo>
                      <a:pt x="33452" y="0"/>
                    </a:lnTo>
                    <a:lnTo>
                      <a:pt x="1136" y="0"/>
                    </a:lnTo>
                    <a:lnTo>
                      <a:pt x="1136" y="65665"/>
                    </a:lnTo>
                    <a:lnTo>
                      <a:pt x="229310" y="65665"/>
                    </a:lnTo>
                    <a:cubicBezTo>
                      <a:pt x="232408" y="65665"/>
                      <a:pt x="235608" y="68762"/>
                      <a:pt x="235608" y="71963"/>
                    </a:cubicBezTo>
                    <a:cubicBezTo>
                      <a:pt x="235608" y="75060"/>
                      <a:pt x="232511" y="78261"/>
                      <a:pt x="229310" y="78261"/>
                    </a:cubicBezTo>
                    <a:lnTo>
                      <a:pt x="0" y="78261"/>
                    </a:lnTo>
                    <a:lnTo>
                      <a:pt x="0" y="300240"/>
                    </a:lnTo>
                    <a:lnTo>
                      <a:pt x="370964" y="300240"/>
                    </a:lnTo>
                    <a:cubicBezTo>
                      <a:pt x="374061" y="300240"/>
                      <a:pt x="377262" y="303338"/>
                      <a:pt x="377262" y="306538"/>
                    </a:cubicBezTo>
                    <a:cubicBezTo>
                      <a:pt x="377262" y="309636"/>
                      <a:pt x="374164" y="312836"/>
                      <a:pt x="370964" y="312836"/>
                    </a:cubicBezTo>
                    <a:lnTo>
                      <a:pt x="0" y="312836"/>
                    </a:lnTo>
                    <a:lnTo>
                      <a:pt x="0" y="378501"/>
                    </a:lnTo>
                    <a:lnTo>
                      <a:pt x="482470" y="378501"/>
                    </a:lnTo>
                    <a:lnTo>
                      <a:pt x="482470" y="195135"/>
                    </a:lnTo>
                    <a:lnTo>
                      <a:pt x="71859" y="195135"/>
                    </a:lnTo>
                    <a:cubicBezTo>
                      <a:pt x="68762" y="195135"/>
                      <a:pt x="65561" y="192038"/>
                      <a:pt x="65561" y="188838"/>
                    </a:cubicBezTo>
                    <a:cubicBezTo>
                      <a:pt x="65664" y="185431"/>
                      <a:pt x="67730" y="182333"/>
                      <a:pt x="71963" y="182333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8E926E39-623B-1CA9-0A31-03AD3461B6F6}"/>
                  </a:ext>
                </a:extLst>
              </p:cNvPr>
              <p:cNvSpPr/>
              <p:nvPr/>
            </p:nvSpPr>
            <p:spPr>
              <a:xfrm>
                <a:off x="4575698" y="5778687"/>
                <a:ext cx="143822" cy="117700"/>
              </a:xfrm>
              <a:custGeom>
                <a:avLst/>
                <a:gdLst>
                  <a:gd name="connsiteX0" fmla="*/ 143719 w 143822"/>
                  <a:gd name="connsiteY0" fmla="*/ 71859 h 117700"/>
                  <a:gd name="connsiteX1" fmla="*/ 71859 w 143822"/>
                  <a:gd name="connsiteY1" fmla="*/ 0 h 117700"/>
                  <a:gd name="connsiteX2" fmla="*/ 0 w 143822"/>
                  <a:gd name="connsiteY2" fmla="*/ 71859 h 117700"/>
                  <a:gd name="connsiteX3" fmla="*/ 0 w 143822"/>
                  <a:gd name="connsiteY3" fmla="*/ 117701 h 117700"/>
                  <a:gd name="connsiteX4" fmla="*/ 143822 w 143822"/>
                  <a:gd name="connsiteY4" fmla="*/ 117701 h 117700"/>
                  <a:gd name="connsiteX5" fmla="*/ 143822 w 143822"/>
                  <a:gd name="connsiteY5" fmla="*/ 71859 h 11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3822" h="117700">
                    <a:moveTo>
                      <a:pt x="143719" y="71859"/>
                    </a:moveTo>
                    <a:cubicBezTo>
                      <a:pt x="143719" y="32316"/>
                      <a:pt x="111403" y="0"/>
                      <a:pt x="71859" y="0"/>
                    </a:cubicBezTo>
                    <a:cubicBezTo>
                      <a:pt x="32213" y="0"/>
                      <a:pt x="0" y="32316"/>
                      <a:pt x="0" y="71859"/>
                    </a:cubicBezTo>
                    <a:lnTo>
                      <a:pt x="0" y="117701"/>
                    </a:lnTo>
                    <a:lnTo>
                      <a:pt x="143822" y="117701"/>
                    </a:lnTo>
                    <a:lnTo>
                      <a:pt x="143822" y="71859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2" name="Graphic 3">
              <a:extLst>
                <a:ext uri="{FF2B5EF4-FFF2-40B4-BE49-F238E27FC236}">
                  <a16:creationId xmlns:a16="http://schemas.microsoft.com/office/drawing/2014/main" id="{72BBA8E1-005C-0B0C-8106-520EECB4A0C6}"/>
                </a:ext>
              </a:extLst>
            </p:cNvPr>
            <p:cNvGrpSpPr/>
            <p:nvPr/>
          </p:nvGrpSpPr>
          <p:grpSpPr>
            <a:xfrm>
              <a:off x="2970843" y="5873863"/>
              <a:ext cx="667222" cy="652360"/>
              <a:chOff x="3159675" y="5694335"/>
              <a:chExt cx="611837" cy="598208"/>
            </a:xfrm>
            <a:grpFill/>
          </p:grpSpPr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22757640-81DA-2374-E40E-BCF3BBED6C87}"/>
                  </a:ext>
                </a:extLst>
              </p:cNvPr>
              <p:cNvSpPr/>
              <p:nvPr/>
            </p:nvSpPr>
            <p:spPr>
              <a:xfrm>
                <a:off x="3522998" y="6137159"/>
                <a:ext cx="91682" cy="90650"/>
              </a:xfrm>
              <a:custGeom>
                <a:avLst/>
                <a:gdLst>
                  <a:gd name="connsiteX0" fmla="*/ 91683 w 91682"/>
                  <a:gd name="connsiteY0" fmla="*/ 0 h 90650"/>
                  <a:gd name="connsiteX1" fmla="*/ 0 w 91682"/>
                  <a:gd name="connsiteY1" fmla="*/ 0 h 90650"/>
                  <a:gd name="connsiteX2" fmla="*/ 0 w 91682"/>
                  <a:gd name="connsiteY2" fmla="*/ 90650 h 90650"/>
                  <a:gd name="connsiteX3" fmla="*/ 91683 w 91682"/>
                  <a:gd name="connsiteY3" fmla="*/ 90650 h 90650"/>
                  <a:gd name="connsiteX4" fmla="*/ 91683 w 91682"/>
                  <a:gd name="connsiteY4" fmla="*/ 0 h 90650"/>
                  <a:gd name="connsiteX5" fmla="*/ 64632 w 91682"/>
                  <a:gd name="connsiteY5" fmla="*/ 35413 h 90650"/>
                  <a:gd name="connsiteX6" fmla="*/ 46874 w 91682"/>
                  <a:gd name="connsiteY6" fmla="*/ 61432 h 90650"/>
                  <a:gd name="connsiteX7" fmla="*/ 41712 w 91682"/>
                  <a:gd name="connsiteY7" fmla="*/ 64529 h 90650"/>
                  <a:gd name="connsiteX8" fmla="*/ 36549 w 91682"/>
                  <a:gd name="connsiteY8" fmla="*/ 61432 h 90650"/>
                  <a:gd name="connsiteX9" fmla="*/ 27154 w 91682"/>
                  <a:gd name="connsiteY9" fmla="*/ 48939 h 90650"/>
                  <a:gd name="connsiteX10" fmla="*/ 29219 w 91682"/>
                  <a:gd name="connsiteY10" fmla="*/ 39544 h 90650"/>
                  <a:gd name="connsiteX11" fmla="*/ 38614 w 91682"/>
                  <a:gd name="connsiteY11" fmla="*/ 41608 h 90650"/>
                  <a:gd name="connsiteX12" fmla="*/ 41712 w 91682"/>
                  <a:gd name="connsiteY12" fmla="*/ 46771 h 90650"/>
                  <a:gd name="connsiteX13" fmla="*/ 53172 w 91682"/>
                  <a:gd name="connsiteY13" fmla="*/ 29012 h 90650"/>
                  <a:gd name="connsiteX14" fmla="*/ 62567 w 91682"/>
                  <a:gd name="connsiteY14" fmla="*/ 26947 h 90650"/>
                  <a:gd name="connsiteX15" fmla="*/ 64632 w 91682"/>
                  <a:gd name="connsiteY15" fmla="*/ 35413 h 9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1682" h="90650">
                    <a:moveTo>
                      <a:pt x="91683" y="0"/>
                    </a:moveTo>
                    <a:lnTo>
                      <a:pt x="0" y="0"/>
                    </a:lnTo>
                    <a:lnTo>
                      <a:pt x="0" y="90650"/>
                    </a:lnTo>
                    <a:lnTo>
                      <a:pt x="91683" y="90650"/>
                    </a:lnTo>
                    <a:lnTo>
                      <a:pt x="91683" y="0"/>
                    </a:lnTo>
                    <a:close/>
                    <a:moveTo>
                      <a:pt x="64632" y="35413"/>
                    </a:moveTo>
                    <a:lnTo>
                      <a:pt x="46874" y="61432"/>
                    </a:lnTo>
                    <a:cubicBezTo>
                      <a:pt x="45841" y="63496"/>
                      <a:pt x="43776" y="64529"/>
                      <a:pt x="41712" y="64529"/>
                    </a:cubicBezTo>
                    <a:cubicBezTo>
                      <a:pt x="39647" y="64529"/>
                      <a:pt x="37582" y="63496"/>
                      <a:pt x="36549" y="61432"/>
                    </a:cubicBezTo>
                    <a:lnTo>
                      <a:pt x="27154" y="48939"/>
                    </a:lnTo>
                    <a:cubicBezTo>
                      <a:pt x="25089" y="45841"/>
                      <a:pt x="26121" y="41608"/>
                      <a:pt x="29219" y="39544"/>
                    </a:cubicBezTo>
                    <a:cubicBezTo>
                      <a:pt x="32316" y="37478"/>
                      <a:pt x="36549" y="38511"/>
                      <a:pt x="38614" y="41608"/>
                    </a:cubicBezTo>
                    <a:lnTo>
                      <a:pt x="41712" y="46771"/>
                    </a:lnTo>
                    <a:lnTo>
                      <a:pt x="53172" y="29012"/>
                    </a:lnTo>
                    <a:cubicBezTo>
                      <a:pt x="55237" y="25915"/>
                      <a:pt x="59470" y="24882"/>
                      <a:pt x="62567" y="26947"/>
                    </a:cubicBezTo>
                    <a:cubicBezTo>
                      <a:pt x="65665" y="28186"/>
                      <a:pt x="66697" y="32316"/>
                      <a:pt x="64632" y="35413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980452FE-2928-C610-85D9-F5AA39B9B994}"/>
                  </a:ext>
                </a:extLst>
              </p:cNvPr>
              <p:cNvSpPr/>
              <p:nvPr/>
            </p:nvSpPr>
            <p:spPr>
              <a:xfrm>
                <a:off x="3250015" y="5694335"/>
                <a:ext cx="116668" cy="116668"/>
              </a:xfrm>
              <a:custGeom>
                <a:avLst/>
                <a:gdLst>
                  <a:gd name="connsiteX0" fmla="*/ 58334 w 116668"/>
                  <a:gd name="connsiteY0" fmla="*/ 116668 h 116668"/>
                  <a:gd name="connsiteX1" fmla="*/ 116668 w 116668"/>
                  <a:gd name="connsiteY1" fmla="*/ 58334 h 116668"/>
                  <a:gd name="connsiteX2" fmla="*/ 58334 w 116668"/>
                  <a:gd name="connsiteY2" fmla="*/ 0 h 116668"/>
                  <a:gd name="connsiteX3" fmla="*/ 0 w 116668"/>
                  <a:gd name="connsiteY3" fmla="*/ 58334 h 116668"/>
                  <a:gd name="connsiteX4" fmla="*/ 58334 w 116668"/>
                  <a:gd name="connsiteY4" fmla="*/ 116668 h 116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668" h="116668">
                    <a:moveTo>
                      <a:pt x="58334" y="116668"/>
                    </a:moveTo>
                    <a:cubicBezTo>
                      <a:pt x="90650" y="116668"/>
                      <a:pt x="116668" y="90650"/>
                      <a:pt x="116668" y="58334"/>
                    </a:cubicBezTo>
                    <a:cubicBezTo>
                      <a:pt x="116668" y="26018"/>
                      <a:pt x="90650" y="0"/>
                      <a:pt x="58334" y="0"/>
                    </a:cubicBezTo>
                    <a:cubicBezTo>
                      <a:pt x="26018" y="0"/>
                      <a:pt x="0" y="26018"/>
                      <a:pt x="0" y="58334"/>
                    </a:cubicBezTo>
                    <a:cubicBezTo>
                      <a:pt x="0" y="90650"/>
                      <a:pt x="26018" y="116668"/>
                      <a:pt x="58334" y="116668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E0FB4E40-562B-BF38-1C7C-08FC1FC0B190}"/>
                  </a:ext>
                </a:extLst>
              </p:cNvPr>
              <p:cNvSpPr/>
              <p:nvPr/>
            </p:nvSpPr>
            <p:spPr>
              <a:xfrm>
                <a:off x="3522998" y="5941197"/>
                <a:ext cx="91682" cy="91682"/>
              </a:xfrm>
              <a:custGeom>
                <a:avLst/>
                <a:gdLst>
                  <a:gd name="connsiteX0" fmla="*/ 91683 w 91682"/>
                  <a:gd name="connsiteY0" fmla="*/ 0 h 91682"/>
                  <a:gd name="connsiteX1" fmla="*/ 0 w 91682"/>
                  <a:gd name="connsiteY1" fmla="*/ 0 h 91682"/>
                  <a:gd name="connsiteX2" fmla="*/ 0 w 91682"/>
                  <a:gd name="connsiteY2" fmla="*/ 91683 h 91682"/>
                  <a:gd name="connsiteX3" fmla="*/ 91683 w 91682"/>
                  <a:gd name="connsiteY3" fmla="*/ 91683 h 91682"/>
                  <a:gd name="connsiteX4" fmla="*/ 91683 w 91682"/>
                  <a:gd name="connsiteY4" fmla="*/ 0 h 91682"/>
                  <a:gd name="connsiteX5" fmla="*/ 64632 w 91682"/>
                  <a:gd name="connsiteY5" fmla="*/ 36549 h 91682"/>
                  <a:gd name="connsiteX6" fmla="*/ 46874 w 91682"/>
                  <a:gd name="connsiteY6" fmla="*/ 62568 h 91682"/>
                  <a:gd name="connsiteX7" fmla="*/ 41712 w 91682"/>
                  <a:gd name="connsiteY7" fmla="*/ 65665 h 91682"/>
                  <a:gd name="connsiteX8" fmla="*/ 36549 w 91682"/>
                  <a:gd name="connsiteY8" fmla="*/ 62568 h 91682"/>
                  <a:gd name="connsiteX9" fmla="*/ 28186 w 91682"/>
                  <a:gd name="connsiteY9" fmla="*/ 49042 h 91682"/>
                  <a:gd name="connsiteX10" fmla="*/ 30251 w 91682"/>
                  <a:gd name="connsiteY10" fmla="*/ 39647 h 91682"/>
                  <a:gd name="connsiteX11" fmla="*/ 39647 w 91682"/>
                  <a:gd name="connsiteY11" fmla="*/ 41712 h 91682"/>
                  <a:gd name="connsiteX12" fmla="*/ 42744 w 91682"/>
                  <a:gd name="connsiteY12" fmla="*/ 46874 h 91682"/>
                  <a:gd name="connsiteX13" fmla="*/ 54204 w 91682"/>
                  <a:gd name="connsiteY13" fmla="*/ 29116 h 91682"/>
                  <a:gd name="connsiteX14" fmla="*/ 63600 w 91682"/>
                  <a:gd name="connsiteY14" fmla="*/ 27051 h 91682"/>
                  <a:gd name="connsiteX15" fmla="*/ 64632 w 91682"/>
                  <a:gd name="connsiteY15" fmla="*/ 36549 h 91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1682" h="91682">
                    <a:moveTo>
                      <a:pt x="91683" y="0"/>
                    </a:moveTo>
                    <a:lnTo>
                      <a:pt x="0" y="0"/>
                    </a:lnTo>
                    <a:lnTo>
                      <a:pt x="0" y="91683"/>
                    </a:lnTo>
                    <a:lnTo>
                      <a:pt x="91683" y="91683"/>
                    </a:lnTo>
                    <a:lnTo>
                      <a:pt x="91683" y="0"/>
                    </a:lnTo>
                    <a:close/>
                    <a:moveTo>
                      <a:pt x="64632" y="36549"/>
                    </a:moveTo>
                    <a:lnTo>
                      <a:pt x="46874" y="62568"/>
                    </a:lnTo>
                    <a:cubicBezTo>
                      <a:pt x="45841" y="64632"/>
                      <a:pt x="43776" y="65665"/>
                      <a:pt x="41712" y="65665"/>
                    </a:cubicBezTo>
                    <a:cubicBezTo>
                      <a:pt x="39647" y="65665"/>
                      <a:pt x="37582" y="64632"/>
                      <a:pt x="36549" y="62568"/>
                    </a:cubicBezTo>
                    <a:lnTo>
                      <a:pt x="28186" y="49042"/>
                    </a:lnTo>
                    <a:cubicBezTo>
                      <a:pt x="26121" y="45945"/>
                      <a:pt x="27154" y="41712"/>
                      <a:pt x="30251" y="39647"/>
                    </a:cubicBezTo>
                    <a:cubicBezTo>
                      <a:pt x="33349" y="37582"/>
                      <a:pt x="37582" y="38614"/>
                      <a:pt x="39647" y="41712"/>
                    </a:cubicBezTo>
                    <a:lnTo>
                      <a:pt x="42744" y="46874"/>
                    </a:lnTo>
                    <a:lnTo>
                      <a:pt x="54204" y="29116"/>
                    </a:lnTo>
                    <a:cubicBezTo>
                      <a:pt x="56269" y="26018"/>
                      <a:pt x="60502" y="24986"/>
                      <a:pt x="63600" y="27051"/>
                    </a:cubicBezTo>
                    <a:cubicBezTo>
                      <a:pt x="65665" y="29219"/>
                      <a:pt x="66697" y="33452"/>
                      <a:pt x="64632" y="36549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5823B898-350A-6806-B798-22E533401D7D}"/>
                  </a:ext>
                </a:extLst>
              </p:cNvPr>
              <p:cNvSpPr/>
              <p:nvPr/>
            </p:nvSpPr>
            <p:spPr>
              <a:xfrm>
                <a:off x="3522998" y="5746371"/>
                <a:ext cx="91682" cy="91682"/>
              </a:xfrm>
              <a:custGeom>
                <a:avLst/>
                <a:gdLst>
                  <a:gd name="connsiteX0" fmla="*/ 91683 w 91682"/>
                  <a:gd name="connsiteY0" fmla="*/ 0 h 91682"/>
                  <a:gd name="connsiteX1" fmla="*/ 0 w 91682"/>
                  <a:gd name="connsiteY1" fmla="*/ 0 h 91682"/>
                  <a:gd name="connsiteX2" fmla="*/ 0 w 91682"/>
                  <a:gd name="connsiteY2" fmla="*/ 91683 h 91682"/>
                  <a:gd name="connsiteX3" fmla="*/ 91683 w 91682"/>
                  <a:gd name="connsiteY3" fmla="*/ 91683 h 91682"/>
                  <a:gd name="connsiteX4" fmla="*/ 91683 w 91682"/>
                  <a:gd name="connsiteY4" fmla="*/ 0 h 91682"/>
                  <a:gd name="connsiteX5" fmla="*/ 64632 w 91682"/>
                  <a:gd name="connsiteY5" fmla="*/ 35414 h 91682"/>
                  <a:gd name="connsiteX6" fmla="*/ 46874 w 91682"/>
                  <a:gd name="connsiteY6" fmla="*/ 61432 h 91682"/>
                  <a:gd name="connsiteX7" fmla="*/ 41712 w 91682"/>
                  <a:gd name="connsiteY7" fmla="*/ 64529 h 91682"/>
                  <a:gd name="connsiteX8" fmla="*/ 36549 w 91682"/>
                  <a:gd name="connsiteY8" fmla="*/ 61432 h 91682"/>
                  <a:gd name="connsiteX9" fmla="*/ 28186 w 91682"/>
                  <a:gd name="connsiteY9" fmla="*/ 47906 h 91682"/>
                  <a:gd name="connsiteX10" fmla="*/ 30251 w 91682"/>
                  <a:gd name="connsiteY10" fmla="*/ 38511 h 91682"/>
                  <a:gd name="connsiteX11" fmla="*/ 39647 w 91682"/>
                  <a:gd name="connsiteY11" fmla="*/ 40576 h 91682"/>
                  <a:gd name="connsiteX12" fmla="*/ 42744 w 91682"/>
                  <a:gd name="connsiteY12" fmla="*/ 45738 h 91682"/>
                  <a:gd name="connsiteX13" fmla="*/ 54204 w 91682"/>
                  <a:gd name="connsiteY13" fmla="*/ 27980 h 91682"/>
                  <a:gd name="connsiteX14" fmla="*/ 63600 w 91682"/>
                  <a:gd name="connsiteY14" fmla="*/ 25915 h 91682"/>
                  <a:gd name="connsiteX15" fmla="*/ 64632 w 91682"/>
                  <a:gd name="connsiteY15" fmla="*/ 35414 h 91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1682" h="91682">
                    <a:moveTo>
                      <a:pt x="91683" y="0"/>
                    </a:moveTo>
                    <a:lnTo>
                      <a:pt x="0" y="0"/>
                    </a:lnTo>
                    <a:lnTo>
                      <a:pt x="0" y="91683"/>
                    </a:lnTo>
                    <a:lnTo>
                      <a:pt x="91683" y="91683"/>
                    </a:lnTo>
                    <a:lnTo>
                      <a:pt x="91683" y="0"/>
                    </a:lnTo>
                    <a:close/>
                    <a:moveTo>
                      <a:pt x="64632" y="35414"/>
                    </a:moveTo>
                    <a:lnTo>
                      <a:pt x="46874" y="61432"/>
                    </a:lnTo>
                    <a:cubicBezTo>
                      <a:pt x="45841" y="63496"/>
                      <a:pt x="43776" y="64529"/>
                      <a:pt x="41712" y="64529"/>
                    </a:cubicBezTo>
                    <a:cubicBezTo>
                      <a:pt x="39647" y="64529"/>
                      <a:pt x="37582" y="63496"/>
                      <a:pt x="36549" y="61432"/>
                    </a:cubicBezTo>
                    <a:lnTo>
                      <a:pt x="28186" y="47906"/>
                    </a:lnTo>
                    <a:cubicBezTo>
                      <a:pt x="26121" y="44809"/>
                      <a:pt x="27154" y="40576"/>
                      <a:pt x="30251" y="38511"/>
                    </a:cubicBezTo>
                    <a:cubicBezTo>
                      <a:pt x="33349" y="36446"/>
                      <a:pt x="37582" y="37478"/>
                      <a:pt x="39647" y="40576"/>
                    </a:cubicBezTo>
                    <a:lnTo>
                      <a:pt x="42744" y="45738"/>
                    </a:lnTo>
                    <a:lnTo>
                      <a:pt x="54204" y="27980"/>
                    </a:lnTo>
                    <a:cubicBezTo>
                      <a:pt x="56269" y="24882"/>
                      <a:pt x="60502" y="23850"/>
                      <a:pt x="63600" y="25915"/>
                    </a:cubicBezTo>
                    <a:cubicBezTo>
                      <a:pt x="65665" y="28186"/>
                      <a:pt x="66697" y="32316"/>
                      <a:pt x="64632" y="35414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C62D6076-C5F6-1646-3844-D14D27CB9CBC}"/>
                  </a:ext>
                </a:extLst>
              </p:cNvPr>
              <p:cNvSpPr/>
              <p:nvPr/>
            </p:nvSpPr>
            <p:spPr>
              <a:xfrm>
                <a:off x="3159675" y="5824529"/>
                <a:ext cx="611837" cy="468015"/>
              </a:xfrm>
              <a:custGeom>
                <a:avLst/>
                <a:gdLst>
                  <a:gd name="connsiteX0" fmla="*/ 605127 w 611837"/>
                  <a:gd name="connsiteY0" fmla="*/ 455420 h 468015"/>
                  <a:gd name="connsiteX1" fmla="*/ 233130 w 611837"/>
                  <a:gd name="connsiteY1" fmla="*/ 455420 h 468015"/>
                  <a:gd name="connsiteX2" fmla="*/ 233130 w 611837"/>
                  <a:gd name="connsiteY2" fmla="*/ 331421 h 468015"/>
                  <a:gd name="connsiteX3" fmla="*/ 233130 w 611837"/>
                  <a:gd name="connsiteY3" fmla="*/ 331421 h 468015"/>
                  <a:gd name="connsiteX4" fmla="*/ 233130 w 611837"/>
                  <a:gd name="connsiteY4" fmla="*/ 331421 h 468015"/>
                  <a:gd name="connsiteX5" fmla="*/ 233130 w 611837"/>
                  <a:gd name="connsiteY5" fmla="*/ 201124 h 468015"/>
                  <a:gd name="connsiteX6" fmla="*/ 239428 w 611837"/>
                  <a:gd name="connsiteY6" fmla="*/ 194826 h 468015"/>
                  <a:gd name="connsiteX7" fmla="*/ 245726 w 611837"/>
                  <a:gd name="connsiteY7" fmla="*/ 201124 h 468015"/>
                  <a:gd name="connsiteX8" fmla="*/ 245726 w 611837"/>
                  <a:gd name="connsiteY8" fmla="*/ 325122 h 468015"/>
                  <a:gd name="connsiteX9" fmla="*/ 285373 w 611837"/>
                  <a:gd name="connsiteY9" fmla="*/ 325122 h 468015"/>
                  <a:gd name="connsiteX10" fmla="*/ 285373 w 611837"/>
                  <a:gd name="connsiteY10" fmla="*/ 136492 h 468015"/>
                  <a:gd name="connsiteX11" fmla="*/ 148881 w 611837"/>
                  <a:gd name="connsiteY11" fmla="*/ 0 h 468015"/>
                  <a:gd name="connsiteX12" fmla="*/ 12390 w 611837"/>
                  <a:gd name="connsiteY12" fmla="*/ 136492 h 468015"/>
                  <a:gd name="connsiteX13" fmla="*/ 12390 w 611837"/>
                  <a:gd name="connsiteY13" fmla="*/ 325122 h 468015"/>
                  <a:gd name="connsiteX14" fmla="*/ 52036 w 611837"/>
                  <a:gd name="connsiteY14" fmla="*/ 325122 h 468015"/>
                  <a:gd name="connsiteX15" fmla="*/ 52036 w 611837"/>
                  <a:gd name="connsiteY15" fmla="*/ 201124 h 468015"/>
                  <a:gd name="connsiteX16" fmla="*/ 58334 w 611837"/>
                  <a:gd name="connsiteY16" fmla="*/ 194826 h 468015"/>
                  <a:gd name="connsiteX17" fmla="*/ 64632 w 611837"/>
                  <a:gd name="connsiteY17" fmla="*/ 201124 h 468015"/>
                  <a:gd name="connsiteX18" fmla="*/ 64632 w 611837"/>
                  <a:gd name="connsiteY18" fmla="*/ 455420 h 468015"/>
                  <a:gd name="connsiteX19" fmla="*/ 6298 w 611837"/>
                  <a:gd name="connsiteY19" fmla="*/ 455420 h 468015"/>
                  <a:gd name="connsiteX20" fmla="*/ 0 w 611837"/>
                  <a:gd name="connsiteY20" fmla="*/ 461717 h 468015"/>
                  <a:gd name="connsiteX21" fmla="*/ 6298 w 611837"/>
                  <a:gd name="connsiteY21" fmla="*/ 468015 h 468015"/>
                  <a:gd name="connsiteX22" fmla="*/ 605539 w 611837"/>
                  <a:gd name="connsiteY22" fmla="*/ 468015 h 468015"/>
                  <a:gd name="connsiteX23" fmla="*/ 611838 w 611837"/>
                  <a:gd name="connsiteY23" fmla="*/ 461717 h 468015"/>
                  <a:gd name="connsiteX24" fmla="*/ 605127 w 611837"/>
                  <a:gd name="connsiteY24" fmla="*/ 455420 h 468015"/>
                  <a:gd name="connsiteX25" fmla="*/ 154973 w 611837"/>
                  <a:gd name="connsiteY25" fmla="*/ 455420 h 468015"/>
                  <a:gd name="connsiteX26" fmla="*/ 141447 w 611837"/>
                  <a:gd name="connsiteY26" fmla="*/ 455420 h 468015"/>
                  <a:gd name="connsiteX27" fmla="*/ 141447 w 611837"/>
                  <a:gd name="connsiteY27" fmla="*/ 279281 h 468015"/>
                  <a:gd name="connsiteX28" fmla="*/ 147745 w 611837"/>
                  <a:gd name="connsiteY28" fmla="*/ 272983 h 468015"/>
                  <a:gd name="connsiteX29" fmla="*/ 154043 w 611837"/>
                  <a:gd name="connsiteY29" fmla="*/ 279281 h 468015"/>
                  <a:gd name="connsiteX30" fmla="*/ 154043 w 611837"/>
                  <a:gd name="connsiteY30" fmla="*/ 455420 h 468015"/>
                  <a:gd name="connsiteX31" fmla="*/ 154973 w 611837"/>
                  <a:gd name="connsiteY31" fmla="*/ 455420 h 468015"/>
                  <a:gd name="connsiteX32" fmla="*/ 162200 w 611837"/>
                  <a:gd name="connsiteY32" fmla="*/ 227142 h 468015"/>
                  <a:gd name="connsiteX33" fmla="*/ 136182 w 611837"/>
                  <a:gd name="connsiteY33" fmla="*/ 227142 h 468015"/>
                  <a:gd name="connsiteX34" fmla="*/ 136182 w 611837"/>
                  <a:gd name="connsiteY34" fmla="*/ 201124 h 468015"/>
                  <a:gd name="connsiteX35" fmla="*/ 162200 w 611837"/>
                  <a:gd name="connsiteY35" fmla="*/ 201124 h 468015"/>
                  <a:gd name="connsiteX36" fmla="*/ 162200 w 611837"/>
                  <a:gd name="connsiteY36" fmla="*/ 227142 h 468015"/>
                  <a:gd name="connsiteX37" fmla="*/ 162200 w 611837"/>
                  <a:gd name="connsiteY37" fmla="*/ 175106 h 468015"/>
                  <a:gd name="connsiteX38" fmla="*/ 136182 w 611837"/>
                  <a:gd name="connsiteY38" fmla="*/ 175106 h 468015"/>
                  <a:gd name="connsiteX39" fmla="*/ 136182 w 611837"/>
                  <a:gd name="connsiteY39" fmla="*/ 149088 h 468015"/>
                  <a:gd name="connsiteX40" fmla="*/ 162200 w 611837"/>
                  <a:gd name="connsiteY40" fmla="*/ 149088 h 468015"/>
                  <a:gd name="connsiteX41" fmla="*/ 162200 w 611837"/>
                  <a:gd name="connsiteY41" fmla="*/ 175106 h 468015"/>
                  <a:gd name="connsiteX42" fmla="*/ 162200 w 611837"/>
                  <a:gd name="connsiteY42" fmla="*/ 122966 h 468015"/>
                  <a:gd name="connsiteX43" fmla="*/ 136182 w 611837"/>
                  <a:gd name="connsiteY43" fmla="*/ 122966 h 468015"/>
                  <a:gd name="connsiteX44" fmla="*/ 136182 w 611837"/>
                  <a:gd name="connsiteY44" fmla="*/ 96948 h 468015"/>
                  <a:gd name="connsiteX45" fmla="*/ 162200 w 611837"/>
                  <a:gd name="connsiteY45" fmla="*/ 96948 h 468015"/>
                  <a:gd name="connsiteX46" fmla="*/ 162200 w 611837"/>
                  <a:gd name="connsiteY46" fmla="*/ 122966 h 468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611837" h="468015">
                    <a:moveTo>
                      <a:pt x="605127" y="455420"/>
                    </a:moveTo>
                    <a:lnTo>
                      <a:pt x="233130" y="455420"/>
                    </a:lnTo>
                    <a:lnTo>
                      <a:pt x="233130" y="331421"/>
                    </a:lnTo>
                    <a:lnTo>
                      <a:pt x="233130" y="331421"/>
                    </a:lnTo>
                    <a:lnTo>
                      <a:pt x="233130" y="331421"/>
                    </a:lnTo>
                    <a:lnTo>
                      <a:pt x="233130" y="201124"/>
                    </a:lnTo>
                    <a:cubicBezTo>
                      <a:pt x="233130" y="198026"/>
                      <a:pt x="236227" y="194826"/>
                      <a:pt x="239428" y="194826"/>
                    </a:cubicBezTo>
                    <a:cubicBezTo>
                      <a:pt x="242525" y="194826"/>
                      <a:pt x="245726" y="197923"/>
                      <a:pt x="245726" y="201124"/>
                    </a:cubicBezTo>
                    <a:lnTo>
                      <a:pt x="245726" y="325122"/>
                    </a:lnTo>
                    <a:lnTo>
                      <a:pt x="285373" y="325122"/>
                    </a:lnTo>
                    <a:lnTo>
                      <a:pt x="285373" y="136492"/>
                    </a:lnTo>
                    <a:cubicBezTo>
                      <a:pt x="285373" y="61432"/>
                      <a:pt x="223838" y="0"/>
                      <a:pt x="148881" y="0"/>
                    </a:cubicBezTo>
                    <a:cubicBezTo>
                      <a:pt x="73924" y="0"/>
                      <a:pt x="12390" y="61432"/>
                      <a:pt x="12390" y="136492"/>
                    </a:cubicBezTo>
                    <a:lnTo>
                      <a:pt x="12390" y="325122"/>
                    </a:lnTo>
                    <a:lnTo>
                      <a:pt x="52036" y="325122"/>
                    </a:lnTo>
                    <a:lnTo>
                      <a:pt x="52036" y="201124"/>
                    </a:lnTo>
                    <a:cubicBezTo>
                      <a:pt x="52036" y="198026"/>
                      <a:pt x="55133" y="194826"/>
                      <a:pt x="58334" y="194826"/>
                    </a:cubicBezTo>
                    <a:cubicBezTo>
                      <a:pt x="61432" y="194826"/>
                      <a:pt x="64632" y="197923"/>
                      <a:pt x="64632" y="201124"/>
                    </a:cubicBezTo>
                    <a:lnTo>
                      <a:pt x="64632" y="455420"/>
                    </a:lnTo>
                    <a:lnTo>
                      <a:pt x="6298" y="455420"/>
                    </a:lnTo>
                    <a:cubicBezTo>
                      <a:pt x="3201" y="455420"/>
                      <a:pt x="0" y="458517"/>
                      <a:pt x="0" y="461717"/>
                    </a:cubicBezTo>
                    <a:cubicBezTo>
                      <a:pt x="0" y="464815"/>
                      <a:pt x="3097" y="468015"/>
                      <a:pt x="6298" y="468015"/>
                    </a:cubicBezTo>
                    <a:lnTo>
                      <a:pt x="605539" y="468015"/>
                    </a:lnTo>
                    <a:cubicBezTo>
                      <a:pt x="608637" y="468015"/>
                      <a:pt x="611838" y="464918"/>
                      <a:pt x="611838" y="461717"/>
                    </a:cubicBezTo>
                    <a:cubicBezTo>
                      <a:pt x="611425" y="458517"/>
                      <a:pt x="608224" y="455420"/>
                      <a:pt x="605127" y="455420"/>
                    </a:cubicBezTo>
                    <a:close/>
                    <a:moveTo>
                      <a:pt x="154973" y="455420"/>
                    </a:moveTo>
                    <a:lnTo>
                      <a:pt x="141447" y="455420"/>
                    </a:lnTo>
                    <a:lnTo>
                      <a:pt x="141447" y="279281"/>
                    </a:lnTo>
                    <a:cubicBezTo>
                      <a:pt x="141447" y="276184"/>
                      <a:pt x="144545" y="272983"/>
                      <a:pt x="147745" y="272983"/>
                    </a:cubicBezTo>
                    <a:cubicBezTo>
                      <a:pt x="150843" y="272983"/>
                      <a:pt x="154043" y="276080"/>
                      <a:pt x="154043" y="279281"/>
                    </a:cubicBezTo>
                    <a:lnTo>
                      <a:pt x="154043" y="455420"/>
                    </a:lnTo>
                    <a:lnTo>
                      <a:pt x="154973" y="455420"/>
                    </a:lnTo>
                    <a:close/>
                    <a:moveTo>
                      <a:pt x="162200" y="227142"/>
                    </a:moveTo>
                    <a:lnTo>
                      <a:pt x="136182" y="227142"/>
                    </a:lnTo>
                    <a:lnTo>
                      <a:pt x="136182" y="201124"/>
                    </a:lnTo>
                    <a:lnTo>
                      <a:pt x="162200" y="201124"/>
                    </a:lnTo>
                    <a:lnTo>
                      <a:pt x="162200" y="227142"/>
                    </a:lnTo>
                    <a:close/>
                    <a:moveTo>
                      <a:pt x="162200" y="175106"/>
                    </a:moveTo>
                    <a:lnTo>
                      <a:pt x="136182" y="175106"/>
                    </a:lnTo>
                    <a:lnTo>
                      <a:pt x="136182" y="149088"/>
                    </a:lnTo>
                    <a:lnTo>
                      <a:pt x="162200" y="149088"/>
                    </a:lnTo>
                    <a:lnTo>
                      <a:pt x="162200" y="175106"/>
                    </a:lnTo>
                    <a:close/>
                    <a:moveTo>
                      <a:pt x="162200" y="122966"/>
                    </a:moveTo>
                    <a:lnTo>
                      <a:pt x="136182" y="122966"/>
                    </a:lnTo>
                    <a:lnTo>
                      <a:pt x="136182" y="96948"/>
                    </a:lnTo>
                    <a:lnTo>
                      <a:pt x="162200" y="96948"/>
                    </a:lnTo>
                    <a:lnTo>
                      <a:pt x="162200" y="122966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3E406122-E0EA-685B-EE59-E85A36E919EC}"/>
                  </a:ext>
                </a:extLst>
              </p:cNvPr>
              <p:cNvSpPr/>
              <p:nvPr/>
            </p:nvSpPr>
            <p:spPr>
              <a:xfrm>
                <a:off x="3666821" y="5758761"/>
                <a:ext cx="104278" cy="13628"/>
              </a:xfrm>
              <a:custGeom>
                <a:avLst/>
                <a:gdLst>
                  <a:gd name="connsiteX0" fmla="*/ 6298 w 104278"/>
                  <a:gd name="connsiteY0" fmla="*/ 13629 h 13628"/>
                  <a:gd name="connsiteX1" fmla="*/ 97981 w 104278"/>
                  <a:gd name="connsiteY1" fmla="*/ 13629 h 13628"/>
                  <a:gd name="connsiteX2" fmla="*/ 104279 w 104278"/>
                  <a:gd name="connsiteY2" fmla="*/ 7330 h 13628"/>
                  <a:gd name="connsiteX3" fmla="*/ 97981 w 104278"/>
                  <a:gd name="connsiteY3" fmla="*/ 0 h 13628"/>
                  <a:gd name="connsiteX4" fmla="*/ 6298 w 104278"/>
                  <a:gd name="connsiteY4" fmla="*/ 0 h 13628"/>
                  <a:gd name="connsiteX5" fmla="*/ 0 w 104278"/>
                  <a:gd name="connsiteY5" fmla="*/ 6298 h 13628"/>
                  <a:gd name="connsiteX6" fmla="*/ 6298 w 104278"/>
                  <a:gd name="connsiteY6" fmla="*/ 13629 h 13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278" h="13628">
                    <a:moveTo>
                      <a:pt x="6298" y="13629"/>
                    </a:moveTo>
                    <a:lnTo>
                      <a:pt x="97981" y="13629"/>
                    </a:lnTo>
                    <a:cubicBezTo>
                      <a:pt x="101078" y="13629"/>
                      <a:pt x="104279" y="10531"/>
                      <a:pt x="104279" y="7330"/>
                    </a:cubicBezTo>
                    <a:cubicBezTo>
                      <a:pt x="104279" y="4130"/>
                      <a:pt x="101181" y="0"/>
                      <a:pt x="97981" y="0"/>
                    </a:cubicBezTo>
                    <a:lnTo>
                      <a:pt x="6298" y="0"/>
                    </a:lnTo>
                    <a:cubicBezTo>
                      <a:pt x="3201" y="0"/>
                      <a:pt x="0" y="3097"/>
                      <a:pt x="0" y="6298"/>
                    </a:cubicBezTo>
                    <a:cubicBezTo>
                      <a:pt x="0" y="9498"/>
                      <a:pt x="3097" y="13629"/>
                      <a:pt x="6298" y="13629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C1D8B655-F8EF-BF65-C210-25815C74C8F4}"/>
                  </a:ext>
                </a:extLst>
              </p:cNvPr>
              <p:cNvSpPr/>
              <p:nvPr/>
            </p:nvSpPr>
            <p:spPr>
              <a:xfrm>
                <a:off x="3666821" y="5810900"/>
                <a:ext cx="64735" cy="13628"/>
              </a:xfrm>
              <a:custGeom>
                <a:avLst/>
                <a:gdLst>
                  <a:gd name="connsiteX0" fmla="*/ 6298 w 64735"/>
                  <a:gd name="connsiteY0" fmla="*/ 13629 h 13628"/>
                  <a:gd name="connsiteX1" fmla="*/ 58437 w 64735"/>
                  <a:gd name="connsiteY1" fmla="*/ 13629 h 13628"/>
                  <a:gd name="connsiteX2" fmla="*/ 64735 w 64735"/>
                  <a:gd name="connsiteY2" fmla="*/ 7331 h 13628"/>
                  <a:gd name="connsiteX3" fmla="*/ 58437 w 64735"/>
                  <a:gd name="connsiteY3" fmla="*/ 0 h 13628"/>
                  <a:gd name="connsiteX4" fmla="*/ 6298 w 64735"/>
                  <a:gd name="connsiteY4" fmla="*/ 0 h 13628"/>
                  <a:gd name="connsiteX5" fmla="*/ 0 w 64735"/>
                  <a:gd name="connsiteY5" fmla="*/ 6298 h 13628"/>
                  <a:gd name="connsiteX6" fmla="*/ 6298 w 64735"/>
                  <a:gd name="connsiteY6" fmla="*/ 13629 h 13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735" h="13628">
                    <a:moveTo>
                      <a:pt x="6298" y="13629"/>
                    </a:moveTo>
                    <a:lnTo>
                      <a:pt x="58437" y="13629"/>
                    </a:lnTo>
                    <a:cubicBezTo>
                      <a:pt x="61535" y="13629"/>
                      <a:pt x="64735" y="10531"/>
                      <a:pt x="64735" y="7331"/>
                    </a:cubicBezTo>
                    <a:cubicBezTo>
                      <a:pt x="64735" y="4233"/>
                      <a:pt x="61638" y="0"/>
                      <a:pt x="58437" y="0"/>
                    </a:cubicBezTo>
                    <a:lnTo>
                      <a:pt x="6298" y="0"/>
                    </a:lnTo>
                    <a:cubicBezTo>
                      <a:pt x="3201" y="0"/>
                      <a:pt x="0" y="3098"/>
                      <a:pt x="0" y="6298"/>
                    </a:cubicBezTo>
                    <a:cubicBezTo>
                      <a:pt x="0" y="9499"/>
                      <a:pt x="3097" y="13629"/>
                      <a:pt x="6298" y="13629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BD7290E6-0EBC-9F13-FE21-8C216FB9A6B0}"/>
                  </a:ext>
                </a:extLst>
              </p:cNvPr>
              <p:cNvSpPr/>
              <p:nvPr/>
            </p:nvSpPr>
            <p:spPr>
              <a:xfrm>
                <a:off x="3666821" y="5954826"/>
                <a:ext cx="104278" cy="12596"/>
              </a:xfrm>
              <a:custGeom>
                <a:avLst/>
                <a:gdLst>
                  <a:gd name="connsiteX0" fmla="*/ 97981 w 104278"/>
                  <a:gd name="connsiteY0" fmla="*/ 0 h 12596"/>
                  <a:gd name="connsiteX1" fmla="*/ 6298 w 104278"/>
                  <a:gd name="connsiteY1" fmla="*/ 0 h 12596"/>
                  <a:gd name="connsiteX2" fmla="*/ 0 w 104278"/>
                  <a:gd name="connsiteY2" fmla="*/ 6298 h 12596"/>
                  <a:gd name="connsiteX3" fmla="*/ 6298 w 104278"/>
                  <a:gd name="connsiteY3" fmla="*/ 12596 h 12596"/>
                  <a:gd name="connsiteX4" fmla="*/ 97981 w 104278"/>
                  <a:gd name="connsiteY4" fmla="*/ 12596 h 12596"/>
                  <a:gd name="connsiteX5" fmla="*/ 104279 w 104278"/>
                  <a:gd name="connsiteY5" fmla="*/ 6298 h 12596"/>
                  <a:gd name="connsiteX6" fmla="*/ 97981 w 104278"/>
                  <a:gd name="connsiteY6" fmla="*/ 0 h 12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278" h="12596">
                    <a:moveTo>
                      <a:pt x="97981" y="0"/>
                    </a:moveTo>
                    <a:lnTo>
                      <a:pt x="6298" y="0"/>
                    </a:lnTo>
                    <a:cubicBezTo>
                      <a:pt x="3201" y="0"/>
                      <a:pt x="0" y="3098"/>
                      <a:pt x="0" y="6298"/>
                    </a:cubicBezTo>
                    <a:cubicBezTo>
                      <a:pt x="0" y="9499"/>
                      <a:pt x="3097" y="12596"/>
                      <a:pt x="6298" y="12596"/>
                    </a:cubicBezTo>
                    <a:lnTo>
                      <a:pt x="97981" y="12596"/>
                    </a:lnTo>
                    <a:cubicBezTo>
                      <a:pt x="101078" y="12596"/>
                      <a:pt x="104279" y="9499"/>
                      <a:pt x="104279" y="6298"/>
                    </a:cubicBezTo>
                    <a:cubicBezTo>
                      <a:pt x="104279" y="3098"/>
                      <a:pt x="101078" y="0"/>
                      <a:pt x="97981" y="0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B728718F-17A2-6AE3-22D2-E369FF18140D}"/>
                  </a:ext>
                </a:extLst>
              </p:cNvPr>
              <p:cNvSpPr/>
              <p:nvPr/>
            </p:nvSpPr>
            <p:spPr>
              <a:xfrm>
                <a:off x="3666821" y="6006862"/>
                <a:ext cx="64735" cy="12596"/>
              </a:xfrm>
              <a:custGeom>
                <a:avLst/>
                <a:gdLst>
                  <a:gd name="connsiteX0" fmla="*/ 6298 w 64735"/>
                  <a:gd name="connsiteY0" fmla="*/ 12596 h 12596"/>
                  <a:gd name="connsiteX1" fmla="*/ 58437 w 64735"/>
                  <a:gd name="connsiteY1" fmla="*/ 12596 h 12596"/>
                  <a:gd name="connsiteX2" fmla="*/ 64735 w 64735"/>
                  <a:gd name="connsiteY2" fmla="*/ 6298 h 12596"/>
                  <a:gd name="connsiteX3" fmla="*/ 58437 w 64735"/>
                  <a:gd name="connsiteY3" fmla="*/ 0 h 12596"/>
                  <a:gd name="connsiteX4" fmla="*/ 6298 w 64735"/>
                  <a:gd name="connsiteY4" fmla="*/ 0 h 12596"/>
                  <a:gd name="connsiteX5" fmla="*/ 0 w 64735"/>
                  <a:gd name="connsiteY5" fmla="*/ 6298 h 12596"/>
                  <a:gd name="connsiteX6" fmla="*/ 6298 w 64735"/>
                  <a:gd name="connsiteY6" fmla="*/ 12596 h 12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735" h="12596">
                    <a:moveTo>
                      <a:pt x="6298" y="12596"/>
                    </a:moveTo>
                    <a:lnTo>
                      <a:pt x="58437" y="12596"/>
                    </a:lnTo>
                    <a:cubicBezTo>
                      <a:pt x="61535" y="12596"/>
                      <a:pt x="64735" y="9498"/>
                      <a:pt x="64735" y="6298"/>
                    </a:cubicBezTo>
                    <a:cubicBezTo>
                      <a:pt x="64735" y="3201"/>
                      <a:pt x="61638" y="0"/>
                      <a:pt x="58437" y="0"/>
                    </a:cubicBezTo>
                    <a:lnTo>
                      <a:pt x="6298" y="0"/>
                    </a:lnTo>
                    <a:cubicBezTo>
                      <a:pt x="3201" y="0"/>
                      <a:pt x="0" y="3097"/>
                      <a:pt x="0" y="6298"/>
                    </a:cubicBezTo>
                    <a:cubicBezTo>
                      <a:pt x="0" y="9395"/>
                      <a:pt x="3097" y="12596"/>
                      <a:pt x="6298" y="12596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61CEE238-DF91-923D-7F33-CB71A77DB1BD}"/>
                  </a:ext>
                </a:extLst>
              </p:cNvPr>
              <p:cNvSpPr/>
              <p:nvPr/>
            </p:nvSpPr>
            <p:spPr>
              <a:xfrm>
                <a:off x="3666821" y="6149651"/>
                <a:ext cx="104278" cy="12596"/>
              </a:xfrm>
              <a:custGeom>
                <a:avLst/>
                <a:gdLst>
                  <a:gd name="connsiteX0" fmla="*/ 97981 w 104278"/>
                  <a:gd name="connsiteY0" fmla="*/ 0 h 12596"/>
                  <a:gd name="connsiteX1" fmla="*/ 6298 w 104278"/>
                  <a:gd name="connsiteY1" fmla="*/ 0 h 12596"/>
                  <a:gd name="connsiteX2" fmla="*/ 0 w 104278"/>
                  <a:gd name="connsiteY2" fmla="*/ 6298 h 12596"/>
                  <a:gd name="connsiteX3" fmla="*/ 6298 w 104278"/>
                  <a:gd name="connsiteY3" fmla="*/ 12596 h 12596"/>
                  <a:gd name="connsiteX4" fmla="*/ 97981 w 104278"/>
                  <a:gd name="connsiteY4" fmla="*/ 12596 h 12596"/>
                  <a:gd name="connsiteX5" fmla="*/ 104279 w 104278"/>
                  <a:gd name="connsiteY5" fmla="*/ 6298 h 12596"/>
                  <a:gd name="connsiteX6" fmla="*/ 97981 w 104278"/>
                  <a:gd name="connsiteY6" fmla="*/ 0 h 12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278" h="12596">
                    <a:moveTo>
                      <a:pt x="97981" y="0"/>
                    </a:moveTo>
                    <a:lnTo>
                      <a:pt x="6298" y="0"/>
                    </a:lnTo>
                    <a:cubicBezTo>
                      <a:pt x="3201" y="0"/>
                      <a:pt x="0" y="3098"/>
                      <a:pt x="0" y="6298"/>
                    </a:cubicBezTo>
                    <a:cubicBezTo>
                      <a:pt x="0" y="9499"/>
                      <a:pt x="3097" y="12596"/>
                      <a:pt x="6298" y="12596"/>
                    </a:cubicBezTo>
                    <a:lnTo>
                      <a:pt x="97981" y="12596"/>
                    </a:lnTo>
                    <a:cubicBezTo>
                      <a:pt x="101078" y="12596"/>
                      <a:pt x="104279" y="9499"/>
                      <a:pt x="104279" y="6298"/>
                    </a:cubicBezTo>
                    <a:cubicBezTo>
                      <a:pt x="104279" y="3098"/>
                      <a:pt x="101078" y="0"/>
                      <a:pt x="97981" y="0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FD68246F-8D71-F2AD-AAF3-601926400854}"/>
                  </a:ext>
                </a:extLst>
              </p:cNvPr>
              <p:cNvSpPr/>
              <p:nvPr/>
            </p:nvSpPr>
            <p:spPr>
              <a:xfrm>
                <a:off x="3666717" y="6202720"/>
                <a:ext cx="64735" cy="12596"/>
              </a:xfrm>
              <a:custGeom>
                <a:avLst/>
                <a:gdLst>
                  <a:gd name="connsiteX0" fmla="*/ 58437 w 64735"/>
                  <a:gd name="connsiteY0" fmla="*/ 12596 h 12596"/>
                  <a:gd name="connsiteX1" fmla="*/ 64735 w 64735"/>
                  <a:gd name="connsiteY1" fmla="*/ 6298 h 12596"/>
                  <a:gd name="connsiteX2" fmla="*/ 58437 w 64735"/>
                  <a:gd name="connsiteY2" fmla="*/ 0 h 12596"/>
                  <a:gd name="connsiteX3" fmla="*/ 6298 w 64735"/>
                  <a:gd name="connsiteY3" fmla="*/ 0 h 12596"/>
                  <a:gd name="connsiteX4" fmla="*/ 0 w 64735"/>
                  <a:gd name="connsiteY4" fmla="*/ 6298 h 12596"/>
                  <a:gd name="connsiteX5" fmla="*/ 6298 w 64735"/>
                  <a:gd name="connsiteY5" fmla="*/ 12596 h 12596"/>
                  <a:gd name="connsiteX6" fmla="*/ 58437 w 64735"/>
                  <a:gd name="connsiteY6" fmla="*/ 12596 h 12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735" h="12596">
                    <a:moveTo>
                      <a:pt x="58437" y="12596"/>
                    </a:moveTo>
                    <a:cubicBezTo>
                      <a:pt x="61535" y="12596"/>
                      <a:pt x="64735" y="9498"/>
                      <a:pt x="64735" y="6298"/>
                    </a:cubicBezTo>
                    <a:cubicBezTo>
                      <a:pt x="64735" y="3201"/>
                      <a:pt x="61638" y="0"/>
                      <a:pt x="58437" y="0"/>
                    </a:cubicBezTo>
                    <a:lnTo>
                      <a:pt x="6298" y="0"/>
                    </a:lnTo>
                    <a:cubicBezTo>
                      <a:pt x="3201" y="0"/>
                      <a:pt x="0" y="3097"/>
                      <a:pt x="0" y="6298"/>
                    </a:cubicBezTo>
                    <a:cubicBezTo>
                      <a:pt x="0" y="9395"/>
                      <a:pt x="3097" y="12596"/>
                      <a:pt x="6298" y="12596"/>
                    </a:cubicBezTo>
                    <a:lnTo>
                      <a:pt x="58437" y="12596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3" name="Graphic 3">
              <a:extLst>
                <a:ext uri="{FF2B5EF4-FFF2-40B4-BE49-F238E27FC236}">
                  <a16:creationId xmlns:a16="http://schemas.microsoft.com/office/drawing/2014/main" id="{DE662A53-93CE-3EFF-259E-D9D950A4E654}"/>
                </a:ext>
              </a:extLst>
            </p:cNvPr>
            <p:cNvGrpSpPr/>
            <p:nvPr/>
          </p:nvGrpSpPr>
          <p:grpSpPr>
            <a:xfrm>
              <a:off x="1538441" y="5879493"/>
              <a:ext cx="667222" cy="640875"/>
              <a:chOff x="1846175" y="5699498"/>
              <a:chExt cx="611837" cy="587677"/>
            </a:xfrm>
            <a:grpFill/>
          </p:grpSpPr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CC67C9CF-34BD-FF56-A65E-B9EA3E414BDD}"/>
                  </a:ext>
                </a:extLst>
              </p:cNvPr>
              <p:cNvSpPr/>
              <p:nvPr/>
            </p:nvSpPr>
            <p:spPr>
              <a:xfrm>
                <a:off x="1871264" y="6195493"/>
                <a:ext cx="91682" cy="91682"/>
              </a:xfrm>
              <a:custGeom>
                <a:avLst/>
                <a:gdLst>
                  <a:gd name="connsiteX0" fmla="*/ 45841 w 91682"/>
                  <a:gd name="connsiteY0" fmla="*/ 0 h 91682"/>
                  <a:gd name="connsiteX1" fmla="*/ 0 w 91682"/>
                  <a:gd name="connsiteY1" fmla="*/ 45841 h 91682"/>
                  <a:gd name="connsiteX2" fmla="*/ 0 w 91682"/>
                  <a:gd name="connsiteY2" fmla="*/ 91683 h 91682"/>
                  <a:gd name="connsiteX3" fmla="*/ 91683 w 91682"/>
                  <a:gd name="connsiteY3" fmla="*/ 91683 h 91682"/>
                  <a:gd name="connsiteX4" fmla="*/ 91683 w 91682"/>
                  <a:gd name="connsiteY4" fmla="*/ 45841 h 91682"/>
                  <a:gd name="connsiteX5" fmla="*/ 45841 w 91682"/>
                  <a:gd name="connsiteY5" fmla="*/ 0 h 91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682" h="91682">
                    <a:moveTo>
                      <a:pt x="45841" y="0"/>
                    </a:moveTo>
                    <a:cubicBezTo>
                      <a:pt x="20856" y="0"/>
                      <a:pt x="0" y="20856"/>
                      <a:pt x="0" y="45841"/>
                    </a:cubicBezTo>
                    <a:lnTo>
                      <a:pt x="0" y="91683"/>
                    </a:lnTo>
                    <a:lnTo>
                      <a:pt x="91683" y="91683"/>
                    </a:lnTo>
                    <a:lnTo>
                      <a:pt x="91683" y="45841"/>
                    </a:lnTo>
                    <a:cubicBezTo>
                      <a:pt x="91683" y="19823"/>
                      <a:pt x="70827" y="0"/>
                      <a:pt x="45841" y="0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625AB5E0-DB41-5688-DD6D-6CDE8D5548AE}"/>
                  </a:ext>
                </a:extLst>
              </p:cNvPr>
              <p:cNvSpPr/>
              <p:nvPr/>
            </p:nvSpPr>
            <p:spPr>
              <a:xfrm>
                <a:off x="2027579" y="6195493"/>
                <a:ext cx="91682" cy="91682"/>
              </a:xfrm>
              <a:custGeom>
                <a:avLst/>
                <a:gdLst>
                  <a:gd name="connsiteX0" fmla="*/ 45841 w 91682"/>
                  <a:gd name="connsiteY0" fmla="*/ 0 h 91682"/>
                  <a:gd name="connsiteX1" fmla="*/ 0 w 91682"/>
                  <a:gd name="connsiteY1" fmla="*/ 45841 h 91682"/>
                  <a:gd name="connsiteX2" fmla="*/ 0 w 91682"/>
                  <a:gd name="connsiteY2" fmla="*/ 91683 h 91682"/>
                  <a:gd name="connsiteX3" fmla="*/ 91683 w 91682"/>
                  <a:gd name="connsiteY3" fmla="*/ 91683 h 91682"/>
                  <a:gd name="connsiteX4" fmla="*/ 91683 w 91682"/>
                  <a:gd name="connsiteY4" fmla="*/ 45841 h 91682"/>
                  <a:gd name="connsiteX5" fmla="*/ 45841 w 91682"/>
                  <a:gd name="connsiteY5" fmla="*/ 0 h 91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682" h="91682">
                    <a:moveTo>
                      <a:pt x="45841" y="0"/>
                    </a:moveTo>
                    <a:cubicBezTo>
                      <a:pt x="20856" y="0"/>
                      <a:pt x="0" y="20856"/>
                      <a:pt x="0" y="45841"/>
                    </a:cubicBezTo>
                    <a:lnTo>
                      <a:pt x="0" y="91683"/>
                    </a:lnTo>
                    <a:lnTo>
                      <a:pt x="91683" y="91683"/>
                    </a:lnTo>
                    <a:lnTo>
                      <a:pt x="91683" y="45841"/>
                    </a:lnTo>
                    <a:cubicBezTo>
                      <a:pt x="91683" y="19823"/>
                      <a:pt x="70827" y="0"/>
                      <a:pt x="45841" y="0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9ACD96F9-411E-0164-29FB-73CC477A3E3A}"/>
                  </a:ext>
                </a:extLst>
              </p:cNvPr>
              <p:cNvSpPr/>
              <p:nvPr/>
            </p:nvSpPr>
            <p:spPr>
              <a:xfrm>
                <a:off x="2041104" y="6117335"/>
                <a:ext cx="64632" cy="64631"/>
              </a:xfrm>
              <a:custGeom>
                <a:avLst/>
                <a:gdLst>
                  <a:gd name="connsiteX0" fmla="*/ 32316 w 64632"/>
                  <a:gd name="connsiteY0" fmla="*/ 64632 h 64631"/>
                  <a:gd name="connsiteX1" fmla="*/ 64632 w 64632"/>
                  <a:gd name="connsiteY1" fmla="*/ 32316 h 64631"/>
                  <a:gd name="connsiteX2" fmla="*/ 32316 w 64632"/>
                  <a:gd name="connsiteY2" fmla="*/ 0 h 64631"/>
                  <a:gd name="connsiteX3" fmla="*/ 0 w 64632"/>
                  <a:gd name="connsiteY3" fmla="*/ 32316 h 64631"/>
                  <a:gd name="connsiteX4" fmla="*/ 32316 w 64632"/>
                  <a:gd name="connsiteY4" fmla="*/ 64632 h 6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632" h="64631">
                    <a:moveTo>
                      <a:pt x="32316" y="64632"/>
                    </a:moveTo>
                    <a:cubicBezTo>
                      <a:pt x="50074" y="64632"/>
                      <a:pt x="64632" y="50074"/>
                      <a:pt x="64632" y="32316"/>
                    </a:cubicBezTo>
                    <a:cubicBezTo>
                      <a:pt x="64632" y="14557"/>
                      <a:pt x="50074" y="0"/>
                      <a:pt x="32316" y="0"/>
                    </a:cubicBezTo>
                    <a:cubicBezTo>
                      <a:pt x="14558" y="0"/>
                      <a:pt x="0" y="14557"/>
                      <a:pt x="0" y="32316"/>
                    </a:cubicBezTo>
                    <a:cubicBezTo>
                      <a:pt x="0" y="50074"/>
                      <a:pt x="14661" y="64632"/>
                      <a:pt x="32316" y="64632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E1FA9C65-17BB-9A6D-C551-8CA64D712656}"/>
                  </a:ext>
                </a:extLst>
              </p:cNvPr>
              <p:cNvSpPr/>
              <p:nvPr/>
            </p:nvSpPr>
            <p:spPr>
              <a:xfrm>
                <a:off x="1884790" y="6117335"/>
                <a:ext cx="64632" cy="64631"/>
              </a:xfrm>
              <a:custGeom>
                <a:avLst/>
                <a:gdLst>
                  <a:gd name="connsiteX0" fmla="*/ 32316 w 64632"/>
                  <a:gd name="connsiteY0" fmla="*/ 64632 h 64631"/>
                  <a:gd name="connsiteX1" fmla="*/ 64632 w 64632"/>
                  <a:gd name="connsiteY1" fmla="*/ 32316 h 64631"/>
                  <a:gd name="connsiteX2" fmla="*/ 32316 w 64632"/>
                  <a:gd name="connsiteY2" fmla="*/ 0 h 64631"/>
                  <a:gd name="connsiteX3" fmla="*/ 0 w 64632"/>
                  <a:gd name="connsiteY3" fmla="*/ 32316 h 64631"/>
                  <a:gd name="connsiteX4" fmla="*/ 32316 w 64632"/>
                  <a:gd name="connsiteY4" fmla="*/ 64632 h 6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632" h="64631">
                    <a:moveTo>
                      <a:pt x="32316" y="64632"/>
                    </a:moveTo>
                    <a:cubicBezTo>
                      <a:pt x="50074" y="64632"/>
                      <a:pt x="64632" y="50074"/>
                      <a:pt x="64632" y="32316"/>
                    </a:cubicBezTo>
                    <a:cubicBezTo>
                      <a:pt x="64632" y="14557"/>
                      <a:pt x="50074" y="0"/>
                      <a:pt x="32316" y="0"/>
                    </a:cubicBezTo>
                    <a:cubicBezTo>
                      <a:pt x="14558" y="0"/>
                      <a:pt x="0" y="14557"/>
                      <a:pt x="0" y="32316"/>
                    </a:cubicBezTo>
                    <a:cubicBezTo>
                      <a:pt x="0" y="50074"/>
                      <a:pt x="14661" y="64632"/>
                      <a:pt x="32316" y="64632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53F357ED-3909-7C81-2A23-B5DEAAADF8CF}"/>
                  </a:ext>
                </a:extLst>
              </p:cNvPr>
              <p:cNvSpPr/>
              <p:nvPr/>
            </p:nvSpPr>
            <p:spPr>
              <a:xfrm>
                <a:off x="2379856" y="5935002"/>
                <a:ext cx="39646" cy="39646"/>
              </a:xfrm>
              <a:custGeom>
                <a:avLst/>
                <a:gdLst>
                  <a:gd name="connsiteX0" fmla="*/ 0 w 39646"/>
                  <a:gd name="connsiteY0" fmla="*/ 19823 h 39646"/>
                  <a:gd name="connsiteX1" fmla="*/ 19823 w 39646"/>
                  <a:gd name="connsiteY1" fmla="*/ 39647 h 39646"/>
                  <a:gd name="connsiteX2" fmla="*/ 39647 w 39646"/>
                  <a:gd name="connsiteY2" fmla="*/ 19823 h 39646"/>
                  <a:gd name="connsiteX3" fmla="*/ 19823 w 39646"/>
                  <a:gd name="connsiteY3" fmla="*/ 0 h 39646"/>
                  <a:gd name="connsiteX4" fmla="*/ 0 w 39646"/>
                  <a:gd name="connsiteY4" fmla="*/ 19823 h 39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46" h="39646">
                    <a:moveTo>
                      <a:pt x="0" y="19823"/>
                    </a:moveTo>
                    <a:cubicBezTo>
                      <a:pt x="0" y="30251"/>
                      <a:pt x="8363" y="39647"/>
                      <a:pt x="19823" y="39647"/>
                    </a:cubicBezTo>
                    <a:cubicBezTo>
                      <a:pt x="31284" y="39647"/>
                      <a:pt x="39647" y="31284"/>
                      <a:pt x="39647" y="19823"/>
                    </a:cubicBezTo>
                    <a:cubicBezTo>
                      <a:pt x="39647" y="8363"/>
                      <a:pt x="31284" y="0"/>
                      <a:pt x="19823" y="0"/>
                    </a:cubicBezTo>
                    <a:cubicBezTo>
                      <a:pt x="8363" y="0"/>
                      <a:pt x="0" y="8363"/>
                      <a:pt x="0" y="19823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17CBF8CC-5F12-911A-E78E-F02ACB807EE8}"/>
                  </a:ext>
                </a:extLst>
              </p:cNvPr>
              <p:cNvSpPr/>
              <p:nvPr/>
            </p:nvSpPr>
            <p:spPr>
              <a:xfrm>
                <a:off x="2197419" y="6117335"/>
                <a:ext cx="64632" cy="64631"/>
              </a:xfrm>
              <a:custGeom>
                <a:avLst/>
                <a:gdLst>
                  <a:gd name="connsiteX0" fmla="*/ 32316 w 64632"/>
                  <a:gd name="connsiteY0" fmla="*/ 64632 h 64631"/>
                  <a:gd name="connsiteX1" fmla="*/ 64632 w 64632"/>
                  <a:gd name="connsiteY1" fmla="*/ 32316 h 64631"/>
                  <a:gd name="connsiteX2" fmla="*/ 32316 w 64632"/>
                  <a:gd name="connsiteY2" fmla="*/ 0 h 64631"/>
                  <a:gd name="connsiteX3" fmla="*/ 0 w 64632"/>
                  <a:gd name="connsiteY3" fmla="*/ 32316 h 64631"/>
                  <a:gd name="connsiteX4" fmla="*/ 32316 w 64632"/>
                  <a:gd name="connsiteY4" fmla="*/ 64632 h 6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632" h="64631">
                    <a:moveTo>
                      <a:pt x="32316" y="64632"/>
                    </a:moveTo>
                    <a:cubicBezTo>
                      <a:pt x="50074" y="64632"/>
                      <a:pt x="64632" y="50074"/>
                      <a:pt x="64632" y="32316"/>
                    </a:cubicBezTo>
                    <a:cubicBezTo>
                      <a:pt x="64632" y="14557"/>
                      <a:pt x="50074" y="0"/>
                      <a:pt x="32316" y="0"/>
                    </a:cubicBezTo>
                    <a:cubicBezTo>
                      <a:pt x="14558" y="0"/>
                      <a:pt x="0" y="14557"/>
                      <a:pt x="0" y="32316"/>
                    </a:cubicBezTo>
                    <a:cubicBezTo>
                      <a:pt x="0" y="50074"/>
                      <a:pt x="14661" y="64632"/>
                      <a:pt x="32316" y="64632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3F118595-920E-2611-0BD9-A35C660DEFE2}"/>
                  </a:ext>
                </a:extLst>
              </p:cNvPr>
              <p:cNvSpPr/>
              <p:nvPr/>
            </p:nvSpPr>
            <p:spPr>
              <a:xfrm>
                <a:off x="1858772" y="5829691"/>
                <a:ext cx="39646" cy="39646"/>
              </a:xfrm>
              <a:custGeom>
                <a:avLst/>
                <a:gdLst>
                  <a:gd name="connsiteX0" fmla="*/ 19823 w 39646"/>
                  <a:gd name="connsiteY0" fmla="*/ 39647 h 39646"/>
                  <a:gd name="connsiteX1" fmla="*/ 39647 w 39646"/>
                  <a:gd name="connsiteY1" fmla="*/ 19823 h 39646"/>
                  <a:gd name="connsiteX2" fmla="*/ 19823 w 39646"/>
                  <a:gd name="connsiteY2" fmla="*/ 0 h 39646"/>
                  <a:gd name="connsiteX3" fmla="*/ 0 w 39646"/>
                  <a:gd name="connsiteY3" fmla="*/ 19823 h 39646"/>
                  <a:gd name="connsiteX4" fmla="*/ 19823 w 39646"/>
                  <a:gd name="connsiteY4" fmla="*/ 39647 h 39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46" h="39646">
                    <a:moveTo>
                      <a:pt x="19823" y="39647"/>
                    </a:moveTo>
                    <a:cubicBezTo>
                      <a:pt x="30251" y="39647"/>
                      <a:pt x="39647" y="31284"/>
                      <a:pt x="39647" y="19823"/>
                    </a:cubicBezTo>
                    <a:cubicBezTo>
                      <a:pt x="39647" y="8363"/>
                      <a:pt x="31284" y="0"/>
                      <a:pt x="19823" y="0"/>
                    </a:cubicBezTo>
                    <a:cubicBezTo>
                      <a:pt x="8363" y="0"/>
                      <a:pt x="0" y="8363"/>
                      <a:pt x="0" y="19823"/>
                    </a:cubicBezTo>
                    <a:cubicBezTo>
                      <a:pt x="0" y="31284"/>
                      <a:pt x="8363" y="39647"/>
                      <a:pt x="19823" y="39647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29CBFB85-82BF-1892-4585-9303349DA0AE}"/>
                  </a:ext>
                </a:extLst>
              </p:cNvPr>
              <p:cNvSpPr/>
              <p:nvPr/>
            </p:nvSpPr>
            <p:spPr>
              <a:xfrm>
                <a:off x="2105737" y="5699498"/>
                <a:ext cx="91682" cy="91682"/>
              </a:xfrm>
              <a:custGeom>
                <a:avLst/>
                <a:gdLst>
                  <a:gd name="connsiteX0" fmla="*/ 45841 w 91682"/>
                  <a:gd name="connsiteY0" fmla="*/ 91682 h 91682"/>
                  <a:gd name="connsiteX1" fmla="*/ 91683 w 91682"/>
                  <a:gd name="connsiteY1" fmla="*/ 45841 h 91682"/>
                  <a:gd name="connsiteX2" fmla="*/ 45841 w 91682"/>
                  <a:gd name="connsiteY2" fmla="*/ 0 h 91682"/>
                  <a:gd name="connsiteX3" fmla="*/ 0 w 91682"/>
                  <a:gd name="connsiteY3" fmla="*/ 45841 h 91682"/>
                  <a:gd name="connsiteX4" fmla="*/ 45841 w 91682"/>
                  <a:gd name="connsiteY4" fmla="*/ 91682 h 91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682" h="91682">
                    <a:moveTo>
                      <a:pt x="45841" y="91682"/>
                    </a:moveTo>
                    <a:cubicBezTo>
                      <a:pt x="70827" y="91682"/>
                      <a:pt x="91683" y="70827"/>
                      <a:pt x="91683" y="45841"/>
                    </a:cubicBezTo>
                    <a:cubicBezTo>
                      <a:pt x="91683" y="20856"/>
                      <a:pt x="70827" y="0"/>
                      <a:pt x="45841" y="0"/>
                    </a:cubicBezTo>
                    <a:cubicBezTo>
                      <a:pt x="20856" y="0"/>
                      <a:pt x="0" y="20856"/>
                      <a:pt x="0" y="45841"/>
                    </a:cubicBezTo>
                    <a:cubicBezTo>
                      <a:pt x="0" y="70827"/>
                      <a:pt x="20856" y="91682"/>
                      <a:pt x="45841" y="91682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F42DCD03-DCEF-3228-141B-7CEC09C37847}"/>
                  </a:ext>
                </a:extLst>
              </p:cNvPr>
              <p:cNvSpPr/>
              <p:nvPr/>
            </p:nvSpPr>
            <p:spPr>
              <a:xfrm>
                <a:off x="2340209" y="6195493"/>
                <a:ext cx="91682" cy="91682"/>
              </a:xfrm>
              <a:custGeom>
                <a:avLst/>
                <a:gdLst>
                  <a:gd name="connsiteX0" fmla="*/ 45841 w 91682"/>
                  <a:gd name="connsiteY0" fmla="*/ 0 h 91682"/>
                  <a:gd name="connsiteX1" fmla="*/ 0 w 91682"/>
                  <a:gd name="connsiteY1" fmla="*/ 45841 h 91682"/>
                  <a:gd name="connsiteX2" fmla="*/ 0 w 91682"/>
                  <a:gd name="connsiteY2" fmla="*/ 91683 h 91682"/>
                  <a:gd name="connsiteX3" fmla="*/ 91683 w 91682"/>
                  <a:gd name="connsiteY3" fmla="*/ 91683 h 91682"/>
                  <a:gd name="connsiteX4" fmla="*/ 91683 w 91682"/>
                  <a:gd name="connsiteY4" fmla="*/ 45841 h 91682"/>
                  <a:gd name="connsiteX5" fmla="*/ 45841 w 91682"/>
                  <a:gd name="connsiteY5" fmla="*/ 0 h 91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682" h="91682">
                    <a:moveTo>
                      <a:pt x="45841" y="0"/>
                    </a:moveTo>
                    <a:cubicBezTo>
                      <a:pt x="20856" y="0"/>
                      <a:pt x="0" y="20856"/>
                      <a:pt x="0" y="45841"/>
                    </a:cubicBezTo>
                    <a:lnTo>
                      <a:pt x="0" y="91683"/>
                    </a:lnTo>
                    <a:lnTo>
                      <a:pt x="91683" y="91683"/>
                    </a:lnTo>
                    <a:lnTo>
                      <a:pt x="91683" y="45841"/>
                    </a:lnTo>
                    <a:cubicBezTo>
                      <a:pt x="91683" y="19823"/>
                      <a:pt x="70930" y="0"/>
                      <a:pt x="45841" y="0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6FFC4BC2-E8C8-3EA7-268A-A96C54E1D57E}"/>
                  </a:ext>
                </a:extLst>
              </p:cNvPr>
              <p:cNvSpPr/>
              <p:nvPr/>
            </p:nvSpPr>
            <p:spPr>
              <a:xfrm>
                <a:off x="2353734" y="6117335"/>
                <a:ext cx="64632" cy="64631"/>
              </a:xfrm>
              <a:custGeom>
                <a:avLst/>
                <a:gdLst>
                  <a:gd name="connsiteX0" fmla="*/ 32316 w 64632"/>
                  <a:gd name="connsiteY0" fmla="*/ 64632 h 64631"/>
                  <a:gd name="connsiteX1" fmla="*/ 64632 w 64632"/>
                  <a:gd name="connsiteY1" fmla="*/ 32316 h 64631"/>
                  <a:gd name="connsiteX2" fmla="*/ 32316 w 64632"/>
                  <a:gd name="connsiteY2" fmla="*/ 0 h 64631"/>
                  <a:gd name="connsiteX3" fmla="*/ 0 w 64632"/>
                  <a:gd name="connsiteY3" fmla="*/ 32316 h 64631"/>
                  <a:gd name="connsiteX4" fmla="*/ 32316 w 64632"/>
                  <a:gd name="connsiteY4" fmla="*/ 64632 h 6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632" h="64631">
                    <a:moveTo>
                      <a:pt x="32316" y="64632"/>
                    </a:moveTo>
                    <a:cubicBezTo>
                      <a:pt x="50074" y="64632"/>
                      <a:pt x="64632" y="50074"/>
                      <a:pt x="64632" y="32316"/>
                    </a:cubicBezTo>
                    <a:cubicBezTo>
                      <a:pt x="64632" y="14557"/>
                      <a:pt x="50074" y="0"/>
                      <a:pt x="32316" y="0"/>
                    </a:cubicBezTo>
                    <a:cubicBezTo>
                      <a:pt x="14558" y="0"/>
                      <a:pt x="0" y="14557"/>
                      <a:pt x="0" y="32316"/>
                    </a:cubicBezTo>
                    <a:cubicBezTo>
                      <a:pt x="0" y="50074"/>
                      <a:pt x="14661" y="64632"/>
                      <a:pt x="32316" y="64632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869580B9-17CD-72C5-D3D3-F295E0C40022}"/>
                  </a:ext>
                </a:extLst>
              </p:cNvPr>
              <p:cNvSpPr/>
              <p:nvPr/>
            </p:nvSpPr>
            <p:spPr>
              <a:xfrm>
                <a:off x="2183894" y="6195493"/>
                <a:ext cx="91682" cy="91682"/>
              </a:xfrm>
              <a:custGeom>
                <a:avLst/>
                <a:gdLst>
                  <a:gd name="connsiteX0" fmla="*/ 45841 w 91682"/>
                  <a:gd name="connsiteY0" fmla="*/ 0 h 91682"/>
                  <a:gd name="connsiteX1" fmla="*/ 0 w 91682"/>
                  <a:gd name="connsiteY1" fmla="*/ 45841 h 91682"/>
                  <a:gd name="connsiteX2" fmla="*/ 0 w 91682"/>
                  <a:gd name="connsiteY2" fmla="*/ 91683 h 91682"/>
                  <a:gd name="connsiteX3" fmla="*/ 91683 w 91682"/>
                  <a:gd name="connsiteY3" fmla="*/ 91683 h 91682"/>
                  <a:gd name="connsiteX4" fmla="*/ 91683 w 91682"/>
                  <a:gd name="connsiteY4" fmla="*/ 45841 h 91682"/>
                  <a:gd name="connsiteX5" fmla="*/ 45841 w 91682"/>
                  <a:gd name="connsiteY5" fmla="*/ 0 h 91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682" h="91682">
                    <a:moveTo>
                      <a:pt x="45841" y="0"/>
                    </a:moveTo>
                    <a:cubicBezTo>
                      <a:pt x="20856" y="0"/>
                      <a:pt x="0" y="20856"/>
                      <a:pt x="0" y="45841"/>
                    </a:cubicBezTo>
                    <a:lnTo>
                      <a:pt x="0" y="91683"/>
                    </a:lnTo>
                    <a:lnTo>
                      <a:pt x="91683" y="91683"/>
                    </a:lnTo>
                    <a:lnTo>
                      <a:pt x="91683" y="45841"/>
                    </a:lnTo>
                    <a:cubicBezTo>
                      <a:pt x="91683" y="19823"/>
                      <a:pt x="70930" y="0"/>
                      <a:pt x="45841" y="0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924BE92E-CC1A-5680-A5C5-A6B1086DE784}"/>
                  </a:ext>
                </a:extLst>
              </p:cNvPr>
              <p:cNvSpPr/>
              <p:nvPr/>
            </p:nvSpPr>
            <p:spPr>
              <a:xfrm>
                <a:off x="1846175" y="5706621"/>
                <a:ext cx="611837" cy="318205"/>
              </a:xfrm>
              <a:custGeom>
                <a:avLst/>
                <a:gdLst>
                  <a:gd name="connsiteX0" fmla="*/ 605540 w 611837"/>
                  <a:gd name="connsiteY0" fmla="*/ 306538 h 318205"/>
                  <a:gd name="connsiteX1" fmla="*/ 389858 w 611837"/>
                  <a:gd name="connsiteY1" fmla="*/ 306538 h 318205"/>
                  <a:gd name="connsiteX2" fmla="*/ 389858 w 611837"/>
                  <a:gd name="connsiteY2" fmla="*/ 266892 h 318205"/>
                  <a:gd name="connsiteX3" fmla="*/ 331524 w 611837"/>
                  <a:gd name="connsiteY3" fmla="*/ 266892 h 318205"/>
                  <a:gd name="connsiteX4" fmla="*/ 325226 w 611837"/>
                  <a:gd name="connsiteY4" fmla="*/ 260594 h 318205"/>
                  <a:gd name="connsiteX5" fmla="*/ 331524 w 611837"/>
                  <a:gd name="connsiteY5" fmla="*/ 254296 h 318205"/>
                  <a:gd name="connsiteX6" fmla="*/ 389858 w 611837"/>
                  <a:gd name="connsiteY6" fmla="*/ 254296 h 318205"/>
                  <a:gd name="connsiteX7" fmla="*/ 389858 w 611837"/>
                  <a:gd name="connsiteY7" fmla="*/ 155283 h 318205"/>
                  <a:gd name="connsiteX8" fmla="*/ 392955 w 611837"/>
                  <a:gd name="connsiteY8" fmla="*/ 150120 h 318205"/>
                  <a:gd name="connsiteX9" fmla="*/ 482573 w 611837"/>
                  <a:gd name="connsiteY9" fmla="*/ 87553 h 318205"/>
                  <a:gd name="connsiteX10" fmla="*/ 513857 w 611837"/>
                  <a:gd name="connsiteY10" fmla="*/ 28186 h 318205"/>
                  <a:gd name="connsiteX11" fmla="*/ 486806 w 611837"/>
                  <a:gd name="connsiteY11" fmla="*/ 0 h 318205"/>
                  <a:gd name="connsiteX12" fmla="*/ 454490 w 611837"/>
                  <a:gd name="connsiteY12" fmla="*/ 59367 h 318205"/>
                  <a:gd name="connsiteX13" fmla="*/ 452425 w 611837"/>
                  <a:gd name="connsiteY13" fmla="*/ 61432 h 318205"/>
                  <a:gd name="connsiteX14" fmla="*/ 400286 w 611837"/>
                  <a:gd name="connsiteY14" fmla="*/ 95813 h 318205"/>
                  <a:gd name="connsiteX15" fmla="*/ 397189 w 611837"/>
                  <a:gd name="connsiteY15" fmla="*/ 96845 h 318205"/>
                  <a:gd name="connsiteX16" fmla="*/ 214752 w 611837"/>
                  <a:gd name="connsiteY16" fmla="*/ 96845 h 318205"/>
                  <a:gd name="connsiteX17" fmla="*/ 211655 w 611837"/>
                  <a:gd name="connsiteY17" fmla="*/ 95813 h 318205"/>
                  <a:gd name="connsiteX18" fmla="*/ 154353 w 611837"/>
                  <a:gd name="connsiteY18" fmla="*/ 62464 h 318205"/>
                  <a:gd name="connsiteX19" fmla="*/ 152288 w 611837"/>
                  <a:gd name="connsiteY19" fmla="*/ 60399 h 318205"/>
                  <a:gd name="connsiteX20" fmla="*/ 119972 w 611837"/>
                  <a:gd name="connsiteY20" fmla="*/ 207 h 318205"/>
                  <a:gd name="connsiteX21" fmla="*/ 91786 w 611837"/>
                  <a:gd name="connsiteY21" fmla="*/ 27257 h 318205"/>
                  <a:gd name="connsiteX22" fmla="*/ 123070 w 611837"/>
                  <a:gd name="connsiteY22" fmla="*/ 86624 h 318205"/>
                  <a:gd name="connsiteX23" fmla="*/ 217850 w 611837"/>
                  <a:gd name="connsiteY23" fmla="*/ 148158 h 318205"/>
                  <a:gd name="connsiteX24" fmla="*/ 220947 w 611837"/>
                  <a:gd name="connsiteY24" fmla="*/ 153321 h 318205"/>
                  <a:gd name="connsiteX25" fmla="*/ 220947 w 611837"/>
                  <a:gd name="connsiteY25" fmla="*/ 214856 h 318205"/>
                  <a:gd name="connsiteX26" fmla="*/ 279281 w 611837"/>
                  <a:gd name="connsiteY26" fmla="*/ 214856 h 318205"/>
                  <a:gd name="connsiteX27" fmla="*/ 285579 w 611837"/>
                  <a:gd name="connsiteY27" fmla="*/ 221154 h 318205"/>
                  <a:gd name="connsiteX28" fmla="*/ 279281 w 611837"/>
                  <a:gd name="connsiteY28" fmla="*/ 227452 h 318205"/>
                  <a:gd name="connsiteX29" fmla="*/ 220947 w 611837"/>
                  <a:gd name="connsiteY29" fmla="*/ 227452 h 318205"/>
                  <a:gd name="connsiteX30" fmla="*/ 220947 w 611837"/>
                  <a:gd name="connsiteY30" fmla="*/ 305609 h 318205"/>
                  <a:gd name="connsiteX31" fmla="*/ 6298 w 611837"/>
                  <a:gd name="connsiteY31" fmla="*/ 305609 h 318205"/>
                  <a:gd name="connsiteX32" fmla="*/ 0 w 611837"/>
                  <a:gd name="connsiteY32" fmla="*/ 311907 h 318205"/>
                  <a:gd name="connsiteX33" fmla="*/ 6298 w 611837"/>
                  <a:gd name="connsiteY33" fmla="*/ 318205 h 318205"/>
                  <a:gd name="connsiteX34" fmla="*/ 605540 w 611837"/>
                  <a:gd name="connsiteY34" fmla="*/ 318205 h 318205"/>
                  <a:gd name="connsiteX35" fmla="*/ 611838 w 611837"/>
                  <a:gd name="connsiteY35" fmla="*/ 311907 h 318205"/>
                  <a:gd name="connsiteX36" fmla="*/ 605540 w 611837"/>
                  <a:gd name="connsiteY36" fmla="*/ 306538 h 318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11837" h="318205">
                    <a:moveTo>
                      <a:pt x="605540" y="306538"/>
                    </a:moveTo>
                    <a:lnTo>
                      <a:pt x="389858" y="306538"/>
                    </a:lnTo>
                    <a:lnTo>
                      <a:pt x="389858" y="266892"/>
                    </a:lnTo>
                    <a:lnTo>
                      <a:pt x="331524" y="266892"/>
                    </a:lnTo>
                    <a:cubicBezTo>
                      <a:pt x="328426" y="266892"/>
                      <a:pt x="325226" y="263794"/>
                      <a:pt x="325226" y="260594"/>
                    </a:cubicBezTo>
                    <a:cubicBezTo>
                      <a:pt x="325226" y="257496"/>
                      <a:pt x="328323" y="254296"/>
                      <a:pt x="331524" y="254296"/>
                    </a:cubicBezTo>
                    <a:lnTo>
                      <a:pt x="389858" y="254296"/>
                    </a:lnTo>
                    <a:lnTo>
                      <a:pt x="389858" y="155283"/>
                    </a:lnTo>
                    <a:cubicBezTo>
                      <a:pt x="389858" y="153218"/>
                      <a:pt x="390891" y="151153"/>
                      <a:pt x="392955" y="150120"/>
                    </a:cubicBezTo>
                    <a:lnTo>
                      <a:pt x="482573" y="87553"/>
                    </a:lnTo>
                    <a:lnTo>
                      <a:pt x="513857" y="28186"/>
                    </a:lnTo>
                    <a:lnTo>
                      <a:pt x="486806" y="0"/>
                    </a:lnTo>
                    <a:lnTo>
                      <a:pt x="454490" y="59367"/>
                    </a:lnTo>
                    <a:cubicBezTo>
                      <a:pt x="454490" y="60399"/>
                      <a:pt x="453458" y="61432"/>
                      <a:pt x="452425" y="61432"/>
                    </a:cubicBezTo>
                    <a:lnTo>
                      <a:pt x="400286" y="95813"/>
                    </a:lnTo>
                    <a:cubicBezTo>
                      <a:pt x="399253" y="96845"/>
                      <a:pt x="398221" y="96845"/>
                      <a:pt x="397189" y="96845"/>
                    </a:cubicBezTo>
                    <a:lnTo>
                      <a:pt x="214752" y="96845"/>
                    </a:lnTo>
                    <a:cubicBezTo>
                      <a:pt x="213720" y="96845"/>
                      <a:pt x="212687" y="96845"/>
                      <a:pt x="211655" y="95813"/>
                    </a:cubicBezTo>
                    <a:lnTo>
                      <a:pt x="154353" y="62464"/>
                    </a:lnTo>
                    <a:cubicBezTo>
                      <a:pt x="153321" y="61432"/>
                      <a:pt x="152288" y="61432"/>
                      <a:pt x="152288" y="60399"/>
                    </a:cubicBezTo>
                    <a:lnTo>
                      <a:pt x="119972" y="207"/>
                    </a:lnTo>
                    <a:lnTo>
                      <a:pt x="91786" y="27257"/>
                    </a:lnTo>
                    <a:lnTo>
                      <a:pt x="123070" y="86624"/>
                    </a:lnTo>
                    <a:lnTo>
                      <a:pt x="217850" y="148158"/>
                    </a:lnTo>
                    <a:cubicBezTo>
                      <a:pt x="219915" y="149191"/>
                      <a:pt x="220947" y="151256"/>
                      <a:pt x="220947" y="153321"/>
                    </a:cubicBezTo>
                    <a:lnTo>
                      <a:pt x="220947" y="214856"/>
                    </a:lnTo>
                    <a:lnTo>
                      <a:pt x="279281" y="214856"/>
                    </a:lnTo>
                    <a:cubicBezTo>
                      <a:pt x="282379" y="214856"/>
                      <a:pt x="285579" y="217953"/>
                      <a:pt x="285579" y="221154"/>
                    </a:cubicBezTo>
                    <a:cubicBezTo>
                      <a:pt x="285579" y="224251"/>
                      <a:pt x="282482" y="227452"/>
                      <a:pt x="279281" y="227452"/>
                    </a:cubicBezTo>
                    <a:lnTo>
                      <a:pt x="220947" y="227452"/>
                    </a:lnTo>
                    <a:lnTo>
                      <a:pt x="220947" y="305609"/>
                    </a:lnTo>
                    <a:lnTo>
                      <a:pt x="6298" y="305609"/>
                    </a:lnTo>
                    <a:cubicBezTo>
                      <a:pt x="3201" y="305609"/>
                      <a:pt x="0" y="308707"/>
                      <a:pt x="0" y="311907"/>
                    </a:cubicBezTo>
                    <a:cubicBezTo>
                      <a:pt x="0" y="315005"/>
                      <a:pt x="3097" y="318205"/>
                      <a:pt x="6298" y="318205"/>
                    </a:cubicBezTo>
                    <a:lnTo>
                      <a:pt x="605540" y="318205"/>
                    </a:lnTo>
                    <a:cubicBezTo>
                      <a:pt x="608637" y="318205"/>
                      <a:pt x="611838" y="315108"/>
                      <a:pt x="611838" y="311907"/>
                    </a:cubicBezTo>
                    <a:cubicBezTo>
                      <a:pt x="611838" y="308603"/>
                      <a:pt x="608637" y="306538"/>
                      <a:pt x="605540" y="306538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D06511BC-288D-A305-DABC-67C7DBC23F4B}"/>
                  </a:ext>
                </a:extLst>
              </p:cNvPr>
              <p:cNvSpPr/>
              <p:nvPr/>
            </p:nvSpPr>
            <p:spPr>
              <a:xfrm>
                <a:off x="2386050" y="5811004"/>
                <a:ext cx="26018" cy="26018"/>
              </a:xfrm>
              <a:custGeom>
                <a:avLst/>
                <a:gdLst>
                  <a:gd name="connsiteX0" fmla="*/ 0 w 26018"/>
                  <a:gd name="connsiteY0" fmla="*/ 0 h 26018"/>
                  <a:gd name="connsiteX1" fmla="*/ 26018 w 26018"/>
                  <a:gd name="connsiteY1" fmla="*/ 0 h 26018"/>
                  <a:gd name="connsiteX2" fmla="*/ 26018 w 26018"/>
                  <a:gd name="connsiteY2" fmla="*/ 26018 h 26018"/>
                  <a:gd name="connsiteX3" fmla="*/ 0 w 26018"/>
                  <a:gd name="connsiteY3" fmla="*/ 26018 h 2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18" h="26018">
                    <a:moveTo>
                      <a:pt x="0" y="0"/>
                    </a:moveTo>
                    <a:lnTo>
                      <a:pt x="26018" y="0"/>
                    </a:lnTo>
                    <a:lnTo>
                      <a:pt x="26018" y="26018"/>
                    </a:lnTo>
                    <a:lnTo>
                      <a:pt x="0" y="26018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B91EBDB3-4091-BFE9-F217-F16BED453D6A}"/>
                  </a:ext>
                </a:extLst>
              </p:cNvPr>
              <p:cNvSpPr/>
              <p:nvPr/>
            </p:nvSpPr>
            <p:spPr>
              <a:xfrm>
                <a:off x="2386050" y="5863040"/>
                <a:ext cx="26018" cy="26018"/>
              </a:xfrm>
              <a:custGeom>
                <a:avLst/>
                <a:gdLst>
                  <a:gd name="connsiteX0" fmla="*/ 0 w 26018"/>
                  <a:gd name="connsiteY0" fmla="*/ 0 h 26018"/>
                  <a:gd name="connsiteX1" fmla="*/ 26018 w 26018"/>
                  <a:gd name="connsiteY1" fmla="*/ 0 h 26018"/>
                  <a:gd name="connsiteX2" fmla="*/ 26018 w 26018"/>
                  <a:gd name="connsiteY2" fmla="*/ 26018 h 26018"/>
                  <a:gd name="connsiteX3" fmla="*/ 0 w 26018"/>
                  <a:gd name="connsiteY3" fmla="*/ 26018 h 2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18" h="26018">
                    <a:moveTo>
                      <a:pt x="0" y="0"/>
                    </a:moveTo>
                    <a:lnTo>
                      <a:pt x="26018" y="0"/>
                    </a:lnTo>
                    <a:lnTo>
                      <a:pt x="26018" y="26018"/>
                    </a:lnTo>
                    <a:lnTo>
                      <a:pt x="0" y="26018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76A798C6-D04F-CA38-C1BD-08E1FD25AD39}"/>
                  </a:ext>
                </a:extLst>
              </p:cNvPr>
              <p:cNvSpPr/>
              <p:nvPr/>
            </p:nvSpPr>
            <p:spPr>
              <a:xfrm>
                <a:off x="2412172" y="5837022"/>
                <a:ext cx="26018" cy="26018"/>
              </a:xfrm>
              <a:custGeom>
                <a:avLst/>
                <a:gdLst>
                  <a:gd name="connsiteX0" fmla="*/ 0 w 26018"/>
                  <a:gd name="connsiteY0" fmla="*/ 0 h 26018"/>
                  <a:gd name="connsiteX1" fmla="*/ 26018 w 26018"/>
                  <a:gd name="connsiteY1" fmla="*/ 0 h 26018"/>
                  <a:gd name="connsiteX2" fmla="*/ 26018 w 26018"/>
                  <a:gd name="connsiteY2" fmla="*/ 26018 h 26018"/>
                  <a:gd name="connsiteX3" fmla="*/ 0 w 26018"/>
                  <a:gd name="connsiteY3" fmla="*/ 26018 h 2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18" h="26018">
                    <a:moveTo>
                      <a:pt x="0" y="0"/>
                    </a:moveTo>
                    <a:lnTo>
                      <a:pt x="26018" y="0"/>
                    </a:lnTo>
                    <a:lnTo>
                      <a:pt x="26018" y="26018"/>
                    </a:lnTo>
                    <a:lnTo>
                      <a:pt x="0" y="26018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FFD135D7-28CC-FB91-5ECD-DF1826D4B30A}"/>
                  </a:ext>
                </a:extLst>
              </p:cNvPr>
              <p:cNvSpPr/>
              <p:nvPr/>
            </p:nvSpPr>
            <p:spPr>
              <a:xfrm>
                <a:off x="2360032" y="5837022"/>
                <a:ext cx="26018" cy="26018"/>
              </a:xfrm>
              <a:custGeom>
                <a:avLst/>
                <a:gdLst>
                  <a:gd name="connsiteX0" fmla="*/ 0 w 26018"/>
                  <a:gd name="connsiteY0" fmla="*/ 0 h 26018"/>
                  <a:gd name="connsiteX1" fmla="*/ 26018 w 26018"/>
                  <a:gd name="connsiteY1" fmla="*/ 0 h 26018"/>
                  <a:gd name="connsiteX2" fmla="*/ 26018 w 26018"/>
                  <a:gd name="connsiteY2" fmla="*/ 26018 h 26018"/>
                  <a:gd name="connsiteX3" fmla="*/ 0 w 26018"/>
                  <a:gd name="connsiteY3" fmla="*/ 26018 h 2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18" h="26018">
                    <a:moveTo>
                      <a:pt x="0" y="0"/>
                    </a:moveTo>
                    <a:lnTo>
                      <a:pt x="26018" y="0"/>
                    </a:lnTo>
                    <a:lnTo>
                      <a:pt x="26018" y="26018"/>
                    </a:lnTo>
                    <a:lnTo>
                      <a:pt x="0" y="26018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5126AA47-0315-B69A-0FCA-892BD3B09B25}"/>
                  </a:ext>
                </a:extLst>
              </p:cNvPr>
              <p:cNvSpPr/>
              <p:nvPr/>
            </p:nvSpPr>
            <p:spPr>
              <a:xfrm>
                <a:off x="1930631" y="5902686"/>
                <a:ext cx="26018" cy="26018"/>
              </a:xfrm>
              <a:custGeom>
                <a:avLst/>
                <a:gdLst>
                  <a:gd name="connsiteX0" fmla="*/ 0 w 26018"/>
                  <a:gd name="connsiteY0" fmla="*/ 0 h 26018"/>
                  <a:gd name="connsiteX1" fmla="*/ 26018 w 26018"/>
                  <a:gd name="connsiteY1" fmla="*/ 0 h 26018"/>
                  <a:gd name="connsiteX2" fmla="*/ 26018 w 26018"/>
                  <a:gd name="connsiteY2" fmla="*/ 26018 h 26018"/>
                  <a:gd name="connsiteX3" fmla="*/ 0 w 26018"/>
                  <a:gd name="connsiteY3" fmla="*/ 26018 h 2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18" h="26018">
                    <a:moveTo>
                      <a:pt x="0" y="0"/>
                    </a:moveTo>
                    <a:lnTo>
                      <a:pt x="26018" y="0"/>
                    </a:lnTo>
                    <a:lnTo>
                      <a:pt x="26018" y="26018"/>
                    </a:lnTo>
                    <a:lnTo>
                      <a:pt x="0" y="26018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CF76550B-7069-5407-0038-11A867891125}"/>
                  </a:ext>
                </a:extLst>
              </p:cNvPr>
              <p:cNvSpPr/>
              <p:nvPr/>
            </p:nvSpPr>
            <p:spPr>
              <a:xfrm>
                <a:off x="1930631" y="5954826"/>
                <a:ext cx="26018" cy="26018"/>
              </a:xfrm>
              <a:custGeom>
                <a:avLst/>
                <a:gdLst>
                  <a:gd name="connsiteX0" fmla="*/ 0 w 26018"/>
                  <a:gd name="connsiteY0" fmla="*/ 0 h 26018"/>
                  <a:gd name="connsiteX1" fmla="*/ 26018 w 26018"/>
                  <a:gd name="connsiteY1" fmla="*/ 0 h 26018"/>
                  <a:gd name="connsiteX2" fmla="*/ 26018 w 26018"/>
                  <a:gd name="connsiteY2" fmla="*/ 26018 h 26018"/>
                  <a:gd name="connsiteX3" fmla="*/ 0 w 26018"/>
                  <a:gd name="connsiteY3" fmla="*/ 26018 h 2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18" h="26018">
                    <a:moveTo>
                      <a:pt x="0" y="0"/>
                    </a:moveTo>
                    <a:lnTo>
                      <a:pt x="26018" y="0"/>
                    </a:lnTo>
                    <a:lnTo>
                      <a:pt x="26018" y="26018"/>
                    </a:lnTo>
                    <a:lnTo>
                      <a:pt x="0" y="26018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D60443CE-E7BE-55F8-CE9D-811E1791C0B1}"/>
                  </a:ext>
                </a:extLst>
              </p:cNvPr>
              <p:cNvSpPr/>
              <p:nvPr/>
            </p:nvSpPr>
            <p:spPr>
              <a:xfrm>
                <a:off x="1956752" y="5928704"/>
                <a:ext cx="26018" cy="26018"/>
              </a:xfrm>
              <a:custGeom>
                <a:avLst/>
                <a:gdLst>
                  <a:gd name="connsiteX0" fmla="*/ 0 w 26018"/>
                  <a:gd name="connsiteY0" fmla="*/ 0 h 26018"/>
                  <a:gd name="connsiteX1" fmla="*/ 26018 w 26018"/>
                  <a:gd name="connsiteY1" fmla="*/ 0 h 26018"/>
                  <a:gd name="connsiteX2" fmla="*/ 26018 w 26018"/>
                  <a:gd name="connsiteY2" fmla="*/ 26018 h 26018"/>
                  <a:gd name="connsiteX3" fmla="*/ 0 w 26018"/>
                  <a:gd name="connsiteY3" fmla="*/ 26018 h 2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18" h="26018">
                    <a:moveTo>
                      <a:pt x="0" y="0"/>
                    </a:moveTo>
                    <a:lnTo>
                      <a:pt x="26018" y="0"/>
                    </a:lnTo>
                    <a:lnTo>
                      <a:pt x="26018" y="26018"/>
                    </a:lnTo>
                    <a:lnTo>
                      <a:pt x="0" y="26018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61C1735C-A80A-57C6-FAD4-3B37E8A382E5}"/>
                  </a:ext>
                </a:extLst>
              </p:cNvPr>
              <p:cNvSpPr/>
              <p:nvPr/>
            </p:nvSpPr>
            <p:spPr>
              <a:xfrm>
                <a:off x="1904613" y="5928704"/>
                <a:ext cx="26018" cy="26018"/>
              </a:xfrm>
              <a:custGeom>
                <a:avLst/>
                <a:gdLst>
                  <a:gd name="connsiteX0" fmla="*/ 0 w 26018"/>
                  <a:gd name="connsiteY0" fmla="*/ 0 h 26018"/>
                  <a:gd name="connsiteX1" fmla="*/ 26018 w 26018"/>
                  <a:gd name="connsiteY1" fmla="*/ 0 h 26018"/>
                  <a:gd name="connsiteX2" fmla="*/ 26018 w 26018"/>
                  <a:gd name="connsiteY2" fmla="*/ 26018 h 26018"/>
                  <a:gd name="connsiteX3" fmla="*/ 0 w 26018"/>
                  <a:gd name="connsiteY3" fmla="*/ 26018 h 2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18" h="26018">
                    <a:moveTo>
                      <a:pt x="0" y="0"/>
                    </a:moveTo>
                    <a:lnTo>
                      <a:pt x="26018" y="0"/>
                    </a:lnTo>
                    <a:lnTo>
                      <a:pt x="26018" y="26018"/>
                    </a:lnTo>
                    <a:lnTo>
                      <a:pt x="0" y="26018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4" name="Graphic 3">
              <a:extLst>
                <a:ext uri="{FF2B5EF4-FFF2-40B4-BE49-F238E27FC236}">
                  <a16:creationId xmlns:a16="http://schemas.microsoft.com/office/drawing/2014/main" id="{399FA01C-944B-2979-D08F-416C95702A12}"/>
                </a:ext>
              </a:extLst>
            </p:cNvPr>
            <p:cNvGrpSpPr/>
            <p:nvPr/>
          </p:nvGrpSpPr>
          <p:grpSpPr>
            <a:xfrm>
              <a:off x="10136905" y="4433918"/>
              <a:ext cx="653486" cy="667223"/>
              <a:chOff x="9730889" y="4373918"/>
              <a:chExt cx="599241" cy="611837"/>
            </a:xfrm>
            <a:grpFill/>
          </p:grpSpPr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EB493048-A04F-00A6-F2D3-ED06D683578C}"/>
                  </a:ext>
                </a:extLst>
              </p:cNvPr>
              <p:cNvSpPr/>
              <p:nvPr/>
            </p:nvSpPr>
            <p:spPr>
              <a:xfrm>
                <a:off x="9809046" y="4387547"/>
                <a:ext cx="116668" cy="116668"/>
              </a:xfrm>
              <a:custGeom>
                <a:avLst/>
                <a:gdLst>
                  <a:gd name="connsiteX0" fmla="*/ 58334 w 116668"/>
                  <a:gd name="connsiteY0" fmla="*/ 116668 h 116668"/>
                  <a:gd name="connsiteX1" fmla="*/ 116668 w 116668"/>
                  <a:gd name="connsiteY1" fmla="*/ 58334 h 116668"/>
                  <a:gd name="connsiteX2" fmla="*/ 58334 w 116668"/>
                  <a:gd name="connsiteY2" fmla="*/ 0 h 116668"/>
                  <a:gd name="connsiteX3" fmla="*/ 0 w 116668"/>
                  <a:gd name="connsiteY3" fmla="*/ 58334 h 116668"/>
                  <a:gd name="connsiteX4" fmla="*/ 58334 w 116668"/>
                  <a:gd name="connsiteY4" fmla="*/ 116668 h 116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668" h="116668">
                    <a:moveTo>
                      <a:pt x="58334" y="116668"/>
                    </a:moveTo>
                    <a:cubicBezTo>
                      <a:pt x="90650" y="116668"/>
                      <a:pt x="116668" y="90650"/>
                      <a:pt x="116668" y="58334"/>
                    </a:cubicBezTo>
                    <a:cubicBezTo>
                      <a:pt x="116668" y="26018"/>
                      <a:pt x="90650" y="0"/>
                      <a:pt x="58334" y="0"/>
                    </a:cubicBezTo>
                    <a:cubicBezTo>
                      <a:pt x="26018" y="0"/>
                      <a:pt x="0" y="26018"/>
                      <a:pt x="0" y="58334"/>
                    </a:cubicBezTo>
                    <a:cubicBezTo>
                      <a:pt x="0" y="90547"/>
                      <a:pt x="26018" y="116668"/>
                      <a:pt x="58334" y="116668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31785678-CF7E-7CCF-D265-7388BBEC85CC}"/>
                  </a:ext>
                </a:extLst>
              </p:cNvPr>
              <p:cNvSpPr/>
              <p:nvPr/>
            </p:nvSpPr>
            <p:spPr>
              <a:xfrm>
                <a:off x="9730889" y="4517740"/>
                <a:ext cx="273293" cy="448088"/>
              </a:xfrm>
              <a:custGeom>
                <a:avLst/>
                <a:gdLst>
                  <a:gd name="connsiteX0" fmla="*/ 136492 w 273293"/>
                  <a:gd name="connsiteY0" fmla="*/ 0 h 448088"/>
                  <a:gd name="connsiteX1" fmla="*/ 0 w 273293"/>
                  <a:gd name="connsiteY1" fmla="*/ 136492 h 448088"/>
                  <a:gd name="connsiteX2" fmla="*/ 0 w 273293"/>
                  <a:gd name="connsiteY2" fmla="*/ 325123 h 448088"/>
                  <a:gd name="connsiteX3" fmla="*/ 39544 w 273293"/>
                  <a:gd name="connsiteY3" fmla="*/ 325123 h 448088"/>
                  <a:gd name="connsiteX4" fmla="*/ 39544 w 273293"/>
                  <a:gd name="connsiteY4" fmla="*/ 202156 h 448088"/>
                  <a:gd name="connsiteX5" fmla="*/ 45841 w 273293"/>
                  <a:gd name="connsiteY5" fmla="*/ 195858 h 448088"/>
                  <a:gd name="connsiteX6" fmla="*/ 52139 w 273293"/>
                  <a:gd name="connsiteY6" fmla="*/ 202156 h 448088"/>
                  <a:gd name="connsiteX7" fmla="*/ 52139 w 273293"/>
                  <a:gd name="connsiteY7" fmla="*/ 448089 h 448088"/>
                  <a:gd name="connsiteX8" fmla="*/ 130297 w 273293"/>
                  <a:gd name="connsiteY8" fmla="*/ 448089 h 448088"/>
                  <a:gd name="connsiteX9" fmla="*/ 130297 w 273293"/>
                  <a:gd name="connsiteY9" fmla="*/ 280314 h 448088"/>
                  <a:gd name="connsiteX10" fmla="*/ 136595 w 273293"/>
                  <a:gd name="connsiteY10" fmla="*/ 274016 h 448088"/>
                  <a:gd name="connsiteX11" fmla="*/ 142893 w 273293"/>
                  <a:gd name="connsiteY11" fmla="*/ 280314 h 448088"/>
                  <a:gd name="connsiteX12" fmla="*/ 142893 w 273293"/>
                  <a:gd name="connsiteY12" fmla="*/ 448089 h 448088"/>
                  <a:gd name="connsiteX13" fmla="*/ 221050 w 273293"/>
                  <a:gd name="connsiteY13" fmla="*/ 448089 h 448088"/>
                  <a:gd name="connsiteX14" fmla="*/ 221050 w 273293"/>
                  <a:gd name="connsiteY14" fmla="*/ 332453 h 448088"/>
                  <a:gd name="connsiteX15" fmla="*/ 221050 w 273293"/>
                  <a:gd name="connsiteY15" fmla="*/ 332453 h 448088"/>
                  <a:gd name="connsiteX16" fmla="*/ 221050 w 273293"/>
                  <a:gd name="connsiteY16" fmla="*/ 332453 h 448088"/>
                  <a:gd name="connsiteX17" fmla="*/ 221050 w 273293"/>
                  <a:gd name="connsiteY17" fmla="*/ 202156 h 448088"/>
                  <a:gd name="connsiteX18" fmla="*/ 227349 w 273293"/>
                  <a:gd name="connsiteY18" fmla="*/ 195858 h 448088"/>
                  <a:gd name="connsiteX19" fmla="*/ 233646 w 273293"/>
                  <a:gd name="connsiteY19" fmla="*/ 202156 h 448088"/>
                  <a:gd name="connsiteX20" fmla="*/ 233646 w 273293"/>
                  <a:gd name="connsiteY20" fmla="*/ 326155 h 448088"/>
                  <a:gd name="connsiteX21" fmla="*/ 273293 w 273293"/>
                  <a:gd name="connsiteY21" fmla="*/ 326155 h 448088"/>
                  <a:gd name="connsiteX22" fmla="*/ 273293 w 273293"/>
                  <a:gd name="connsiteY22" fmla="*/ 136492 h 448088"/>
                  <a:gd name="connsiteX23" fmla="*/ 136492 w 273293"/>
                  <a:gd name="connsiteY23" fmla="*/ 0 h 448088"/>
                  <a:gd name="connsiteX24" fmla="*/ 148984 w 273293"/>
                  <a:gd name="connsiteY24" fmla="*/ 228174 h 448088"/>
                  <a:gd name="connsiteX25" fmla="*/ 122966 w 273293"/>
                  <a:gd name="connsiteY25" fmla="*/ 228174 h 448088"/>
                  <a:gd name="connsiteX26" fmla="*/ 122966 w 273293"/>
                  <a:gd name="connsiteY26" fmla="*/ 202156 h 448088"/>
                  <a:gd name="connsiteX27" fmla="*/ 148984 w 273293"/>
                  <a:gd name="connsiteY27" fmla="*/ 202156 h 448088"/>
                  <a:gd name="connsiteX28" fmla="*/ 148984 w 273293"/>
                  <a:gd name="connsiteY28" fmla="*/ 228174 h 448088"/>
                  <a:gd name="connsiteX29" fmla="*/ 148984 w 273293"/>
                  <a:gd name="connsiteY29" fmla="*/ 176138 h 448088"/>
                  <a:gd name="connsiteX30" fmla="*/ 122966 w 273293"/>
                  <a:gd name="connsiteY30" fmla="*/ 176138 h 448088"/>
                  <a:gd name="connsiteX31" fmla="*/ 122966 w 273293"/>
                  <a:gd name="connsiteY31" fmla="*/ 150120 h 448088"/>
                  <a:gd name="connsiteX32" fmla="*/ 148984 w 273293"/>
                  <a:gd name="connsiteY32" fmla="*/ 150120 h 448088"/>
                  <a:gd name="connsiteX33" fmla="*/ 148984 w 273293"/>
                  <a:gd name="connsiteY33" fmla="*/ 176138 h 448088"/>
                  <a:gd name="connsiteX34" fmla="*/ 148984 w 273293"/>
                  <a:gd name="connsiteY34" fmla="*/ 123999 h 448088"/>
                  <a:gd name="connsiteX35" fmla="*/ 122966 w 273293"/>
                  <a:gd name="connsiteY35" fmla="*/ 123999 h 448088"/>
                  <a:gd name="connsiteX36" fmla="*/ 122966 w 273293"/>
                  <a:gd name="connsiteY36" fmla="*/ 97981 h 448088"/>
                  <a:gd name="connsiteX37" fmla="*/ 148984 w 273293"/>
                  <a:gd name="connsiteY37" fmla="*/ 97981 h 448088"/>
                  <a:gd name="connsiteX38" fmla="*/ 148984 w 273293"/>
                  <a:gd name="connsiteY38" fmla="*/ 123999 h 44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73293" h="448088">
                    <a:moveTo>
                      <a:pt x="136492" y="0"/>
                    </a:moveTo>
                    <a:cubicBezTo>
                      <a:pt x="61432" y="0"/>
                      <a:pt x="0" y="61535"/>
                      <a:pt x="0" y="136492"/>
                    </a:cubicBezTo>
                    <a:lnTo>
                      <a:pt x="0" y="325123"/>
                    </a:lnTo>
                    <a:lnTo>
                      <a:pt x="39544" y="325123"/>
                    </a:lnTo>
                    <a:lnTo>
                      <a:pt x="39544" y="202156"/>
                    </a:lnTo>
                    <a:cubicBezTo>
                      <a:pt x="39544" y="199059"/>
                      <a:pt x="42641" y="195858"/>
                      <a:pt x="45841" y="195858"/>
                    </a:cubicBezTo>
                    <a:cubicBezTo>
                      <a:pt x="49042" y="195858"/>
                      <a:pt x="52139" y="198956"/>
                      <a:pt x="52139" y="202156"/>
                    </a:cubicBezTo>
                    <a:lnTo>
                      <a:pt x="52139" y="448089"/>
                    </a:lnTo>
                    <a:lnTo>
                      <a:pt x="130297" y="448089"/>
                    </a:lnTo>
                    <a:lnTo>
                      <a:pt x="130297" y="280314"/>
                    </a:lnTo>
                    <a:cubicBezTo>
                      <a:pt x="130297" y="277216"/>
                      <a:pt x="133394" y="274016"/>
                      <a:pt x="136595" y="274016"/>
                    </a:cubicBezTo>
                    <a:cubicBezTo>
                      <a:pt x="139693" y="274016"/>
                      <a:pt x="142893" y="277113"/>
                      <a:pt x="142893" y="280314"/>
                    </a:cubicBezTo>
                    <a:lnTo>
                      <a:pt x="142893" y="448089"/>
                    </a:lnTo>
                    <a:lnTo>
                      <a:pt x="221050" y="448089"/>
                    </a:lnTo>
                    <a:lnTo>
                      <a:pt x="221050" y="332453"/>
                    </a:lnTo>
                    <a:lnTo>
                      <a:pt x="221050" y="332453"/>
                    </a:lnTo>
                    <a:lnTo>
                      <a:pt x="221050" y="332453"/>
                    </a:lnTo>
                    <a:lnTo>
                      <a:pt x="221050" y="202156"/>
                    </a:lnTo>
                    <a:cubicBezTo>
                      <a:pt x="221050" y="199059"/>
                      <a:pt x="224148" y="195858"/>
                      <a:pt x="227349" y="195858"/>
                    </a:cubicBezTo>
                    <a:cubicBezTo>
                      <a:pt x="230446" y="195858"/>
                      <a:pt x="233646" y="198956"/>
                      <a:pt x="233646" y="202156"/>
                    </a:cubicBezTo>
                    <a:lnTo>
                      <a:pt x="233646" y="326155"/>
                    </a:lnTo>
                    <a:lnTo>
                      <a:pt x="273293" y="326155"/>
                    </a:lnTo>
                    <a:lnTo>
                      <a:pt x="273293" y="136492"/>
                    </a:lnTo>
                    <a:cubicBezTo>
                      <a:pt x="272983" y="61432"/>
                      <a:pt x="211552" y="0"/>
                      <a:pt x="136492" y="0"/>
                    </a:cubicBezTo>
                    <a:close/>
                    <a:moveTo>
                      <a:pt x="148984" y="228174"/>
                    </a:moveTo>
                    <a:lnTo>
                      <a:pt x="122966" y="228174"/>
                    </a:lnTo>
                    <a:lnTo>
                      <a:pt x="122966" y="202156"/>
                    </a:lnTo>
                    <a:lnTo>
                      <a:pt x="148984" y="202156"/>
                    </a:lnTo>
                    <a:lnTo>
                      <a:pt x="148984" y="228174"/>
                    </a:lnTo>
                    <a:close/>
                    <a:moveTo>
                      <a:pt x="148984" y="176138"/>
                    </a:moveTo>
                    <a:lnTo>
                      <a:pt x="122966" y="176138"/>
                    </a:lnTo>
                    <a:lnTo>
                      <a:pt x="122966" y="150120"/>
                    </a:lnTo>
                    <a:lnTo>
                      <a:pt x="148984" y="150120"/>
                    </a:lnTo>
                    <a:lnTo>
                      <a:pt x="148984" y="176138"/>
                    </a:lnTo>
                    <a:close/>
                    <a:moveTo>
                      <a:pt x="148984" y="123999"/>
                    </a:moveTo>
                    <a:lnTo>
                      <a:pt x="122966" y="123999"/>
                    </a:lnTo>
                    <a:lnTo>
                      <a:pt x="122966" y="97981"/>
                    </a:lnTo>
                    <a:lnTo>
                      <a:pt x="148984" y="97981"/>
                    </a:lnTo>
                    <a:lnTo>
                      <a:pt x="148984" y="123999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A7EDB624-D8FF-D71A-BAC3-110C8CEF8954}"/>
                  </a:ext>
                </a:extLst>
              </p:cNvPr>
              <p:cNvSpPr/>
              <p:nvPr/>
            </p:nvSpPr>
            <p:spPr>
              <a:xfrm>
                <a:off x="10016468" y="4373918"/>
                <a:ext cx="313662" cy="611837"/>
              </a:xfrm>
              <a:custGeom>
                <a:avLst/>
                <a:gdLst>
                  <a:gd name="connsiteX0" fmla="*/ 223012 w 313662"/>
                  <a:gd name="connsiteY0" fmla="*/ 89618 h 611837"/>
                  <a:gd name="connsiteX1" fmla="*/ 6299 w 313662"/>
                  <a:gd name="connsiteY1" fmla="*/ 0 h 611837"/>
                  <a:gd name="connsiteX2" fmla="*/ 0 w 313662"/>
                  <a:gd name="connsiteY2" fmla="*/ 6298 h 611837"/>
                  <a:gd name="connsiteX3" fmla="*/ 6299 w 313662"/>
                  <a:gd name="connsiteY3" fmla="*/ 12596 h 611837"/>
                  <a:gd name="connsiteX4" fmla="*/ 300137 w 313662"/>
                  <a:gd name="connsiteY4" fmla="*/ 306435 h 611837"/>
                  <a:gd name="connsiteX5" fmla="*/ 7331 w 313662"/>
                  <a:gd name="connsiteY5" fmla="*/ 599242 h 611837"/>
                  <a:gd name="connsiteX6" fmla="*/ 1033 w 313662"/>
                  <a:gd name="connsiteY6" fmla="*/ 605539 h 611837"/>
                  <a:gd name="connsiteX7" fmla="*/ 7331 w 313662"/>
                  <a:gd name="connsiteY7" fmla="*/ 611838 h 611837"/>
                  <a:gd name="connsiteX8" fmla="*/ 224045 w 313662"/>
                  <a:gd name="connsiteY8" fmla="*/ 522220 h 611837"/>
                  <a:gd name="connsiteX9" fmla="*/ 313662 w 313662"/>
                  <a:gd name="connsiteY9" fmla="*/ 305506 h 611837"/>
                  <a:gd name="connsiteX10" fmla="*/ 223012 w 313662"/>
                  <a:gd name="connsiteY10" fmla="*/ 89618 h 611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3662" h="611837">
                    <a:moveTo>
                      <a:pt x="223012" y="89618"/>
                    </a:moveTo>
                    <a:cubicBezTo>
                      <a:pt x="165711" y="32316"/>
                      <a:pt x="88586" y="0"/>
                      <a:pt x="6299" y="0"/>
                    </a:cubicBezTo>
                    <a:cubicBezTo>
                      <a:pt x="3201" y="0"/>
                      <a:pt x="0" y="3097"/>
                      <a:pt x="0" y="6298"/>
                    </a:cubicBezTo>
                    <a:cubicBezTo>
                      <a:pt x="0" y="9395"/>
                      <a:pt x="3098" y="12596"/>
                      <a:pt x="6299" y="12596"/>
                    </a:cubicBezTo>
                    <a:cubicBezTo>
                      <a:pt x="168911" y="13629"/>
                      <a:pt x="300137" y="144958"/>
                      <a:pt x="300137" y="306435"/>
                    </a:cubicBezTo>
                    <a:cubicBezTo>
                      <a:pt x="300137" y="468015"/>
                      <a:pt x="168808" y="599242"/>
                      <a:pt x="7331" y="599242"/>
                    </a:cubicBezTo>
                    <a:cubicBezTo>
                      <a:pt x="4233" y="599242"/>
                      <a:pt x="1033" y="602339"/>
                      <a:pt x="1033" y="605539"/>
                    </a:cubicBezTo>
                    <a:cubicBezTo>
                      <a:pt x="1033" y="608637"/>
                      <a:pt x="4130" y="611838"/>
                      <a:pt x="7331" y="611838"/>
                    </a:cubicBezTo>
                    <a:cubicBezTo>
                      <a:pt x="88586" y="611838"/>
                      <a:pt x="165711" y="579521"/>
                      <a:pt x="224045" y="522220"/>
                    </a:cubicBezTo>
                    <a:cubicBezTo>
                      <a:pt x="282379" y="464918"/>
                      <a:pt x="313662" y="387793"/>
                      <a:pt x="313662" y="305506"/>
                    </a:cubicBezTo>
                    <a:cubicBezTo>
                      <a:pt x="313662" y="223218"/>
                      <a:pt x="281346" y="147952"/>
                      <a:pt x="223012" y="89618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9DA0F632-381F-3E98-BAE7-2CBEF8A45EA9}"/>
                  </a:ext>
                </a:extLst>
              </p:cNvPr>
              <p:cNvSpPr/>
              <p:nvPr/>
            </p:nvSpPr>
            <p:spPr>
              <a:xfrm>
                <a:off x="10036188" y="4445778"/>
                <a:ext cx="26018" cy="26018"/>
              </a:xfrm>
              <a:custGeom>
                <a:avLst/>
                <a:gdLst>
                  <a:gd name="connsiteX0" fmla="*/ 0 w 26018"/>
                  <a:gd name="connsiteY0" fmla="*/ 0 h 26018"/>
                  <a:gd name="connsiteX1" fmla="*/ 26018 w 26018"/>
                  <a:gd name="connsiteY1" fmla="*/ 0 h 26018"/>
                  <a:gd name="connsiteX2" fmla="*/ 26018 w 26018"/>
                  <a:gd name="connsiteY2" fmla="*/ 26018 h 26018"/>
                  <a:gd name="connsiteX3" fmla="*/ 0 w 26018"/>
                  <a:gd name="connsiteY3" fmla="*/ 26018 h 2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18" h="26018">
                    <a:moveTo>
                      <a:pt x="0" y="0"/>
                    </a:moveTo>
                    <a:lnTo>
                      <a:pt x="26018" y="0"/>
                    </a:lnTo>
                    <a:lnTo>
                      <a:pt x="26018" y="26018"/>
                    </a:lnTo>
                    <a:lnTo>
                      <a:pt x="0" y="26018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137B0EEA-D4E9-D39D-185A-206EA983F1A4}"/>
                  </a:ext>
                </a:extLst>
              </p:cNvPr>
              <p:cNvSpPr/>
              <p:nvPr/>
            </p:nvSpPr>
            <p:spPr>
              <a:xfrm>
                <a:off x="10036188" y="4876212"/>
                <a:ext cx="26018" cy="26018"/>
              </a:xfrm>
              <a:custGeom>
                <a:avLst/>
                <a:gdLst>
                  <a:gd name="connsiteX0" fmla="*/ 0 w 26018"/>
                  <a:gd name="connsiteY0" fmla="*/ 0 h 26018"/>
                  <a:gd name="connsiteX1" fmla="*/ 26018 w 26018"/>
                  <a:gd name="connsiteY1" fmla="*/ 0 h 26018"/>
                  <a:gd name="connsiteX2" fmla="*/ 26018 w 26018"/>
                  <a:gd name="connsiteY2" fmla="*/ 26018 h 26018"/>
                  <a:gd name="connsiteX3" fmla="*/ 0 w 26018"/>
                  <a:gd name="connsiteY3" fmla="*/ 26018 h 2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18" h="26018">
                    <a:moveTo>
                      <a:pt x="0" y="0"/>
                    </a:moveTo>
                    <a:lnTo>
                      <a:pt x="26018" y="0"/>
                    </a:lnTo>
                    <a:lnTo>
                      <a:pt x="26018" y="26018"/>
                    </a:lnTo>
                    <a:lnTo>
                      <a:pt x="0" y="26018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58CF9817-F756-923E-5C2D-21F799423480}"/>
                  </a:ext>
                </a:extLst>
              </p:cNvPr>
              <p:cNvSpPr/>
              <p:nvPr/>
            </p:nvSpPr>
            <p:spPr>
              <a:xfrm rot="-2700000">
                <a:off x="10187883" y="4508400"/>
                <a:ext cx="26017" cy="26017"/>
              </a:xfrm>
              <a:custGeom>
                <a:avLst/>
                <a:gdLst>
                  <a:gd name="connsiteX0" fmla="*/ 0 w 26017"/>
                  <a:gd name="connsiteY0" fmla="*/ 0 h 26017"/>
                  <a:gd name="connsiteX1" fmla="*/ 26018 w 26017"/>
                  <a:gd name="connsiteY1" fmla="*/ 0 h 26017"/>
                  <a:gd name="connsiteX2" fmla="*/ 26018 w 26017"/>
                  <a:gd name="connsiteY2" fmla="*/ 26018 h 26017"/>
                  <a:gd name="connsiteX3" fmla="*/ 0 w 26017"/>
                  <a:gd name="connsiteY3" fmla="*/ 26018 h 26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17" h="26017">
                    <a:moveTo>
                      <a:pt x="0" y="0"/>
                    </a:moveTo>
                    <a:lnTo>
                      <a:pt x="26018" y="0"/>
                    </a:lnTo>
                    <a:lnTo>
                      <a:pt x="26018" y="26018"/>
                    </a:lnTo>
                    <a:lnTo>
                      <a:pt x="0" y="26018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8EDE6ABE-EA00-E8CA-3C8B-46B4E44FA18A}"/>
                  </a:ext>
                </a:extLst>
              </p:cNvPr>
              <p:cNvSpPr/>
              <p:nvPr/>
            </p:nvSpPr>
            <p:spPr>
              <a:xfrm>
                <a:off x="10251973" y="4660530"/>
                <a:ext cx="26018" cy="26018"/>
              </a:xfrm>
              <a:custGeom>
                <a:avLst/>
                <a:gdLst>
                  <a:gd name="connsiteX0" fmla="*/ 0 w 26018"/>
                  <a:gd name="connsiteY0" fmla="*/ 0 h 26018"/>
                  <a:gd name="connsiteX1" fmla="*/ 26019 w 26018"/>
                  <a:gd name="connsiteY1" fmla="*/ 0 h 26018"/>
                  <a:gd name="connsiteX2" fmla="*/ 26019 w 26018"/>
                  <a:gd name="connsiteY2" fmla="*/ 26018 h 26018"/>
                  <a:gd name="connsiteX3" fmla="*/ 0 w 26018"/>
                  <a:gd name="connsiteY3" fmla="*/ 26018 h 2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18" h="26018">
                    <a:moveTo>
                      <a:pt x="0" y="0"/>
                    </a:moveTo>
                    <a:lnTo>
                      <a:pt x="26019" y="0"/>
                    </a:lnTo>
                    <a:lnTo>
                      <a:pt x="26019" y="26018"/>
                    </a:lnTo>
                    <a:lnTo>
                      <a:pt x="0" y="26018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B635F1A3-8C7F-695D-3127-42391FB02EA8}"/>
                  </a:ext>
                </a:extLst>
              </p:cNvPr>
              <p:cNvSpPr/>
              <p:nvPr/>
            </p:nvSpPr>
            <p:spPr>
              <a:xfrm rot="-2700000">
                <a:off x="10188238" y="4812707"/>
                <a:ext cx="26017" cy="26017"/>
              </a:xfrm>
              <a:custGeom>
                <a:avLst/>
                <a:gdLst>
                  <a:gd name="connsiteX0" fmla="*/ 0 w 26017"/>
                  <a:gd name="connsiteY0" fmla="*/ 0 h 26017"/>
                  <a:gd name="connsiteX1" fmla="*/ 26018 w 26017"/>
                  <a:gd name="connsiteY1" fmla="*/ 0 h 26017"/>
                  <a:gd name="connsiteX2" fmla="*/ 26018 w 26017"/>
                  <a:gd name="connsiteY2" fmla="*/ 26018 h 26017"/>
                  <a:gd name="connsiteX3" fmla="*/ 0 w 26017"/>
                  <a:gd name="connsiteY3" fmla="*/ 26018 h 26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17" h="26017">
                    <a:moveTo>
                      <a:pt x="0" y="0"/>
                    </a:moveTo>
                    <a:lnTo>
                      <a:pt x="26018" y="0"/>
                    </a:lnTo>
                    <a:lnTo>
                      <a:pt x="26018" y="26018"/>
                    </a:lnTo>
                    <a:lnTo>
                      <a:pt x="0" y="26018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B52D169E-95A7-EBC7-DC3D-8FFCA0F77CFC}"/>
                  </a:ext>
                </a:extLst>
              </p:cNvPr>
              <p:cNvSpPr/>
              <p:nvPr/>
            </p:nvSpPr>
            <p:spPr>
              <a:xfrm>
                <a:off x="10056011" y="4530233"/>
                <a:ext cx="91481" cy="196064"/>
              </a:xfrm>
              <a:custGeom>
                <a:avLst/>
                <a:gdLst>
                  <a:gd name="connsiteX0" fmla="*/ 19823 w 91481"/>
                  <a:gd name="connsiteY0" fmla="*/ 0 h 196064"/>
                  <a:gd name="connsiteX1" fmla="*/ 12493 w 91481"/>
                  <a:gd name="connsiteY1" fmla="*/ 6298 h 196064"/>
                  <a:gd name="connsiteX2" fmla="*/ 0 w 91481"/>
                  <a:gd name="connsiteY2" fmla="*/ 149087 h 196064"/>
                  <a:gd name="connsiteX3" fmla="*/ 3097 w 91481"/>
                  <a:gd name="connsiteY3" fmla="*/ 155386 h 196064"/>
                  <a:gd name="connsiteX4" fmla="*/ 81255 w 91481"/>
                  <a:gd name="connsiteY4" fmla="*/ 195032 h 196064"/>
                  <a:gd name="connsiteX5" fmla="*/ 84352 w 91481"/>
                  <a:gd name="connsiteY5" fmla="*/ 196065 h 196064"/>
                  <a:gd name="connsiteX6" fmla="*/ 90651 w 91481"/>
                  <a:gd name="connsiteY6" fmla="*/ 192967 h 196064"/>
                  <a:gd name="connsiteX7" fmla="*/ 87553 w 91481"/>
                  <a:gd name="connsiteY7" fmla="*/ 184604 h 196064"/>
                  <a:gd name="connsiteX8" fmla="*/ 13525 w 91481"/>
                  <a:gd name="connsiteY8" fmla="*/ 147126 h 196064"/>
                  <a:gd name="connsiteX9" fmla="*/ 26018 w 91481"/>
                  <a:gd name="connsiteY9" fmla="*/ 8569 h 196064"/>
                  <a:gd name="connsiteX10" fmla="*/ 19823 w 91481"/>
                  <a:gd name="connsiteY10" fmla="*/ 0 h 196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481" h="196064">
                    <a:moveTo>
                      <a:pt x="19823" y="0"/>
                    </a:moveTo>
                    <a:cubicBezTo>
                      <a:pt x="16726" y="0"/>
                      <a:pt x="13525" y="2065"/>
                      <a:pt x="12493" y="6298"/>
                    </a:cubicBezTo>
                    <a:lnTo>
                      <a:pt x="0" y="149087"/>
                    </a:lnTo>
                    <a:cubicBezTo>
                      <a:pt x="0" y="152185"/>
                      <a:pt x="1033" y="154250"/>
                      <a:pt x="3097" y="155386"/>
                    </a:cubicBezTo>
                    <a:lnTo>
                      <a:pt x="81255" y="195032"/>
                    </a:lnTo>
                    <a:cubicBezTo>
                      <a:pt x="82288" y="195032"/>
                      <a:pt x="83320" y="196065"/>
                      <a:pt x="84352" y="196065"/>
                    </a:cubicBezTo>
                    <a:cubicBezTo>
                      <a:pt x="86417" y="196065"/>
                      <a:pt x="89514" y="195032"/>
                      <a:pt x="90651" y="192967"/>
                    </a:cubicBezTo>
                    <a:cubicBezTo>
                      <a:pt x="92716" y="189870"/>
                      <a:pt x="90651" y="185637"/>
                      <a:pt x="87553" y="184604"/>
                    </a:cubicBezTo>
                    <a:lnTo>
                      <a:pt x="13525" y="147126"/>
                    </a:lnTo>
                    <a:lnTo>
                      <a:pt x="26018" y="8569"/>
                    </a:lnTo>
                    <a:cubicBezTo>
                      <a:pt x="26018" y="4130"/>
                      <a:pt x="23953" y="1032"/>
                      <a:pt x="19823" y="0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5" name="Graphic 3">
              <a:extLst>
                <a:ext uri="{FF2B5EF4-FFF2-40B4-BE49-F238E27FC236}">
                  <a16:creationId xmlns:a16="http://schemas.microsoft.com/office/drawing/2014/main" id="{CC3D5AE8-67F0-3851-26E3-EE1092E1FC00}"/>
                </a:ext>
              </a:extLst>
            </p:cNvPr>
            <p:cNvGrpSpPr/>
            <p:nvPr/>
          </p:nvGrpSpPr>
          <p:grpSpPr>
            <a:xfrm>
              <a:off x="8711709" y="4448780"/>
              <a:ext cx="639862" cy="638624"/>
              <a:chOff x="8423997" y="4387547"/>
              <a:chExt cx="586748" cy="585612"/>
            </a:xfrm>
            <a:grpFill/>
          </p:grpSpPr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A38FF4BE-357C-1A53-A1BB-66AB098FCB1C}"/>
                  </a:ext>
                </a:extLst>
              </p:cNvPr>
              <p:cNvSpPr/>
              <p:nvPr/>
            </p:nvSpPr>
            <p:spPr>
              <a:xfrm>
                <a:off x="8502258" y="4582373"/>
                <a:ext cx="273293" cy="390787"/>
              </a:xfrm>
              <a:custGeom>
                <a:avLst/>
                <a:gdLst>
                  <a:gd name="connsiteX0" fmla="*/ 136492 w 273293"/>
                  <a:gd name="connsiteY0" fmla="*/ 0 h 390787"/>
                  <a:gd name="connsiteX1" fmla="*/ 0 w 273293"/>
                  <a:gd name="connsiteY1" fmla="*/ 136492 h 390787"/>
                  <a:gd name="connsiteX2" fmla="*/ 0 w 273293"/>
                  <a:gd name="connsiteY2" fmla="*/ 272983 h 390787"/>
                  <a:gd name="connsiteX3" fmla="*/ 39544 w 273293"/>
                  <a:gd name="connsiteY3" fmla="*/ 272983 h 390787"/>
                  <a:gd name="connsiteX4" fmla="*/ 39544 w 273293"/>
                  <a:gd name="connsiteY4" fmla="*/ 201124 h 390787"/>
                  <a:gd name="connsiteX5" fmla="*/ 45841 w 273293"/>
                  <a:gd name="connsiteY5" fmla="*/ 194826 h 390787"/>
                  <a:gd name="connsiteX6" fmla="*/ 52139 w 273293"/>
                  <a:gd name="connsiteY6" fmla="*/ 201124 h 390787"/>
                  <a:gd name="connsiteX7" fmla="*/ 52139 w 273293"/>
                  <a:gd name="connsiteY7" fmla="*/ 389755 h 390787"/>
                  <a:gd name="connsiteX8" fmla="*/ 130297 w 273293"/>
                  <a:gd name="connsiteY8" fmla="*/ 389755 h 390787"/>
                  <a:gd name="connsiteX9" fmla="*/ 130297 w 273293"/>
                  <a:gd name="connsiteY9" fmla="*/ 280314 h 390787"/>
                  <a:gd name="connsiteX10" fmla="*/ 136595 w 273293"/>
                  <a:gd name="connsiteY10" fmla="*/ 274016 h 390787"/>
                  <a:gd name="connsiteX11" fmla="*/ 142893 w 273293"/>
                  <a:gd name="connsiteY11" fmla="*/ 280314 h 390787"/>
                  <a:gd name="connsiteX12" fmla="*/ 142893 w 273293"/>
                  <a:gd name="connsiteY12" fmla="*/ 390787 h 390787"/>
                  <a:gd name="connsiteX13" fmla="*/ 221050 w 273293"/>
                  <a:gd name="connsiteY13" fmla="*/ 390787 h 390787"/>
                  <a:gd name="connsiteX14" fmla="*/ 221050 w 273293"/>
                  <a:gd name="connsiteY14" fmla="*/ 202156 h 390787"/>
                  <a:gd name="connsiteX15" fmla="*/ 227349 w 273293"/>
                  <a:gd name="connsiteY15" fmla="*/ 195858 h 390787"/>
                  <a:gd name="connsiteX16" fmla="*/ 233646 w 273293"/>
                  <a:gd name="connsiteY16" fmla="*/ 202156 h 390787"/>
                  <a:gd name="connsiteX17" fmla="*/ 233646 w 273293"/>
                  <a:gd name="connsiteY17" fmla="*/ 274016 h 390787"/>
                  <a:gd name="connsiteX18" fmla="*/ 273293 w 273293"/>
                  <a:gd name="connsiteY18" fmla="*/ 274016 h 390787"/>
                  <a:gd name="connsiteX19" fmla="*/ 273293 w 273293"/>
                  <a:gd name="connsiteY19" fmla="*/ 137524 h 390787"/>
                  <a:gd name="connsiteX20" fmla="*/ 136492 w 273293"/>
                  <a:gd name="connsiteY20" fmla="*/ 0 h 390787"/>
                  <a:gd name="connsiteX21" fmla="*/ 150017 w 273293"/>
                  <a:gd name="connsiteY21" fmla="*/ 202156 h 390787"/>
                  <a:gd name="connsiteX22" fmla="*/ 123999 w 273293"/>
                  <a:gd name="connsiteY22" fmla="*/ 202156 h 390787"/>
                  <a:gd name="connsiteX23" fmla="*/ 123999 w 273293"/>
                  <a:gd name="connsiteY23" fmla="*/ 176138 h 390787"/>
                  <a:gd name="connsiteX24" fmla="*/ 150017 w 273293"/>
                  <a:gd name="connsiteY24" fmla="*/ 176138 h 390787"/>
                  <a:gd name="connsiteX25" fmla="*/ 150017 w 273293"/>
                  <a:gd name="connsiteY25" fmla="*/ 202156 h 390787"/>
                  <a:gd name="connsiteX26" fmla="*/ 150017 w 273293"/>
                  <a:gd name="connsiteY26" fmla="*/ 150017 h 390787"/>
                  <a:gd name="connsiteX27" fmla="*/ 123999 w 273293"/>
                  <a:gd name="connsiteY27" fmla="*/ 150017 h 390787"/>
                  <a:gd name="connsiteX28" fmla="*/ 123999 w 273293"/>
                  <a:gd name="connsiteY28" fmla="*/ 123999 h 390787"/>
                  <a:gd name="connsiteX29" fmla="*/ 150017 w 273293"/>
                  <a:gd name="connsiteY29" fmla="*/ 123999 h 390787"/>
                  <a:gd name="connsiteX30" fmla="*/ 150017 w 273293"/>
                  <a:gd name="connsiteY30" fmla="*/ 150017 h 390787"/>
                  <a:gd name="connsiteX31" fmla="*/ 150017 w 273293"/>
                  <a:gd name="connsiteY31" fmla="*/ 97878 h 390787"/>
                  <a:gd name="connsiteX32" fmla="*/ 123999 w 273293"/>
                  <a:gd name="connsiteY32" fmla="*/ 97878 h 390787"/>
                  <a:gd name="connsiteX33" fmla="*/ 123999 w 273293"/>
                  <a:gd name="connsiteY33" fmla="*/ 71859 h 390787"/>
                  <a:gd name="connsiteX34" fmla="*/ 150017 w 273293"/>
                  <a:gd name="connsiteY34" fmla="*/ 71859 h 390787"/>
                  <a:gd name="connsiteX35" fmla="*/ 150017 w 273293"/>
                  <a:gd name="connsiteY35" fmla="*/ 97878 h 390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73293" h="390787">
                    <a:moveTo>
                      <a:pt x="136492" y="0"/>
                    </a:moveTo>
                    <a:cubicBezTo>
                      <a:pt x="61432" y="0"/>
                      <a:pt x="0" y="61535"/>
                      <a:pt x="0" y="136492"/>
                    </a:cubicBezTo>
                    <a:lnTo>
                      <a:pt x="0" y="272983"/>
                    </a:lnTo>
                    <a:lnTo>
                      <a:pt x="39544" y="272983"/>
                    </a:lnTo>
                    <a:lnTo>
                      <a:pt x="39544" y="201124"/>
                    </a:lnTo>
                    <a:cubicBezTo>
                      <a:pt x="39544" y="198026"/>
                      <a:pt x="42641" y="194826"/>
                      <a:pt x="45841" y="194826"/>
                    </a:cubicBezTo>
                    <a:cubicBezTo>
                      <a:pt x="48939" y="194826"/>
                      <a:pt x="52139" y="197923"/>
                      <a:pt x="52139" y="201124"/>
                    </a:cubicBezTo>
                    <a:lnTo>
                      <a:pt x="52139" y="389755"/>
                    </a:lnTo>
                    <a:lnTo>
                      <a:pt x="130297" y="389755"/>
                    </a:lnTo>
                    <a:lnTo>
                      <a:pt x="130297" y="280314"/>
                    </a:lnTo>
                    <a:cubicBezTo>
                      <a:pt x="130297" y="277216"/>
                      <a:pt x="133394" y="274016"/>
                      <a:pt x="136595" y="274016"/>
                    </a:cubicBezTo>
                    <a:cubicBezTo>
                      <a:pt x="139693" y="274016"/>
                      <a:pt x="142893" y="277113"/>
                      <a:pt x="142893" y="280314"/>
                    </a:cubicBezTo>
                    <a:lnTo>
                      <a:pt x="142893" y="390787"/>
                    </a:lnTo>
                    <a:lnTo>
                      <a:pt x="221050" y="390787"/>
                    </a:lnTo>
                    <a:lnTo>
                      <a:pt x="221050" y="202156"/>
                    </a:lnTo>
                    <a:cubicBezTo>
                      <a:pt x="221050" y="199059"/>
                      <a:pt x="224148" y="195858"/>
                      <a:pt x="227349" y="195858"/>
                    </a:cubicBezTo>
                    <a:cubicBezTo>
                      <a:pt x="230446" y="195858"/>
                      <a:pt x="233646" y="198955"/>
                      <a:pt x="233646" y="202156"/>
                    </a:cubicBezTo>
                    <a:lnTo>
                      <a:pt x="233646" y="274016"/>
                    </a:lnTo>
                    <a:lnTo>
                      <a:pt x="273293" y="274016"/>
                    </a:lnTo>
                    <a:lnTo>
                      <a:pt x="273293" y="137524"/>
                    </a:lnTo>
                    <a:cubicBezTo>
                      <a:pt x="272983" y="61432"/>
                      <a:pt x="211552" y="0"/>
                      <a:pt x="136492" y="0"/>
                    </a:cubicBezTo>
                    <a:close/>
                    <a:moveTo>
                      <a:pt x="150017" y="202156"/>
                    </a:moveTo>
                    <a:lnTo>
                      <a:pt x="123999" y="202156"/>
                    </a:lnTo>
                    <a:lnTo>
                      <a:pt x="123999" y="176138"/>
                    </a:lnTo>
                    <a:lnTo>
                      <a:pt x="150017" y="176138"/>
                    </a:lnTo>
                    <a:lnTo>
                      <a:pt x="150017" y="202156"/>
                    </a:lnTo>
                    <a:close/>
                    <a:moveTo>
                      <a:pt x="150017" y="150017"/>
                    </a:moveTo>
                    <a:lnTo>
                      <a:pt x="123999" y="150017"/>
                    </a:lnTo>
                    <a:lnTo>
                      <a:pt x="123999" y="123999"/>
                    </a:lnTo>
                    <a:lnTo>
                      <a:pt x="150017" y="123999"/>
                    </a:lnTo>
                    <a:lnTo>
                      <a:pt x="150017" y="150017"/>
                    </a:lnTo>
                    <a:close/>
                    <a:moveTo>
                      <a:pt x="150017" y="97878"/>
                    </a:moveTo>
                    <a:lnTo>
                      <a:pt x="123999" y="97878"/>
                    </a:lnTo>
                    <a:lnTo>
                      <a:pt x="123999" y="71859"/>
                    </a:lnTo>
                    <a:lnTo>
                      <a:pt x="150017" y="71859"/>
                    </a:lnTo>
                    <a:lnTo>
                      <a:pt x="150017" y="97878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5223C91C-2B4C-813D-791B-B298BC02D5E5}"/>
                  </a:ext>
                </a:extLst>
              </p:cNvPr>
              <p:cNvSpPr/>
              <p:nvPr/>
            </p:nvSpPr>
            <p:spPr>
              <a:xfrm>
                <a:off x="8580415" y="4453108"/>
                <a:ext cx="116668" cy="116668"/>
              </a:xfrm>
              <a:custGeom>
                <a:avLst/>
                <a:gdLst>
                  <a:gd name="connsiteX0" fmla="*/ 116668 w 116668"/>
                  <a:gd name="connsiteY0" fmla="*/ 58334 h 116668"/>
                  <a:gd name="connsiteX1" fmla="*/ 58334 w 116668"/>
                  <a:gd name="connsiteY1" fmla="*/ 0 h 116668"/>
                  <a:gd name="connsiteX2" fmla="*/ 0 w 116668"/>
                  <a:gd name="connsiteY2" fmla="*/ 58334 h 116668"/>
                  <a:gd name="connsiteX3" fmla="*/ 58334 w 116668"/>
                  <a:gd name="connsiteY3" fmla="*/ 116668 h 116668"/>
                  <a:gd name="connsiteX4" fmla="*/ 116668 w 116668"/>
                  <a:gd name="connsiteY4" fmla="*/ 58334 h 116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668" h="116668">
                    <a:moveTo>
                      <a:pt x="116668" y="58334"/>
                    </a:moveTo>
                    <a:cubicBezTo>
                      <a:pt x="116668" y="26018"/>
                      <a:pt x="90650" y="0"/>
                      <a:pt x="58334" y="0"/>
                    </a:cubicBezTo>
                    <a:cubicBezTo>
                      <a:pt x="26018" y="0"/>
                      <a:pt x="0" y="26018"/>
                      <a:pt x="0" y="58334"/>
                    </a:cubicBezTo>
                    <a:cubicBezTo>
                      <a:pt x="0" y="90650"/>
                      <a:pt x="26018" y="116668"/>
                      <a:pt x="58334" y="116668"/>
                    </a:cubicBezTo>
                    <a:cubicBezTo>
                      <a:pt x="90650" y="116668"/>
                      <a:pt x="116668" y="90650"/>
                      <a:pt x="116668" y="58334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24C0768B-BC29-946C-9B80-E7C925216438}"/>
                  </a:ext>
                </a:extLst>
              </p:cNvPr>
              <p:cNvSpPr/>
              <p:nvPr/>
            </p:nvSpPr>
            <p:spPr>
              <a:xfrm>
                <a:off x="8423997" y="4387547"/>
                <a:ext cx="586748" cy="405448"/>
              </a:xfrm>
              <a:custGeom>
                <a:avLst/>
                <a:gdLst>
                  <a:gd name="connsiteX0" fmla="*/ 540908 w 586748"/>
                  <a:gd name="connsiteY0" fmla="*/ 351140 h 405448"/>
                  <a:gd name="connsiteX1" fmla="*/ 586749 w 586748"/>
                  <a:gd name="connsiteY1" fmla="*/ 351140 h 405448"/>
                  <a:gd name="connsiteX2" fmla="*/ 586749 w 586748"/>
                  <a:gd name="connsiteY2" fmla="*/ 0 h 405448"/>
                  <a:gd name="connsiteX3" fmla="*/ 0 w 586748"/>
                  <a:gd name="connsiteY3" fmla="*/ 0 h 405448"/>
                  <a:gd name="connsiteX4" fmla="*/ 0 w 586748"/>
                  <a:gd name="connsiteY4" fmla="*/ 364769 h 405448"/>
                  <a:gd name="connsiteX5" fmla="*/ 65665 w 586748"/>
                  <a:gd name="connsiteY5" fmla="*/ 364769 h 405448"/>
                  <a:gd name="connsiteX6" fmla="*/ 65665 w 586748"/>
                  <a:gd name="connsiteY6" fmla="*/ 332453 h 405448"/>
                  <a:gd name="connsiteX7" fmla="*/ 180268 w 586748"/>
                  <a:gd name="connsiteY7" fmla="*/ 186566 h 405448"/>
                  <a:gd name="connsiteX8" fmla="*/ 143822 w 586748"/>
                  <a:gd name="connsiteY8" fmla="*/ 123999 h 405448"/>
                  <a:gd name="connsiteX9" fmla="*/ 215682 w 586748"/>
                  <a:gd name="connsiteY9" fmla="*/ 52139 h 405448"/>
                  <a:gd name="connsiteX10" fmla="*/ 287541 w 586748"/>
                  <a:gd name="connsiteY10" fmla="*/ 123999 h 405448"/>
                  <a:gd name="connsiteX11" fmla="*/ 251095 w 586748"/>
                  <a:gd name="connsiteY11" fmla="*/ 186566 h 405448"/>
                  <a:gd name="connsiteX12" fmla="*/ 365699 w 586748"/>
                  <a:gd name="connsiteY12" fmla="*/ 332453 h 405448"/>
                  <a:gd name="connsiteX13" fmla="*/ 365699 w 586748"/>
                  <a:gd name="connsiteY13" fmla="*/ 352276 h 405448"/>
                  <a:gd name="connsiteX14" fmla="*/ 475140 w 586748"/>
                  <a:gd name="connsiteY14" fmla="*/ 352276 h 405448"/>
                  <a:gd name="connsiteX15" fmla="*/ 479270 w 586748"/>
                  <a:gd name="connsiteY15" fmla="*/ 353309 h 405448"/>
                  <a:gd name="connsiteX16" fmla="*/ 552264 w 586748"/>
                  <a:gd name="connsiteY16" fmla="*/ 405448 h 405448"/>
                  <a:gd name="connsiteX17" fmla="*/ 534506 w 586748"/>
                  <a:gd name="connsiteY17" fmla="*/ 360639 h 405448"/>
                  <a:gd name="connsiteX18" fmla="*/ 535539 w 586748"/>
                  <a:gd name="connsiteY18" fmla="*/ 354341 h 405448"/>
                  <a:gd name="connsiteX19" fmla="*/ 540908 w 586748"/>
                  <a:gd name="connsiteY19" fmla="*/ 351140 h 405448"/>
                  <a:gd name="connsiteX20" fmla="*/ 429402 w 586748"/>
                  <a:gd name="connsiteY20" fmla="*/ 306332 h 405448"/>
                  <a:gd name="connsiteX21" fmla="*/ 423104 w 586748"/>
                  <a:gd name="connsiteY21" fmla="*/ 312630 h 405448"/>
                  <a:gd name="connsiteX22" fmla="*/ 416805 w 586748"/>
                  <a:gd name="connsiteY22" fmla="*/ 306332 h 405448"/>
                  <a:gd name="connsiteX23" fmla="*/ 416805 w 586748"/>
                  <a:gd name="connsiteY23" fmla="*/ 228174 h 405448"/>
                  <a:gd name="connsiteX24" fmla="*/ 423104 w 586748"/>
                  <a:gd name="connsiteY24" fmla="*/ 221876 h 405448"/>
                  <a:gd name="connsiteX25" fmla="*/ 429402 w 586748"/>
                  <a:gd name="connsiteY25" fmla="*/ 228174 h 405448"/>
                  <a:gd name="connsiteX26" fmla="*/ 429402 w 586748"/>
                  <a:gd name="connsiteY26" fmla="*/ 306332 h 405448"/>
                  <a:gd name="connsiteX27" fmla="*/ 481541 w 586748"/>
                  <a:gd name="connsiteY27" fmla="*/ 306332 h 405448"/>
                  <a:gd name="connsiteX28" fmla="*/ 475243 w 586748"/>
                  <a:gd name="connsiteY28" fmla="*/ 312630 h 405448"/>
                  <a:gd name="connsiteX29" fmla="*/ 468945 w 586748"/>
                  <a:gd name="connsiteY29" fmla="*/ 306332 h 405448"/>
                  <a:gd name="connsiteX30" fmla="*/ 468945 w 586748"/>
                  <a:gd name="connsiteY30" fmla="*/ 150017 h 405448"/>
                  <a:gd name="connsiteX31" fmla="*/ 475243 w 586748"/>
                  <a:gd name="connsiteY31" fmla="*/ 143719 h 405448"/>
                  <a:gd name="connsiteX32" fmla="*/ 481541 w 586748"/>
                  <a:gd name="connsiteY32" fmla="*/ 150017 h 405448"/>
                  <a:gd name="connsiteX33" fmla="*/ 481541 w 586748"/>
                  <a:gd name="connsiteY33" fmla="*/ 306332 h 405448"/>
                  <a:gd name="connsiteX34" fmla="*/ 533680 w 586748"/>
                  <a:gd name="connsiteY34" fmla="*/ 306332 h 405448"/>
                  <a:gd name="connsiteX35" fmla="*/ 527382 w 586748"/>
                  <a:gd name="connsiteY35" fmla="*/ 312630 h 405448"/>
                  <a:gd name="connsiteX36" fmla="*/ 521084 w 586748"/>
                  <a:gd name="connsiteY36" fmla="*/ 306332 h 405448"/>
                  <a:gd name="connsiteX37" fmla="*/ 521084 w 586748"/>
                  <a:gd name="connsiteY37" fmla="*/ 176035 h 405448"/>
                  <a:gd name="connsiteX38" fmla="*/ 527382 w 586748"/>
                  <a:gd name="connsiteY38" fmla="*/ 169737 h 405448"/>
                  <a:gd name="connsiteX39" fmla="*/ 533680 w 586748"/>
                  <a:gd name="connsiteY39" fmla="*/ 176035 h 405448"/>
                  <a:gd name="connsiteX40" fmla="*/ 533680 w 586748"/>
                  <a:gd name="connsiteY40" fmla="*/ 306332 h 405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86748" h="405448">
                    <a:moveTo>
                      <a:pt x="540908" y="351140"/>
                    </a:moveTo>
                    <a:lnTo>
                      <a:pt x="586749" y="351140"/>
                    </a:lnTo>
                    <a:lnTo>
                      <a:pt x="586749" y="0"/>
                    </a:lnTo>
                    <a:lnTo>
                      <a:pt x="0" y="0"/>
                    </a:lnTo>
                    <a:lnTo>
                      <a:pt x="0" y="364769"/>
                    </a:lnTo>
                    <a:lnTo>
                      <a:pt x="65665" y="364769"/>
                    </a:lnTo>
                    <a:lnTo>
                      <a:pt x="65665" y="332453"/>
                    </a:lnTo>
                    <a:cubicBezTo>
                      <a:pt x="65665" y="261626"/>
                      <a:pt x="114604" y="202156"/>
                      <a:pt x="180268" y="186566"/>
                    </a:cubicBezTo>
                    <a:cubicBezTo>
                      <a:pt x="158380" y="174073"/>
                      <a:pt x="143822" y="151152"/>
                      <a:pt x="143822" y="123999"/>
                    </a:cubicBezTo>
                    <a:cubicBezTo>
                      <a:pt x="143822" y="84455"/>
                      <a:pt x="176138" y="52139"/>
                      <a:pt x="215682" y="52139"/>
                    </a:cubicBezTo>
                    <a:cubicBezTo>
                      <a:pt x="255225" y="52139"/>
                      <a:pt x="287541" y="84455"/>
                      <a:pt x="287541" y="123999"/>
                    </a:cubicBezTo>
                    <a:cubicBezTo>
                      <a:pt x="287541" y="151152"/>
                      <a:pt x="272983" y="174073"/>
                      <a:pt x="251095" y="186566"/>
                    </a:cubicBezTo>
                    <a:cubicBezTo>
                      <a:pt x="316760" y="202156"/>
                      <a:pt x="365699" y="261626"/>
                      <a:pt x="365699" y="332453"/>
                    </a:cubicBezTo>
                    <a:lnTo>
                      <a:pt x="365699" y="352276"/>
                    </a:lnTo>
                    <a:lnTo>
                      <a:pt x="475140" y="352276"/>
                    </a:lnTo>
                    <a:cubicBezTo>
                      <a:pt x="476172" y="352276"/>
                      <a:pt x="478237" y="352276"/>
                      <a:pt x="479270" y="353309"/>
                    </a:cubicBezTo>
                    <a:lnTo>
                      <a:pt x="552264" y="405448"/>
                    </a:lnTo>
                    <a:lnTo>
                      <a:pt x="534506" y="360639"/>
                    </a:lnTo>
                    <a:cubicBezTo>
                      <a:pt x="533474" y="358574"/>
                      <a:pt x="533474" y="356509"/>
                      <a:pt x="535539" y="354341"/>
                    </a:cubicBezTo>
                    <a:cubicBezTo>
                      <a:pt x="535745" y="352173"/>
                      <a:pt x="537810" y="351140"/>
                      <a:pt x="540908" y="351140"/>
                    </a:cubicBezTo>
                    <a:close/>
                    <a:moveTo>
                      <a:pt x="429402" y="306332"/>
                    </a:moveTo>
                    <a:cubicBezTo>
                      <a:pt x="429402" y="309429"/>
                      <a:pt x="426304" y="312630"/>
                      <a:pt x="423104" y="312630"/>
                    </a:cubicBezTo>
                    <a:cubicBezTo>
                      <a:pt x="419903" y="312630"/>
                      <a:pt x="416805" y="309532"/>
                      <a:pt x="416805" y="306332"/>
                    </a:cubicBezTo>
                    <a:lnTo>
                      <a:pt x="416805" y="228174"/>
                    </a:lnTo>
                    <a:cubicBezTo>
                      <a:pt x="416805" y="225077"/>
                      <a:pt x="419903" y="221876"/>
                      <a:pt x="423104" y="221876"/>
                    </a:cubicBezTo>
                    <a:cubicBezTo>
                      <a:pt x="426304" y="221876"/>
                      <a:pt x="429402" y="224974"/>
                      <a:pt x="429402" y="228174"/>
                    </a:cubicBezTo>
                    <a:lnTo>
                      <a:pt x="429402" y="306332"/>
                    </a:lnTo>
                    <a:close/>
                    <a:moveTo>
                      <a:pt x="481541" y="306332"/>
                    </a:moveTo>
                    <a:cubicBezTo>
                      <a:pt x="481541" y="309429"/>
                      <a:pt x="478444" y="312630"/>
                      <a:pt x="475243" y="312630"/>
                    </a:cubicBezTo>
                    <a:cubicBezTo>
                      <a:pt x="472146" y="312630"/>
                      <a:pt x="468945" y="309532"/>
                      <a:pt x="468945" y="306332"/>
                    </a:cubicBezTo>
                    <a:lnTo>
                      <a:pt x="468945" y="150017"/>
                    </a:lnTo>
                    <a:cubicBezTo>
                      <a:pt x="468945" y="146919"/>
                      <a:pt x="472042" y="143719"/>
                      <a:pt x="475243" y="143719"/>
                    </a:cubicBezTo>
                    <a:cubicBezTo>
                      <a:pt x="478340" y="143719"/>
                      <a:pt x="481541" y="146816"/>
                      <a:pt x="481541" y="150017"/>
                    </a:cubicBezTo>
                    <a:lnTo>
                      <a:pt x="481541" y="306332"/>
                    </a:lnTo>
                    <a:close/>
                    <a:moveTo>
                      <a:pt x="533680" y="306332"/>
                    </a:moveTo>
                    <a:cubicBezTo>
                      <a:pt x="533680" y="309429"/>
                      <a:pt x="530583" y="312630"/>
                      <a:pt x="527382" y="312630"/>
                    </a:cubicBezTo>
                    <a:cubicBezTo>
                      <a:pt x="524285" y="312630"/>
                      <a:pt x="521084" y="309532"/>
                      <a:pt x="521084" y="306332"/>
                    </a:cubicBezTo>
                    <a:lnTo>
                      <a:pt x="521084" y="176035"/>
                    </a:lnTo>
                    <a:cubicBezTo>
                      <a:pt x="521084" y="172938"/>
                      <a:pt x="524182" y="169737"/>
                      <a:pt x="527382" y="169737"/>
                    </a:cubicBezTo>
                    <a:cubicBezTo>
                      <a:pt x="530480" y="169737"/>
                      <a:pt x="533680" y="172834"/>
                      <a:pt x="533680" y="176035"/>
                    </a:cubicBezTo>
                    <a:lnTo>
                      <a:pt x="533680" y="306332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aphic 3">
              <a:extLst>
                <a:ext uri="{FF2B5EF4-FFF2-40B4-BE49-F238E27FC236}">
                  <a16:creationId xmlns:a16="http://schemas.microsoft.com/office/drawing/2014/main" id="{98662C39-BCC0-0499-5F30-B6A06900D994}"/>
                </a:ext>
              </a:extLst>
            </p:cNvPr>
            <p:cNvGrpSpPr/>
            <p:nvPr/>
          </p:nvGrpSpPr>
          <p:grpSpPr>
            <a:xfrm>
              <a:off x="7279870" y="4448555"/>
              <a:ext cx="638511" cy="638849"/>
              <a:chOff x="7111014" y="4387340"/>
              <a:chExt cx="585509" cy="585819"/>
            </a:xfrm>
            <a:grpFill/>
          </p:grpSpPr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E9366B2A-3758-E3C1-E725-2E35AAA6FCF4}"/>
                  </a:ext>
                </a:extLst>
              </p:cNvPr>
              <p:cNvSpPr/>
              <p:nvPr/>
            </p:nvSpPr>
            <p:spPr>
              <a:xfrm>
                <a:off x="7462155" y="4387340"/>
                <a:ext cx="234369" cy="213616"/>
              </a:xfrm>
              <a:custGeom>
                <a:avLst/>
                <a:gdLst>
                  <a:gd name="connsiteX0" fmla="*/ 0 w 234369"/>
                  <a:gd name="connsiteY0" fmla="*/ 103 h 213616"/>
                  <a:gd name="connsiteX1" fmla="*/ 0 w 234369"/>
                  <a:gd name="connsiteY1" fmla="*/ 169944 h 213616"/>
                  <a:gd name="connsiteX2" fmla="*/ 100046 w 234369"/>
                  <a:gd name="connsiteY2" fmla="*/ 169944 h 213616"/>
                  <a:gd name="connsiteX3" fmla="*/ 105208 w 234369"/>
                  <a:gd name="connsiteY3" fmla="*/ 172008 h 213616"/>
                  <a:gd name="connsiteX4" fmla="*/ 106240 w 234369"/>
                  <a:gd name="connsiteY4" fmla="*/ 177171 h 213616"/>
                  <a:gd name="connsiteX5" fmla="*/ 95812 w 234369"/>
                  <a:gd name="connsiteY5" fmla="*/ 213617 h 213616"/>
                  <a:gd name="connsiteX6" fmla="*/ 172938 w 234369"/>
                  <a:gd name="connsiteY6" fmla="*/ 169840 h 213616"/>
                  <a:gd name="connsiteX7" fmla="*/ 176035 w 234369"/>
                  <a:gd name="connsiteY7" fmla="*/ 168808 h 213616"/>
                  <a:gd name="connsiteX8" fmla="*/ 234369 w 234369"/>
                  <a:gd name="connsiteY8" fmla="*/ 168808 h 213616"/>
                  <a:gd name="connsiteX9" fmla="*/ 234369 w 234369"/>
                  <a:gd name="connsiteY9" fmla="*/ 0 h 213616"/>
                  <a:gd name="connsiteX10" fmla="*/ 0 w 234369"/>
                  <a:gd name="connsiteY10" fmla="*/ 0 h 213616"/>
                  <a:gd name="connsiteX11" fmla="*/ 163645 w 234369"/>
                  <a:gd name="connsiteY11" fmla="*/ 116875 h 213616"/>
                  <a:gd name="connsiteX12" fmla="*/ 163645 w 234369"/>
                  <a:gd name="connsiteY12" fmla="*/ 126270 h 213616"/>
                  <a:gd name="connsiteX13" fmla="*/ 159516 w 234369"/>
                  <a:gd name="connsiteY13" fmla="*/ 128335 h 213616"/>
                  <a:gd name="connsiteX14" fmla="*/ 155386 w 234369"/>
                  <a:gd name="connsiteY14" fmla="*/ 126270 h 213616"/>
                  <a:gd name="connsiteX15" fmla="*/ 123069 w 234369"/>
                  <a:gd name="connsiteY15" fmla="*/ 93954 h 213616"/>
                  <a:gd name="connsiteX16" fmla="*/ 90753 w 234369"/>
                  <a:gd name="connsiteY16" fmla="*/ 126270 h 213616"/>
                  <a:gd name="connsiteX17" fmla="*/ 86624 w 234369"/>
                  <a:gd name="connsiteY17" fmla="*/ 128335 h 213616"/>
                  <a:gd name="connsiteX18" fmla="*/ 82494 w 234369"/>
                  <a:gd name="connsiteY18" fmla="*/ 126270 h 213616"/>
                  <a:gd name="connsiteX19" fmla="*/ 82494 w 234369"/>
                  <a:gd name="connsiteY19" fmla="*/ 116875 h 213616"/>
                  <a:gd name="connsiteX20" fmla="*/ 114810 w 234369"/>
                  <a:gd name="connsiteY20" fmla="*/ 84559 h 213616"/>
                  <a:gd name="connsiteX21" fmla="*/ 82494 w 234369"/>
                  <a:gd name="connsiteY21" fmla="*/ 52243 h 213616"/>
                  <a:gd name="connsiteX22" fmla="*/ 82494 w 234369"/>
                  <a:gd name="connsiteY22" fmla="*/ 42847 h 213616"/>
                  <a:gd name="connsiteX23" fmla="*/ 91889 w 234369"/>
                  <a:gd name="connsiteY23" fmla="*/ 42847 h 213616"/>
                  <a:gd name="connsiteX24" fmla="*/ 124205 w 234369"/>
                  <a:gd name="connsiteY24" fmla="*/ 75163 h 213616"/>
                  <a:gd name="connsiteX25" fmla="*/ 156521 w 234369"/>
                  <a:gd name="connsiteY25" fmla="*/ 42847 h 213616"/>
                  <a:gd name="connsiteX26" fmla="*/ 165917 w 234369"/>
                  <a:gd name="connsiteY26" fmla="*/ 42847 h 213616"/>
                  <a:gd name="connsiteX27" fmla="*/ 165917 w 234369"/>
                  <a:gd name="connsiteY27" fmla="*/ 52243 h 213616"/>
                  <a:gd name="connsiteX28" fmla="*/ 133601 w 234369"/>
                  <a:gd name="connsiteY28" fmla="*/ 84559 h 213616"/>
                  <a:gd name="connsiteX29" fmla="*/ 163645 w 234369"/>
                  <a:gd name="connsiteY29" fmla="*/ 116875 h 213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34369" h="213616">
                    <a:moveTo>
                      <a:pt x="0" y="103"/>
                    </a:moveTo>
                    <a:lnTo>
                      <a:pt x="0" y="169944"/>
                    </a:lnTo>
                    <a:lnTo>
                      <a:pt x="100046" y="169944"/>
                    </a:lnTo>
                    <a:cubicBezTo>
                      <a:pt x="102111" y="169944"/>
                      <a:pt x="104175" y="170976"/>
                      <a:pt x="105208" y="172008"/>
                    </a:cubicBezTo>
                    <a:cubicBezTo>
                      <a:pt x="106240" y="174073"/>
                      <a:pt x="107273" y="176138"/>
                      <a:pt x="106240" y="177171"/>
                    </a:cubicBezTo>
                    <a:lnTo>
                      <a:pt x="95812" y="213617"/>
                    </a:lnTo>
                    <a:lnTo>
                      <a:pt x="172938" y="169840"/>
                    </a:lnTo>
                    <a:cubicBezTo>
                      <a:pt x="173970" y="168808"/>
                      <a:pt x="175003" y="168808"/>
                      <a:pt x="176035" y="168808"/>
                    </a:cubicBezTo>
                    <a:lnTo>
                      <a:pt x="234369" y="168808"/>
                    </a:lnTo>
                    <a:lnTo>
                      <a:pt x="234369" y="0"/>
                    </a:lnTo>
                    <a:lnTo>
                      <a:pt x="0" y="0"/>
                    </a:lnTo>
                    <a:close/>
                    <a:moveTo>
                      <a:pt x="163645" y="116875"/>
                    </a:moveTo>
                    <a:cubicBezTo>
                      <a:pt x="165710" y="118940"/>
                      <a:pt x="165710" y="123173"/>
                      <a:pt x="163645" y="126270"/>
                    </a:cubicBezTo>
                    <a:cubicBezTo>
                      <a:pt x="162613" y="127303"/>
                      <a:pt x="160548" y="128335"/>
                      <a:pt x="159516" y="128335"/>
                    </a:cubicBezTo>
                    <a:cubicBezTo>
                      <a:pt x="157451" y="128335"/>
                      <a:pt x="156418" y="127303"/>
                      <a:pt x="155386" y="126270"/>
                    </a:cubicBezTo>
                    <a:lnTo>
                      <a:pt x="123069" y="93954"/>
                    </a:lnTo>
                    <a:lnTo>
                      <a:pt x="90753" y="126270"/>
                    </a:lnTo>
                    <a:cubicBezTo>
                      <a:pt x="89721" y="127303"/>
                      <a:pt x="87656" y="128335"/>
                      <a:pt x="86624" y="128335"/>
                    </a:cubicBezTo>
                    <a:cubicBezTo>
                      <a:pt x="85591" y="128335"/>
                      <a:pt x="83526" y="127303"/>
                      <a:pt x="82494" y="126270"/>
                    </a:cubicBezTo>
                    <a:cubicBezTo>
                      <a:pt x="80429" y="124205"/>
                      <a:pt x="80429" y="119972"/>
                      <a:pt x="82494" y="116875"/>
                    </a:cubicBezTo>
                    <a:lnTo>
                      <a:pt x="114810" y="84559"/>
                    </a:lnTo>
                    <a:lnTo>
                      <a:pt x="82494" y="52243"/>
                    </a:lnTo>
                    <a:cubicBezTo>
                      <a:pt x="80429" y="50178"/>
                      <a:pt x="80429" y="45945"/>
                      <a:pt x="82494" y="42847"/>
                    </a:cubicBezTo>
                    <a:cubicBezTo>
                      <a:pt x="84559" y="40782"/>
                      <a:pt x="88792" y="40782"/>
                      <a:pt x="91889" y="42847"/>
                    </a:cubicBezTo>
                    <a:lnTo>
                      <a:pt x="124205" y="75163"/>
                    </a:lnTo>
                    <a:lnTo>
                      <a:pt x="156521" y="42847"/>
                    </a:lnTo>
                    <a:cubicBezTo>
                      <a:pt x="158586" y="40782"/>
                      <a:pt x="162820" y="40782"/>
                      <a:pt x="165917" y="42847"/>
                    </a:cubicBezTo>
                    <a:cubicBezTo>
                      <a:pt x="167982" y="44912"/>
                      <a:pt x="167982" y="49145"/>
                      <a:pt x="165917" y="52243"/>
                    </a:cubicBezTo>
                    <a:lnTo>
                      <a:pt x="133601" y="84559"/>
                    </a:lnTo>
                    <a:lnTo>
                      <a:pt x="163645" y="116875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50D4B8E0-AD56-686F-61C6-B69417807181}"/>
                  </a:ext>
                </a:extLst>
              </p:cNvPr>
              <p:cNvSpPr/>
              <p:nvPr/>
            </p:nvSpPr>
            <p:spPr>
              <a:xfrm>
                <a:off x="7111014" y="4582373"/>
                <a:ext cx="273395" cy="390787"/>
              </a:xfrm>
              <a:custGeom>
                <a:avLst/>
                <a:gdLst>
                  <a:gd name="connsiteX0" fmla="*/ 136492 w 273395"/>
                  <a:gd name="connsiteY0" fmla="*/ 0 h 390787"/>
                  <a:gd name="connsiteX1" fmla="*/ 0 w 273395"/>
                  <a:gd name="connsiteY1" fmla="*/ 136492 h 390787"/>
                  <a:gd name="connsiteX2" fmla="*/ 0 w 273395"/>
                  <a:gd name="connsiteY2" fmla="*/ 272983 h 390787"/>
                  <a:gd name="connsiteX3" fmla="*/ 39647 w 273395"/>
                  <a:gd name="connsiteY3" fmla="*/ 272983 h 390787"/>
                  <a:gd name="connsiteX4" fmla="*/ 39647 w 273395"/>
                  <a:gd name="connsiteY4" fmla="*/ 201124 h 390787"/>
                  <a:gd name="connsiteX5" fmla="*/ 45945 w 273395"/>
                  <a:gd name="connsiteY5" fmla="*/ 194826 h 390787"/>
                  <a:gd name="connsiteX6" fmla="*/ 52243 w 273395"/>
                  <a:gd name="connsiteY6" fmla="*/ 201124 h 390787"/>
                  <a:gd name="connsiteX7" fmla="*/ 52243 w 273395"/>
                  <a:gd name="connsiteY7" fmla="*/ 389755 h 390787"/>
                  <a:gd name="connsiteX8" fmla="*/ 130400 w 273395"/>
                  <a:gd name="connsiteY8" fmla="*/ 389755 h 390787"/>
                  <a:gd name="connsiteX9" fmla="*/ 130400 w 273395"/>
                  <a:gd name="connsiteY9" fmla="*/ 280314 h 390787"/>
                  <a:gd name="connsiteX10" fmla="*/ 136698 w 273395"/>
                  <a:gd name="connsiteY10" fmla="*/ 274016 h 390787"/>
                  <a:gd name="connsiteX11" fmla="*/ 142996 w 273395"/>
                  <a:gd name="connsiteY11" fmla="*/ 280314 h 390787"/>
                  <a:gd name="connsiteX12" fmla="*/ 142996 w 273395"/>
                  <a:gd name="connsiteY12" fmla="*/ 390787 h 390787"/>
                  <a:gd name="connsiteX13" fmla="*/ 221153 w 273395"/>
                  <a:gd name="connsiteY13" fmla="*/ 390787 h 390787"/>
                  <a:gd name="connsiteX14" fmla="*/ 221153 w 273395"/>
                  <a:gd name="connsiteY14" fmla="*/ 280314 h 390787"/>
                  <a:gd name="connsiteX15" fmla="*/ 221153 w 273395"/>
                  <a:gd name="connsiteY15" fmla="*/ 280314 h 390787"/>
                  <a:gd name="connsiteX16" fmla="*/ 221153 w 273395"/>
                  <a:gd name="connsiteY16" fmla="*/ 280314 h 390787"/>
                  <a:gd name="connsiteX17" fmla="*/ 221153 w 273395"/>
                  <a:gd name="connsiteY17" fmla="*/ 202156 h 390787"/>
                  <a:gd name="connsiteX18" fmla="*/ 227452 w 273395"/>
                  <a:gd name="connsiteY18" fmla="*/ 195858 h 390787"/>
                  <a:gd name="connsiteX19" fmla="*/ 233750 w 273395"/>
                  <a:gd name="connsiteY19" fmla="*/ 202156 h 390787"/>
                  <a:gd name="connsiteX20" fmla="*/ 233750 w 273395"/>
                  <a:gd name="connsiteY20" fmla="*/ 274016 h 390787"/>
                  <a:gd name="connsiteX21" fmla="*/ 273396 w 273395"/>
                  <a:gd name="connsiteY21" fmla="*/ 274016 h 390787"/>
                  <a:gd name="connsiteX22" fmla="*/ 273396 w 273395"/>
                  <a:gd name="connsiteY22" fmla="*/ 137524 h 390787"/>
                  <a:gd name="connsiteX23" fmla="*/ 136492 w 273395"/>
                  <a:gd name="connsiteY23" fmla="*/ 0 h 390787"/>
                  <a:gd name="connsiteX24" fmla="*/ 150120 w 273395"/>
                  <a:gd name="connsiteY24" fmla="*/ 202156 h 390787"/>
                  <a:gd name="connsiteX25" fmla="*/ 124102 w 273395"/>
                  <a:gd name="connsiteY25" fmla="*/ 202156 h 390787"/>
                  <a:gd name="connsiteX26" fmla="*/ 124102 w 273395"/>
                  <a:gd name="connsiteY26" fmla="*/ 176138 h 390787"/>
                  <a:gd name="connsiteX27" fmla="*/ 150120 w 273395"/>
                  <a:gd name="connsiteY27" fmla="*/ 176138 h 390787"/>
                  <a:gd name="connsiteX28" fmla="*/ 150120 w 273395"/>
                  <a:gd name="connsiteY28" fmla="*/ 202156 h 390787"/>
                  <a:gd name="connsiteX29" fmla="*/ 150120 w 273395"/>
                  <a:gd name="connsiteY29" fmla="*/ 150017 h 390787"/>
                  <a:gd name="connsiteX30" fmla="*/ 124102 w 273395"/>
                  <a:gd name="connsiteY30" fmla="*/ 150017 h 390787"/>
                  <a:gd name="connsiteX31" fmla="*/ 124102 w 273395"/>
                  <a:gd name="connsiteY31" fmla="*/ 123999 h 390787"/>
                  <a:gd name="connsiteX32" fmla="*/ 150120 w 273395"/>
                  <a:gd name="connsiteY32" fmla="*/ 123999 h 390787"/>
                  <a:gd name="connsiteX33" fmla="*/ 150120 w 273395"/>
                  <a:gd name="connsiteY33" fmla="*/ 150017 h 390787"/>
                  <a:gd name="connsiteX34" fmla="*/ 150120 w 273395"/>
                  <a:gd name="connsiteY34" fmla="*/ 97878 h 390787"/>
                  <a:gd name="connsiteX35" fmla="*/ 124102 w 273395"/>
                  <a:gd name="connsiteY35" fmla="*/ 97878 h 390787"/>
                  <a:gd name="connsiteX36" fmla="*/ 124102 w 273395"/>
                  <a:gd name="connsiteY36" fmla="*/ 71859 h 390787"/>
                  <a:gd name="connsiteX37" fmla="*/ 150120 w 273395"/>
                  <a:gd name="connsiteY37" fmla="*/ 71859 h 390787"/>
                  <a:gd name="connsiteX38" fmla="*/ 150120 w 273395"/>
                  <a:gd name="connsiteY38" fmla="*/ 97878 h 390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73395" h="390787">
                    <a:moveTo>
                      <a:pt x="136492" y="0"/>
                    </a:moveTo>
                    <a:cubicBezTo>
                      <a:pt x="61432" y="0"/>
                      <a:pt x="0" y="61535"/>
                      <a:pt x="0" y="136492"/>
                    </a:cubicBezTo>
                    <a:lnTo>
                      <a:pt x="0" y="272983"/>
                    </a:lnTo>
                    <a:lnTo>
                      <a:pt x="39647" y="272983"/>
                    </a:lnTo>
                    <a:lnTo>
                      <a:pt x="39647" y="201124"/>
                    </a:lnTo>
                    <a:cubicBezTo>
                      <a:pt x="39647" y="198026"/>
                      <a:pt x="42744" y="194826"/>
                      <a:pt x="45945" y="194826"/>
                    </a:cubicBezTo>
                    <a:cubicBezTo>
                      <a:pt x="49042" y="194826"/>
                      <a:pt x="52243" y="197923"/>
                      <a:pt x="52243" y="201124"/>
                    </a:cubicBezTo>
                    <a:lnTo>
                      <a:pt x="52243" y="389755"/>
                    </a:lnTo>
                    <a:lnTo>
                      <a:pt x="130400" y="389755"/>
                    </a:lnTo>
                    <a:lnTo>
                      <a:pt x="130400" y="280314"/>
                    </a:lnTo>
                    <a:cubicBezTo>
                      <a:pt x="130400" y="277216"/>
                      <a:pt x="133497" y="274016"/>
                      <a:pt x="136698" y="274016"/>
                    </a:cubicBezTo>
                    <a:cubicBezTo>
                      <a:pt x="139795" y="274016"/>
                      <a:pt x="142996" y="277113"/>
                      <a:pt x="142996" y="280314"/>
                    </a:cubicBezTo>
                    <a:lnTo>
                      <a:pt x="142996" y="390787"/>
                    </a:lnTo>
                    <a:lnTo>
                      <a:pt x="221153" y="390787"/>
                    </a:lnTo>
                    <a:lnTo>
                      <a:pt x="221153" y="280314"/>
                    </a:lnTo>
                    <a:lnTo>
                      <a:pt x="221153" y="280314"/>
                    </a:lnTo>
                    <a:lnTo>
                      <a:pt x="221153" y="280314"/>
                    </a:lnTo>
                    <a:lnTo>
                      <a:pt x="221153" y="202156"/>
                    </a:lnTo>
                    <a:cubicBezTo>
                      <a:pt x="221153" y="199059"/>
                      <a:pt x="224251" y="195858"/>
                      <a:pt x="227452" y="195858"/>
                    </a:cubicBezTo>
                    <a:cubicBezTo>
                      <a:pt x="230549" y="195858"/>
                      <a:pt x="233750" y="198955"/>
                      <a:pt x="233750" y="202156"/>
                    </a:cubicBezTo>
                    <a:lnTo>
                      <a:pt x="233750" y="274016"/>
                    </a:lnTo>
                    <a:lnTo>
                      <a:pt x="273396" y="274016"/>
                    </a:lnTo>
                    <a:lnTo>
                      <a:pt x="273396" y="137524"/>
                    </a:lnTo>
                    <a:cubicBezTo>
                      <a:pt x="273087" y="61432"/>
                      <a:pt x="211552" y="0"/>
                      <a:pt x="136492" y="0"/>
                    </a:cubicBezTo>
                    <a:close/>
                    <a:moveTo>
                      <a:pt x="150120" y="202156"/>
                    </a:moveTo>
                    <a:lnTo>
                      <a:pt x="124102" y="202156"/>
                    </a:lnTo>
                    <a:lnTo>
                      <a:pt x="124102" y="176138"/>
                    </a:lnTo>
                    <a:lnTo>
                      <a:pt x="150120" y="176138"/>
                    </a:lnTo>
                    <a:lnTo>
                      <a:pt x="150120" y="202156"/>
                    </a:lnTo>
                    <a:close/>
                    <a:moveTo>
                      <a:pt x="150120" y="150017"/>
                    </a:moveTo>
                    <a:lnTo>
                      <a:pt x="124102" y="150017"/>
                    </a:lnTo>
                    <a:lnTo>
                      <a:pt x="124102" y="123999"/>
                    </a:lnTo>
                    <a:lnTo>
                      <a:pt x="150120" y="123999"/>
                    </a:lnTo>
                    <a:lnTo>
                      <a:pt x="150120" y="150017"/>
                    </a:lnTo>
                    <a:close/>
                    <a:moveTo>
                      <a:pt x="150120" y="97878"/>
                    </a:moveTo>
                    <a:lnTo>
                      <a:pt x="124102" y="97878"/>
                    </a:lnTo>
                    <a:lnTo>
                      <a:pt x="124102" y="71859"/>
                    </a:lnTo>
                    <a:lnTo>
                      <a:pt x="150120" y="71859"/>
                    </a:lnTo>
                    <a:lnTo>
                      <a:pt x="150120" y="97878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404C7CC7-43A1-2765-E047-0A8262490D3D}"/>
                  </a:ext>
                </a:extLst>
              </p:cNvPr>
              <p:cNvSpPr/>
              <p:nvPr/>
            </p:nvSpPr>
            <p:spPr>
              <a:xfrm>
                <a:off x="7189171" y="4453108"/>
                <a:ext cx="116668" cy="116668"/>
              </a:xfrm>
              <a:custGeom>
                <a:avLst/>
                <a:gdLst>
                  <a:gd name="connsiteX0" fmla="*/ 58334 w 116668"/>
                  <a:gd name="connsiteY0" fmla="*/ 116668 h 116668"/>
                  <a:gd name="connsiteX1" fmla="*/ 116668 w 116668"/>
                  <a:gd name="connsiteY1" fmla="*/ 58334 h 116668"/>
                  <a:gd name="connsiteX2" fmla="*/ 58334 w 116668"/>
                  <a:gd name="connsiteY2" fmla="*/ 0 h 116668"/>
                  <a:gd name="connsiteX3" fmla="*/ 0 w 116668"/>
                  <a:gd name="connsiteY3" fmla="*/ 58334 h 116668"/>
                  <a:gd name="connsiteX4" fmla="*/ 58334 w 116668"/>
                  <a:gd name="connsiteY4" fmla="*/ 116668 h 116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668" h="116668">
                    <a:moveTo>
                      <a:pt x="58334" y="116668"/>
                    </a:moveTo>
                    <a:cubicBezTo>
                      <a:pt x="90650" y="116668"/>
                      <a:pt x="116668" y="90650"/>
                      <a:pt x="116668" y="58334"/>
                    </a:cubicBezTo>
                    <a:cubicBezTo>
                      <a:pt x="116668" y="26018"/>
                      <a:pt x="90650" y="0"/>
                      <a:pt x="58334" y="0"/>
                    </a:cubicBezTo>
                    <a:cubicBezTo>
                      <a:pt x="26018" y="0"/>
                      <a:pt x="0" y="26018"/>
                      <a:pt x="0" y="58334"/>
                    </a:cubicBezTo>
                    <a:cubicBezTo>
                      <a:pt x="0" y="90650"/>
                      <a:pt x="26018" y="116668"/>
                      <a:pt x="58334" y="116668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7" name="Graphic 3">
              <a:extLst>
                <a:ext uri="{FF2B5EF4-FFF2-40B4-BE49-F238E27FC236}">
                  <a16:creationId xmlns:a16="http://schemas.microsoft.com/office/drawing/2014/main" id="{5C6534D8-B1A5-2A7F-8BE7-35EEC9E9D06A}"/>
                </a:ext>
              </a:extLst>
            </p:cNvPr>
            <p:cNvGrpSpPr/>
            <p:nvPr/>
          </p:nvGrpSpPr>
          <p:grpSpPr>
            <a:xfrm>
              <a:off x="5834746" y="4434932"/>
              <a:ext cx="667222" cy="666209"/>
              <a:chOff x="5785848" y="4374848"/>
              <a:chExt cx="611837" cy="610908"/>
            </a:xfrm>
            <a:grpFill/>
          </p:grpSpPr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E0582809-1A71-C888-7CE4-F0EF441F6547}"/>
                  </a:ext>
                </a:extLst>
              </p:cNvPr>
              <p:cNvSpPr/>
              <p:nvPr/>
            </p:nvSpPr>
            <p:spPr>
              <a:xfrm>
                <a:off x="5876085" y="4453108"/>
                <a:ext cx="116668" cy="116668"/>
              </a:xfrm>
              <a:custGeom>
                <a:avLst/>
                <a:gdLst>
                  <a:gd name="connsiteX0" fmla="*/ 58334 w 116668"/>
                  <a:gd name="connsiteY0" fmla="*/ 116668 h 116668"/>
                  <a:gd name="connsiteX1" fmla="*/ 116668 w 116668"/>
                  <a:gd name="connsiteY1" fmla="*/ 58334 h 116668"/>
                  <a:gd name="connsiteX2" fmla="*/ 58334 w 116668"/>
                  <a:gd name="connsiteY2" fmla="*/ 0 h 116668"/>
                  <a:gd name="connsiteX3" fmla="*/ 0 w 116668"/>
                  <a:gd name="connsiteY3" fmla="*/ 58334 h 116668"/>
                  <a:gd name="connsiteX4" fmla="*/ 58334 w 116668"/>
                  <a:gd name="connsiteY4" fmla="*/ 116668 h 116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668" h="116668">
                    <a:moveTo>
                      <a:pt x="58334" y="116668"/>
                    </a:moveTo>
                    <a:cubicBezTo>
                      <a:pt x="90650" y="116668"/>
                      <a:pt x="116668" y="90650"/>
                      <a:pt x="116668" y="58334"/>
                    </a:cubicBezTo>
                    <a:cubicBezTo>
                      <a:pt x="116668" y="26018"/>
                      <a:pt x="90650" y="0"/>
                      <a:pt x="58334" y="0"/>
                    </a:cubicBezTo>
                    <a:cubicBezTo>
                      <a:pt x="26018" y="0"/>
                      <a:pt x="0" y="26018"/>
                      <a:pt x="0" y="58334"/>
                    </a:cubicBezTo>
                    <a:cubicBezTo>
                      <a:pt x="0" y="90650"/>
                      <a:pt x="26121" y="116668"/>
                      <a:pt x="58334" y="116668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41807B88-764C-8B18-BD28-C92EE15FCA8D}"/>
                  </a:ext>
                </a:extLst>
              </p:cNvPr>
              <p:cNvSpPr/>
              <p:nvPr/>
            </p:nvSpPr>
            <p:spPr>
              <a:xfrm>
                <a:off x="5785848" y="4583405"/>
                <a:ext cx="611837" cy="402350"/>
              </a:xfrm>
              <a:custGeom>
                <a:avLst/>
                <a:gdLst>
                  <a:gd name="connsiteX0" fmla="*/ 605127 w 611837"/>
                  <a:gd name="connsiteY0" fmla="*/ 389755 h 402350"/>
                  <a:gd name="connsiteX1" fmla="*/ 233130 w 611837"/>
                  <a:gd name="connsiteY1" fmla="*/ 389755 h 402350"/>
                  <a:gd name="connsiteX2" fmla="*/ 233130 w 611837"/>
                  <a:gd name="connsiteY2" fmla="*/ 279281 h 402350"/>
                  <a:gd name="connsiteX3" fmla="*/ 233130 w 611837"/>
                  <a:gd name="connsiteY3" fmla="*/ 279281 h 402350"/>
                  <a:gd name="connsiteX4" fmla="*/ 233130 w 611837"/>
                  <a:gd name="connsiteY4" fmla="*/ 279281 h 402350"/>
                  <a:gd name="connsiteX5" fmla="*/ 233130 w 611837"/>
                  <a:gd name="connsiteY5" fmla="*/ 201124 h 402350"/>
                  <a:gd name="connsiteX6" fmla="*/ 239428 w 611837"/>
                  <a:gd name="connsiteY6" fmla="*/ 194826 h 402350"/>
                  <a:gd name="connsiteX7" fmla="*/ 245726 w 611837"/>
                  <a:gd name="connsiteY7" fmla="*/ 201124 h 402350"/>
                  <a:gd name="connsiteX8" fmla="*/ 245726 w 611837"/>
                  <a:gd name="connsiteY8" fmla="*/ 272983 h 402350"/>
                  <a:gd name="connsiteX9" fmla="*/ 285373 w 611837"/>
                  <a:gd name="connsiteY9" fmla="*/ 272983 h 402350"/>
                  <a:gd name="connsiteX10" fmla="*/ 285373 w 611837"/>
                  <a:gd name="connsiteY10" fmla="*/ 136492 h 402350"/>
                  <a:gd name="connsiteX11" fmla="*/ 148881 w 611837"/>
                  <a:gd name="connsiteY11" fmla="*/ 0 h 402350"/>
                  <a:gd name="connsiteX12" fmla="*/ 12390 w 611837"/>
                  <a:gd name="connsiteY12" fmla="*/ 136492 h 402350"/>
                  <a:gd name="connsiteX13" fmla="*/ 12390 w 611837"/>
                  <a:gd name="connsiteY13" fmla="*/ 272983 h 402350"/>
                  <a:gd name="connsiteX14" fmla="*/ 52036 w 611837"/>
                  <a:gd name="connsiteY14" fmla="*/ 272983 h 402350"/>
                  <a:gd name="connsiteX15" fmla="*/ 52036 w 611837"/>
                  <a:gd name="connsiteY15" fmla="*/ 201124 h 402350"/>
                  <a:gd name="connsiteX16" fmla="*/ 58334 w 611837"/>
                  <a:gd name="connsiteY16" fmla="*/ 194826 h 402350"/>
                  <a:gd name="connsiteX17" fmla="*/ 64632 w 611837"/>
                  <a:gd name="connsiteY17" fmla="*/ 201124 h 402350"/>
                  <a:gd name="connsiteX18" fmla="*/ 64632 w 611837"/>
                  <a:gd name="connsiteY18" fmla="*/ 389755 h 402350"/>
                  <a:gd name="connsiteX19" fmla="*/ 6298 w 611837"/>
                  <a:gd name="connsiteY19" fmla="*/ 389755 h 402350"/>
                  <a:gd name="connsiteX20" fmla="*/ 0 w 611837"/>
                  <a:gd name="connsiteY20" fmla="*/ 396053 h 402350"/>
                  <a:gd name="connsiteX21" fmla="*/ 6298 w 611837"/>
                  <a:gd name="connsiteY21" fmla="*/ 402351 h 402350"/>
                  <a:gd name="connsiteX22" fmla="*/ 605539 w 611837"/>
                  <a:gd name="connsiteY22" fmla="*/ 402351 h 402350"/>
                  <a:gd name="connsiteX23" fmla="*/ 611838 w 611837"/>
                  <a:gd name="connsiteY23" fmla="*/ 396053 h 402350"/>
                  <a:gd name="connsiteX24" fmla="*/ 605127 w 611837"/>
                  <a:gd name="connsiteY24" fmla="*/ 389755 h 402350"/>
                  <a:gd name="connsiteX25" fmla="*/ 154869 w 611837"/>
                  <a:gd name="connsiteY25" fmla="*/ 389755 h 402350"/>
                  <a:gd name="connsiteX26" fmla="*/ 141344 w 611837"/>
                  <a:gd name="connsiteY26" fmla="*/ 389755 h 402350"/>
                  <a:gd name="connsiteX27" fmla="*/ 141344 w 611837"/>
                  <a:gd name="connsiteY27" fmla="*/ 279281 h 402350"/>
                  <a:gd name="connsiteX28" fmla="*/ 147642 w 611837"/>
                  <a:gd name="connsiteY28" fmla="*/ 272983 h 402350"/>
                  <a:gd name="connsiteX29" fmla="*/ 153940 w 611837"/>
                  <a:gd name="connsiteY29" fmla="*/ 279281 h 402350"/>
                  <a:gd name="connsiteX30" fmla="*/ 153940 w 611837"/>
                  <a:gd name="connsiteY30" fmla="*/ 389755 h 402350"/>
                  <a:gd name="connsiteX31" fmla="*/ 154869 w 611837"/>
                  <a:gd name="connsiteY31" fmla="*/ 389755 h 402350"/>
                  <a:gd name="connsiteX32" fmla="*/ 162200 w 611837"/>
                  <a:gd name="connsiteY32" fmla="*/ 201124 h 402350"/>
                  <a:gd name="connsiteX33" fmla="*/ 136182 w 611837"/>
                  <a:gd name="connsiteY33" fmla="*/ 201124 h 402350"/>
                  <a:gd name="connsiteX34" fmla="*/ 136182 w 611837"/>
                  <a:gd name="connsiteY34" fmla="*/ 175106 h 402350"/>
                  <a:gd name="connsiteX35" fmla="*/ 162200 w 611837"/>
                  <a:gd name="connsiteY35" fmla="*/ 175106 h 402350"/>
                  <a:gd name="connsiteX36" fmla="*/ 162200 w 611837"/>
                  <a:gd name="connsiteY36" fmla="*/ 201124 h 402350"/>
                  <a:gd name="connsiteX37" fmla="*/ 162200 w 611837"/>
                  <a:gd name="connsiteY37" fmla="*/ 148984 h 402350"/>
                  <a:gd name="connsiteX38" fmla="*/ 136182 w 611837"/>
                  <a:gd name="connsiteY38" fmla="*/ 148984 h 402350"/>
                  <a:gd name="connsiteX39" fmla="*/ 136182 w 611837"/>
                  <a:gd name="connsiteY39" fmla="*/ 122966 h 402350"/>
                  <a:gd name="connsiteX40" fmla="*/ 162200 w 611837"/>
                  <a:gd name="connsiteY40" fmla="*/ 122966 h 402350"/>
                  <a:gd name="connsiteX41" fmla="*/ 162200 w 611837"/>
                  <a:gd name="connsiteY41" fmla="*/ 148984 h 402350"/>
                  <a:gd name="connsiteX42" fmla="*/ 162200 w 611837"/>
                  <a:gd name="connsiteY42" fmla="*/ 96845 h 402350"/>
                  <a:gd name="connsiteX43" fmla="*/ 136182 w 611837"/>
                  <a:gd name="connsiteY43" fmla="*/ 96845 h 402350"/>
                  <a:gd name="connsiteX44" fmla="*/ 136182 w 611837"/>
                  <a:gd name="connsiteY44" fmla="*/ 70827 h 402350"/>
                  <a:gd name="connsiteX45" fmla="*/ 162200 w 611837"/>
                  <a:gd name="connsiteY45" fmla="*/ 70827 h 402350"/>
                  <a:gd name="connsiteX46" fmla="*/ 162200 w 611837"/>
                  <a:gd name="connsiteY46" fmla="*/ 96845 h 402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611837" h="402350">
                    <a:moveTo>
                      <a:pt x="605127" y="389755"/>
                    </a:moveTo>
                    <a:lnTo>
                      <a:pt x="233130" y="389755"/>
                    </a:lnTo>
                    <a:lnTo>
                      <a:pt x="233130" y="279281"/>
                    </a:lnTo>
                    <a:lnTo>
                      <a:pt x="233130" y="279281"/>
                    </a:lnTo>
                    <a:lnTo>
                      <a:pt x="233130" y="279281"/>
                    </a:lnTo>
                    <a:lnTo>
                      <a:pt x="233130" y="201124"/>
                    </a:lnTo>
                    <a:cubicBezTo>
                      <a:pt x="233130" y="198026"/>
                      <a:pt x="236228" y="194826"/>
                      <a:pt x="239428" y="194826"/>
                    </a:cubicBezTo>
                    <a:cubicBezTo>
                      <a:pt x="242526" y="194826"/>
                      <a:pt x="245726" y="197923"/>
                      <a:pt x="245726" y="201124"/>
                    </a:cubicBezTo>
                    <a:lnTo>
                      <a:pt x="245726" y="272983"/>
                    </a:lnTo>
                    <a:lnTo>
                      <a:pt x="285373" y="272983"/>
                    </a:lnTo>
                    <a:lnTo>
                      <a:pt x="285373" y="136492"/>
                    </a:lnTo>
                    <a:cubicBezTo>
                      <a:pt x="285373" y="61431"/>
                      <a:pt x="223838" y="0"/>
                      <a:pt x="148881" y="0"/>
                    </a:cubicBezTo>
                    <a:cubicBezTo>
                      <a:pt x="73821" y="0"/>
                      <a:pt x="12390" y="60399"/>
                      <a:pt x="12390" y="136492"/>
                    </a:cubicBezTo>
                    <a:lnTo>
                      <a:pt x="12390" y="272983"/>
                    </a:lnTo>
                    <a:lnTo>
                      <a:pt x="52036" y="272983"/>
                    </a:lnTo>
                    <a:lnTo>
                      <a:pt x="52036" y="201124"/>
                    </a:lnTo>
                    <a:cubicBezTo>
                      <a:pt x="52036" y="198026"/>
                      <a:pt x="55133" y="194826"/>
                      <a:pt x="58334" y="194826"/>
                    </a:cubicBezTo>
                    <a:cubicBezTo>
                      <a:pt x="61432" y="194826"/>
                      <a:pt x="64632" y="197923"/>
                      <a:pt x="64632" y="201124"/>
                    </a:cubicBezTo>
                    <a:lnTo>
                      <a:pt x="64632" y="389755"/>
                    </a:lnTo>
                    <a:lnTo>
                      <a:pt x="6298" y="389755"/>
                    </a:lnTo>
                    <a:cubicBezTo>
                      <a:pt x="3201" y="389755"/>
                      <a:pt x="0" y="392852"/>
                      <a:pt x="0" y="396053"/>
                    </a:cubicBezTo>
                    <a:cubicBezTo>
                      <a:pt x="0" y="399150"/>
                      <a:pt x="3098" y="402351"/>
                      <a:pt x="6298" y="402351"/>
                    </a:cubicBezTo>
                    <a:lnTo>
                      <a:pt x="605539" y="402351"/>
                    </a:lnTo>
                    <a:cubicBezTo>
                      <a:pt x="608637" y="402351"/>
                      <a:pt x="611838" y="399253"/>
                      <a:pt x="611838" y="396053"/>
                    </a:cubicBezTo>
                    <a:cubicBezTo>
                      <a:pt x="611322" y="392852"/>
                      <a:pt x="608224" y="389755"/>
                      <a:pt x="605127" y="389755"/>
                    </a:cubicBezTo>
                    <a:close/>
                    <a:moveTo>
                      <a:pt x="154869" y="389755"/>
                    </a:moveTo>
                    <a:lnTo>
                      <a:pt x="141344" y="389755"/>
                    </a:lnTo>
                    <a:lnTo>
                      <a:pt x="141344" y="279281"/>
                    </a:lnTo>
                    <a:cubicBezTo>
                      <a:pt x="141344" y="276184"/>
                      <a:pt x="144442" y="272983"/>
                      <a:pt x="147642" y="272983"/>
                    </a:cubicBezTo>
                    <a:cubicBezTo>
                      <a:pt x="150740" y="272983"/>
                      <a:pt x="153940" y="276080"/>
                      <a:pt x="153940" y="279281"/>
                    </a:cubicBezTo>
                    <a:lnTo>
                      <a:pt x="153940" y="389755"/>
                    </a:lnTo>
                    <a:lnTo>
                      <a:pt x="154869" y="389755"/>
                    </a:lnTo>
                    <a:close/>
                    <a:moveTo>
                      <a:pt x="162200" y="201124"/>
                    </a:moveTo>
                    <a:lnTo>
                      <a:pt x="136182" y="201124"/>
                    </a:lnTo>
                    <a:lnTo>
                      <a:pt x="136182" y="175106"/>
                    </a:lnTo>
                    <a:lnTo>
                      <a:pt x="162200" y="175106"/>
                    </a:lnTo>
                    <a:lnTo>
                      <a:pt x="162200" y="201124"/>
                    </a:lnTo>
                    <a:close/>
                    <a:moveTo>
                      <a:pt x="162200" y="148984"/>
                    </a:moveTo>
                    <a:lnTo>
                      <a:pt x="136182" y="148984"/>
                    </a:lnTo>
                    <a:lnTo>
                      <a:pt x="136182" y="122966"/>
                    </a:lnTo>
                    <a:lnTo>
                      <a:pt x="162200" y="122966"/>
                    </a:lnTo>
                    <a:lnTo>
                      <a:pt x="162200" y="148984"/>
                    </a:lnTo>
                    <a:close/>
                    <a:moveTo>
                      <a:pt x="162200" y="96845"/>
                    </a:moveTo>
                    <a:lnTo>
                      <a:pt x="136182" y="96845"/>
                    </a:lnTo>
                    <a:lnTo>
                      <a:pt x="136182" y="70827"/>
                    </a:lnTo>
                    <a:lnTo>
                      <a:pt x="162200" y="70827"/>
                    </a:lnTo>
                    <a:lnTo>
                      <a:pt x="162200" y="96845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BC12AE1A-D8D8-0F53-D057-8A96F0065F5F}"/>
                  </a:ext>
                </a:extLst>
              </p:cNvPr>
              <p:cNvSpPr/>
              <p:nvPr/>
            </p:nvSpPr>
            <p:spPr>
              <a:xfrm>
                <a:off x="6202240" y="4374848"/>
                <a:ext cx="193896" cy="557736"/>
              </a:xfrm>
              <a:custGeom>
                <a:avLst/>
                <a:gdLst>
                  <a:gd name="connsiteX0" fmla="*/ 6298 w 193896"/>
                  <a:gd name="connsiteY0" fmla="*/ 12596 h 557736"/>
                  <a:gd name="connsiteX1" fmla="*/ 90753 w 193896"/>
                  <a:gd name="connsiteY1" fmla="*/ 12596 h 557736"/>
                  <a:gd name="connsiteX2" fmla="*/ 90753 w 193896"/>
                  <a:gd name="connsiteY2" fmla="*/ 156418 h 557736"/>
                  <a:gd name="connsiteX3" fmla="*/ 51107 w 193896"/>
                  <a:gd name="connsiteY3" fmla="*/ 201227 h 557736"/>
                  <a:gd name="connsiteX4" fmla="*/ 90753 w 193896"/>
                  <a:gd name="connsiteY4" fmla="*/ 246036 h 557736"/>
                  <a:gd name="connsiteX5" fmla="*/ 90753 w 193896"/>
                  <a:gd name="connsiteY5" fmla="*/ 324193 h 557736"/>
                  <a:gd name="connsiteX6" fmla="*/ 58437 w 193896"/>
                  <a:gd name="connsiteY6" fmla="*/ 324193 h 557736"/>
                  <a:gd name="connsiteX7" fmla="*/ 52139 w 193896"/>
                  <a:gd name="connsiteY7" fmla="*/ 330491 h 557736"/>
                  <a:gd name="connsiteX8" fmla="*/ 52139 w 193896"/>
                  <a:gd name="connsiteY8" fmla="*/ 408649 h 557736"/>
                  <a:gd name="connsiteX9" fmla="*/ 58437 w 193896"/>
                  <a:gd name="connsiteY9" fmla="*/ 414947 h 557736"/>
                  <a:gd name="connsiteX10" fmla="*/ 90753 w 193896"/>
                  <a:gd name="connsiteY10" fmla="*/ 414947 h 557736"/>
                  <a:gd name="connsiteX11" fmla="*/ 90753 w 193896"/>
                  <a:gd name="connsiteY11" fmla="*/ 467086 h 557736"/>
                  <a:gd name="connsiteX12" fmla="*/ 51107 w 193896"/>
                  <a:gd name="connsiteY12" fmla="*/ 511895 h 557736"/>
                  <a:gd name="connsiteX13" fmla="*/ 96948 w 193896"/>
                  <a:gd name="connsiteY13" fmla="*/ 557737 h 557736"/>
                  <a:gd name="connsiteX14" fmla="*/ 142789 w 193896"/>
                  <a:gd name="connsiteY14" fmla="*/ 511895 h 557736"/>
                  <a:gd name="connsiteX15" fmla="*/ 103143 w 193896"/>
                  <a:gd name="connsiteY15" fmla="*/ 467086 h 557736"/>
                  <a:gd name="connsiteX16" fmla="*/ 103143 w 193896"/>
                  <a:gd name="connsiteY16" fmla="*/ 414947 h 557736"/>
                  <a:gd name="connsiteX17" fmla="*/ 135459 w 193896"/>
                  <a:gd name="connsiteY17" fmla="*/ 414947 h 557736"/>
                  <a:gd name="connsiteX18" fmla="*/ 141757 w 193896"/>
                  <a:gd name="connsiteY18" fmla="*/ 408649 h 557736"/>
                  <a:gd name="connsiteX19" fmla="*/ 141757 w 193896"/>
                  <a:gd name="connsiteY19" fmla="*/ 331524 h 557736"/>
                  <a:gd name="connsiteX20" fmla="*/ 135459 w 193896"/>
                  <a:gd name="connsiteY20" fmla="*/ 325226 h 557736"/>
                  <a:gd name="connsiteX21" fmla="*/ 103143 w 193896"/>
                  <a:gd name="connsiteY21" fmla="*/ 325226 h 557736"/>
                  <a:gd name="connsiteX22" fmla="*/ 103143 w 193896"/>
                  <a:gd name="connsiteY22" fmla="*/ 247068 h 557736"/>
                  <a:gd name="connsiteX23" fmla="*/ 142789 w 193896"/>
                  <a:gd name="connsiteY23" fmla="*/ 202259 h 557736"/>
                  <a:gd name="connsiteX24" fmla="*/ 103143 w 193896"/>
                  <a:gd name="connsiteY24" fmla="*/ 157451 h 557736"/>
                  <a:gd name="connsiteX25" fmla="*/ 103143 w 193896"/>
                  <a:gd name="connsiteY25" fmla="*/ 12596 h 557736"/>
                  <a:gd name="connsiteX26" fmla="*/ 187598 w 193896"/>
                  <a:gd name="connsiteY26" fmla="*/ 12596 h 557736"/>
                  <a:gd name="connsiteX27" fmla="*/ 193897 w 193896"/>
                  <a:gd name="connsiteY27" fmla="*/ 6298 h 557736"/>
                  <a:gd name="connsiteX28" fmla="*/ 187598 w 193896"/>
                  <a:gd name="connsiteY28" fmla="*/ 0 h 557736"/>
                  <a:gd name="connsiteX29" fmla="*/ 6298 w 193896"/>
                  <a:gd name="connsiteY29" fmla="*/ 0 h 557736"/>
                  <a:gd name="connsiteX30" fmla="*/ 0 w 193896"/>
                  <a:gd name="connsiteY30" fmla="*/ 6298 h 557736"/>
                  <a:gd name="connsiteX31" fmla="*/ 6298 w 193896"/>
                  <a:gd name="connsiteY31" fmla="*/ 12596 h 557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93896" h="557736">
                    <a:moveTo>
                      <a:pt x="6298" y="12596"/>
                    </a:moveTo>
                    <a:lnTo>
                      <a:pt x="90753" y="12596"/>
                    </a:lnTo>
                    <a:lnTo>
                      <a:pt x="90753" y="156418"/>
                    </a:lnTo>
                    <a:cubicBezTo>
                      <a:pt x="68865" y="159516"/>
                      <a:pt x="51107" y="178307"/>
                      <a:pt x="51107" y="201227"/>
                    </a:cubicBezTo>
                    <a:cubicBezTo>
                      <a:pt x="51107" y="224148"/>
                      <a:pt x="67833" y="242939"/>
                      <a:pt x="90753" y="246036"/>
                    </a:cubicBezTo>
                    <a:lnTo>
                      <a:pt x="90753" y="324193"/>
                    </a:lnTo>
                    <a:lnTo>
                      <a:pt x="58437" y="324193"/>
                    </a:lnTo>
                    <a:cubicBezTo>
                      <a:pt x="55340" y="324193"/>
                      <a:pt x="52139" y="327291"/>
                      <a:pt x="52139" y="330491"/>
                    </a:cubicBezTo>
                    <a:lnTo>
                      <a:pt x="52139" y="408649"/>
                    </a:lnTo>
                    <a:cubicBezTo>
                      <a:pt x="52139" y="411746"/>
                      <a:pt x="55237" y="414947"/>
                      <a:pt x="58437" y="414947"/>
                    </a:cubicBezTo>
                    <a:lnTo>
                      <a:pt x="90753" y="414947"/>
                    </a:lnTo>
                    <a:lnTo>
                      <a:pt x="90753" y="467086"/>
                    </a:lnTo>
                    <a:cubicBezTo>
                      <a:pt x="68865" y="470184"/>
                      <a:pt x="51107" y="488975"/>
                      <a:pt x="51107" y="511895"/>
                    </a:cubicBezTo>
                    <a:cubicBezTo>
                      <a:pt x="51107" y="536881"/>
                      <a:pt x="71963" y="557737"/>
                      <a:pt x="96948" y="557737"/>
                    </a:cubicBezTo>
                    <a:cubicBezTo>
                      <a:pt x="121934" y="557737"/>
                      <a:pt x="142789" y="536881"/>
                      <a:pt x="142789" y="511895"/>
                    </a:cubicBezTo>
                    <a:cubicBezTo>
                      <a:pt x="142789" y="488975"/>
                      <a:pt x="126064" y="470184"/>
                      <a:pt x="103143" y="467086"/>
                    </a:cubicBezTo>
                    <a:lnTo>
                      <a:pt x="103143" y="414947"/>
                    </a:lnTo>
                    <a:lnTo>
                      <a:pt x="135459" y="414947"/>
                    </a:lnTo>
                    <a:cubicBezTo>
                      <a:pt x="138556" y="414947"/>
                      <a:pt x="141757" y="411850"/>
                      <a:pt x="141757" y="408649"/>
                    </a:cubicBezTo>
                    <a:lnTo>
                      <a:pt x="141757" y="331524"/>
                    </a:lnTo>
                    <a:cubicBezTo>
                      <a:pt x="141757" y="328426"/>
                      <a:pt x="138660" y="325226"/>
                      <a:pt x="135459" y="325226"/>
                    </a:cubicBezTo>
                    <a:lnTo>
                      <a:pt x="103143" y="325226"/>
                    </a:lnTo>
                    <a:lnTo>
                      <a:pt x="103143" y="247068"/>
                    </a:lnTo>
                    <a:cubicBezTo>
                      <a:pt x="125031" y="243971"/>
                      <a:pt x="142789" y="225180"/>
                      <a:pt x="142789" y="202259"/>
                    </a:cubicBezTo>
                    <a:cubicBezTo>
                      <a:pt x="142789" y="179339"/>
                      <a:pt x="126064" y="160548"/>
                      <a:pt x="103143" y="157451"/>
                    </a:cubicBezTo>
                    <a:lnTo>
                      <a:pt x="103143" y="12596"/>
                    </a:lnTo>
                    <a:lnTo>
                      <a:pt x="187598" y="12596"/>
                    </a:lnTo>
                    <a:cubicBezTo>
                      <a:pt x="190696" y="12596"/>
                      <a:pt x="193897" y="9499"/>
                      <a:pt x="193897" y="6298"/>
                    </a:cubicBezTo>
                    <a:cubicBezTo>
                      <a:pt x="193897" y="3098"/>
                      <a:pt x="190799" y="0"/>
                      <a:pt x="187598" y="0"/>
                    </a:cubicBezTo>
                    <a:lnTo>
                      <a:pt x="6298" y="0"/>
                    </a:lnTo>
                    <a:cubicBezTo>
                      <a:pt x="3201" y="0"/>
                      <a:pt x="0" y="3098"/>
                      <a:pt x="0" y="6298"/>
                    </a:cubicBezTo>
                    <a:cubicBezTo>
                      <a:pt x="0" y="9499"/>
                      <a:pt x="2168" y="12596"/>
                      <a:pt x="6298" y="12596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8" name="Graphic 3">
              <a:extLst>
                <a:ext uri="{FF2B5EF4-FFF2-40B4-BE49-F238E27FC236}">
                  <a16:creationId xmlns:a16="http://schemas.microsoft.com/office/drawing/2014/main" id="{A3DE137A-BA89-39A9-D310-280F7136A06D}"/>
                </a:ext>
              </a:extLst>
            </p:cNvPr>
            <p:cNvGrpSpPr/>
            <p:nvPr/>
          </p:nvGrpSpPr>
          <p:grpSpPr>
            <a:xfrm>
              <a:off x="4409212" y="4439548"/>
              <a:ext cx="652135" cy="658102"/>
              <a:chOff x="4478646" y="4379081"/>
              <a:chExt cx="598002" cy="603474"/>
            </a:xfrm>
            <a:grpFill/>
          </p:grpSpPr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DFC631D3-BDD3-CA27-5ACC-55A2FECC48E1}"/>
                  </a:ext>
                </a:extLst>
              </p:cNvPr>
              <p:cNvSpPr/>
              <p:nvPr/>
            </p:nvSpPr>
            <p:spPr>
              <a:xfrm>
                <a:off x="4673575" y="4575042"/>
                <a:ext cx="169839" cy="220946"/>
              </a:xfrm>
              <a:custGeom>
                <a:avLst/>
                <a:gdLst>
                  <a:gd name="connsiteX0" fmla="*/ 105208 w 169839"/>
                  <a:gd name="connsiteY0" fmla="*/ 114603 h 220946"/>
                  <a:gd name="connsiteX1" fmla="*/ 105208 w 169839"/>
                  <a:gd name="connsiteY1" fmla="*/ 114603 h 220946"/>
                  <a:gd name="connsiteX2" fmla="*/ 105208 w 169839"/>
                  <a:gd name="connsiteY2" fmla="*/ 114603 h 220946"/>
                  <a:gd name="connsiteX3" fmla="*/ 104175 w 169839"/>
                  <a:gd name="connsiteY3" fmla="*/ 113571 h 220946"/>
                  <a:gd name="connsiteX4" fmla="*/ 104175 w 169839"/>
                  <a:gd name="connsiteY4" fmla="*/ 112538 h 220946"/>
                  <a:gd name="connsiteX5" fmla="*/ 104175 w 169839"/>
                  <a:gd name="connsiteY5" fmla="*/ 112538 h 220946"/>
                  <a:gd name="connsiteX6" fmla="*/ 104175 w 169839"/>
                  <a:gd name="connsiteY6" fmla="*/ 111506 h 220946"/>
                  <a:gd name="connsiteX7" fmla="*/ 104175 w 169839"/>
                  <a:gd name="connsiteY7" fmla="*/ 0 h 220946"/>
                  <a:gd name="connsiteX8" fmla="*/ 0 w 169839"/>
                  <a:gd name="connsiteY8" fmla="*/ 110473 h 220946"/>
                  <a:gd name="connsiteX9" fmla="*/ 110473 w 169839"/>
                  <a:gd name="connsiteY9" fmla="*/ 220947 h 220946"/>
                  <a:gd name="connsiteX10" fmla="*/ 169840 w 169839"/>
                  <a:gd name="connsiteY10" fmla="*/ 204221 h 220946"/>
                  <a:gd name="connsiteX11" fmla="*/ 105208 w 169839"/>
                  <a:gd name="connsiteY11" fmla="*/ 114603 h 220946"/>
                  <a:gd name="connsiteX12" fmla="*/ 105208 w 169839"/>
                  <a:gd name="connsiteY12" fmla="*/ 114603 h 220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9839" h="220946">
                    <a:moveTo>
                      <a:pt x="105208" y="114603"/>
                    </a:moveTo>
                    <a:cubicBezTo>
                      <a:pt x="105208" y="113571"/>
                      <a:pt x="105208" y="113571"/>
                      <a:pt x="105208" y="114603"/>
                    </a:cubicBezTo>
                    <a:cubicBezTo>
                      <a:pt x="105208" y="113571"/>
                      <a:pt x="105208" y="113571"/>
                      <a:pt x="105208" y="114603"/>
                    </a:cubicBezTo>
                    <a:cubicBezTo>
                      <a:pt x="104175" y="113571"/>
                      <a:pt x="104175" y="113571"/>
                      <a:pt x="104175" y="113571"/>
                    </a:cubicBezTo>
                    <a:cubicBezTo>
                      <a:pt x="104175" y="113571"/>
                      <a:pt x="104175" y="113571"/>
                      <a:pt x="104175" y="112538"/>
                    </a:cubicBezTo>
                    <a:lnTo>
                      <a:pt x="104175" y="112538"/>
                    </a:lnTo>
                    <a:lnTo>
                      <a:pt x="104175" y="111506"/>
                    </a:lnTo>
                    <a:lnTo>
                      <a:pt x="104175" y="0"/>
                    </a:lnTo>
                    <a:cubicBezTo>
                      <a:pt x="45841" y="3097"/>
                      <a:pt x="0" y="52139"/>
                      <a:pt x="0" y="110473"/>
                    </a:cubicBezTo>
                    <a:cubicBezTo>
                      <a:pt x="0" y="172008"/>
                      <a:pt x="50074" y="220947"/>
                      <a:pt x="110473" y="220947"/>
                    </a:cubicBezTo>
                    <a:cubicBezTo>
                      <a:pt x="132362" y="220947"/>
                      <a:pt x="152185" y="214649"/>
                      <a:pt x="169840" y="204221"/>
                    </a:cubicBezTo>
                    <a:lnTo>
                      <a:pt x="105208" y="114603"/>
                    </a:lnTo>
                    <a:lnTo>
                      <a:pt x="105208" y="114603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3BA2B756-A421-0B02-89C4-C2F2C3F7137F}"/>
                  </a:ext>
                </a:extLst>
              </p:cNvPr>
              <p:cNvSpPr/>
              <p:nvPr/>
            </p:nvSpPr>
            <p:spPr>
              <a:xfrm>
                <a:off x="4796542" y="4692846"/>
                <a:ext cx="97980" cy="79189"/>
              </a:xfrm>
              <a:custGeom>
                <a:avLst/>
                <a:gdLst>
                  <a:gd name="connsiteX0" fmla="*/ 57302 w 97980"/>
                  <a:gd name="connsiteY0" fmla="*/ 79190 h 79189"/>
                  <a:gd name="connsiteX1" fmla="*/ 97981 w 97980"/>
                  <a:gd name="connsiteY1" fmla="*/ 0 h 79189"/>
                  <a:gd name="connsiteX2" fmla="*/ 0 w 97980"/>
                  <a:gd name="connsiteY2" fmla="*/ 0 h 79189"/>
                  <a:gd name="connsiteX3" fmla="*/ 57302 w 97980"/>
                  <a:gd name="connsiteY3" fmla="*/ 79190 h 79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980" h="79189">
                    <a:moveTo>
                      <a:pt x="57302" y="79190"/>
                    </a:moveTo>
                    <a:cubicBezTo>
                      <a:pt x="81255" y="60399"/>
                      <a:pt x="96948" y="31284"/>
                      <a:pt x="97981" y="0"/>
                    </a:cubicBezTo>
                    <a:lnTo>
                      <a:pt x="0" y="0"/>
                    </a:lnTo>
                    <a:lnTo>
                      <a:pt x="57302" y="79190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906C305D-1FE7-EB7F-E4AE-BC2D6FCC8BAB}"/>
                  </a:ext>
                </a:extLst>
              </p:cNvPr>
              <p:cNvSpPr/>
              <p:nvPr/>
            </p:nvSpPr>
            <p:spPr>
              <a:xfrm>
                <a:off x="4791276" y="4575042"/>
                <a:ext cx="104175" cy="104175"/>
              </a:xfrm>
              <a:custGeom>
                <a:avLst/>
                <a:gdLst>
                  <a:gd name="connsiteX0" fmla="*/ 0 w 104175"/>
                  <a:gd name="connsiteY0" fmla="*/ 0 h 104175"/>
                  <a:gd name="connsiteX1" fmla="*/ 0 w 104175"/>
                  <a:gd name="connsiteY1" fmla="*/ 104175 h 104175"/>
                  <a:gd name="connsiteX2" fmla="*/ 104175 w 104175"/>
                  <a:gd name="connsiteY2" fmla="*/ 104175 h 104175"/>
                  <a:gd name="connsiteX3" fmla="*/ 0 w 104175"/>
                  <a:gd name="connsiteY3" fmla="*/ 0 h 104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175" h="104175">
                    <a:moveTo>
                      <a:pt x="0" y="0"/>
                    </a:moveTo>
                    <a:lnTo>
                      <a:pt x="0" y="104175"/>
                    </a:lnTo>
                    <a:lnTo>
                      <a:pt x="104175" y="104175"/>
                    </a:lnTo>
                    <a:cubicBezTo>
                      <a:pt x="100046" y="47906"/>
                      <a:pt x="55237" y="3097"/>
                      <a:pt x="0" y="0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77A879C5-99D9-A215-9C88-4E89CACB9C62}"/>
                  </a:ext>
                </a:extLst>
              </p:cNvPr>
              <p:cNvSpPr/>
              <p:nvPr/>
            </p:nvSpPr>
            <p:spPr>
              <a:xfrm>
                <a:off x="4491036" y="4379081"/>
                <a:ext cx="585613" cy="116771"/>
              </a:xfrm>
              <a:custGeom>
                <a:avLst/>
                <a:gdLst>
                  <a:gd name="connsiteX0" fmla="*/ 300240 w 585613"/>
                  <a:gd name="connsiteY0" fmla="*/ 52139 h 116771"/>
                  <a:gd name="connsiteX1" fmla="*/ 300240 w 585613"/>
                  <a:gd name="connsiteY1" fmla="*/ 8363 h 116771"/>
                  <a:gd name="connsiteX2" fmla="*/ 293942 w 585613"/>
                  <a:gd name="connsiteY2" fmla="*/ 0 h 116771"/>
                  <a:gd name="connsiteX3" fmla="*/ 287644 w 585613"/>
                  <a:gd name="connsiteY3" fmla="*/ 8363 h 116771"/>
                  <a:gd name="connsiteX4" fmla="*/ 287644 w 585613"/>
                  <a:gd name="connsiteY4" fmla="*/ 52139 h 116771"/>
                  <a:gd name="connsiteX5" fmla="*/ 0 w 585613"/>
                  <a:gd name="connsiteY5" fmla="*/ 52139 h 116771"/>
                  <a:gd name="connsiteX6" fmla="*/ 0 w 585613"/>
                  <a:gd name="connsiteY6" fmla="*/ 78158 h 116771"/>
                  <a:gd name="connsiteX7" fmla="*/ 292807 w 585613"/>
                  <a:gd name="connsiteY7" fmla="*/ 78158 h 116771"/>
                  <a:gd name="connsiteX8" fmla="*/ 299105 w 585613"/>
                  <a:gd name="connsiteY8" fmla="*/ 84455 h 116771"/>
                  <a:gd name="connsiteX9" fmla="*/ 292807 w 585613"/>
                  <a:gd name="connsiteY9" fmla="*/ 90754 h 116771"/>
                  <a:gd name="connsiteX10" fmla="*/ 0 w 585613"/>
                  <a:gd name="connsiteY10" fmla="*/ 90754 h 116771"/>
                  <a:gd name="connsiteX11" fmla="*/ 0 w 585613"/>
                  <a:gd name="connsiteY11" fmla="*/ 116772 h 116771"/>
                  <a:gd name="connsiteX12" fmla="*/ 58334 w 585613"/>
                  <a:gd name="connsiteY12" fmla="*/ 116772 h 116771"/>
                  <a:gd name="connsiteX13" fmla="*/ 527279 w 585613"/>
                  <a:gd name="connsiteY13" fmla="*/ 116772 h 116771"/>
                  <a:gd name="connsiteX14" fmla="*/ 585613 w 585613"/>
                  <a:gd name="connsiteY14" fmla="*/ 116772 h 116771"/>
                  <a:gd name="connsiteX15" fmla="*/ 585613 w 585613"/>
                  <a:gd name="connsiteY15" fmla="*/ 51107 h 116771"/>
                  <a:gd name="connsiteX16" fmla="*/ 300034 w 585613"/>
                  <a:gd name="connsiteY16" fmla="*/ 51107 h 116771"/>
                  <a:gd name="connsiteX17" fmla="*/ 300034 w 585613"/>
                  <a:gd name="connsiteY17" fmla="*/ 52139 h 116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85613" h="116771">
                    <a:moveTo>
                      <a:pt x="300240" y="52139"/>
                    </a:moveTo>
                    <a:lnTo>
                      <a:pt x="300240" y="8363"/>
                    </a:lnTo>
                    <a:cubicBezTo>
                      <a:pt x="300240" y="4233"/>
                      <a:pt x="297143" y="0"/>
                      <a:pt x="293942" y="0"/>
                    </a:cubicBezTo>
                    <a:cubicBezTo>
                      <a:pt x="290845" y="0"/>
                      <a:pt x="287644" y="4130"/>
                      <a:pt x="287644" y="8363"/>
                    </a:cubicBezTo>
                    <a:lnTo>
                      <a:pt x="287644" y="52139"/>
                    </a:lnTo>
                    <a:lnTo>
                      <a:pt x="0" y="52139"/>
                    </a:lnTo>
                    <a:lnTo>
                      <a:pt x="0" y="78158"/>
                    </a:lnTo>
                    <a:lnTo>
                      <a:pt x="292807" y="78158"/>
                    </a:lnTo>
                    <a:cubicBezTo>
                      <a:pt x="295904" y="78158"/>
                      <a:pt x="299105" y="81255"/>
                      <a:pt x="299105" y="84455"/>
                    </a:cubicBezTo>
                    <a:cubicBezTo>
                      <a:pt x="299105" y="87553"/>
                      <a:pt x="296007" y="90754"/>
                      <a:pt x="292807" y="90754"/>
                    </a:cubicBezTo>
                    <a:lnTo>
                      <a:pt x="0" y="90754"/>
                    </a:lnTo>
                    <a:lnTo>
                      <a:pt x="0" y="116772"/>
                    </a:lnTo>
                    <a:lnTo>
                      <a:pt x="58334" y="116772"/>
                    </a:lnTo>
                    <a:lnTo>
                      <a:pt x="527279" y="116772"/>
                    </a:lnTo>
                    <a:lnTo>
                      <a:pt x="585613" y="116772"/>
                    </a:lnTo>
                    <a:lnTo>
                      <a:pt x="585613" y="51107"/>
                    </a:lnTo>
                    <a:lnTo>
                      <a:pt x="300034" y="51107"/>
                    </a:lnTo>
                    <a:lnTo>
                      <a:pt x="300034" y="52139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BC2EA420-6460-CDCC-AFB1-72ED1451C078}"/>
                  </a:ext>
                </a:extLst>
              </p:cNvPr>
              <p:cNvSpPr/>
              <p:nvPr/>
            </p:nvSpPr>
            <p:spPr>
              <a:xfrm>
                <a:off x="4556804" y="4509378"/>
                <a:ext cx="455419" cy="473177"/>
              </a:xfrm>
              <a:custGeom>
                <a:avLst/>
                <a:gdLst>
                  <a:gd name="connsiteX0" fmla="*/ 455419 w 455419"/>
                  <a:gd name="connsiteY0" fmla="*/ 0 h 473177"/>
                  <a:gd name="connsiteX1" fmla="*/ 0 w 455419"/>
                  <a:gd name="connsiteY1" fmla="*/ 0 h 473177"/>
                  <a:gd name="connsiteX2" fmla="*/ 0 w 455419"/>
                  <a:gd name="connsiteY2" fmla="*/ 279281 h 473177"/>
                  <a:gd name="connsiteX3" fmla="*/ 72995 w 455419"/>
                  <a:gd name="connsiteY3" fmla="*/ 352276 h 473177"/>
                  <a:gd name="connsiteX4" fmla="*/ 221980 w 455419"/>
                  <a:gd name="connsiteY4" fmla="*/ 352276 h 473177"/>
                  <a:gd name="connsiteX5" fmla="*/ 221980 w 455419"/>
                  <a:gd name="connsiteY5" fmla="*/ 384592 h 473177"/>
                  <a:gd name="connsiteX6" fmla="*/ 132362 w 455419"/>
                  <a:gd name="connsiteY6" fmla="*/ 460685 h 473177"/>
                  <a:gd name="connsiteX7" fmla="*/ 131329 w 455419"/>
                  <a:gd name="connsiteY7" fmla="*/ 470080 h 473177"/>
                  <a:gd name="connsiteX8" fmla="*/ 140724 w 455419"/>
                  <a:gd name="connsiteY8" fmla="*/ 471113 h 473177"/>
                  <a:gd name="connsiteX9" fmla="*/ 220947 w 455419"/>
                  <a:gd name="connsiteY9" fmla="*/ 402351 h 473177"/>
                  <a:gd name="connsiteX10" fmla="*/ 220947 w 455419"/>
                  <a:gd name="connsiteY10" fmla="*/ 465951 h 473177"/>
                  <a:gd name="connsiteX11" fmla="*/ 227245 w 455419"/>
                  <a:gd name="connsiteY11" fmla="*/ 472249 h 473177"/>
                  <a:gd name="connsiteX12" fmla="*/ 233543 w 455419"/>
                  <a:gd name="connsiteY12" fmla="*/ 465951 h 473177"/>
                  <a:gd name="connsiteX13" fmla="*/ 233543 w 455419"/>
                  <a:gd name="connsiteY13" fmla="*/ 402351 h 473177"/>
                  <a:gd name="connsiteX14" fmla="*/ 313765 w 455419"/>
                  <a:gd name="connsiteY14" fmla="*/ 471113 h 473177"/>
                  <a:gd name="connsiteX15" fmla="*/ 317895 w 455419"/>
                  <a:gd name="connsiteY15" fmla="*/ 473178 h 473177"/>
                  <a:gd name="connsiteX16" fmla="*/ 323057 w 455419"/>
                  <a:gd name="connsiteY16" fmla="*/ 471113 h 473177"/>
                  <a:gd name="connsiteX17" fmla="*/ 322025 w 455419"/>
                  <a:gd name="connsiteY17" fmla="*/ 461717 h 473177"/>
                  <a:gd name="connsiteX18" fmla="*/ 234472 w 455419"/>
                  <a:gd name="connsiteY18" fmla="*/ 384592 h 473177"/>
                  <a:gd name="connsiteX19" fmla="*/ 234472 w 455419"/>
                  <a:gd name="connsiteY19" fmla="*/ 352276 h 473177"/>
                  <a:gd name="connsiteX20" fmla="*/ 382424 w 455419"/>
                  <a:gd name="connsiteY20" fmla="*/ 352276 h 473177"/>
                  <a:gd name="connsiteX21" fmla="*/ 455419 w 455419"/>
                  <a:gd name="connsiteY21" fmla="*/ 279281 h 473177"/>
                  <a:gd name="connsiteX22" fmla="*/ 455419 w 455419"/>
                  <a:gd name="connsiteY22" fmla="*/ 0 h 473177"/>
                  <a:gd name="connsiteX23" fmla="*/ 227142 w 455419"/>
                  <a:gd name="connsiteY23" fmla="*/ 300137 h 473177"/>
                  <a:gd name="connsiteX24" fmla="*/ 103143 w 455419"/>
                  <a:gd name="connsiteY24" fmla="*/ 176138 h 473177"/>
                  <a:gd name="connsiteX25" fmla="*/ 227142 w 455419"/>
                  <a:gd name="connsiteY25" fmla="*/ 52140 h 473177"/>
                  <a:gd name="connsiteX26" fmla="*/ 351140 w 455419"/>
                  <a:gd name="connsiteY26" fmla="*/ 176138 h 473177"/>
                  <a:gd name="connsiteX27" fmla="*/ 227142 w 455419"/>
                  <a:gd name="connsiteY27" fmla="*/ 300137 h 473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5419" h="473177">
                    <a:moveTo>
                      <a:pt x="455419" y="0"/>
                    </a:moveTo>
                    <a:lnTo>
                      <a:pt x="0" y="0"/>
                    </a:lnTo>
                    <a:lnTo>
                      <a:pt x="0" y="279281"/>
                    </a:lnTo>
                    <a:cubicBezTo>
                      <a:pt x="0" y="319960"/>
                      <a:pt x="32316" y="352276"/>
                      <a:pt x="72995" y="352276"/>
                    </a:cubicBezTo>
                    <a:lnTo>
                      <a:pt x="221980" y="352276"/>
                    </a:lnTo>
                    <a:lnTo>
                      <a:pt x="221980" y="384592"/>
                    </a:lnTo>
                    <a:lnTo>
                      <a:pt x="132362" y="460685"/>
                    </a:lnTo>
                    <a:cubicBezTo>
                      <a:pt x="129264" y="462750"/>
                      <a:pt x="129264" y="466983"/>
                      <a:pt x="131329" y="470080"/>
                    </a:cubicBezTo>
                    <a:cubicBezTo>
                      <a:pt x="133394" y="473178"/>
                      <a:pt x="137627" y="473178"/>
                      <a:pt x="140724" y="471113"/>
                    </a:cubicBezTo>
                    <a:lnTo>
                      <a:pt x="220947" y="402351"/>
                    </a:lnTo>
                    <a:lnTo>
                      <a:pt x="220947" y="465951"/>
                    </a:lnTo>
                    <a:cubicBezTo>
                      <a:pt x="220947" y="469048"/>
                      <a:pt x="224044" y="472249"/>
                      <a:pt x="227245" y="472249"/>
                    </a:cubicBezTo>
                    <a:cubicBezTo>
                      <a:pt x="230342" y="472249"/>
                      <a:pt x="233543" y="469151"/>
                      <a:pt x="233543" y="465951"/>
                    </a:cubicBezTo>
                    <a:lnTo>
                      <a:pt x="233543" y="402351"/>
                    </a:lnTo>
                    <a:lnTo>
                      <a:pt x="313765" y="471113"/>
                    </a:lnTo>
                    <a:cubicBezTo>
                      <a:pt x="314798" y="472145"/>
                      <a:pt x="316863" y="473178"/>
                      <a:pt x="317895" y="473178"/>
                    </a:cubicBezTo>
                    <a:cubicBezTo>
                      <a:pt x="319960" y="473178"/>
                      <a:pt x="322025" y="472145"/>
                      <a:pt x="323057" y="471113"/>
                    </a:cubicBezTo>
                    <a:cubicBezTo>
                      <a:pt x="325123" y="468016"/>
                      <a:pt x="325123" y="463782"/>
                      <a:pt x="322025" y="461717"/>
                    </a:cubicBezTo>
                    <a:lnTo>
                      <a:pt x="234472" y="384592"/>
                    </a:lnTo>
                    <a:lnTo>
                      <a:pt x="234472" y="352276"/>
                    </a:lnTo>
                    <a:lnTo>
                      <a:pt x="382424" y="352276"/>
                    </a:lnTo>
                    <a:cubicBezTo>
                      <a:pt x="423103" y="352276"/>
                      <a:pt x="455419" y="319960"/>
                      <a:pt x="455419" y="279281"/>
                    </a:cubicBezTo>
                    <a:lnTo>
                      <a:pt x="455419" y="0"/>
                    </a:lnTo>
                    <a:close/>
                    <a:moveTo>
                      <a:pt x="227142" y="300137"/>
                    </a:moveTo>
                    <a:cubicBezTo>
                      <a:pt x="159412" y="300137"/>
                      <a:pt x="103143" y="244900"/>
                      <a:pt x="103143" y="176138"/>
                    </a:cubicBezTo>
                    <a:cubicBezTo>
                      <a:pt x="103143" y="108409"/>
                      <a:pt x="158380" y="52140"/>
                      <a:pt x="227142" y="52140"/>
                    </a:cubicBezTo>
                    <a:cubicBezTo>
                      <a:pt x="295904" y="52140"/>
                      <a:pt x="351140" y="108409"/>
                      <a:pt x="351140" y="176138"/>
                    </a:cubicBezTo>
                    <a:cubicBezTo>
                      <a:pt x="351140" y="243868"/>
                      <a:pt x="295904" y="300137"/>
                      <a:pt x="227142" y="300137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E99380AF-5CBB-114F-A065-2A44E17C982D}"/>
                  </a:ext>
                </a:extLst>
              </p:cNvPr>
              <p:cNvSpPr/>
              <p:nvPr/>
            </p:nvSpPr>
            <p:spPr>
              <a:xfrm>
                <a:off x="4999730" y="4900165"/>
                <a:ext cx="64631" cy="64632"/>
              </a:xfrm>
              <a:custGeom>
                <a:avLst/>
                <a:gdLst>
                  <a:gd name="connsiteX0" fmla="*/ 32316 w 64631"/>
                  <a:gd name="connsiteY0" fmla="*/ 0 h 64632"/>
                  <a:gd name="connsiteX1" fmla="*/ 0 w 64631"/>
                  <a:gd name="connsiteY1" fmla="*/ 32316 h 64632"/>
                  <a:gd name="connsiteX2" fmla="*/ 32316 w 64631"/>
                  <a:gd name="connsiteY2" fmla="*/ 64632 h 64632"/>
                  <a:gd name="connsiteX3" fmla="*/ 64632 w 64631"/>
                  <a:gd name="connsiteY3" fmla="*/ 32316 h 64632"/>
                  <a:gd name="connsiteX4" fmla="*/ 32316 w 64631"/>
                  <a:gd name="connsiteY4" fmla="*/ 0 h 64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631" h="64632">
                    <a:moveTo>
                      <a:pt x="32316" y="0"/>
                    </a:moveTo>
                    <a:cubicBezTo>
                      <a:pt x="14558" y="0"/>
                      <a:pt x="0" y="14558"/>
                      <a:pt x="0" y="32316"/>
                    </a:cubicBezTo>
                    <a:cubicBezTo>
                      <a:pt x="0" y="50075"/>
                      <a:pt x="14558" y="64632"/>
                      <a:pt x="32316" y="64632"/>
                    </a:cubicBezTo>
                    <a:cubicBezTo>
                      <a:pt x="50075" y="64632"/>
                      <a:pt x="64632" y="50075"/>
                      <a:pt x="64632" y="32316"/>
                    </a:cubicBezTo>
                    <a:cubicBezTo>
                      <a:pt x="64529" y="14661"/>
                      <a:pt x="49971" y="0"/>
                      <a:pt x="32316" y="0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139AFABE-2FA8-B3BE-678E-A51BC8E30BC4}"/>
                  </a:ext>
                </a:extLst>
              </p:cNvPr>
              <p:cNvSpPr/>
              <p:nvPr/>
            </p:nvSpPr>
            <p:spPr>
              <a:xfrm>
                <a:off x="4478646" y="4874147"/>
                <a:ext cx="64631" cy="64631"/>
              </a:xfrm>
              <a:custGeom>
                <a:avLst/>
                <a:gdLst>
                  <a:gd name="connsiteX0" fmla="*/ 32316 w 64631"/>
                  <a:gd name="connsiteY0" fmla="*/ 0 h 64631"/>
                  <a:gd name="connsiteX1" fmla="*/ 0 w 64631"/>
                  <a:gd name="connsiteY1" fmla="*/ 32316 h 64631"/>
                  <a:gd name="connsiteX2" fmla="*/ 32316 w 64631"/>
                  <a:gd name="connsiteY2" fmla="*/ 64632 h 64631"/>
                  <a:gd name="connsiteX3" fmla="*/ 64632 w 64631"/>
                  <a:gd name="connsiteY3" fmla="*/ 33348 h 64631"/>
                  <a:gd name="connsiteX4" fmla="*/ 32316 w 64631"/>
                  <a:gd name="connsiteY4" fmla="*/ 0 h 64631"/>
                  <a:gd name="connsiteX5" fmla="*/ 28083 w 64631"/>
                  <a:gd name="connsiteY5" fmla="*/ 13525 h 64631"/>
                  <a:gd name="connsiteX6" fmla="*/ 12493 w 64631"/>
                  <a:gd name="connsiteY6" fmla="*/ 29115 h 64631"/>
                  <a:gd name="connsiteX7" fmla="*/ 28083 w 64631"/>
                  <a:gd name="connsiteY7" fmla="*/ 13525 h 64631"/>
                  <a:gd name="connsiteX8" fmla="*/ 12493 w 64631"/>
                  <a:gd name="connsiteY8" fmla="*/ 36446 h 64631"/>
                  <a:gd name="connsiteX9" fmla="*/ 28083 w 64631"/>
                  <a:gd name="connsiteY9" fmla="*/ 52036 h 64631"/>
                  <a:gd name="connsiteX10" fmla="*/ 12493 w 64631"/>
                  <a:gd name="connsiteY10" fmla="*/ 36446 h 64631"/>
                  <a:gd name="connsiteX11" fmla="*/ 35413 w 64631"/>
                  <a:gd name="connsiteY11" fmla="*/ 52139 h 64631"/>
                  <a:gd name="connsiteX12" fmla="*/ 51004 w 64631"/>
                  <a:gd name="connsiteY12" fmla="*/ 36549 h 64631"/>
                  <a:gd name="connsiteX13" fmla="*/ 35413 w 64631"/>
                  <a:gd name="connsiteY13" fmla="*/ 52139 h 64631"/>
                  <a:gd name="connsiteX14" fmla="*/ 35413 w 64631"/>
                  <a:gd name="connsiteY14" fmla="*/ 13525 h 64631"/>
                  <a:gd name="connsiteX15" fmla="*/ 51004 w 64631"/>
                  <a:gd name="connsiteY15" fmla="*/ 29115 h 64631"/>
                  <a:gd name="connsiteX16" fmla="*/ 35413 w 64631"/>
                  <a:gd name="connsiteY16" fmla="*/ 13525 h 6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4631" h="64631">
                    <a:moveTo>
                      <a:pt x="32316" y="0"/>
                    </a:moveTo>
                    <a:cubicBezTo>
                      <a:pt x="14558" y="0"/>
                      <a:pt x="0" y="14558"/>
                      <a:pt x="0" y="32316"/>
                    </a:cubicBezTo>
                    <a:cubicBezTo>
                      <a:pt x="0" y="50074"/>
                      <a:pt x="14558" y="64632"/>
                      <a:pt x="32316" y="64632"/>
                    </a:cubicBezTo>
                    <a:cubicBezTo>
                      <a:pt x="50075" y="64632"/>
                      <a:pt x="64632" y="51107"/>
                      <a:pt x="64632" y="33348"/>
                    </a:cubicBezTo>
                    <a:cubicBezTo>
                      <a:pt x="64632" y="15590"/>
                      <a:pt x="49971" y="0"/>
                      <a:pt x="32316" y="0"/>
                    </a:cubicBezTo>
                    <a:close/>
                    <a:moveTo>
                      <a:pt x="28083" y="13525"/>
                    </a:moveTo>
                    <a:cubicBezTo>
                      <a:pt x="19720" y="14558"/>
                      <a:pt x="13525" y="20856"/>
                      <a:pt x="12493" y="29115"/>
                    </a:cubicBezTo>
                    <a:cubicBezTo>
                      <a:pt x="14558" y="20856"/>
                      <a:pt x="20856" y="14558"/>
                      <a:pt x="28083" y="13525"/>
                    </a:cubicBezTo>
                    <a:close/>
                    <a:moveTo>
                      <a:pt x="12493" y="36446"/>
                    </a:moveTo>
                    <a:cubicBezTo>
                      <a:pt x="14558" y="43776"/>
                      <a:pt x="20856" y="49971"/>
                      <a:pt x="28083" y="52036"/>
                    </a:cubicBezTo>
                    <a:cubicBezTo>
                      <a:pt x="20856" y="51004"/>
                      <a:pt x="14558" y="44809"/>
                      <a:pt x="12493" y="36446"/>
                    </a:cubicBezTo>
                    <a:close/>
                    <a:moveTo>
                      <a:pt x="35413" y="52139"/>
                    </a:moveTo>
                    <a:cubicBezTo>
                      <a:pt x="43776" y="51107"/>
                      <a:pt x="49971" y="44809"/>
                      <a:pt x="51004" y="36549"/>
                    </a:cubicBezTo>
                    <a:cubicBezTo>
                      <a:pt x="49971" y="44809"/>
                      <a:pt x="43776" y="51004"/>
                      <a:pt x="35413" y="52139"/>
                    </a:cubicBezTo>
                    <a:close/>
                    <a:moveTo>
                      <a:pt x="35413" y="13525"/>
                    </a:moveTo>
                    <a:cubicBezTo>
                      <a:pt x="43776" y="14558"/>
                      <a:pt x="49971" y="20856"/>
                      <a:pt x="51004" y="29115"/>
                    </a:cubicBezTo>
                    <a:cubicBezTo>
                      <a:pt x="49971" y="20856"/>
                      <a:pt x="43776" y="14558"/>
                      <a:pt x="35413" y="13525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9" name="Graphic 3">
              <a:extLst>
                <a:ext uri="{FF2B5EF4-FFF2-40B4-BE49-F238E27FC236}">
                  <a16:creationId xmlns:a16="http://schemas.microsoft.com/office/drawing/2014/main" id="{0EB7EA6E-C87D-F536-FC1E-F5BFD0782DF9}"/>
                </a:ext>
              </a:extLst>
            </p:cNvPr>
            <p:cNvGrpSpPr/>
            <p:nvPr/>
          </p:nvGrpSpPr>
          <p:grpSpPr>
            <a:xfrm>
              <a:off x="2977261" y="4454410"/>
              <a:ext cx="653486" cy="628378"/>
              <a:chOff x="3165560" y="4392709"/>
              <a:chExt cx="599241" cy="576217"/>
            </a:xfrm>
            <a:grpFill/>
          </p:grpSpPr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CBABA71E-8B29-19BC-6D8D-0CAD042B9CE9}"/>
                  </a:ext>
                </a:extLst>
              </p:cNvPr>
              <p:cNvSpPr/>
              <p:nvPr/>
            </p:nvSpPr>
            <p:spPr>
              <a:xfrm>
                <a:off x="3165560" y="4521870"/>
                <a:ext cx="273396" cy="447056"/>
              </a:xfrm>
              <a:custGeom>
                <a:avLst/>
                <a:gdLst>
                  <a:gd name="connsiteX0" fmla="*/ 136492 w 273396"/>
                  <a:gd name="connsiteY0" fmla="*/ 0 h 447056"/>
                  <a:gd name="connsiteX1" fmla="*/ 0 w 273396"/>
                  <a:gd name="connsiteY1" fmla="*/ 136492 h 447056"/>
                  <a:gd name="connsiteX2" fmla="*/ 0 w 273396"/>
                  <a:gd name="connsiteY2" fmla="*/ 325123 h 447056"/>
                  <a:gd name="connsiteX3" fmla="*/ 39647 w 273396"/>
                  <a:gd name="connsiteY3" fmla="*/ 325123 h 447056"/>
                  <a:gd name="connsiteX4" fmla="*/ 39647 w 273396"/>
                  <a:gd name="connsiteY4" fmla="*/ 202156 h 447056"/>
                  <a:gd name="connsiteX5" fmla="*/ 45945 w 273396"/>
                  <a:gd name="connsiteY5" fmla="*/ 195858 h 447056"/>
                  <a:gd name="connsiteX6" fmla="*/ 52243 w 273396"/>
                  <a:gd name="connsiteY6" fmla="*/ 202156 h 447056"/>
                  <a:gd name="connsiteX7" fmla="*/ 52243 w 273396"/>
                  <a:gd name="connsiteY7" fmla="*/ 447057 h 447056"/>
                  <a:gd name="connsiteX8" fmla="*/ 130400 w 273396"/>
                  <a:gd name="connsiteY8" fmla="*/ 447057 h 447056"/>
                  <a:gd name="connsiteX9" fmla="*/ 130400 w 273396"/>
                  <a:gd name="connsiteY9" fmla="*/ 280314 h 447056"/>
                  <a:gd name="connsiteX10" fmla="*/ 136698 w 273396"/>
                  <a:gd name="connsiteY10" fmla="*/ 274016 h 447056"/>
                  <a:gd name="connsiteX11" fmla="*/ 142996 w 273396"/>
                  <a:gd name="connsiteY11" fmla="*/ 280314 h 447056"/>
                  <a:gd name="connsiteX12" fmla="*/ 142996 w 273396"/>
                  <a:gd name="connsiteY12" fmla="*/ 447057 h 447056"/>
                  <a:gd name="connsiteX13" fmla="*/ 221154 w 273396"/>
                  <a:gd name="connsiteY13" fmla="*/ 447057 h 447056"/>
                  <a:gd name="connsiteX14" fmla="*/ 221154 w 273396"/>
                  <a:gd name="connsiteY14" fmla="*/ 332453 h 447056"/>
                  <a:gd name="connsiteX15" fmla="*/ 221154 w 273396"/>
                  <a:gd name="connsiteY15" fmla="*/ 332453 h 447056"/>
                  <a:gd name="connsiteX16" fmla="*/ 221154 w 273396"/>
                  <a:gd name="connsiteY16" fmla="*/ 332453 h 447056"/>
                  <a:gd name="connsiteX17" fmla="*/ 221154 w 273396"/>
                  <a:gd name="connsiteY17" fmla="*/ 202156 h 447056"/>
                  <a:gd name="connsiteX18" fmla="*/ 227452 w 273396"/>
                  <a:gd name="connsiteY18" fmla="*/ 195858 h 447056"/>
                  <a:gd name="connsiteX19" fmla="*/ 233750 w 273396"/>
                  <a:gd name="connsiteY19" fmla="*/ 202156 h 447056"/>
                  <a:gd name="connsiteX20" fmla="*/ 233750 w 273396"/>
                  <a:gd name="connsiteY20" fmla="*/ 326155 h 447056"/>
                  <a:gd name="connsiteX21" fmla="*/ 273396 w 273396"/>
                  <a:gd name="connsiteY21" fmla="*/ 326155 h 447056"/>
                  <a:gd name="connsiteX22" fmla="*/ 273396 w 273396"/>
                  <a:gd name="connsiteY22" fmla="*/ 137524 h 447056"/>
                  <a:gd name="connsiteX23" fmla="*/ 136492 w 273396"/>
                  <a:gd name="connsiteY23" fmla="*/ 0 h 447056"/>
                  <a:gd name="connsiteX24" fmla="*/ 149088 w 273396"/>
                  <a:gd name="connsiteY24" fmla="*/ 228278 h 447056"/>
                  <a:gd name="connsiteX25" fmla="*/ 123070 w 273396"/>
                  <a:gd name="connsiteY25" fmla="*/ 228278 h 447056"/>
                  <a:gd name="connsiteX26" fmla="*/ 123070 w 273396"/>
                  <a:gd name="connsiteY26" fmla="*/ 202260 h 447056"/>
                  <a:gd name="connsiteX27" fmla="*/ 149088 w 273396"/>
                  <a:gd name="connsiteY27" fmla="*/ 202260 h 447056"/>
                  <a:gd name="connsiteX28" fmla="*/ 149088 w 273396"/>
                  <a:gd name="connsiteY28" fmla="*/ 228278 h 447056"/>
                  <a:gd name="connsiteX29" fmla="*/ 149088 w 273396"/>
                  <a:gd name="connsiteY29" fmla="*/ 176138 h 447056"/>
                  <a:gd name="connsiteX30" fmla="*/ 123070 w 273396"/>
                  <a:gd name="connsiteY30" fmla="*/ 176138 h 447056"/>
                  <a:gd name="connsiteX31" fmla="*/ 123070 w 273396"/>
                  <a:gd name="connsiteY31" fmla="*/ 150120 h 447056"/>
                  <a:gd name="connsiteX32" fmla="*/ 149088 w 273396"/>
                  <a:gd name="connsiteY32" fmla="*/ 150120 h 447056"/>
                  <a:gd name="connsiteX33" fmla="*/ 149088 w 273396"/>
                  <a:gd name="connsiteY33" fmla="*/ 176138 h 447056"/>
                  <a:gd name="connsiteX34" fmla="*/ 149088 w 273396"/>
                  <a:gd name="connsiteY34" fmla="*/ 123999 h 447056"/>
                  <a:gd name="connsiteX35" fmla="*/ 123070 w 273396"/>
                  <a:gd name="connsiteY35" fmla="*/ 123999 h 447056"/>
                  <a:gd name="connsiteX36" fmla="*/ 123070 w 273396"/>
                  <a:gd name="connsiteY36" fmla="*/ 97981 h 447056"/>
                  <a:gd name="connsiteX37" fmla="*/ 149088 w 273396"/>
                  <a:gd name="connsiteY37" fmla="*/ 97981 h 447056"/>
                  <a:gd name="connsiteX38" fmla="*/ 149088 w 273396"/>
                  <a:gd name="connsiteY38" fmla="*/ 123999 h 447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73396" h="447056">
                    <a:moveTo>
                      <a:pt x="136492" y="0"/>
                    </a:moveTo>
                    <a:cubicBezTo>
                      <a:pt x="61432" y="0"/>
                      <a:pt x="0" y="61535"/>
                      <a:pt x="0" y="136492"/>
                    </a:cubicBezTo>
                    <a:lnTo>
                      <a:pt x="0" y="325123"/>
                    </a:lnTo>
                    <a:lnTo>
                      <a:pt x="39647" y="325123"/>
                    </a:lnTo>
                    <a:lnTo>
                      <a:pt x="39647" y="202156"/>
                    </a:lnTo>
                    <a:cubicBezTo>
                      <a:pt x="39647" y="199059"/>
                      <a:pt x="42744" y="195858"/>
                      <a:pt x="45945" y="195858"/>
                    </a:cubicBezTo>
                    <a:cubicBezTo>
                      <a:pt x="49042" y="195858"/>
                      <a:pt x="52243" y="198956"/>
                      <a:pt x="52243" y="202156"/>
                    </a:cubicBezTo>
                    <a:lnTo>
                      <a:pt x="52243" y="447057"/>
                    </a:lnTo>
                    <a:lnTo>
                      <a:pt x="130400" y="447057"/>
                    </a:lnTo>
                    <a:lnTo>
                      <a:pt x="130400" y="280314"/>
                    </a:lnTo>
                    <a:cubicBezTo>
                      <a:pt x="130400" y="277216"/>
                      <a:pt x="133498" y="274016"/>
                      <a:pt x="136698" y="274016"/>
                    </a:cubicBezTo>
                    <a:cubicBezTo>
                      <a:pt x="139796" y="274016"/>
                      <a:pt x="142996" y="277113"/>
                      <a:pt x="142996" y="280314"/>
                    </a:cubicBezTo>
                    <a:lnTo>
                      <a:pt x="142996" y="447057"/>
                    </a:lnTo>
                    <a:lnTo>
                      <a:pt x="221154" y="447057"/>
                    </a:lnTo>
                    <a:lnTo>
                      <a:pt x="221154" y="332453"/>
                    </a:lnTo>
                    <a:lnTo>
                      <a:pt x="221154" y="332453"/>
                    </a:lnTo>
                    <a:lnTo>
                      <a:pt x="221154" y="332453"/>
                    </a:lnTo>
                    <a:lnTo>
                      <a:pt x="221154" y="202156"/>
                    </a:lnTo>
                    <a:cubicBezTo>
                      <a:pt x="221154" y="199059"/>
                      <a:pt x="224251" y="195858"/>
                      <a:pt x="227452" y="195858"/>
                    </a:cubicBezTo>
                    <a:cubicBezTo>
                      <a:pt x="230652" y="195858"/>
                      <a:pt x="233750" y="198956"/>
                      <a:pt x="233750" y="202156"/>
                    </a:cubicBezTo>
                    <a:lnTo>
                      <a:pt x="233750" y="326155"/>
                    </a:lnTo>
                    <a:lnTo>
                      <a:pt x="273396" y="326155"/>
                    </a:lnTo>
                    <a:lnTo>
                      <a:pt x="273396" y="137524"/>
                    </a:lnTo>
                    <a:cubicBezTo>
                      <a:pt x="273086" y="61535"/>
                      <a:pt x="211552" y="0"/>
                      <a:pt x="136492" y="0"/>
                    </a:cubicBezTo>
                    <a:close/>
                    <a:moveTo>
                      <a:pt x="149088" y="228278"/>
                    </a:moveTo>
                    <a:lnTo>
                      <a:pt x="123070" y="228278"/>
                    </a:lnTo>
                    <a:lnTo>
                      <a:pt x="123070" y="202260"/>
                    </a:lnTo>
                    <a:lnTo>
                      <a:pt x="149088" y="202260"/>
                    </a:lnTo>
                    <a:lnTo>
                      <a:pt x="149088" y="228278"/>
                    </a:lnTo>
                    <a:close/>
                    <a:moveTo>
                      <a:pt x="149088" y="176138"/>
                    </a:moveTo>
                    <a:lnTo>
                      <a:pt x="123070" y="176138"/>
                    </a:lnTo>
                    <a:lnTo>
                      <a:pt x="123070" y="150120"/>
                    </a:lnTo>
                    <a:lnTo>
                      <a:pt x="149088" y="150120"/>
                    </a:lnTo>
                    <a:lnTo>
                      <a:pt x="149088" y="176138"/>
                    </a:lnTo>
                    <a:close/>
                    <a:moveTo>
                      <a:pt x="149088" y="123999"/>
                    </a:moveTo>
                    <a:lnTo>
                      <a:pt x="123070" y="123999"/>
                    </a:lnTo>
                    <a:lnTo>
                      <a:pt x="123070" y="97981"/>
                    </a:lnTo>
                    <a:lnTo>
                      <a:pt x="149088" y="97981"/>
                    </a:lnTo>
                    <a:lnTo>
                      <a:pt x="149088" y="123999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6D89BA47-0BD5-98A9-5DE8-3E0FB7D38F41}"/>
                  </a:ext>
                </a:extLst>
              </p:cNvPr>
              <p:cNvSpPr/>
              <p:nvPr/>
            </p:nvSpPr>
            <p:spPr>
              <a:xfrm>
                <a:off x="3243717" y="4392709"/>
                <a:ext cx="116668" cy="116668"/>
              </a:xfrm>
              <a:custGeom>
                <a:avLst/>
                <a:gdLst>
                  <a:gd name="connsiteX0" fmla="*/ 58334 w 116668"/>
                  <a:gd name="connsiteY0" fmla="*/ 116668 h 116668"/>
                  <a:gd name="connsiteX1" fmla="*/ 116668 w 116668"/>
                  <a:gd name="connsiteY1" fmla="*/ 58334 h 116668"/>
                  <a:gd name="connsiteX2" fmla="*/ 58334 w 116668"/>
                  <a:gd name="connsiteY2" fmla="*/ 0 h 116668"/>
                  <a:gd name="connsiteX3" fmla="*/ 0 w 116668"/>
                  <a:gd name="connsiteY3" fmla="*/ 58334 h 116668"/>
                  <a:gd name="connsiteX4" fmla="*/ 58334 w 116668"/>
                  <a:gd name="connsiteY4" fmla="*/ 116668 h 116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668" h="116668">
                    <a:moveTo>
                      <a:pt x="58334" y="116668"/>
                    </a:moveTo>
                    <a:cubicBezTo>
                      <a:pt x="90650" y="116668"/>
                      <a:pt x="116668" y="90650"/>
                      <a:pt x="116668" y="58334"/>
                    </a:cubicBezTo>
                    <a:cubicBezTo>
                      <a:pt x="116668" y="26018"/>
                      <a:pt x="90650" y="0"/>
                      <a:pt x="58334" y="0"/>
                    </a:cubicBezTo>
                    <a:cubicBezTo>
                      <a:pt x="26018" y="0"/>
                      <a:pt x="0" y="26018"/>
                      <a:pt x="0" y="58334"/>
                    </a:cubicBezTo>
                    <a:cubicBezTo>
                      <a:pt x="0" y="90650"/>
                      <a:pt x="26121" y="116668"/>
                      <a:pt x="58334" y="116668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FBC50EE0-67A3-821D-55CE-F9CE0B9DE3B3}"/>
                  </a:ext>
                </a:extLst>
              </p:cNvPr>
              <p:cNvSpPr/>
              <p:nvPr/>
            </p:nvSpPr>
            <p:spPr>
              <a:xfrm>
                <a:off x="3496981" y="4509274"/>
                <a:ext cx="266891" cy="64838"/>
              </a:xfrm>
              <a:custGeom>
                <a:avLst/>
                <a:gdLst>
                  <a:gd name="connsiteX0" fmla="*/ 123999 w 266891"/>
                  <a:gd name="connsiteY0" fmla="*/ 38717 h 64838"/>
                  <a:gd name="connsiteX1" fmla="*/ 123999 w 266891"/>
                  <a:gd name="connsiteY1" fmla="*/ 58540 h 64838"/>
                  <a:gd name="connsiteX2" fmla="*/ 130297 w 266891"/>
                  <a:gd name="connsiteY2" fmla="*/ 64839 h 64838"/>
                  <a:gd name="connsiteX3" fmla="*/ 182436 w 266891"/>
                  <a:gd name="connsiteY3" fmla="*/ 64839 h 64838"/>
                  <a:gd name="connsiteX4" fmla="*/ 188734 w 266891"/>
                  <a:gd name="connsiteY4" fmla="*/ 58540 h 64838"/>
                  <a:gd name="connsiteX5" fmla="*/ 188734 w 266891"/>
                  <a:gd name="connsiteY5" fmla="*/ 38717 h 64838"/>
                  <a:gd name="connsiteX6" fmla="*/ 260594 w 266891"/>
                  <a:gd name="connsiteY6" fmla="*/ 38717 h 64838"/>
                  <a:gd name="connsiteX7" fmla="*/ 266892 w 266891"/>
                  <a:gd name="connsiteY7" fmla="*/ 32419 h 64838"/>
                  <a:gd name="connsiteX8" fmla="*/ 260594 w 266891"/>
                  <a:gd name="connsiteY8" fmla="*/ 26121 h 64838"/>
                  <a:gd name="connsiteX9" fmla="*/ 188734 w 266891"/>
                  <a:gd name="connsiteY9" fmla="*/ 26121 h 64838"/>
                  <a:gd name="connsiteX10" fmla="*/ 188734 w 266891"/>
                  <a:gd name="connsiteY10" fmla="*/ 6298 h 64838"/>
                  <a:gd name="connsiteX11" fmla="*/ 182436 w 266891"/>
                  <a:gd name="connsiteY11" fmla="*/ 0 h 64838"/>
                  <a:gd name="connsiteX12" fmla="*/ 130297 w 266891"/>
                  <a:gd name="connsiteY12" fmla="*/ 0 h 64838"/>
                  <a:gd name="connsiteX13" fmla="*/ 123999 w 266891"/>
                  <a:gd name="connsiteY13" fmla="*/ 6298 h 64838"/>
                  <a:gd name="connsiteX14" fmla="*/ 123999 w 266891"/>
                  <a:gd name="connsiteY14" fmla="*/ 26121 h 64838"/>
                  <a:gd name="connsiteX15" fmla="*/ 8363 w 266891"/>
                  <a:gd name="connsiteY15" fmla="*/ 26121 h 64838"/>
                  <a:gd name="connsiteX16" fmla="*/ 0 w 266891"/>
                  <a:gd name="connsiteY16" fmla="*/ 32419 h 64838"/>
                  <a:gd name="connsiteX17" fmla="*/ 8363 w 266891"/>
                  <a:gd name="connsiteY17" fmla="*/ 38717 h 64838"/>
                  <a:gd name="connsiteX18" fmla="*/ 123999 w 266891"/>
                  <a:gd name="connsiteY18" fmla="*/ 38717 h 64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66891" h="64838">
                    <a:moveTo>
                      <a:pt x="123999" y="38717"/>
                    </a:moveTo>
                    <a:lnTo>
                      <a:pt x="123999" y="58540"/>
                    </a:lnTo>
                    <a:cubicBezTo>
                      <a:pt x="123999" y="61638"/>
                      <a:pt x="127096" y="64839"/>
                      <a:pt x="130297" y="64839"/>
                    </a:cubicBezTo>
                    <a:lnTo>
                      <a:pt x="182436" y="64839"/>
                    </a:lnTo>
                    <a:cubicBezTo>
                      <a:pt x="185534" y="64839"/>
                      <a:pt x="188734" y="61741"/>
                      <a:pt x="188734" y="58540"/>
                    </a:cubicBezTo>
                    <a:lnTo>
                      <a:pt x="188734" y="38717"/>
                    </a:lnTo>
                    <a:lnTo>
                      <a:pt x="260594" y="38717"/>
                    </a:lnTo>
                    <a:cubicBezTo>
                      <a:pt x="263691" y="38717"/>
                      <a:pt x="266892" y="35620"/>
                      <a:pt x="266892" y="32419"/>
                    </a:cubicBezTo>
                    <a:cubicBezTo>
                      <a:pt x="266892" y="29322"/>
                      <a:pt x="263794" y="26121"/>
                      <a:pt x="260594" y="26121"/>
                    </a:cubicBezTo>
                    <a:lnTo>
                      <a:pt x="188734" y="26121"/>
                    </a:lnTo>
                    <a:lnTo>
                      <a:pt x="188734" y="6298"/>
                    </a:lnTo>
                    <a:cubicBezTo>
                      <a:pt x="188734" y="3201"/>
                      <a:pt x="185637" y="0"/>
                      <a:pt x="182436" y="0"/>
                    </a:cubicBezTo>
                    <a:lnTo>
                      <a:pt x="130297" y="0"/>
                    </a:lnTo>
                    <a:cubicBezTo>
                      <a:pt x="127199" y="0"/>
                      <a:pt x="123999" y="3097"/>
                      <a:pt x="123999" y="6298"/>
                    </a:cubicBezTo>
                    <a:lnTo>
                      <a:pt x="123999" y="26121"/>
                    </a:lnTo>
                    <a:lnTo>
                      <a:pt x="8363" y="26121"/>
                    </a:lnTo>
                    <a:cubicBezTo>
                      <a:pt x="3201" y="26121"/>
                      <a:pt x="0" y="29219"/>
                      <a:pt x="0" y="32419"/>
                    </a:cubicBezTo>
                    <a:cubicBezTo>
                      <a:pt x="0" y="35516"/>
                      <a:pt x="3097" y="38717"/>
                      <a:pt x="8363" y="38717"/>
                    </a:cubicBezTo>
                    <a:lnTo>
                      <a:pt x="123999" y="38717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A2F5F944-4DD4-BA3B-DB4F-88B011A68A4F}"/>
                  </a:ext>
                </a:extLst>
              </p:cNvPr>
              <p:cNvSpPr/>
              <p:nvPr/>
            </p:nvSpPr>
            <p:spPr>
              <a:xfrm>
                <a:off x="3504001" y="4639571"/>
                <a:ext cx="259767" cy="64838"/>
              </a:xfrm>
              <a:custGeom>
                <a:avLst/>
                <a:gdLst>
                  <a:gd name="connsiteX0" fmla="*/ 253470 w 259767"/>
                  <a:gd name="connsiteY0" fmla="*/ 26121 h 64838"/>
                  <a:gd name="connsiteX1" fmla="*/ 155489 w 259767"/>
                  <a:gd name="connsiteY1" fmla="*/ 26121 h 64838"/>
                  <a:gd name="connsiteX2" fmla="*/ 155489 w 259767"/>
                  <a:gd name="connsiteY2" fmla="*/ 6298 h 64838"/>
                  <a:gd name="connsiteX3" fmla="*/ 149191 w 259767"/>
                  <a:gd name="connsiteY3" fmla="*/ 0 h 64838"/>
                  <a:gd name="connsiteX4" fmla="*/ 97052 w 259767"/>
                  <a:gd name="connsiteY4" fmla="*/ 0 h 64838"/>
                  <a:gd name="connsiteX5" fmla="*/ 90754 w 259767"/>
                  <a:gd name="connsiteY5" fmla="*/ 6298 h 64838"/>
                  <a:gd name="connsiteX6" fmla="*/ 90754 w 259767"/>
                  <a:gd name="connsiteY6" fmla="*/ 26121 h 64838"/>
                  <a:gd name="connsiteX7" fmla="*/ 6298 w 259767"/>
                  <a:gd name="connsiteY7" fmla="*/ 26121 h 64838"/>
                  <a:gd name="connsiteX8" fmla="*/ 0 w 259767"/>
                  <a:gd name="connsiteY8" fmla="*/ 32419 h 64838"/>
                  <a:gd name="connsiteX9" fmla="*/ 6298 w 259767"/>
                  <a:gd name="connsiteY9" fmla="*/ 38717 h 64838"/>
                  <a:gd name="connsiteX10" fmla="*/ 90754 w 259767"/>
                  <a:gd name="connsiteY10" fmla="*/ 38717 h 64838"/>
                  <a:gd name="connsiteX11" fmla="*/ 90754 w 259767"/>
                  <a:gd name="connsiteY11" fmla="*/ 58540 h 64838"/>
                  <a:gd name="connsiteX12" fmla="*/ 97052 w 259767"/>
                  <a:gd name="connsiteY12" fmla="*/ 64839 h 64838"/>
                  <a:gd name="connsiteX13" fmla="*/ 149191 w 259767"/>
                  <a:gd name="connsiteY13" fmla="*/ 64839 h 64838"/>
                  <a:gd name="connsiteX14" fmla="*/ 155489 w 259767"/>
                  <a:gd name="connsiteY14" fmla="*/ 58540 h 64838"/>
                  <a:gd name="connsiteX15" fmla="*/ 155489 w 259767"/>
                  <a:gd name="connsiteY15" fmla="*/ 38717 h 64838"/>
                  <a:gd name="connsiteX16" fmla="*/ 253470 w 259767"/>
                  <a:gd name="connsiteY16" fmla="*/ 38717 h 64838"/>
                  <a:gd name="connsiteX17" fmla="*/ 259768 w 259767"/>
                  <a:gd name="connsiteY17" fmla="*/ 32419 h 64838"/>
                  <a:gd name="connsiteX18" fmla="*/ 253470 w 259767"/>
                  <a:gd name="connsiteY18" fmla="*/ 26121 h 64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59767" h="64838">
                    <a:moveTo>
                      <a:pt x="253470" y="26121"/>
                    </a:moveTo>
                    <a:lnTo>
                      <a:pt x="155489" y="26121"/>
                    </a:lnTo>
                    <a:lnTo>
                      <a:pt x="155489" y="6298"/>
                    </a:lnTo>
                    <a:cubicBezTo>
                      <a:pt x="155489" y="3201"/>
                      <a:pt x="152392" y="0"/>
                      <a:pt x="149191" y="0"/>
                    </a:cubicBezTo>
                    <a:lnTo>
                      <a:pt x="97052" y="0"/>
                    </a:lnTo>
                    <a:cubicBezTo>
                      <a:pt x="93954" y="0"/>
                      <a:pt x="90754" y="3097"/>
                      <a:pt x="90754" y="6298"/>
                    </a:cubicBezTo>
                    <a:lnTo>
                      <a:pt x="90754" y="26121"/>
                    </a:lnTo>
                    <a:lnTo>
                      <a:pt x="6298" y="26121"/>
                    </a:lnTo>
                    <a:cubicBezTo>
                      <a:pt x="3201" y="26121"/>
                      <a:pt x="0" y="29219"/>
                      <a:pt x="0" y="32419"/>
                    </a:cubicBezTo>
                    <a:cubicBezTo>
                      <a:pt x="0" y="35517"/>
                      <a:pt x="3097" y="38717"/>
                      <a:pt x="6298" y="38717"/>
                    </a:cubicBezTo>
                    <a:lnTo>
                      <a:pt x="90754" y="38717"/>
                    </a:lnTo>
                    <a:lnTo>
                      <a:pt x="90754" y="58540"/>
                    </a:lnTo>
                    <a:cubicBezTo>
                      <a:pt x="90754" y="61638"/>
                      <a:pt x="93851" y="64839"/>
                      <a:pt x="97052" y="64839"/>
                    </a:cubicBezTo>
                    <a:lnTo>
                      <a:pt x="149191" y="64839"/>
                    </a:lnTo>
                    <a:cubicBezTo>
                      <a:pt x="152288" y="64839"/>
                      <a:pt x="155489" y="61741"/>
                      <a:pt x="155489" y="58540"/>
                    </a:cubicBezTo>
                    <a:lnTo>
                      <a:pt x="155489" y="38717"/>
                    </a:lnTo>
                    <a:lnTo>
                      <a:pt x="253470" y="38717"/>
                    </a:lnTo>
                    <a:cubicBezTo>
                      <a:pt x="256567" y="38717"/>
                      <a:pt x="259768" y="35620"/>
                      <a:pt x="259768" y="32419"/>
                    </a:cubicBezTo>
                    <a:cubicBezTo>
                      <a:pt x="259768" y="29219"/>
                      <a:pt x="257703" y="26121"/>
                      <a:pt x="253470" y="26121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5880A97D-72F1-3291-A914-558571E0EAC9}"/>
                  </a:ext>
                </a:extLst>
              </p:cNvPr>
              <p:cNvSpPr/>
              <p:nvPr/>
            </p:nvSpPr>
            <p:spPr>
              <a:xfrm>
                <a:off x="3505137" y="4769868"/>
                <a:ext cx="259664" cy="64838"/>
              </a:xfrm>
              <a:custGeom>
                <a:avLst/>
                <a:gdLst>
                  <a:gd name="connsiteX0" fmla="*/ 252334 w 259664"/>
                  <a:gd name="connsiteY0" fmla="*/ 26121 h 64838"/>
                  <a:gd name="connsiteX1" fmla="*/ 129368 w 259664"/>
                  <a:gd name="connsiteY1" fmla="*/ 26121 h 64838"/>
                  <a:gd name="connsiteX2" fmla="*/ 129368 w 259664"/>
                  <a:gd name="connsiteY2" fmla="*/ 6298 h 64838"/>
                  <a:gd name="connsiteX3" fmla="*/ 123070 w 259664"/>
                  <a:gd name="connsiteY3" fmla="*/ 0 h 64838"/>
                  <a:gd name="connsiteX4" fmla="*/ 70930 w 259664"/>
                  <a:gd name="connsiteY4" fmla="*/ 0 h 64838"/>
                  <a:gd name="connsiteX5" fmla="*/ 64632 w 259664"/>
                  <a:gd name="connsiteY5" fmla="*/ 6298 h 64838"/>
                  <a:gd name="connsiteX6" fmla="*/ 64632 w 259664"/>
                  <a:gd name="connsiteY6" fmla="*/ 26121 h 64838"/>
                  <a:gd name="connsiteX7" fmla="*/ 6298 w 259664"/>
                  <a:gd name="connsiteY7" fmla="*/ 26121 h 64838"/>
                  <a:gd name="connsiteX8" fmla="*/ 0 w 259664"/>
                  <a:gd name="connsiteY8" fmla="*/ 32419 h 64838"/>
                  <a:gd name="connsiteX9" fmla="*/ 6298 w 259664"/>
                  <a:gd name="connsiteY9" fmla="*/ 38717 h 64838"/>
                  <a:gd name="connsiteX10" fmla="*/ 64632 w 259664"/>
                  <a:gd name="connsiteY10" fmla="*/ 38717 h 64838"/>
                  <a:gd name="connsiteX11" fmla="*/ 64632 w 259664"/>
                  <a:gd name="connsiteY11" fmla="*/ 58540 h 64838"/>
                  <a:gd name="connsiteX12" fmla="*/ 70930 w 259664"/>
                  <a:gd name="connsiteY12" fmla="*/ 64839 h 64838"/>
                  <a:gd name="connsiteX13" fmla="*/ 123070 w 259664"/>
                  <a:gd name="connsiteY13" fmla="*/ 64839 h 64838"/>
                  <a:gd name="connsiteX14" fmla="*/ 129368 w 259664"/>
                  <a:gd name="connsiteY14" fmla="*/ 58540 h 64838"/>
                  <a:gd name="connsiteX15" fmla="*/ 129368 w 259664"/>
                  <a:gd name="connsiteY15" fmla="*/ 38717 h 64838"/>
                  <a:gd name="connsiteX16" fmla="*/ 253367 w 259664"/>
                  <a:gd name="connsiteY16" fmla="*/ 38717 h 64838"/>
                  <a:gd name="connsiteX17" fmla="*/ 259665 w 259664"/>
                  <a:gd name="connsiteY17" fmla="*/ 32419 h 64838"/>
                  <a:gd name="connsiteX18" fmla="*/ 252334 w 259664"/>
                  <a:gd name="connsiteY18" fmla="*/ 26121 h 64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59664" h="64838">
                    <a:moveTo>
                      <a:pt x="252334" y="26121"/>
                    </a:moveTo>
                    <a:lnTo>
                      <a:pt x="129368" y="26121"/>
                    </a:lnTo>
                    <a:lnTo>
                      <a:pt x="129368" y="6298"/>
                    </a:lnTo>
                    <a:cubicBezTo>
                      <a:pt x="129368" y="3201"/>
                      <a:pt x="126270" y="0"/>
                      <a:pt x="123070" y="0"/>
                    </a:cubicBezTo>
                    <a:lnTo>
                      <a:pt x="70930" y="0"/>
                    </a:lnTo>
                    <a:cubicBezTo>
                      <a:pt x="67833" y="0"/>
                      <a:pt x="64632" y="3097"/>
                      <a:pt x="64632" y="6298"/>
                    </a:cubicBezTo>
                    <a:lnTo>
                      <a:pt x="64632" y="26121"/>
                    </a:lnTo>
                    <a:lnTo>
                      <a:pt x="6298" y="26121"/>
                    </a:lnTo>
                    <a:cubicBezTo>
                      <a:pt x="3201" y="26121"/>
                      <a:pt x="0" y="29219"/>
                      <a:pt x="0" y="32419"/>
                    </a:cubicBezTo>
                    <a:cubicBezTo>
                      <a:pt x="0" y="35517"/>
                      <a:pt x="3097" y="38717"/>
                      <a:pt x="6298" y="38717"/>
                    </a:cubicBezTo>
                    <a:lnTo>
                      <a:pt x="64632" y="38717"/>
                    </a:lnTo>
                    <a:lnTo>
                      <a:pt x="64632" y="58540"/>
                    </a:lnTo>
                    <a:cubicBezTo>
                      <a:pt x="64632" y="61638"/>
                      <a:pt x="67730" y="64839"/>
                      <a:pt x="70930" y="64839"/>
                    </a:cubicBezTo>
                    <a:lnTo>
                      <a:pt x="123070" y="64839"/>
                    </a:lnTo>
                    <a:cubicBezTo>
                      <a:pt x="126167" y="64839"/>
                      <a:pt x="129368" y="61741"/>
                      <a:pt x="129368" y="58540"/>
                    </a:cubicBezTo>
                    <a:lnTo>
                      <a:pt x="129368" y="38717"/>
                    </a:lnTo>
                    <a:lnTo>
                      <a:pt x="253367" y="38717"/>
                    </a:lnTo>
                    <a:cubicBezTo>
                      <a:pt x="256464" y="38717"/>
                      <a:pt x="259665" y="35620"/>
                      <a:pt x="259665" y="32419"/>
                    </a:cubicBezTo>
                    <a:cubicBezTo>
                      <a:pt x="259665" y="29219"/>
                      <a:pt x="256567" y="26121"/>
                      <a:pt x="252334" y="26121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0" name="Graphic 3">
              <a:extLst>
                <a:ext uri="{FF2B5EF4-FFF2-40B4-BE49-F238E27FC236}">
                  <a16:creationId xmlns:a16="http://schemas.microsoft.com/office/drawing/2014/main" id="{70D71499-B65F-1340-E62F-CCB01B19F146}"/>
                </a:ext>
              </a:extLst>
            </p:cNvPr>
            <p:cNvGrpSpPr/>
            <p:nvPr/>
          </p:nvGrpSpPr>
          <p:grpSpPr>
            <a:xfrm>
              <a:off x="1552178" y="4447541"/>
              <a:ext cx="639862" cy="641101"/>
              <a:chOff x="1858772" y="4386411"/>
              <a:chExt cx="586748" cy="587884"/>
            </a:xfrm>
            <a:grpFill/>
          </p:grpSpPr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7AA99EB3-0398-6DB7-872B-BD73B8A80624}"/>
                  </a:ext>
                </a:extLst>
              </p:cNvPr>
              <p:cNvSpPr/>
              <p:nvPr/>
            </p:nvSpPr>
            <p:spPr>
              <a:xfrm>
                <a:off x="1858772" y="4830370"/>
                <a:ext cx="586748" cy="143925"/>
              </a:xfrm>
              <a:custGeom>
                <a:avLst/>
                <a:gdLst>
                  <a:gd name="connsiteX0" fmla="*/ 410611 w 586748"/>
                  <a:gd name="connsiteY0" fmla="*/ 78158 h 143925"/>
                  <a:gd name="connsiteX1" fmla="*/ 404312 w 586748"/>
                  <a:gd name="connsiteY1" fmla="*/ 71860 h 143925"/>
                  <a:gd name="connsiteX2" fmla="*/ 404312 w 586748"/>
                  <a:gd name="connsiteY2" fmla="*/ 0 h 143925"/>
                  <a:gd name="connsiteX3" fmla="*/ 384489 w 586748"/>
                  <a:gd name="connsiteY3" fmla="*/ 0 h 143925"/>
                  <a:gd name="connsiteX4" fmla="*/ 202156 w 586748"/>
                  <a:gd name="connsiteY4" fmla="*/ 0 h 143925"/>
                  <a:gd name="connsiteX5" fmla="*/ 182333 w 586748"/>
                  <a:gd name="connsiteY5" fmla="*/ 0 h 143925"/>
                  <a:gd name="connsiteX6" fmla="*/ 182333 w 586748"/>
                  <a:gd name="connsiteY6" fmla="*/ 65665 h 143925"/>
                  <a:gd name="connsiteX7" fmla="*/ 254192 w 586748"/>
                  <a:gd name="connsiteY7" fmla="*/ 65665 h 143925"/>
                  <a:gd name="connsiteX8" fmla="*/ 260490 w 586748"/>
                  <a:gd name="connsiteY8" fmla="*/ 71963 h 143925"/>
                  <a:gd name="connsiteX9" fmla="*/ 254192 w 586748"/>
                  <a:gd name="connsiteY9" fmla="*/ 78261 h 143925"/>
                  <a:gd name="connsiteX10" fmla="*/ 176035 w 586748"/>
                  <a:gd name="connsiteY10" fmla="*/ 78261 h 143925"/>
                  <a:gd name="connsiteX11" fmla="*/ 0 w 586748"/>
                  <a:gd name="connsiteY11" fmla="*/ 78261 h 143925"/>
                  <a:gd name="connsiteX12" fmla="*/ 0 w 586748"/>
                  <a:gd name="connsiteY12" fmla="*/ 143925 h 143925"/>
                  <a:gd name="connsiteX13" fmla="*/ 586749 w 586748"/>
                  <a:gd name="connsiteY13" fmla="*/ 143925 h 143925"/>
                  <a:gd name="connsiteX14" fmla="*/ 586749 w 586748"/>
                  <a:gd name="connsiteY14" fmla="*/ 78261 h 143925"/>
                  <a:gd name="connsiteX15" fmla="*/ 410611 w 586748"/>
                  <a:gd name="connsiteY15" fmla="*/ 78261 h 143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86748" h="143925">
                    <a:moveTo>
                      <a:pt x="410611" y="78158"/>
                    </a:moveTo>
                    <a:cubicBezTo>
                      <a:pt x="407513" y="78158"/>
                      <a:pt x="404312" y="75060"/>
                      <a:pt x="404312" y="71860"/>
                    </a:cubicBezTo>
                    <a:lnTo>
                      <a:pt x="404312" y="0"/>
                    </a:lnTo>
                    <a:lnTo>
                      <a:pt x="384489" y="0"/>
                    </a:lnTo>
                    <a:lnTo>
                      <a:pt x="202156" y="0"/>
                    </a:lnTo>
                    <a:lnTo>
                      <a:pt x="182333" y="0"/>
                    </a:lnTo>
                    <a:lnTo>
                      <a:pt x="182333" y="65665"/>
                    </a:lnTo>
                    <a:lnTo>
                      <a:pt x="254192" y="65665"/>
                    </a:lnTo>
                    <a:cubicBezTo>
                      <a:pt x="257290" y="65665"/>
                      <a:pt x="260490" y="68762"/>
                      <a:pt x="260490" y="71963"/>
                    </a:cubicBezTo>
                    <a:cubicBezTo>
                      <a:pt x="260490" y="75163"/>
                      <a:pt x="257393" y="78261"/>
                      <a:pt x="254192" y="78261"/>
                    </a:cubicBezTo>
                    <a:lnTo>
                      <a:pt x="176035" y="78261"/>
                    </a:lnTo>
                    <a:lnTo>
                      <a:pt x="0" y="78261"/>
                    </a:lnTo>
                    <a:lnTo>
                      <a:pt x="0" y="143925"/>
                    </a:lnTo>
                    <a:lnTo>
                      <a:pt x="586749" y="143925"/>
                    </a:lnTo>
                    <a:lnTo>
                      <a:pt x="586749" y="78261"/>
                    </a:lnTo>
                    <a:lnTo>
                      <a:pt x="410611" y="78261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052FFBB3-8BD7-796F-315E-EF2686A88A6A}"/>
                  </a:ext>
                </a:extLst>
              </p:cNvPr>
              <p:cNvSpPr/>
              <p:nvPr/>
            </p:nvSpPr>
            <p:spPr>
              <a:xfrm>
                <a:off x="1937961" y="4393742"/>
                <a:ext cx="422070" cy="423206"/>
              </a:xfrm>
              <a:custGeom>
                <a:avLst/>
                <a:gdLst>
                  <a:gd name="connsiteX0" fmla="*/ 126064 w 422070"/>
                  <a:gd name="connsiteY0" fmla="*/ 147952 h 423206"/>
                  <a:gd name="connsiteX1" fmla="*/ 129161 w 422070"/>
                  <a:gd name="connsiteY1" fmla="*/ 153114 h 423206"/>
                  <a:gd name="connsiteX2" fmla="*/ 129161 w 422070"/>
                  <a:gd name="connsiteY2" fmla="*/ 214649 h 423206"/>
                  <a:gd name="connsiteX3" fmla="*/ 187495 w 422070"/>
                  <a:gd name="connsiteY3" fmla="*/ 214649 h 423206"/>
                  <a:gd name="connsiteX4" fmla="*/ 193793 w 422070"/>
                  <a:gd name="connsiteY4" fmla="*/ 220947 h 423206"/>
                  <a:gd name="connsiteX5" fmla="*/ 187495 w 422070"/>
                  <a:gd name="connsiteY5" fmla="*/ 227245 h 423206"/>
                  <a:gd name="connsiteX6" fmla="*/ 129161 w 422070"/>
                  <a:gd name="connsiteY6" fmla="*/ 227245 h 423206"/>
                  <a:gd name="connsiteX7" fmla="*/ 129161 w 422070"/>
                  <a:gd name="connsiteY7" fmla="*/ 423206 h 423206"/>
                  <a:gd name="connsiteX8" fmla="*/ 207319 w 422070"/>
                  <a:gd name="connsiteY8" fmla="*/ 423206 h 423206"/>
                  <a:gd name="connsiteX9" fmla="*/ 207319 w 422070"/>
                  <a:gd name="connsiteY9" fmla="*/ 338751 h 423206"/>
                  <a:gd name="connsiteX10" fmla="*/ 213617 w 422070"/>
                  <a:gd name="connsiteY10" fmla="*/ 332453 h 423206"/>
                  <a:gd name="connsiteX11" fmla="*/ 219915 w 422070"/>
                  <a:gd name="connsiteY11" fmla="*/ 338751 h 423206"/>
                  <a:gd name="connsiteX12" fmla="*/ 219915 w 422070"/>
                  <a:gd name="connsiteY12" fmla="*/ 423206 h 423206"/>
                  <a:gd name="connsiteX13" fmla="*/ 298072 w 422070"/>
                  <a:gd name="connsiteY13" fmla="*/ 423206 h 423206"/>
                  <a:gd name="connsiteX14" fmla="*/ 298072 w 422070"/>
                  <a:gd name="connsiteY14" fmla="*/ 266891 h 423206"/>
                  <a:gd name="connsiteX15" fmla="*/ 239738 w 422070"/>
                  <a:gd name="connsiteY15" fmla="*/ 266891 h 423206"/>
                  <a:gd name="connsiteX16" fmla="*/ 233440 w 422070"/>
                  <a:gd name="connsiteY16" fmla="*/ 260594 h 423206"/>
                  <a:gd name="connsiteX17" fmla="*/ 239738 w 422070"/>
                  <a:gd name="connsiteY17" fmla="*/ 254295 h 423206"/>
                  <a:gd name="connsiteX18" fmla="*/ 298072 w 422070"/>
                  <a:gd name="connsiteY18" fmla="*/ 254295 h 423206"/>
                  <a:gd name="connsiteX19" fmla="*/ 298072 w 422070"/>
                  <a:gd name="connsiteY19" fmla="*/ 155282 h 423206"/>
                  <a:gd name="connsiteX20" fmla="*/ 301169 w 422070"/>
                  <a:gd name="connsiteY20" fmla="*/ 150120 h 423206"/>
                  <a:gd name="connsiteX21" fmla="*/ 390787 w 422070"/>
                  <a:gd name="connsiteY21" fmla="*/ 87553 h 423206"/>
                  <a:gd name="connsiteX22" fmla="*/ 422071 w 422070"/>
                  <a:gd name="connsiteY22" fmla="*/ 28186 h 423206"/>
                  <a:gd name="connsiteX23" fmla="*/ 395020 w 422070"/>
                  <a:gd name="connsiteY23" fmla="*/ 0 h 423206"/>
                  <a:gd name="connsiteX24" fmla="*/ 362704 w 422070"/>
                  <a:gd name="connsiteY24" fmla="*/ 59367 h 423206"/>
                  <a:gd name="connsiteX25" fmla="*/ 360639 w 422070"/>
                  <a:gd name="connsiteY25" fmla="*/ 61431 h 423206"/>
                  <a:gd name="connsiteX26" fmla="*/ 308500 w 422070"/>
                  <a:gd name="connsiteY26" fmla="*/ 95813 h 423206"/>
                  <a:gd name="connsiteX27" fmla="*/ 305403 w 422070"/>
                  <a:gd name="connsiteY27" fmla="*/ 96845 h 423206"/>
                  <a:gd name="connsiteX28" fmla="*/ 122966 w 422070"/>
                  <a:gd name="connsiteY28" fmla="*/ 96845 h 423206"/>
                  <a:gd name="connsiteX29" fmla="*/ 119869 w 422070"/>
                  <a:gd name="connsiteY29" fmla="*/ 95813 h 423206"/>
                  <a:gd name="connsiteX30" fmla="*/ 62567 w 422070"/>
                  <a:gd name="connsiteY30" fmla="*/ 62464 h 423206"/>
                  <a:gd name="connsiteX31" fmla="*/ 60502 w 422070"/>
                  <a:gd name="connsiteY31" fmla="*/ 60399 h 423206"/>
                  <a:gd name="connsiteX32" fmla="*/ 28186 w 422070"/>
                  <a:gd name="connsiteY32" fmla="*/ 0 h 423206"/>
                  <a:gd name="connsiteX33" fmla="*/ 0 w 422070"/>
                  <a:gd name="connsiteY33" fmla="*/ 27050 h 423206"/>
                  <a:gd name="connsiteX34" fmla="*/ 31284 w 422070"/>
                  <a:gd name="connsiteY34" fmla="*/ 86417 h 423206"/>
                  <a:gd name="connsiteX35" fmla="*/ 126064 w 422070"/>
                  <a:gd name="connsiteY35" fmla="*/ 147952 h 42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22070" h="423206">
                    <a:moveTo>
                      <a:pt x="126064" y="147952"/>
                    </a:moveTo>
                    <a:cubicBezTo>
                      <a:pt x="128129" y="148984"/>
                      <a:pt x="129161" y="151049"/>
                      <a:pt x="129161" y="153114"/>
                    </a:cubicBezTo>
                    <a:lnTo>
                      <a:pt x="129161" y="214649"/>
                    </a:lnTo>
                    <a:lnTo>
                      <a:pt x="187495" y="214649"/>
                    </a:lnTo>
                    <a:cubicBezTo>
                      <a:pt x="190593" y="214649"/>
                      <a:pt x="193793" y="217746"/>
                      <a:pt x="193793" y="220947"/>
                    </a:cubicBezTo>
                    <a:cubicBezTo>
                      <a:pt x="193793" y="224044"/>
                      <a:pt x="190696" y="227245"/>
                      <a:pt x="187495" y="227245"/>
                    </a:cubicBezTo>
                    <a:lnTo>
                      <a:pt x="129161" y="227245"/>
                    </a:lnTo>
                    <a:lnTo>
                      <a:pt x="129161" y="423206"/>
                    </a:lnTo>
                    <a:lnTo>
                      <a:pt x="207319" y="423206"/>
                    </a:lnTo>
                    <a:lnTo>
                      <a:pt x="207319" y="338751"/>
                    </a:lnTo>
                    <a:cubicBezTo>
                      <a:pt x="207319" y="335653"/>
                      <a:pt x="210416" y="332453"/>
                      <a:pt x="213617" y="332453"/>
                    </a:cubicBezTo>
                    <a:cubicBezTo>
                      <a:pt x="216714" y="332453"/>
                      <a:pt x="219915" y="335550"/>
                      <a:pt x="219915" y="338751"/>
                    </a:cubicBezTo>
                    <a:lnTo>
                      <a:pt x="219915" y="423206"/>
                    </a:lnTo>
                    <a:lnTo>
                      <a:pt x="298072" y="423206"/>
                    </a:lnTo>
                    <a:lnTo>
                      <a:pt x="298072" y="266891"/>
                    </a:lnTo>
                    <a:lnTo>
                      <a:pt x="239738" y="266891"/>
                    </a:lnTo>
                    <a:cubicBezTo>
                      <a:pt x="236641" y="266891"/>
                      <a:pt x="233440" y="263794"/>
                      <a:pt x="233440" y="260594"/>
                    </a:cubicBezTo>
                    <a:cubicBezTo>
                      <a:pt x="233440" y="257496"/>
                      <a:pt x="236537" y="254295"/>
                      <a:pt x="239738" y="254295"/>
                    </a:cubicBezTo>
                    <a:lnTo>
                      <a:pt x="298072" y="254295"/>
                    </a:lnTo>
                    <a:lnTo>
                      <a:pt x="298072" y="155282"/>
                    </a:lnTo>
                    <a:cubicBezTo>
                      <a:pt x="298072" y="153217"/>
                      <a:pt x="299105" y="151152"/>
                      <a:pt x="301169" y="150120"/>
                    </a:cubicBezTo>
                    <a:lnTo>
                      <a:pt x="390787" y="87553"/>
                    </a:lnTo>
                    <a:lnTo>
                      <a:pt x="422071" y="28186"/>
                    </a:lnTo>
                    <a:lnTo>
                      <a:pt x="395020" y="0"/>
                    </a:lnTo>
                    <a:lnTo>
                      <a:pt x="362704" y="59367"/>
                    </a:lnTo>
                    <a:cubicBezTo>
                      <a:pt x="362704" y="60399"/>
                      <a:pt x="361672" y="61431"/>
                      <a:pt x="360639" y="61431"/>
                    </a:cubicBezTo>
                    <a:lnTo>
                      <a:pt x="308500" y="95813"/>
                    </a:lnTo>
                    <a:cubicBezTo>
                      <a:pt x="307467" y="96845"/>
                      <a:pt x="306435" y="96845"/>
                      <a:pt x="305403" y="96845"/>
                    </a:cubicBezTo>
                    <a:lnTo>
                      <a:pt x="122966" y="96845"/>
                    </a:lnTo>
                    <a:cubicBezTo>
                      <a:pt x="121934" y="96845"/>
                      <a:pt x="120901" y="96845"/>
                      <a:pt x="119869" y="95813"/>
                    </a:cubicBezTo>
                    <a:lnTo>
                      <a:pt x="62567" y="62464"/>
                    </a:lnTo>
                    <a:cubicBezTo>
                      <a:pt x="61535" y="61431"/>
                      <a:pt x="60502" y="61431"/>
                      <a:pt x="60502" y="60399"/>
                    </a:cubicBezTo>
                    <a:lnTo>
                      <a:pt x="28186" y="0"/>
                    </a:lnTo>
                    <a:lnTo>
                      <a:pt x="0" y="27050"/>
                    </a:lnTo>
                    <a:lnTo>
                      <a:pt x="31284" y="86417"/>
                    </a:lnTo>
                    <a:lnTo>
                      <a:pt x="126064" y="147952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3A32938F-1ABF-02DA-7FB3-EB496122869B}"/>
                  </a:ext>
                </a:extLst>
              </p:cNvPr>
              <p:cNvSpPr/>
              <p:nvPr/>
            </p:nvSpPr>
            <p:spPr>
              <a:xfrm>
                <a:off x="2105737" y="4386411"/>
                <a:ext cx="91682" cy="91682"/>
              </a:xfrm>
              <a:custGeom>
                <a:avLst/>
                <a:gdLst>
                  <a:gd name="connsiteX0" fmla="*/ 45841 w 91682"/>
                  <a:gd name="connsiteY0" fmla="*/ 91683 h 91682"/>
                  <a:gd name="connsiteX1" fmla="*/ 91683 w 91682"/>
                  <a:gd name="connsiteY1" fmla="*/ 45841 h 91682"/>
                  <a:gd name="connsiteX2" fmla="*/ 45841 w 91682"/>
                  <a:gd name="connsiteY2" fmla="*/ 0 h 91682"/>
                  <a:gd name="connsiteX3" fmla="*/ 0 w 91682"/>
                  <a:gd name="connsiteY3" fmla="*/ 45841 h 91682"/>
                  <a:gd name="connsiteX4" fmla="*/ 45841 w 91682"/>
                  <a:gd name="connsiteY4" fmla="*/ 91683 h 91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682" h="91682">
                    <a:moveTo>
                      <a:pt x="45841" y="91683"/>
                    </a:moveTo>
                    <a:cubicBezTo>
                      <a:pt x="70827" y="91683"/>
                      <a:pt x="91683" y="70827"/>
                      <a:pt x="91683" y="45841"/>
                    </a:cubicBezTo>
                    <a:cubicBezTo>
                      <a:pt x="91683" y="20856"/>
                      <a:pt x="70827" y="0"/>
                      <a:pt x="45841" y="0"/>
                    </a:cubicBezTo>
                    <a:cubicBezTo>
                      <a:pt x="20856" y="0"/>
                      <a:pt x="0" y="20856"/>
                      <a:pt x="0" y="45841"/>
                    </a:cubicBezTo>
                    <a:cubicBezTo>
                      <a:pt x="0" y="70827"/>
                      <a:pt x="20856" y="91683"/>
                      <a:pt x="45841" y="91683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1" name="Graphic 3">
              <a:extLst>
                <a:ext uri="{FF2B5EF4-FFF2-40B4-BE49-F238E27FC236}">
                  <a16:creationId xmlns:a16="http://schemas.microsoft.com/office/drawing/2014/main" id="{5310D76C-24EF-FEC1-0662-BA60DFF3C026}"/>
                </a:ext>
              </a:extLst>
            </p:cNvPr>
            <p:cNvGrpSpPr/>
            <p:nvPr/>
          </p:nvGrpSpPr>
          <p:grpSpPr>
            <a:xfrm>
              <a:off x="10129023" y="3001967"/>
              <a:ext cx="668123" cy="668348"/>
              <a:chOff x="9723661" y="3060832"/>
              <a:chExt cx="612663" cy="612869"/>
            </a:xfrm>
            <a:grpFill/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37E3789D-275F-BF83-FDE3-E6C0AABF515A}"/>
                  </a:ext>
                </a:extLst>
              </p:cNvPr>
              <p:cNvSpPr/>
              <p:nvPr/>
            </p:nvSpPr>
            <p:spPr>
              <a:xfrm>
                <a:off x="9867381" y="3477741"/>
                <a:ext cx="12595" cy="194929"/>
              </a:xfrm>
              <a:custGeom>
                <a:avLst/>
                <a:gdLst>
                  <a:gd name="connsiteX0" fmla="*/ 6298 w 12595"/>
                  <a:gd name="connsiteY0" fmla="*/ 0 h 194929"/>
                  <a:gd name="connsiteX1" fmla="*/ 0 w 12595"/>
                  <a:gd name="connsiteY1" fmla="*/ 6298 h 194929"/>
                  <a:gd name="connsiteX2" fmla="*/ 0 w 12595"/>
                  <a:gd name="connsiteY2" fmla="*/ 188631 h 194929"/>
                  <a:gd name="connsiteX3" fmla="*/ 6298 w 12595"/>
                  <a:gd name="connsiteY3" fmla="*/ 194929 h 194929"/>
                  <a:gd name="connsiteX4" fmla="*/ 12596 w 12595"/>
                  <a:gd name="connsiteY4" fmla="*/ 188631 h 194929"/>
                  <a:gd name="connsiteX5" fmla="*/ 12596 w 12595"/>
                  <a:gd name="connsiteY5" fmla="*/ 7331 h 194929"/>
                  <a:gd name="connsiteX6" fmla="*/ 6298 w 12595"/>
                  <a:gd name="connsiteY6" fmla="*/ 0 h 194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95" h="194929">
                    <a:moveTo>
                      <a:pt x="6298" y="0"/>
                    </a:moveTo>
                    <a:cubicBezTo>
                      <a:pt x="3201" y="0"/>
                      <a:pt x="0" y="3097"/>
                      <a:pt x="0" y="6298"/>
                    </a:cubicBezTo>
                    <a:lnTo>
                      <a:pt x="0" y="188631"/>
                    </a:lnTo>
                    <a:cubicBezTo>
                      <a:pt x="0" y="191728"/>
                      <a:pt x="3097" y="194929"/>
                      <a:pt x="6298" y="194929"/>
                    </a:cubicBezTo>
                    <a:cubicBezTo>
                      <a:pt x="9498" y="194929"/>
                      <a:pt x="12596" y="191832"/>
                      <a:pt x="12596" y="188631"/>
                    </a:cubicBezTo>
                    <a:lnTo>
                      <a:pt x="12596" y="7331"/>
                    </a:lnTo>
                    <a:cubicBezTo>
                      <a:pt x="12492" y="3097"/>
                      <a:pt x="9395" y="0"/>
                      <a:pt x="6298" y="0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BD6F73A7-9E44-9DEF-4739-278867EC491A}"/>
                  </a:ext>
                </a:extLst>
              </p:cNvPr>
              <p:cNvSpPr/>
              <p:nvPr/>
            </p:nvSpPr>
            <p:spPr>
              <a:xfrm>
                <a:off x="9723661" y="3060832"/>
                <a:ext cx="300033" cy="612869"/>
              </a:xfrm>
              <a:custGeom>
                <a:avLst/>
                <a:gdLst>
                  <a:gd name="connsiteX0" fmla="*/ 300034 w 300033"/>
                  <a:gd name="connsiteY0" fmla="*/ 280314 h 612869"/>
                  <a:gd name="connsiteX1" fmla="*/ 185431 w 300033"/>
                  <a:gd name="connsiteY1" fmla="*/ 134427 h 612869"/>
                  <a:gd name="connsiteX2" fmla="*/ 221876 w 300033"/>
                  <a:gd name="connsiteY2" fmla="*/ 71859 h 612869"/>
                  <a:gd name="connsiteX3" fmla="*/ 150017 w 300033"/>
                  <a:gd name="connsiteY3" fmla="*/ 0 h 612869"/>
                  <a:gd name="connsiteX4" fmla="*/ 78158 w 300033"/>
                  <a:gd name="connsiteY4" fmla="*/ 71859 h 612869"/>
                  <a:gd name="connsiteX5" fmla="*/ 114604 w 300033"/>
                  <a:gd name="connsiteY5" fmla="*/ 134427 h 612869"/>
                  <a:gd name="connsiteX6" fmla="*/ 0 w 300033"/>
                  <a:gd name="connsiteY6" fmla="*/ 280314 h 612869"/>
                  <a:gd name="connsiteX7" fmla="*/ 0 w 300033"/>
                  <a:gd name="connsiteY7" fmla="*/ 476275 h 612869"/>
                  <a:gd name="connsiteX8" fmla="*/ 6298 w 300033"/>
                  <a:gd name="connsiteY8" fmla="*/ 482573 h 612869"/>
                  <a:gd name="connsiteX9" fmla="*/ 52139 w 300033"/>
                  <a:gd name="connsiteY9" fmla="*/ 482573 h 612869"/>
                  <a:gd name="connsiteX10" fmla="*/ 52139 w 300033"/>
                  <a:gd name="connsiteY10" fmla="*/ 606572 h 612869"/>
                  <a:gd name="connsiteX11" fmla="*/ 58438 w 300033"/>
                  <a:gd name="connsiteY11" fmla="*/ 612870 h 612869"/>
                  <a:gd name="connsiteX12" fmla="*/ 64736 w 300033"/>
                  <a:gd name="connsiteY12" fmla="*/ 606572 h 612869"/>
                  <a:gd name="connsiteX13" fmla="*/ 64736 w 300033"/>
                  <a:gd name="connsiteY13" fmla="*/ 346081 h 612869"/>
                  <a:gd name="connsiteX14" fmla="*/ 58438 w 300033"/>
                  <a:gd name="connsiteY14" fmla="*/ 339783 h 612869"/>
                  <a:gd name="connsiteX15" fmla="*/ 52139 w 300033"/>
                  <a:gd name="connsiteY15" fmla="*/ 346081 h 612869"/>
                  <a:gd name="connsiteX16" fmla="*/ 52139 w 300033"/>
                  <a:gd name="connsiteY16" fmla="*/ 470080 h 612869"/>
                  <a:gd name="connsiteX17" fmla="*/ 12596 w 300033"/>
                  <a:gd name="connsiteY17" fmla="*/ 470080 h 612869"/>
                  <a:gd name="connsiteX18" fmla="*/ 12596 w 300033"/>
                  <a:gd name="connsiteY18" fmla="*/ 280314 h 612869"/>
                  <a:gd name="connsiteX19" fmla="*/ 149088 w 300033"/>
                  <a:gd name="connsiteY19" fmla="*/ 143822 h 612869"/>
                  <a:gd name="connsiteX20" fmla="*/ 286612 w 300033"/>
                  <a:gd name="connsiteY20" fmla="*/ 280314 h 612869"/>
                  <a:gd name="connsiteX21" fmla="*/ 286612 w 300033"/>
                  <a:gd name="connsiteY21" fmla="*/ 468945 h 612869"/>
                  <a:gd name="connsiteX22" fmla="*/ 247068 w 300033"/>
                  <a:gd name="connsiteY22" fmla="*/ 468945 h 612869"/>
                  <a:gd name="connsiteX23" fmla="*/ 247068 w 300033"/>
                  <a:gd name="connsiteY23" fmla="*/ 345978 h 612869"/>
                  <a:gd name="connsiteX24" fmla="*/ 240770 w 300033"/>
                  <a:gd name="connsiteY24" fmla="*/ 339680 h 612869"/>
                  <a:gd name="connsiteX25" fmla="*/ 234473 w 300033"/>
                  <a:gd name="connsiteY25" fmla="*/ 345978 h 612869"/>
                  <a:gd name="connsiteX26" fmla="*/ 234473 w 300033"/>
                  <a:gd name="connsiteY26" fmla="*/ 476275 h 612869"/>
                  <a:gd name="connsiteX27" fmla="*/ 234473 w 300033"/>
                  <a:gd name="connsiteY27" fmla="*/ 476275 h 612869"/>
                  <a:gd name="connsiteX28" fmla="*/ 234473 w 300033"/>
                  <a:gd name="connsiteY28" fmla="*/ 476275 h 612869"/>
                  <a:gd name="connsiteX29" fmla="*/ 234473 w 300033"/>
                  <a:gd name="connsiteY29" fmla="*/ 606572 h 612869"/>
                  <a:gd name="connsiteX30" fmla="*/ 240770 w 300033"/>
                  <a:gd name="connsiteY30" fmla="*/ 612870 h 612869"/>
                  <a:gd name="connsiteX31" fmla="*/ 247068 w 300033"/>
                  <a:gd name="connsiteY31" fmla="*/ 606572 h 612869"/>
                  <a:gd name="connsiteX32" fmla="*/ 247068 w 300033"/>
                  <a:gd name="connsiteY32" fmla="*/ 482573 h 612869"/>
                  <a:gd name="connsiteX33" fmla="*/ 292910 w 300033"/>
                  <a:gd name="connsiteY33" fmla="*/ 482573 h 612869"/>
                  <a:gd name="connsiteX34" fmla="*/ 299208 w 300033"/>
                  <a:gd name="connsiteY34" fmla="*/ 476275 h 612869"/>
                  <a:gd name="connsiteX35" fmla="*/ 299208 w 300033"/>
                  <a:gd name="connsiteY35" fmla="*/ 280314 h 612869"/>
                  <a:gd name="connsiteX36" fmla="*/ 300034 w 300033"/>
                  <a:gd name="connsiteY36" fmla="*/ 280314 h 612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300033" h="612869">
                    <a:moveTo>
                      <a:pt x="300034" y="280314"/>
                    </a:moveTo>
                    <a:cubicBezTo>
                      <a:pt x="300034" y="209487"/>
                      <a:pt x="251095" y="150017"/>
                      <a:pt x="185431" y="134427"/>
                    </a:cubicBezTo>
                    <a:cubicBezTo>
                      <a:pt x="207319" y="121934"/>
                      <a:pt x="221876" y="99013"/>
                      <a:pt x="221876" y="71859"/>
                    </a:cubicBezTo>
                    <a:cubicBezTo>
                      <a:pt x="221876" y="32213"/>
                      <a:pt x="189560" y="0"/>
                      <a:pt x="150017" y="0"/>
                    </a:cubicBezTo>
                    <a:cubicBezTo>
                      <a:pt x="110370" y="0"/>
                      <a:pt x="78158" y="32316"/>
                      <a:pt x="78158" y="71859"/>
                    </a:cubicBezTo>
                    <a:cubicBezTo>
                      <a:pt x="78158" y="98910"/>
                      <a:pt x="92716" y="121830"/>
                      <a:pt x="114604" y="134427"/>
                    </a:cubicBezTo>
                    <a:cubicBezTo>
                      <a:pt x="48939" y="150017"/>
                      <a:pt x="0" y="209487"/>
                      <a:pt x="0" y="280314"/>
                    </a:cubicBezTo>
                    <a:lnTo>
                      <a:pt x="0" y="476275"/>
                    </a:lnTo>
                    <a:cubicBezTo>
                      <a:pt x="0" y="479372"/>
                      <a:pt x="3097" y="482573"/>
                      <a:pt x="6298" y="482573"/>
                    </a:cubicBezTo>
                    <a:lnTo>
                      <a:pt x="52139" y="482573"/>
                    </a:lnTo>
                    <a:lnTo>
                      <a:pt x="52139" y="606572"/>
                    </a:lnTo>
                    <a:cubicBezTo>
                      <a:pt x="52139" y="609669"/>
                      <a:pt x="55237" y="612870"/>
                      <a:pt x="58438" y="612870"/>
                    </a:cubicBezTo>
                    <a:cubicBezTo>
                      <a:pt x="61535" y="612870"/>
                      <a:pt x="64736" y="609773"/>
                      <a:pt x="64736" y="606572"/>
                    </a:cubicBezTo>
                    <a:lnTo>
                      <a:pt x="64736" y="346081"/>
                    </a:lnTo>
                    <a:cubicBezTo>
                      <a:pt x="64736" y="342984"/>
                      <a:pt x="61638" y="339783"/>
                      <a:pt x="58438" y="339783"/>
                    </a:cubicBezTo>
                    <a:cubicBezTo>
                      <a:pt x="55340" y="339783"/>
                      <a:pt x="52139" y="342881"/>
                      <a:pt x="52139" y="346081"/>
                    </a:cubicBezTo>
                    <a:lnTo>
                      <a:pt x="52139" y="470080"/>
                    </a:lnTo>
                    <a:lnTo>
                      <a:pt x="12596" y="470080"/>
                    </a:lnTo>
                    <a:lnTo>
                      <a:pt x="12596" y="280314"/>
                    </a:lnTo>
                    <a:cubicBezTo>
                      <a:pt x="12596" y="205254"/>
                      <a:pt x="74028" y="143822"/>
                      <a:pt x="149088" y="143822"/>
                    </a:cubicBezTo>
                    <a:cubicBezTo>
                      <a:pt x="224148" y="143822"/>
                      <a:pt x="286612" y="205357"/>
                      <a:pt x="286612" y="280314"/>
                    </a:cubicBezTo>
                    <a:lnTo>
                      <a:pt x="286612" y="468945"/>
                    </a:lnTo>
                    <a:lnTo>
                      <a:pt x="247068" y="468945"/>
                    </a:lnTo>
                    <a:lnTo>
                      <a:pt x="247068" y="345978"/>
                    </a:lnTo>
                    <a:cubicBezTo>
                      <a:pt x="247068" y="342881"/>
                      <a:pt x="243971" y="339680"/>
                      <a:pt x="240770" y="339680"/>
                    </a:cubicBezTo>
                    <a:cubicBezTo>
                      <a:pt x="237673" y="339680"/>
                      <a:pt x="234473" y="342778"/>
                      <a:pt x="234473" y="345978"/>
                    </a:cubicBezTo>
                    <a:lnTo>
                      <a:pt x="234473" y="476275"/>
                    </a:lnTo>
                    <a:lnTo>
                      <a:pt x="234473" y="476275"/>
                    </a:lnTo>
                    <a:lnTo>
                      <a:pt x="234473" y="476275"/>
                    </a:lnTo>
                    <a:lnTo>
                      <a:pt x="234473" y="606572"/>
                    </a:lnTo>
                    <a:cubicBezTo>
                      <a:pt x="234473" y="609669"/>
                      <a:pt x="237570" y="612870"/>
                      <a:pt x="240770" y="612870"/>
                    </a:cubicBezTo>
                    <a:cubicBezTo>
                      <a:pt x="243868" y="612870"/>
                      <a:pt x="247068" y="609773"/>
                      <a:pt x="247068" y="606572"/>
                    </a:cubicBezTo>
                    <a:lnTo>
                      <a:pt x="247068" y="482573"/>
                    </a:lnTo>
                    <a:lnTo>
                      <a:pt x="292910" y="482573"/>
                    </a:lnTo>
                    <a:cubicBezTo>
                      <a:pt x="296008" y="482573"/>
                      <a:pt x="299208" y="479476"/>
                      <a:pt x="299208" y="476275"/>
                    </a:cubicBezTo>
                    <a:lnTo>
                      <a:pt x="299208" y="280314"/>
                    </a:lnTo>
                    <a:lnTo>
                      <a:pt x="300034" y="280314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281956B0-924F-9154-2666-2BE20B388954}"/>
                  </a:ext>
                </a:extLst>
              </p:cNvPr>
              <p:cNvSpPr/>
              <p:nvPr/>
            </p:nvSpPr>
            <p:spPr>
              <a:xfrm>
                <a:off x="9861185" y="3302635"/>
                <a:ext cx="26018" cy="26018"/>
              </a:xfrm>
              <a:custGeom>
                <a:avLst/>
                <a:gdLst>
                  <a:gd name="connsiteX0" fmla="*/ 0 w 26018"/>
                  <a:gd name="connsiteY0" fmla="*/ 0 h 26018"/>
                  <a:gd name="connsiteX1" fmla="*/ 26018 w 26018"/>
                  <a:gd name="connsiteY1" fmla="*/ 0 h 26018"/>
                  <a:gd name="connsiteX2" fmla="*/ 26018 w 26018"/>
                  <a:gd name="connsiteY2" fmla="*/ 26018 h 26018"/>
                  <a:gd name="connsiteX3" fmla="*/ 0 w 26018"/>
                  <a:gd name="connsiteY3" fmla="*/ 26018 h 2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18" h="26018">
                    <a:moveTo>
                      <a:pt x="0" y="0"/>
                    </a:moveTo>
                    <a:lnTo>
                      <a:pt x="26018" y="0"/>
                    </a:lnTo>
                    <a:lnTo>
                      <a:pt x="26018" y="26018"/>
                    </a:lnTo>
                    <a:lnTo>
                      <a:pt x="0" y="26018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9DA83195-7D95-9AF6-19DE-F558FD95D464}"/>
                  </a:ext>
                </a:extLst>
              </p:cNvPr>
              <p:cNvSpPr/>
              <p:nvPr/>
            </p:nvSpPr>
            <p:spPr>
              <a:xfrm>
                <a:off x="9861185" y="3354774"/>
                <a:ext cx="26018" cy="26018"/>
              </a:xfrm>
              <a:custGeom>
                <a:avLst/>
                <a:gdLst>
                  <a:gd name="connsiteX0" fmla="*/ 0 w 26018"/>
                  <a:gd name="connsiteY0" fmla="*/ 0 h 26018"/>
                  <a:gd name="connsiteX1" fmla="*/ 26018 w 26018"/>
                  <a:gd name="connsiteY1" fmla="*/ 0 h 26018"/>
                  <a:gd name="connsiteX2" fmla="*/ 26018 w 26018"/>
                  <a:gd name="connsiteY2" fmla="*/ 26018 h 26018"/>
                  <a:gd name="connsiteX3" fmla="*/ 0 w 26018"/>
                  <a:gd name="connsiteY3" fmla="*/ 26018 h 2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18" h="26018">
                    <a:moveTo>
                      <a:pt x="0" y="0"/>
                    </a:moveTo>
                    <a:lnTo>
                      <a:pt x="26018" y="0"/>
                    </a:lnTo>
                    <a:lnTo>
                      <a:pt x="26018" y="26018"/>
                    </a:lnTo>
                    <a:lnTo>
                      <a:pt x="0" y="26018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5C819EDE-AEBA-563E-5410-E6B127E7B279}"/>
                  </a:ext>
                </a:extLst>
              </p:cNvPr>
              <p:cNvSpPr/>
              <p:nvPr/>
            </p:nvSpPr>
            <p:spPr>
              <a:xfrm>
                <a:off x="9861185" y="3406810"/>
                <a:ext cx="26018" cy="26018"/>
              </a:xfrm>
              <a:custGeom>
                <a:avLst/>
                <a:gdLst>
                  <a:gd name="connsiteX0" fmla="*/ 0 w 26018"/>
                  <a:gd name="connsiteY0" fmla="*/ 0 h 26018"/>
                  <a:gd name="connsiteX1" fmla="*/ 26018 w 26018"/>
                  <a:gd name="connsiteY1" fmla="*/ 0 h 26018"/>
                  <a:gd name="connsiteX2" fmla="*/ 26018 w 26018"/>
                  <a:gd name="connsiteY2" fmla="*/ 26018 h 26018"/>
                  <a:gd name="connsiteX3" fmla="*/ 0 w 26018"/>
                  <a:gd name="connsiteY3" fmla="*/ 26018 h 2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18" h="26018">
                    <a:moveTo>
                      <a:pt x="0" y="0"/>
                    </a:moveTo>
                    <a:lnTo>
                      <a:pt x="26018" y="0"/>
                    </a:lnTo>
                    <a:lnTo>
                      <a:pt x="26018" y="26018"/>
                    </a:lnTo>
                    <a:lnTo>
                      <a:pt x="0" y="26018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7BCDB299-EB1C-A95B-8316-4A8B7D91264D}"/>
                  </a:ext>
                </a:extLst>
              </p:cNvPr>
              <p:cNvSpPr/>
              <p:nvPr/>
            </p:nvSpPr>
            <p:spPr>
              <a:xfrm>
                <a:off x="10023695" y="3060832"/>
                <a:ext cx="312630" cy="611837"/>
              </a:xfrm>
              <a:custGeom>
                <a:avLst/>
                <a:gdLst>
                  <a:gd name="connsiteX0" fmla="*/ 223012 w 312630"/>
                  <a:gd name="connsiteY0" fmla="*/ 89618 h 611837"/>
                  <a:gd name="connsiteX1" fmla="*/ 6299 w 312630"/>
                  <a:gd name="connsiteY1" fmla="*/ 0 h 611837"/>
                  <a:gd name="connsiteX2" fmla="*/ 0 w 312630"/>
                  <a:gd name="connsiteY2" fmla="*/ 6298 h 611837"/>
                  <a:gd name="connsiteX3" fmla="*/ 6299 w 312630"/>
                  <a:gd name="connsiteY3" fmla="*/ 12596 h 611837"/>
                  <a:gd name="connsiteX4" fmla="*/ 299105 w 312630"/>
                  <a:gd name="connsiteY4" fmla="*/ 306435 h 611837"/>
                  <a:gd name="connsiteX5" fmla="*/ 6299 w 312630"/>
                  <a:gd name="connsiteY5" fmla="*/ 599241 h 611837"/>
                  <a:gd name="connsiteX6" fmla="*/ 0 w 312630"/>
                  <a:gd name="connsiteY6" fmla="*/ 605539 h 611837"/>
                  <a:gd name="connsiteX7" fmla="*/ 6299 w 312630"/>
                  <a:gd name="connsiteY7" fmla="*/ 611837 h 611837"/>
                  <a:gd name="connsiteX8" fmla="*/ 223012 w 312630"/>
                  <a:gd name="connsiteY8" fmla="*/ 522220 h 611837"/>
                  <a:gd name="connsiteX9" fmla="*/ 312630 w 312630"/>
                  <a:gd name="connsiteY9" fmla="*/ 305506 h 611837"/>
                  <a:gd name="connsiteX10" fmla="*/ 223012 w 312630"/>
                  <a:gd name="connsiteY10" fmla="*/ 89618 h 611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2630" h="611837">
                    <a:moveTo>
                      <a:pt x="223012" y="89618"/>
                    </a:moveTo>
                    <a:cubicBezTo>
                      <a:pt x="165710" y="32316"/>
                      <a:pt x="88586" y="0"/>
                      <a:pt x="6299" y="0"/>
                    </a:cubicBezTo>
                    <a:cubicBezTo>
                      <a:pt x="3201" y="0"/>
                      <a:pt x="0" y="3097"/>
                      <a:pt x="0" y="6298"/>
                    </a:cubicBezTo>
                    <a:cubicBezTo>
                      <a:pt x="0" y="9499"/>
                      <a:pt x="3097" y="12596"/>
                      <a:pt x="6299" y="12596"/>
                    </a:cubicBezTo>
                    <a:cubicBezTo>
                      <a:pt x="167879" y="13628"/>
                      <a:pt x="299105" y="144958"/>
                      <a:pt x="299105" y="306435"/>
                    </a:cubicBezTo>
                    <a:cubicBezTo>
                      <a:pt x="299105" y="467912"/>
                      <a:pt x="167775" y="599241"/>
                      <a:pt x="6299" y="599241"/>
                    </a:cubicBezTo>
                    <a:cubicBezTo>
                      <a:pt x="3201" y="599241"/>
                      <a:pt x="0" y="602339"/>
                      <a:pt x="0" y="605539"/>
                    </a:cubicBezTo>
                    <a:cubicBezTo>
                      <a:pt x="0" y="608740"/>
                      <a:pt x="3097" y="611837"/>
                      <a:pt x="6299" y="611837"/>
                    </a:cubicBezTo>
                    <a:cubicBezTo>
                      <a:pt x="87553" y="611837"/>
                      <a:pt x="164678" y="579521"/>
                      <a:pt x="223012" y="522220"/>
                    </a:cubicBezTo>
                    <a:cubicBezTo>
                      <a:pt x="281346" y="464918"/>
                      <a:pt x="312630" y="387793"/>
                      <a:pt x="312630" y="305506"/>
                    </a:cubicBezTo>
                    <a:cubicBezTo>
                      <a:pt x="312630" y="223012"/>
                      <a:pt x="280314" y="147952"/>
                      <a:pt x="223012" y="89618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1E54C05F-DABD-DA0F-E923-A30DB40492CF}"/>
                  </a:ext>
                </a:extLst>
              </p:cNvPr>
              <p:cNvSpPr/>
              <p:nvPr/>
            </p:nvSpPr>
            <p:spPr>
              <a:xfrm>
                <a:off x="10074802" y="3273416"/>
                <a:ext cx="102110" cy="172008"/>
              </a:xfrm>
              <a:custGeom>
                <a:avLst/>
                <a:gdLst>
                  <a:gd name="connsiteX0" fmla="*/ 35413 w 102110"/>
                  <a:gd name="connsiteY0" fmla="*/ 121934 h 172008"/>
                  <a:gd name="connsiteX1" fmla="*/ 23953 w 102110"/>
                  <a:gd name="connsiteY1" fmla="*/ 117804 h 172008"/>
                  <a:gd name="connsiteX2" fmla="*/ 15590 w 102110"/>
                  <a:gd name="connsiteY2" fmla="*/ 113674 h 172008"/>
                  <a:gd name="connsiteX3" fmla="*/ 12493 w 102110"/>
                  <a:gd name="connsiteY3" fmla="*/ 109544 h 172008"/>
                  <a:gd name="connsiteX4" fmla="*/ 0 w 102110"/>
                  <a:gd name="connsiteY4" fmla="*/ 135562 h 172008"/>
                  <a:gd name="connsiteX5" fmla="*/ 21888 w 102110"/>
                  <a:gd name="connsiteY5" fmla="*/ 145990 h 172008"/>
                  <a:gd name="connsiteX6" fmla="*/ 46874 w 102110"/>
                  <a:gd name="connsiteY6" fmla="*/ 151153 h 172008"/>
                  <a:gd name="connsiteX7" fmla="*/ 46874 w 102110"/>
                  <a:gd name="connsiteY7" fmla="*/ 172008 h 172008"/>
                  <a:gd name="connsiteX8" fmla="*/ 59367 w 102110"/>
                  <a:gd name="connsiteY8" fmla="*/ 172008 h 172008"/>
                  <a:gd name="connsiteX9" fmla="*/ 59367 w 102110"/>
                  <a:gd name="connsiteY9" fmla="*/ 151153 h 172008"/>
                  <a:gd name="connsiteX10" fmla="*/ 76092 w 102110"/>
                  <a:gd name="connsiteY10" fmla="*/ 148055 h 172008"/>
                  <a:gd name="connsiteX11" fmla="*/ 89618 w 102110"/>
                  <a:gd name="connsiteY11" fmla="*/ 140725 h 172008"/>
                  <a:gd name="connsiteX12" fmla="*/ 99013 w 102110"/>
                  <a:gd name="connsiteY12" fmla="*/ 129264 h 172008"/>
                  <a:gd name="connsiteX13" fmla="*/ 102111 w 102110"/>
                  <a:gd name="connsiteY13" fmla="*/ 111506 h 172008"/>
                  <a:gd name="connsiteX14" fmla="*/ 99013 w 102110"/>
                  <a:gd name="connsiteY14" fmla="*/ 95916 h 172008"/>
                  <a:gd name="connsiteX15" fmla="*/ 90651 w 102110"/>
                  <a:gd name="connsiteY15" fmla="*/ 85488 h 172008"/>
                  <a:gd name="connsiteX16" fmla="*/ 78158 w 102110"/>
                  <a:gd name="connsiteY16" fmla="*/ 78157 h 172008"/>
                  <a:gd name="connsiteX17" fmla="*/ 61535 w 102110"/>
                  <a:gd name="connsiteY17" fmla="*/ 72995 h 172008"/>
                  <a:gd name="connsiteX18" fmla="*/ 55237 w 102110"/>
                  <a:gd name="connsiteY18" fmla="*/ 71963 h 172008"/>
                  <a:gd name="connsiteX19" fmla="*/ 55237 w 102110"/>
                  <a:gd name="connsiteY19" fmla="*/ 46977 h 172008"/>
                  <a:gd name="connsiteX20" fmla="*/ 65664 w 102110"/>
                  <a:gd name="connsiteY20" fmla="*/ 49042 h 172008"/>
                  <a:gd name="connsiteX21" fmla="*/ 75060 w 102110"/>
                  <a:gd name="connsiteY21" fmla="*/ 52139 h 172008"/>
                  <a:gd name="connsiteX22" fmla="*/ 82390 w 102110"/>
                  <a:gd name="connsiteY22" fmla="*/ 55237 h 172008"/>
                  <a:gd name="connsiteX23" fmla="*/ 85488 w 102110"/>
                  <a:gd name="connsiteY23" fmla="*/ 57302 h 172008"/>
                  <a:gd name="connsiteX24" fmla="*/ 97981 w 102110"/>
                  <a:gd name="connsiteY24" fmla="*/ 32316 h 172008"/>
                  <a:gd name="connsiteX25" fmla="*/ 80223 w 102110"/>
                  <a:gd name="connsiteY25" fmla="*/ 23953 h 172008"/>
                  <a:gd name="connsiteX26" fmla="*/ 58334 w 102110"/>
                  <a:gd name="connsiteY26" fmla="*/ 18791 h 172008"/>
                  <a:gd name="connsiteX27" fmla="*/ 58334 w 102110"/>
                  <a:gd name="connsiteY27" fmla="*/ 0 h 172008"/>
                  <a:gd name="connsiteX28" fmla="*/ 45841 w 102110"/>
                  <a:gd name="connsiteY28" fmla="*/ 0 h 172008"/>
                  <a:gd name="connsiteX29" fmla="*/ 45841 w 102110"/>
                  <a:gd name="connsiteY29" fmla="*/ 18791 h 172008"/>
                  <a:gd name="connsiteX30" fmla="*/ 29219 w 102110"/>
                  <a:gd name="connsiteY30" fmla="*/ 22921 h 172008"/>
                  <a:gd name="connsiteX31" fmla="*/ 16726 w 102110"/>
                  <a:gd name="connsiteY31" fmla="*/ 31284 h 172008"/>
                  <a:gd name="connsiteX32" fmla="*/ 8363 w 102110"/>
                  <a:gd name="connsiteY32" fmla="*/ 43776 h 172008"/>
                  <a:gd name="connsiteX33" fmla="*/ 5266 w 102110"/>
                  <a:gd name="connsiteY33" fmla="*/ 60399 h 172008"/>
                  <a:gd name="connsiteX34" fmla="*/ 7331 w 102110"/>
                  <a:gd name="connsiteY34" fmla="*/ 72892 h 172008"/>
                  <a:gd name="connsiteX35" fmla="*/ 13629 w 102110"/>
                  <a:gd name="connsiteY35" fmla="*/ 82287 h 172008"/>
                  <a:gd name="connsiteX36" fmla="*/ 24057 w 102110"/>
                  <a:gd name="connsiteY36" fmla="*/ 89618 h 172008"/>
                  <a:gd name="connsiteX37" fmla="*/ 39647 w 102110"/>
                  <a:gd name="connsiteY37" fmla="*/ 95916 h 172008"/>
                  <a:gd name="connsiteX38" fmla="*/ 48010 w 102110"/>
                  <a:gd name="connsiteY38" fmla="*/ 97981 h 172008"/>
                  <a:gd name="connsiteX39" fmla="*/ 48010 w 102110"/>
                  <a:gd name="connsiteY39" fmla="*/ 121934 h 172008"/>
                  <a:gd name="connsiteX40" fmla="*/ 35413 w 102110"/>
                  <a:gd name="connsiteY40" fmla="*/ 121934 h 172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02110" h="172008">
                    <a:moveTo>
                      <a:pt x="35413" y="121934"/>
                    </a:moveTo>
                    <a:cubicBezTo>
                      <a:pt x="31284" y="120901"/>
                      <a:pt x="28083" y="118836"/>
                      <a:pt x="23953" y="117804"/>
                    </a:cubicBezTo>
                    <a:cubicBezTo>
                      <a:pt x="20856" y="115739"/>
                      <a:pt x="17655" y="114707"/>
                      <a:pt x="15590" y="113674"/>
                    </a:cubicBezTo>
                    <a:cubicBezTo>
                      <a:pt x="14558" y="111609"/>
                      <a:pt x="12493" y="110577"/>
                      <a:pt x="12493" y="109544"/>
                    </a:cubicBezTo>
                    <a:lnTo>
                      <a:pt x="0" y="135562"/>
                    </a:lnTo>
                    <a:cubicBezTo>
                      <a:pt x="6298" y="139692"/>
                      <a:pt x="13525" y="142893"/>
                      <a:pt x="21888" y="145990"/>
                    </a:cubicBezTo>
                    <a:cubicBezTo>
                      <a:pt x="30251" y="149088"/>
                      <a:pt x="38614" y="150120"/>
                      <a:pt x="46874" y="151153"/>
                    </a:cubicBezTo>
                    <a:lnTo>
                      <a:pt x="46874" y="172008"/>
                    </a:lnTo>
                    <a:lnTo>
                      <a:pt x="59367" y="172008"/>
                    </a:lnTo>
                    <a:lnTo>
                      <a:pt x="59367" y="151153"/>
                    </a:lnTo>
                    <a:cubicBezTo>
                      <a:pt x="65664" y="151153"/>
                      <a:pt x="70827" y="150120"/>
                      <a:pt x="76092" y="148055"/>
                    </a:cubicBezTo>
                    <a:cubicBezTo>
                      <a:pt x="81255" y="145990"/>
                      <a:pt x="85488" y="143925"/>
                      <a:pt x="89618" y="140725"/>
                    </a:cubicBezTo>
                    <a:cubicBezTo>
                      <a:pt x="93748" y="137627"/>
                      <a:pt x="96948" y="133394"/>
                      <a:pt x="99013" y="129264"/>
                    </a:cubicBezTo>
                    <a:cubicBezTo>
                      <a:pt x="101078" y="124102"/>
                      <a:pt x="102111" y="118836"/>
                      <a:pt x="102111" y="111506"/>
                    </a:cubicBezTo>
                    <a:cubicBezTo>
                      <a:pt x="102111" y="105208"/>
                      <a:pt x="101078" y="100046"/>
                      <a:pt x="99013" y="95916"/>
                    </a:cubicBezTo>
                    <a:cubicBezTo>
                      <a:pt x="96948" y="91786"/>
                      <a:pt x="94883" y="88585"/>
                      <a:pt x="90651" y="85488"/>
                    </a:cubicBezTo>
                    <a:cubicBezTo>
                      <a:pt x="87553" y="82390"/>
                      <a:pt x="83320" y="80326"/>
                      <a:pt x="78158" y="78157"/>
                    </a:cubicBezTo>
                    <a:cubicBezTo>
                      <a:pt x="72995" y="76092"/>
                      <a:pt x="67730" y="74028"/>
                      <a:pt x="61535" y="72995"/>
                    </a:cubicBezTo>
                    <a:lnTo>
                      <a:pt x="55237" y="71963"/>
                    </a:lnTo>
                    <a:lnTo>
                      <a:pt x="55237" y="46977"/>
                    </a:lnTo>
                    <a:cubicBezTo>
                      <a:pt x="58334" y="46977"/>
                      <a:pt x="61535" y="48009"/>
                      <a:pt x="65664" y="49042"/>
                    </a:cubicBezTo>
                    <a:cubicBezTo>
                      <a:pt x="68762" y="50074"/>
                      <a:pt x="71963" y="51107"/>
                      <a:pt x="75060" y="52139"/>
                    </a:cubicBezTo>
                    <a:cubicBezTo>
                      <a:pt x="78158" y="53172"/>
                      <a:pt x="80223" y="54204"/>
                      <a:pt x="82390" y="55237"/>
                    </a:cubicBezTo>
                    <a:cubicBezTo>
                      <a:pt x="84455" y="56269"/>
                      <a:pt x="85488" y="57302"/>
                      <a:pt x="85488" y="57302"/>
                    </a:cubicBezTo>
                    <a:lnTo>
                      <a:pt x="97981" y="32316"/>
                    </a:lnTo>
                    <a:cubicBezTo>
                      <a:pt x="92818" y="29219"/>
                      <a:pt x="86520" y="27154"/>
                      <a:pt x="80223" y="23953"/>
                    </a:cubicBezTo>
                    <a:cubicBezTo>
                      <a:pt x="73925" y="20856"/>
                      <a:pt x="65664" y="19823"/>
                      <a:pt x="58334" y="18791"/>
                    </a:cubicBezTo>
                    <a:lnTo>
                      <a:pt x="58334" y="0"/>
                    </a:lnTo>
                    <a:lnTo>
                      <a:pt x="45841" y="0"/>
                    </a:lnTo>
                    <a:lnTo>
                      <a:pt x="45841" y="18791"/>
                    </a:lnTo>
                    <a:cubicBezTo>
                      <a:pt x="39544" y="19823"/>
                      <a:pt x="34381" y="20856"/>
                      <a:pt x="29219" y="22921"/>
                    </a:cubicBezTo>
                    <a:cubicBezTo>
                      <a:pt x="24057" y="24986"/>
                      <a:pt x="19823" y="28083"/>
                      <a:pt x="16726" y="31284"/>
                    </a:cubicBezTo>
                    <a:cubicBezTo>
                      <a:pt x="12596" y="34381"/>
                      <a:pt x="10428" y="38614"/>
                      <a:pt x="8363" y="43776"/>
                    </a:cubicBezTo>
                    <a:cubicBezTo>
                      <a:pt x="6298" y="48939"/>
                      <a:pt x="5266" y="54204"/>
                      <a:pt x="5266" y="60399"/>
                    </a:cubicBezTo>
                    <a:cubicBezTo>
                      <a:pt x="5266" y="65561"/>
                      <a:pt x="6298" y="69794"/>
                      <a:pt x="7331" y="72892"/>
                    </a:cubicBezTo>
                    <a:cubicBezTo>
                      <a:pt x="8363" y="75989"/>
                      <a:pt x="10428" y="80222"/>
                      <a:pt x="13629" y="82287"/>
                    </a:cubicBezTo>
                    <a:cubicBezTo>
                      <a:pt x="16726" y="85385"/>
                      <a:pt x="19926" y="87450"/>
                      <a:pt x="24057" y="89618"/>
                    </a:cubicBezTo>
                    <a:cubicBezTo>
                      <a:pt x="28186" y="91683"/>
                      <a:pt x="33452" y="93748"/>
                      <a:pt x="39647" y="95916"/>
                    </a:cubicBezTo>
                    <a:lnTo>
                      <a:pt x="48010" y="97981"/>
                    </a:lnTo>
                    <a:lnTo>
                      <a:pt x="48010" y="121934"/>
                    </a:lnTo>
                    <a:cubicBezTo>
                      <a:pt x="43776" y="123999"/>
                      <a:pt x="39544" y="122966"/>
                      <a:pt x="35413" y="121934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2" name="Graphic 3">
              <a:extLst>
                <a:ext uri="{FF2B5EF4-FFF2-40B4-BE49-F238E27FC236}">
                  <a16:creationId xmlns:a16="http://schemas.microsoft.com/office/drawing/2014/main" id="{39605D58-4D64-24A5-497F-97172F6236ED}"/>
                </a:ext>
              </a:extLst>
            </p:cNvPr>
            <p:cNvGrpSpPr/>
            <p:nvPr/>
          </p:nvGrpSpPr>
          <p:grpSpPr>
            <a:xfrm>
              <a:off x="8699098" y="3002980"/>
              <a:ext cx="666209" cy="666322"/>
              <a:chOff x="8412433" y="3061761"/>
              <a:chExt cx="610908" cy="611011"/>
            </a:xfrm>
            <a:grpFill/>
          </p:grpSpPr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2F194338-A5BE-DF40-8A14-7B1477B60F3F}"/>
                  </a:ext>
                </a:extLst>
              </p:cNvPr>
              <p:cNvSpPr/>
              <p:nvPr/>
            </p:nvSpPr>
            <p:spPr>
              <a:xfrm>
                <a:off x="8645047" y="3347444"/>
                <a:ext cx="143822" cy="117700"/>
              </a:xfrm>
              <a:custGeom>
                <a:avLst/>
                <a:gdLst>
                  <a:gd name="connsiteX0" fmla="*/ 71859 w 143822"/>
                  <a:gd name="connsiteY0" fmla="*/ 0 h 117700"/>
                  <a:gd name="connsiteX1" fmla="*/ 0 w 143822"/>
                  <a:gd name="connsiteY1" fmla="*/ 71859 h 117700"/>
                  <a:gd name="connsiteX2" fmla="*/ 0 w 143822"/>
                  <a:gd name="connsiteY2" fmla="*/ 117701 h 117700"/>
                  <a:gd name="connsiteX3" fmla="*/ 143822 w 143822"/>
                  <a:gd name="connsiteY3" fmla="*/ 117701 h 117700"/>
                  <a:gd name="connsiteX4" fmla="*/ 143822 w 143822"/>
                  <a:gd name="connsiteY4" fmla="*/ 71859 h 117700"/>
                  <a:gd name="connsiteX5" fmla="*/ 71859 w 143822"/>
                  <a:gd name="connsiteY5" fmla="*/ 0 h 11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3822" h="117700">
                    <a:moveTo>
                      <a:pt x="71859" y="0"/>
                    </a:moveTo>
                    <a:cubicBezTo>
                      <a:pt x="32213" y="0"/>
                      <a:pt x="0" y="32316"/>
                      <a:pt x="0" y="71859"/>
                    </a:cubicBezTo>
                    <a:lnTo>
                      <a:pt x="0" y="117701"/>
                    </a:lnTo>
                    <a:lnTo>
                      <a:pt x="143822" y="117701"/>
                    </a:lnTo>
                    <a:lnTo>
                      <a:pt x="143822" y="71859"/>
                    </a:lnTo>
                    <a:cubicBezTo>
                      <a:pt x="143822" y="32316"/>
                      <a:pt x="111506" y="0"/>
                      <a:pt x="71859" y="0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0C5B3770-68BC-86DA-38D2-137DDC68C746}"/>
                  </a:ext>
                </a:extLst>
              </p:cNvPr>
              <p:cNvSpPr/>
              <p:nvPr/>
            </p:nvSpPr>
            <p:spPr>
              <a:xfrm>
                <a:off x="8671065" y="3243268"/>
                <a:ext cx="91682" cy="91682"/>
              </a:xfrm>
              <a:custGeom>
                <a:avLst/>
                <a:gdLst>
                  <a:gd name="connsiteX0" fmla="*/ 91683 w 91682"/>
                  <a:gd name="connsiteY0" fmla="*/ 45841 h 91682"/>
                  <a:gd name="connsiteX1" fmla="*/ 45841 w 91682"/>
                  <a:gd name="connsiteY1" fmla="*/ 0 h 91682"/>
                  <a:gd name="connsiteX2" fmla="*/ 0 w 91682"/>
                  <a:gd name="connsiteY2" fmla="*/ 45841 h 91682"/>
                  <a:gd name="connsiteX3" fmla="*/ 45841 w 91682"/>
                  <a:gd name="connsiteY3" fmla="*/ 91683 h 91682"/>
                  <a:gd name="connsiteX4" fmla="*/ 91683 w 91682"/>
                  <a:gd name="connsiteY4" fmla="*/ 45841 h 91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682" h="91682">
                    <a:moveTo>
                      <a:pt x="91683" y="45841"/>
                    </a:moveTo>
                    <a:cubicBezTo>
                      <a:pt x="91683" y="20856"/>
                      <a:pt x="70827" y="0"/>
                      <a:pt x="45841" y="0"/>
                    </a:cubicBezTo>
                    <a:cubicBezTo>
                      <a:pt x="20856" y="0"/>
                      <a:pt x="0" y="20856"/>
                      <a:pt x="0" y="45841"/>
                    </a:cubicBezTo>
                    <a:cubicBezTo>
                      <a:pt x="0" y="70827"/>
                      <a:pt x="20856" y="91683"/>
                      <a:pt x="45841" y="91683"/>
                    </a:cubicBezTo>
                    <a:cubicBezTo>
                      <a:pt x="70827" y="91683"/>
                      <a:pt x="91683" y="70827"/>
                      <a:pt x="91683" y="45841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2C2DC78D-059A-9A79-AE12-CE8642F809BC}"/>
                  </a:ext>
                </a:extLst>
              </p:cNvPr>
              <p:cNvSpPr/>
              <p:nvPr/>
            </p:nvSpPr>
            <p:spPr>
              <a:xfrm>
                <a:off x="8412433" y="3061761"/>
                <a:ext cx="610908" cy="611011"/>
              </a:xfrm>
              <a:custGeom>
                <a:avLst/>
                <a:gdLst>
                  <a:gd name="connsiteX0" fmla="*/ 578593 w 610908"/>
                  <a:gd name="connsiteY0" fmla="*/ 273190 h 611011"/>
                  <a:gd name="connsiteX1" fmla="*/ 546277 w 610908"/>
                  <a:gd name="connsiteY1" fmla="*/ 299208 h 611011"/>
                  <a:gd name="connsiteX2" fmla="*/ 506630 w 610908"/>
                  <a:gd name="connsiteY2" fmla="*/ 299208 h 611011"/>
                  <a:gd name="connsiteX3" fmla="*/ 452425 w 610908"/>
                  <a:gd name="connsiteY3" fmla="*/ 167878 h 611011"/>
                  <a:gd name="connsiteX4" fmla="*/ 480611 w 610908"/>
                  <a:gd name="connsiteY4" fmla="*/ 139692 h 611011"/>
                  <a:gd name="connsiteX5" fmla="*/ 498370 w 610908"/>
                  <a:gd name="connsiteY5" fmla="*/ 144855 h 611011"/>
                  <a:gd name="connsiteX6" fmla="*/ 521290 w 610908"/>
                  <a:gd name="connsiteY6" fmla="*/ 135459 h 611011"/>
                  <a:gd name="connsiteX7" fmla="*/ 521290 w 610908"/>
                  <a:gd name="connsiteY7" fmla="*/ 89618 h 611011"/>
                  <a:gd name="connsiteX8" fmla="*/ 498370 w 610908"/>
                  <a:gd name="connsiteY8" fmla="*/ 80222 h 611011"/>
                  <a:gd name="connsiteX9" fmla="*/ 475449 w 610908"/>
                  <a:gd name="connsiteY9" fmla="*/ 89618 h 611011"/>
                  <a:gd name="connsiteX10" fmla="*/ 466054 w 610908"/>
                  <a:gd name="connsiteY10" fmla="*/ 112538 h 611011"/>
                  <a:gd name="connsiteX11" fmla="*/ 471216 w 610908"/>
                  <a:gd name="connsiteY11" fmla="*/ 130297 h 611011"/>
                  <a:gd name="connsiteX12" fmla="*/ 443134 w 610908"/>
                  <a:gd name="connsiteY12" fmla="*/ 158483 h 611011"/>
                  <a:gd name="connsiteX13" fmla="*/ 311804 w 610908"/>
                  <a:gd name="connsiteY13" fmla="*/ 104279 h 611011"/>
                  <a:gd name="connsiteX14" fmla="*/ 311804 w 610908"/>
                  <a:gd name="connsiteY14" fmla="*/ 64632 h 611011"/>
                  <a:gd name="connsiteX15" fmla="*/ 337822 w 610908"/>
                  <a:gd name="connsiteY15" fmla="*/ 32316 h 611011"/>
                  <a:gd name="connsiteX16" fmla="*/ 305506 w 610908"/>
                  <a:gd name="connsiteY16" fmla="*/ 0 h 611011"/>
                  <a:gd name="connsiteX17" fmla="*/ 273190 w 610908"/>
                  <a:gd name="connsiteY17" fmla="*/ 32316 h 611011"/>
                  <a:gd name="connsiteX18" fmla="*/ 299208 w 610908"/>
                  <a:gd name="connsiteY18" fmla="*/ 64632 h 611011"/>
                  <a:gd name="connsiteX19" fmla="*/ 299208 w 610908"/>
                  <a:gd name="connsiteY19" fmla="*/ 104279 h 611011"/>
                  <a:gd name="connsiteX20" fmla="*/ 167879 w 610908"/>
                  <a:gd name="connsiteY20" fmla="*/ 158483 h 611011"/>
                  <a:gd name="connsiteX21" fmla="*/ 139693 w 610908"/>
                  <a:gd name="connsiteY21" fmla="*/ 130297 h 611011"/>
                  <a:gd name="connsiteX22" fmla="*/ 135562 w 610908"/>
                  <a:gd name="connsiteY22" fmla="*/ 89618 h 611011"/>
                  <a:gd name="connsiteX23" fmla="*/ 112642 w 610908"/>
                  <a:gd name="connsiteY23" fmla="*/ 80222 h 611011"/>
                  <a:gd name="connsiteX24" fmla="*/ 89721 w 610908"/>
                  <a:gd name="connsiteY24" fmla="*/ 89618 h 611011"/>
                  <a:gd name="connsiteX25" fmla="*/ 89721 w 610908"/>
                  <a:gd name="connsiteY25" fmla="*/ 135459 h 611011"/>
                  <a:gd name="connsiteX26" fmla="*/ 112642 w 610908"/>
                  <a:gd name="connsiteY26" fmla="*/ 144855 h 611011"/>
                  <a:gd name="connsiteX27" fmla="*/ 130400 w 610908"/>
                  <a:gd name="connsiteY27" fmla="*/ 139692 h 611011"/>
                  <a:gd name="connsiteX28" fmla="*/ 158483 w 610908"/>
                  <a:gd name="connsiteY28" fmla="*/ 167878 h 611011"/>
                  <a:gd name="connsiteX29" fmla="*/ 104279 w 610908"/>
                  <a:gd name="connsiteY29" fmla="*/ 299208 h 611011"/>
                  <a:gd name="connsiteX30" fmla="*/ 64632 w 610908"/>
                  <a:gd name="connsiteY30" fmla="*/ 299208 h 611011"/>
                  <a:gd name="connsiteX31" fmla="*/ 32316 w 610908"/>
                  <a:gd name="connsiteY31" fmla="*/ 273190 h 611011"/>
                  <a:gd name="connsiteX32" fmla="*/ 0 w 610908"/>
                  <a:gd name="connsiteY32" fmla="*/ 305506 h 611011"/>
                  <a:gd name="connsiteX33" fmla="*/ 32316 w 610908"/>
                  <a:gd name="connsiteY33" fmla="*/ 337822 h 611011"/>
                  <a:gd name="connsiteX34" fmla="*/ 64632 w 610908"/>
                  <a:gd name="connsiteY34" fmla="*/ 311804 h 611011"/>
                  <a:gd name="connsiteX35" fmla="*/ 104279 w 610908"/>
                  <a:gd name="connsiteY35" fmla="*/ 311804 h 611011"/>
                  <a:gd name="connsiteX36" fmla="*/ 158483 w 610908"/>
                  <a:gd name="connsiteY36" fmla="*/ 443133 h 611011"/>
                  <a:gd name="connsiteX37" fmla="*/ 130400 w 610908"/>
                  <a:gd name="connsiteY37" fmla="*/ 471319 h 611011"/>
                  <a:gd name="connsiteX38" fmla="*/ 112642 w 610908"/>
                  <a:gd name="connsiteY38" fmla="*/ 466157 h 611011"/>
                  <a:gd name="connsiteX39" fmla="*/ 89721 w 610908"/>
                  <a:gd name="connsiteY39" fmla="*/ 475552 h 611011"/>
                  <a:gd name="connsiteX40" fmla="*/ 89721 w 610908"/>
                  <a:gd name="connsiteY40" fmla="*/ 521394 h 611011"/>
                  <a:gd name="connsiteX41" fmla="*/ 112642 w 610908"/>
                  <a:gd name="connsiteY41" fmla="*/ 530789 h 611011"/>
                  <a:gd name="connsiteX42" fmla="*/ 135562 w 610908"/>
                  <a:gd name="connsiteY42" fmla="*/ 521394 h 611011"/>
                  <a:gd name="connsiteX43" fmla="*/ 139693 w 610908"/>
                  <a:gd name="connsiteY43" fmla="*/ 480715 h 611011"/>
                  <a:gd name="connsiteX44" fmla="*/ 167879 w 610908"/>
                  <a:gd name="connsiteY44" fmla="*/ 452529 h 611011"/>
                  <a:gd name="connsiteX45" fmla="*/ 299208 w 610908"/>
                  <a:gd name="connsiteY45" fmla="*/ 506733 h 611011"/>
                  <a:gd name="connsiteX46" fmla="*/ 299208 w 610908"/>
                  <a:gd name="connsiteY46" fmla="*/ 546379 h 611011"/>
                  <a:gd name="connsiteX47" fmla="*/ 273190 w 610908"/>
                  <a:gd name="connsiteY47" fmla="*/ 578696 h 611011"/>
                  <a:gd name="connsiteX48" fmla="*/ 305506 w 610908"/>
                  <a:gd name="connsiteY48" fmla="*/ 611011 h 611011"/>
                  <a:gd name="connsiteX49" fmla="*/ 337822 w 610908"/>
                  <a:gd name="connsiteY49" fmla="*/ 578696 h 611011"/>
                  <a:gd name="connsiteX50" fmla="*/ 311804 w 610908"/>
                  <a:gd name="connsiteY50" fmla="*/ 546379 h 611011"/>
                  <a:gd name="connsiteX51" fmla="*/ 311804 w 610908"/>
                  <a:gd name="connsiteY51" fmla="*/ 506733 h 611011"/>
                  <a:gd name="connsiteX52" fmla="*/ 443134 w 610908"/>
                  <a:gd name="connsiteY52" fmla="*/ 452529 h 611011"/>
                  <a:gd name="connsiteX53" fmla="*/ 471216 w 610908"/>
                  <a:gd name="connsiteY53" fmla="*/ 480715 h 611011"/>
                  <a:gd name="connsiteX54" fmla="*/ 466054 w 610908"/>
                  <a:gd name="connsiteY54" fmla="*/ 498473 h 611011"/>
                  <a:gd name="connsiteX55" fmla="*/ 475449 w 610908"/>
                  <a:gd name="connsiteY55" fmla="*/ 521394 h 611011"/>
                  <a:gd name="connsiteX56" fmla="*/ 498370 w 610908"/>
                  <a:gd name="connsiteY56" fmla="*/ 530789 h 611011"/>
                  <a:gd name="connsiteX57" fmla="*/ 521290 w 610908"/>
                  <a:gd name="connsiteY57" fmla="*/ 521394 h 611011"/>
                  <a:gd name="connsiteX58" fmla="*/ 530686 w 610908"/>
                  <a:gd name="connsiteY58" fmla="*/ 498473 h 611011"/>
                  <a:gd name="connsiteX59" fmla="*/ 521290 w 610908"/>
                  <a:gd name="connsiteY59" fmla="*/ 475552 h 611011"/>
                  <a:gd name="connsiteX60" fmla="*/ 498370 w 610908"/>
                  <a:gd name="connsiteY60" fmla="*/ 466157 h 611011"/>
                  <a:gd name="connsiteX61" fmla="*/ 480611 w 610908"/>
                  <a:gd name="connsiteY61" fmla="*/ 471319 h 611011"/>
                  <a:gd name="connsiteX62" fmla="*/ 452425 w 610908"/>
                  <a:gd name="connsiteY62" fmla="*/ 443133 h 611011"/>
                  <a:gd name="connsiteX63" fmla="*/ 506630 w 610908"/>
                  <a:gd name="connsiteY63" fmla="*/ 311804 h 611011"/>
                  <a:gd name="connsiteX64" fmla="*/ 546277 w 610908"/>
                  <a:gd name="connsiteY64" fmla="*/ 311804 h 611011"/>
                  <a:gd name="connsiteX65" fmla="*/ 578593 w 610908"/>
                  <a:gd name="connsiteY65" fmla="*/ 337822 h 611011"/>
                  <a:gd name="connsiteX66" fmla="*/ 610909 w 610908"/>
                  <a:gd name="connsiteY66" fmla="*/ 305506 h 611011"/>
                  <a:gd name="connsiteX67" fmla="*/ 578593 w 610908"/>
                  <a:gd name="connsiteY67" fmla="*/ 273190 h 611011"/>
                  <a:gd name="connsiteX68" fmla="*/ 200298 w 610908"/>
                  <a:gd name="connsiteY68" fmla="*/ 305506 h 611011"/>
                  <a:gd name="connsiteX69" fmla="*/ 174280 w 610908"/>
                  <a:gd name="connsiteY69" fmla="*/ 305506 h 611011"/>
                  <a:gd name="connsiteX70" fmla="*/ 174280 w 610908"/>
                  <a:gd name="connsiteY70" fmla="*/ 279384 h 611011"/>
                  <a:gd name="connsiteX71" fmla="*/ 200298 w 610908"/>
                  <a:gd name="connsiteY71" fmla="*/ 279384 h 611011"/>
                  <a:gd name="connsiteX72" fmla="*/ 200298 w 610908"/>
                  <a:gd name="connsiteY72" fmla="*/ 305506 h 611011"/>
                  <a:gd name="connsiteX73" fmla="*/ 388929 w 610908"/>
                  <a:gd name="connsiteY73" fmla="*/ 409681 h 611011"/>
                  <a:gd name="connsiteX74" fmla="*/ 382631 w 610908"/>
                  <a:gd name="connsiteY74" fmla="*/ 415979 h 611011"/>
                  <a:gd name="connsiteX75" fmla="*/ 226316 w 610908"/>
                  <a:gd name="connsiteY75" fmla="*/ 415979 h 611011"/>
                  <a:gd name="connsiteX76" fmla="*/ 220018 w 610908"/>
                  <a:gd name="connsiteY76" fmla="*/ 409681 h 611011"/>
                  <a:gd name="connsiteX77" fmla="*/ 220018 w 610908"/>
                  <a:gd name="connsiteY77" fmla="*/ 357542 h 611011"/>
                  <a:gd name="connsiteX78" fmla="*/ 275255 w 610908"/>
                  <a:gd name="connsiteY78" fmla="*/ 278352 h 611011"/>
                  <a:gd name="connsiteX79" fmla="*/ 246036 w 610908"/>
                  <a:gd name="connsiteY79" fmla="*/ 227245 h 611011"/>
                  <a:gd name="connsiteX80" fmla="*/ 304371 w 610908"/>
                  <a:gd name="connsiteY80" fmla="*/ 168911 h 611011"/>
                  <a:gd name="connsiteX81" fmla="*/ 362704 w 610908"/>
                  <a:gd name="connsiteY81" fmla="*/ 227245 h 611011"/>
                  <a:gd name="connsiteX82" fmla="*/ 333485 w 610908"/>
                  <a:gd name="connsiteY82" fmla="*/ 278352 h 611011"/>
                  <a:gd name="connsiteX83" fmla="*/ 388723 w 610908"/>
                  <a:gd name="connsiteY83" fmla="*/ 357542 h 611011"/>
                  <a:gd name="connsiteX84" fmla="*/ 388723 w 610908"/>
                  <a:gd name="connsiteY84" fmla="*/ 409681 h 611011"/>
                  <a:gd name="connsiteX85" fmla="*/ 434770 w 610908"/>
                  <a:gd name="connsiteY85" fmla="*/ 305506 h 611011"/>
                  <a:gd name="connsiteX86" fmla="*/ 408752 w 610908"/>
                  <a:gd name="connsiteY86" fmla="*/ 305506 h 611011"/>
                  <a:gd name="connsiteX87" fmla="*/ 408752 w 610908"/>
                  <a:gd name="connsiteY87" fmla="*/ 279384 h 611011"/>
                  <a:gd name="connsiteX88" fmla="*/ 434770 w 610908"/>
                  <a:gd name="connsiteY88" fmla="*/ 279384 h 611011"/>
                  <a:gd name="connsiteX89" fmla="*/ 434770 w 610908"/>
                  <a:gd name="connsiteY89" fmla="*/ 305506 h 611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610908" h="611011">
                    <a:moveTo>
                      <a:pt x="578593" y="273190"/>
                    </a:moveTo>
                    <a:cubicBezTo>
                      <a:pt x="563002" y="273190"/>
                      <a:pt x="549374" y="284650"/>
                      <a:pt x="546277" y="299208"/>
                    </a:cubicBezTo>
                    <a:lnTo>
                      <a:pt x="506630" y="299208"/>
                    </a:lnTo>
                    <a:cubicBezTo>
                      <a:pt x="504565" y="248101"/>
                      <a:pt x="484742" y="202259"/>
                      <a:pt x="452425" y="167878"/>
                    </a:cubicBezTo>
                    <a:lnTo>
                      <a:pt x="480611" y="139692"/>
                    </a:lnTo>
                    <a:cubicBezTo>
                      <a:pt x="485774" y="142790"/>
                      <a:pt x="492072" y="144855"/>
                      <a:pt x="498370" y="144855"/>
                    </a:cubicBezTo>
                    <a:cubicBezTo>
                      <a:pt x="506733" y="144855"/>
                      <a:pt x="514993" y="141757"/>
                      <a:pt x="521290" y="135459"/>
                    </a:cubicBezTo>
                    <a:cubicBezTo>
                      <a:pt x="533784" y="122966"/>
                      <a:pt x="533784" y="102111"/>
                      <a:pt x="521290" y="89618"/>
                    </a:cubicBezTo>
                    <a:cubicBezTo>
                      <a:pt x="514993" y="83320"/>
                      <a:pt x="506733" y="80222"/>
                      <a:pt x="498370" y="80222"/>
                    </a:cubicBezTo>
                    <a:cubicBezTo>
                      <a:pt x="490007" y="80222"/>
                      <a:pt x="481644" y="83320"/>
                      <a:pt x="475449" y="89618"/>
                    </a:cubicBezTo>
                    <a:cubicBezTo>
                      <a:pt x="469151" y="95916"/>
                      <a:pt x="466054" y="104175"/>
                      <a:pt x="466054" y="112538"/>
                    </a:cubicBezTo>
                    <a:cubicBezTo>
                      <a:pt x="466054" y="118836"/>
                      <a:pt x="468119" y="125031"/>
                      <a:pt x="471216" y="130297"/>
                    </a:cubicBezTo>
                    <a:lnTo>
                      <a:pt x="443134" y="158483"/>
                    </a:lnTo>
                    <a:cubicBezTo>
                      <a:pt x="408752" y="126167"/>
                      <a:pt x="362911" y="105311"/>
                      <a:pt x="311804" y="104279"/>
                    </a:cubicBezTo>
                    <a:lnTo>
                      <a:pt x="311804" y="64632"/>
                    </a:lnTo>
                    <a:cubicBezTo>
                      <a:pt x="326361" y="61535"/>
                      <a:pt x="337822" y="47906"/>
                      <a:pt x="337822" y="32316"/>
                    </a:cubicBezTo>
                    <a:cubicBezTo>
                      <a:pt x="337822" y="14558"/>
                      <a:pt x="323264" y="0"/>
                      <a:pt x="305506" y="0"/>
                    </a:cubicBezTo>
                    <a:cubicBezTo>
                      <a:pt x="287747" y="0"/>
                      <a:pt x="273190" y="14558"/>
                      <a:pt x="273190" y="32316"/>
                    </a:cubicBezTo>
                    <a:cubicBezTo>
                      <a:pt x="273190" y="47906"/>
                      <a:pt x="284650" y="61535"/>
                      <a:pt x="299208" y="64632"/>
                    </a:cubicBezTo>
                    <a:lnTo>
                      <a:pt x="299208" y="104279"/>
                    </a:lnTo>
                    <a:cubicBezTo>
                      <a:pt x="248101" y="106344"/>
                      <a:pt x="202260" y="126167"/>
                      <a:pt x="167879" y="158483"/>
                    </a:cubicBezTo>
                    <a:lnTo>
                      <a:pt x="139693" y="130297"/>
                    </a:lnTo>
                    <a:cubicBezTo>
                      <a:pt x="148055" y="117804"/>
                      <a:pt x="147023" y="100046"/>
                      <a:pt x="135562" y="89618"/>
                    </a:cubicBezTo>
                    <a:cubicBezTo>
                      <a:pt x="129265" y="83320"/>
                      <a:pt x="121005" y="80222"/>
                      <a:pt x="112642" y="80222"/>
                    </a:cubicBezTo>
                    <a:cubicBezTo>
                      <a:pt x="104279" y="80222"/>
                      <a:pt x="95916" y="83320"/>
                      <a:pt x="89721" y="89618"/>
                    </a:cubicBezTo>
                    <a:cubicBezTo>
                      <a:pt x="77229" y="102111"/>
                      <a:pt x="77229" y="122966"/>
                      <a:pt x="89721" y="135459"/>
                    </a:cubicBezTo>
                    <a:cubicBezTo>
                      <a:pt x="96019" y="141757"/>
                      <a:pt x="104279" y="144855"/>
                      <a:pt x="112642" y="144855"/>
                    </a:cubicBezTo>
                    <a:cubicBezTo>
                      <a:pt x="118940" y="144855"/>
                      <a:pt x="125134" y="142790"/>
                      <a:pt x="130400" y="139692"/>
                    </a:cubicBezTo>
                    <a:lnTo>
                      <a:pt x="158483" y="167878"/>
                    </a:lnTo>
                    <a:cubicBezTo>
                      <a:pt x="126167" y="202259"/>
                      <a:pt x="105311" y="248101"/>
                      <a:pt x="104279" y="299208"/>
                    </a:cubicBezTo>
                    <a:lnTo>
                      <a:pt x="64632" y="299208"/>
                    </a:lnTo>
                    <a:cubicBezTo>
                      <a:pt x="61535" y="284650"/>
                      <a:pt x="48010" y="273190"/>
                      <a:pt x="32316" y="273190"/>
                    </a:cubicBezTo>
                    <a:cubicBezTo>
                      <a:pt x="14558" y="273190"/>
                      <a:pt x="0" y="287747"/>
                      <a:pt x="0" y="305506"/>
                    </a:cubicBezTo>
                    <a:cubicBezTo>
                      <a:pt x="0" y="323264"/>
                      <a:pt x="14558" y="337822"/>
                      <a:pt x="32316" y="337822"/>
                    </a:cubicBezTo>
                    <a:cubicBezTo>
                      <a:pt x="47906" y="337822"/>
                      <a:pt x="61535" y="326362"/>
                      <a:pt x="64632" y="311804"/>
                    </a:cubicBezTo>
                    <a:lnTo>
                      <a:pt x="104279" y="311804"/>
                    </a:lnTo>
                    <a:cubicBezTo>
                      <a:pt x="106344" y="362911"/>
                      <a:pt x="126167" y="408752"/>
                      <a:pt x="158483" y="443133"/>
                    </a:cubicBezTo>
                    <a:lnTo>
                      <a:pt x="130400" y="471319"/>
                    </a:lnTo>
                    <a:cubicBezTo>
                      <a:pt x="125238" y="468222"/>
                      <a:pt x="118940" y="466157"/>
                      <a:pt x="112642" y="466157"/>
                    </a:cubicBezTo>
                    <a:cubicBezTo>
                      <a:pt x="104279" y="466157"/>
                      <a:pt x="95916" y="469254"/>
                      <a:pt x="89721" y="475552"/>
                    </a:cubicBezTo>
                    <a:cubicBezTo>
                      <a:pt x="77229" y="488045"/>
                      <a:pt x="77229" y="508901"/>
                      <a:pt x="89721" y="521394"/>
                    </a:cubicBezTo>
                    <a:cubicBezTo>
                      <a:pt x="96019" y="527692"/>
                      <a:pt x="104279" y="530789"/>
                      <a:pt x="112642" y="530789"/>
                    </a:cubicBezTo>
                    <a:cubicBezTo>
                      <a:pt x="121005" y="530789"/>
                      <a:pt x="129265" y="527692"/>
                      <a:pt x="135562" y="521394"/>
                    </a:cubicBezTo>
                    <a:cubicBezTo>
                      <a:pt x="147023" y="509933"/>
                      <a:pt x="148055" y="493208"/>
                      <a:pt x="139693" y="480715"/>
                    </a:cubicBezTo>
                    <a:lnTo>
                      <a:pt x="167879" y="452529"/>
                    </a:lnTo>
                    <a:cubicBezTo>
                      <a:pt x="202260" y="484844"/>
                      <a:pt x="248101" y="505700"/>
                      <a:pt x="299208" y="506733"/>
                    </a:cubicBezTo>
                    <a:lnTo>
                      <a:pt x="299208" y="546379"/>
                    </a:lnTo>
                    <a:cubicBezTo>
                      <a:pt x="284650" y="549477"/>
                      <a:pt x="273190" y="563002"/>
                      <a:pt x="273190" y="578696"/>
                    </a:cubicBezTo>
                    <a:cubicBezTo>
                      <a:pt x="273190" y="596454"/>
                      <a:pt x="287747" y="611011"/>
                      <a:pt x="305506" y="611011"/>
                    </a:cubicBezTo>
                    <a:cubicBezTo>
                      <a:pt x="323264" y="611011"/>
                      <a:pt x="337822" y="596454"/>
                      <a:pt x="337822" y="578696"/>
                    </a:cubicBezTo>
                    <a:cubicBezTo>
                      <a:pt x="337822" y="563105"/>
                      <a:pt x="326361" y="549477"/>
                      <a:pt x="311804" y="546379"/>
                    </a:cubicBezTo>
                    <a:lnTo>
                      <a:pt x="311804" y="506733"/>
                    </a:lnTo>
                    <a:cubicBezTo>
                      <a:pt x="362911" y="504668"/>
                      <a:pt x="408752" y="484844"/>
                      <a:pt x="443134" y="452529"/>
                    </a:cubicBezTo>
                    <a:lnTo>
                      <a:pt x="471216" y="480715"/>
                    </a:lnTo>
                    <a:cubicBezTo>
                      <a:pt x="468119" y="485877"/>
                      <a:pt x="466054" y="492175"/>
                      <a:pt x="466054" y="498473"/>
                    </a:cubicBezTo>
                    <a:cubicBezTo>
                      <a:pt x="466054" y="506836"/>
                      <a:pt x="469151" y="515096"/>
                      <a:pt x="475449" y="521394"/>
                    </a:cubicBezTo>
                    <a:cubicBezTo>
                      <a:pt x="481748" y="527692"/>
                      <a:pt x="490007" y="530789"/>
                      <a:pt x="498370" y="530789"/>
                    </a:cubicBezTo>
                    <a:cubicBezTo>
                      <a:pt x="506733" y="530789"/>
                      <a:pt x="514993" y="527692"/>
                      <a:pt x="521290" y="521394"/>
                    </a:cubicBezTo>
                    <a:cubicBezTo>
                      <a:pt x="527589" y="515096"/>
                      <a:pt x="530686" y="506836"/>
                      <a:pt x="530686" y="498473"/>
                    </a:cubicBezTo>
                    <a:cubicBezTo>
                      <a:pt x="530686" y="490110"/>
                      <a:pt x="527589" y="481850"/>
                      <a:pt x="521290" y="475552"/>
                    </a:cubicBezTo>
                    <a:cubicBezTo>
                      <a:pt x="514993" y="469254"/>
                      <a:pt x="506733" y="466157"/>
                      <a:pt x="498370" y="466157"/>
                    </a:cubicBezTo>
                    <a:cubicBezTo>
                      <a:pt x="492072" y="466157"/>
                      <a:pt x="485877" y="468222"/>
                      <a:pt x="480611" y="471319"/>
                    </a:cubicBezTo>
                    <a:lnTo>
                      <a:pt x="452425" y="443133"/>
                    </a:lnTo>
                    <a:cubicBezTo>
                      <a:pt x="484742" y="408752"/>
                      <a:pt x="505597" y="362911"/>
                      <a:pt x="506630" y="311804"/>
                    </a:cubicBezTo>
                    <a:lnTo>
                      <a:pt x="546277" y="311804"/>
                    </a:lnTo>
                    <a:cubicBezTo>
                      <a:pt x="549374" y="326362"/>
                      <a:pt x="563002" y="337822"/>
                      <a:pt x="578593" y="337822"/>
                    </a:cubicBezTo>
                    <a:cubicBezTo>
                      <a:pt x="596351" y="337822"/>
                      <a:pt x="610909" y="323264"/>
                      <a:pt x="610909" y="305506"/>
                    </a:cubicBezTo>
                    <a:cubicBezTo>
                      <a:pt x="610805" y="287747"/>
                      <a:pt x="596247" y="273190"/>
                      <a:pt x="578593" y="273190"/>
                    </a:cubicBezTo>
                    <a:close/>
                    <a:moveTo>
                      <a:pt x="200298" y="305506"/>
                    </a:moveTo>
                    <a:lnTo>
                      <a:pt x="174280" y="305506"/>
                    </a:lnTo>
                    <a:lnTo>
                      <a:pt x="174280" y="279384"/>
                    </a:lnTo>
                    <a:lnTo>
                      <a:pt x="200298" y="279384"/>
                    </a:lnTo>
                    <a:lnTo>
                      <a:pt x="200298" y="305506"/>
                    </a:lnTo>
                    <a:close/>
                    <a:moveTo>
                      <a:pt x="388929" y="409681"/>
                    </a:moveTo>
                    <a:cubicBezTo>
                      <a:pt x="388929" y="412779"/>
                      <a:pt x="385831" y="415979"/>
                      <a:pt x="382631" y="415979"/>
                    </a:cubicBezTo>
                    <a:lnTo>
                      <a:pt x="226316" y="415979"/>
                    </a:lnTo>
                    <a:cubicBezTo>
                      <a:pt x="223218" y="415979"/>
                      <a:pt x="220018" y="412882"/>
                      <a:pt x="220018" y="409681"/>
                    </a:cubicBezTo>
                    <a:lnTo>
                      <a:pt x="220018" y="357542"/>
                    </a:lnTo>
                    <a:cubicBezTo>
                      <a:pt x="220018" y="321096"/>
                      <a:pt x="242939" y="289812"/>
                      <a:pt x="275255" y="278352"/>
                    </a:cubicBezTo>
                    <a:cubicBezTo>
                      <a:pt x="257496" y="267924"/>
                      <a:pt x="246036" y="249133"/>
                      <a:pt x="246036" y="227245"/>
                    </a:cubicBezTo>
                    <a:cubicBezTo>
                      <a:pt x="246036" y="194929"/>
                      <a:pt x="272054" y="168911"/>
                      <a:pt x="304371" y="168911"/>
                    </a:cubicBezTo>
                    <a:cubicBezTo>
                      <a:pt x="336686" y="168911"/>
                      <a:pt x="362704" y="194929"/>
                      <a:pt x="362704" y="227245"/>
                    </a:cubicBezTo>
                    <a:cubicBezTo>
                      <a:pt x="362704" y="249133"/>
                      <a:pt x="351244" y="267924"/>
                      <a:pt x="333485" y="278352"/>
                    </a:cubicBezTo>
                    <a:cubicBezTo>
                      <a:pt x="365802" y="289812"/>
                      <a:pt x="388723" y="321096"/>
                      <a:pt x="388723" y="357542"/>
                    </a:cubicBezTo>
                    <a:lnTo>
                      <a:pt x="388723" y="409681"/>
                    </a:lnTo>
                    <a:close/>
                    <a:moveTo>
                      <a:pt x="434770" y="305506"/>
                    </a:moveTo>
                    <a:lnTo>
                      <a:pt x="408752" y="305506"/>
                    </a:lnTo>
                    <a:lnTo>
                      <a:pt x="408752" y="279384"/>
                    </a:lnTo>
                    <a:lnTo>
                      <a:pt x="434770" y="279384"/>
                    </a:lnTo>
                    <a:lnTo>
                      <a:pt x="434770" y="305506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3" name="Graphic 3">
              <a:extLst>
                <a:ext uri="{FF2B5EF4-FFF2-40B4-BE49-F238E27FC236}">
                  <a16:creationId xmlns:a16="http://schemas.microsoft.com/office/drawing/2014/main" id="{705BCF7F-F42D-5799-B3AC-B0EABB1D7DFB}"/>
                </a:ext>
              </a:extLst>
            </p:cNvPr>
            <p:cNvGrpSpPr/>
            <p:nvPr/>
          </p:nvGrpSpPr>
          <p:grpSpPr>
            <a:xfrm>
              <a:off x="7265233" y="3002079"/>
              <a:ext cx="666997" cy="666998"/>
              <a:chOff x="7097592" y="3060935"/>
              <a:chExt cx="611630" cy="611631"/>
            </a:xfrm>
            <a:grpFill/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CC41C1BE-3DD8-9A37-CF3E-A3246D6D69B8}"/>
                  </a:ext>
                </a:extLst>
              </p:cNvPr>
              <p:cNvSpPr/>
              <p:nvPr/>
            </p:nvSpPr>
            <p:spPr>
              <a:xfrm>
                <a:off x="7343421" y="3074461"/>
                <a:ext cx="116668" cy="116668"/>
              </a:xfrm>
              <a:custGeom>
                <a:avLst/>
                <a:gdLst>
                  <a:gd name="connsiteX0" fmla="*/ 58334 w 116668"/>
                  <a:gd name="connsiteY0" fmla="*/ 116668 h 116668"/>
                  <a:gd name="connsiteX1" fmla="*/ 116668 w 116668"/>
                  <a:gd name="connsiteY1" fmla="*/ 58334 h 116668"/>
                  <a:gd name="connsiteX2" fmla="*/ 58334 w 116668"/>
                  <a:gd name="connsiteY2" fmla="*/ 0 h 116668"/>
                  <a:gd name="connsiteX3" fmla="*/ 0 w 116668"/>
                  <a:gd name="connsiteY3" fmla="*/ 58334 h 116668"/>
                  <a:gd name="connsiteX4" fmla="*/ 58334 w 116668"/>
                  <a:gd name="connsiteY4" fmla="*/ 116668 h 116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668" h="116668">
                    <a:moveTo>
                      <a:pt x="58334" y="116668"/>
                    </a:moveTo>
                    <a:cubicBezTo>
                      <a:pt x="90650" y="116668"/>
                      <a:pt x="116668" y="90650"/>
                      <a:pt x="116668" y="58334"/>
                    </a:cubicBezTo>
                    <a:cubicBezTo>
                      <a:pt x="116668" y="26018"/>
                      <a:pt x="90650" y="0"/>
                      <a:pt x="58334" y="0"/>
                    </a:cubicBezTo>
                    <a:cubicBezTo>
                      <a:pt x="26018" y="0"/>
                      <a:pt x="0" y="26018"/>
                      <a:pt x="0" y="58334"/>
                    </a:cubicBezTo>
                    <a:cubicBezTo>
                      <a:pt x="0" y="90650"/>
                      <a:pt x="26018" y="116668"/>
                      <a:pt x="58334" y="116668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B7D55926-B1B2-2E73-4F15-38B17B086286}"/>
                  </a:ext>
                </a:extLst>
              </p:cNvPr>
              <p:cNvSpPr/>
              <p:nvPr/>
            </p:nvSpPr>
            <p:spPr>
              <a:xfrm>
                <a:off x="7265264" y="3204654"/>
                <a:ext cx="273395" cy="453354"/>
              </a:xfrm>
              <a:custGeom>
                <a:avLst/>
                <a:gdLst>
                  <a:gd name="connsiteX0" fmla="*/ 136491 w 273395"/>
                  <a:gd name="connsiteY0" fmla="*/ 0 h 453354"/>
                  <a:gd name="connsiteX1" fmla="*/ 0 w 273395"/>
                  <a:gd name="connsiteY1" fmla="*/ 136492 h 453354"/>
                  <a:gd name="connsiteX2" fmla="*/ 0 w 273395"/>
                  <a:gd name="connsiteY2" fmla="*/ 325123 h 453354"/>
                  <a:gd name="connsiteX3" fmla="*/ 39647 w 273395"/>
                  <a:gd name="connsiteY3" fmla="*/ 325123 h 453354"/>
                  <a:gd name="connsiteX4" fmla="*/ 39647 w 273395"/>
                  <a:gd name="connsiteY4" fmla="*/ 202156 h 453354"/>
                  <a:gd name="connsiteX5" fmla="*/ 45945 w 273395"/>
                  <a:gd name="connsiteY5" fmla="*/ 195858 h 453354"/>
                  <a:gd name="connsiteX6" fmla="*/ 52243 w 273395"/>
                  <a:gd name="connsiteY6" fmla="*/ 202156 h 453354"/>
                  <a:gd name="connsiteX7" fmla="*/ 52243 w 273395"/>
                  <a:gd name="connsiteY7" fmla="*/ 453355 h 453354"/>
                  <a:gd name="connsiteX8" fmla="*/ 130400 w 273395"/>
                  <a:gd name="connsiteY8" fmla="*/ 453355 h 453354"/>
                  <a:gd name="connsiteX9" fmla="*/ 130400 w 273395"/>
                  <a:gd name="connsiteY9" fmla="*/ 280314 h 453354"/>
                  <a:gd name="connsiteX10" fmla="*/ 136698 w 273395"/>
                  <a:gd name="connsiteY10" fmla="*/ 274016 h 453354"/>
                  <a:gd name="connsiteX11" fmla="*/ 142996 w 273395"/>
                  <a:gd name="connsiteY11" fmla="*/ 280314 h 453354"/>
                  <a:gd name="connsiteX12" fmla="*/ 142996 w 273395"/>
                  <a:gd name="connsiteY12" fmla="*/ 453355 h 453354"/>
                  <a:gd name="connsiteX13" fmla="*/ 221153 w 273395"/>
                  <a:gd name="connsiteY13" fmla="*/ 453355 h 453354"/>
                  <a:gd name="connsiteX14" fmla="*/ 221153 w 273395"/>
                  <a:gd name="connsiteY14" fmla="*/ 202156 h 453354"/>
                  <a:gd name="connsiteX15" fmla="*/ 227452 w 273395"/>
                  <a:gd name="connsiteY15" fmla="*/ 195858 h 453354"/>
                  <a:gd name="connsiteX16" fmla="*/ 233750 w 273395"/>
                  <a:gd name="connsiteY16" fmla="*/ 202156 h 453354"/>
                  <a:gd name="connsiteX17" fmla="*/ 233750 w 273395"/>
                  <a:gd name="connsiteY17" fmla="*/ 326155 h 453354"/>
                  <a:gd name="connsiteX18" fmla="*/ 273396 w 273395"/>
                  <a:gd name="connsiteY18" fmla="*/ 326155 h 453354"/>
                  <a:gd name="connsiteX19" fmla="*/ 273396 w 273395"/>
                  <a:gd name="connsiteY19" fmla="*/ 136492 h 453354"/>
                  <a:gd name="connsiteX20" fmla="*/ 136491 w 273395"/>
                  <a:gd name="connsiteY20" fmla="*/ 0 h 453354"/>
                  <a:gd name="connsiteX21" fmla="*/ 148984 w 273395"/>
                  <a:gd name="connsiteY21" fmla="*/ 228278 h 453354"/>
                  <a:gd name="connsiteX22" fmla="*/ 122966 w 273395"/>
                  <a:gd name="connsiteY22" fmla="*/ 228278 h 453354"/>
                  <a:gd name="connsiteX23" fmla="*/ 122966 w 273395"/>
                  <a:gd name="connsiteY23" fmla="*/ 202259 h 453354"/>
                  <a:gd name="connsiteX24" fmla="*/ 148984 w 273395"/>
                  <a:gd name="connsiteY24" fmla="*/ 202259 h 453354"/>
                  <a:gd name="connsiteX25" fmla="*/ 148984 w 273395"/>
                  <a:gd name="connsiteY25" fmla="*/ 228278 h 453354"/>
                  <a:gd name="connsiteX26" fmla="*/ 148984 w 273395"/>
                  <a:gd name="connsiteY26" fmla="*/ 176138 h 453354"/>
                  <a:gd name="connsiteX27" fmla="*/ 122966 w 273395"/>
                  <a:gd name="connsiteY27" fmla="*/ 176138 h 453354"/>
                  <a:gd name="connsiteX28" fmla="*/ 122966 w 273395"/>
                  <a:gd name="connsiteY28" fmla="*/ 150120 h 453354"/>
                  <a:gd name="connsiteX29" fmla="*/ 148984 w 273395"/>
                  <a:gd name="connsiteY29" fmla="*/ 150120 h 453354"/>
                  <a:gd name="connsiteX30" fmla="*/ 148984 w 273395"/>
                  <a:gd name="connsiteY30" fmla="*/ 176138 h 453354"/>
                  <a:gd name="connsiteX31" fmla="*/ 148984 w 273395"/>
                  <a:gd name="connsiteY31" fmla="*/ 123999 h 453354"/>
                  <a:gd name="connsiteX32" fmla="*/ 122966 w 273395"/>
                  <a:gd name="connsiteY32" fmla="*/ 123999 h 453354"/>
                  <a:gd name="connsiteX33" fmla="*/ 122966 w 273395"/>
                  <a:gd name="connsiteY33" fmla="*/ 97981 h 453354"/>
                  <a:gd name="connsiteX34" fmla="*/ 148984 w 273395"/>
                  <a:gd name="connsiteY34" fmla="*/ 97981 h 453354"/>
                  <a:gd name="connsiteX35" fmla="*/ 148984 w 273395"/>
                  <a:gd name="connsiteY35" fmla="*/ 123999 h 453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73395" h="453354">
                    <a:moveTo>
                      <a:pt x="136491" y="0"/>
                    </a:moveTo>
                    <a:cubicBezTo>
                      <a:pt x="61432" y="0"/>
                      <a:pt x="0" y="61535"/>
                      <a:pt x="0" y="136492"/>
                    </a:cubicBezTo>
                    <a:lnTo>
                      <a:pt x="0" y="325123"/>
                    </a:lnTo>
                    <a:lnTo>
                      <a:pt x="39647" y="325123"/>
                    </a:lnTo>
                    <a:lnTo>
                      <a:pt x="39647" y="202156"/>
                    </a:lnTo>
                    <a:cubicBezTo>
                      <a:pt x="39647" y="199059"/>
                      <a:pt x="42744" y="195858"/>
                      <a:pt x="45945" y="195858"/>
                    </a:cubicBezTo>
                    <a:cubicBezTo>
                      <a:pt x="49042" y="195858"/>
                      <a:pt x="52243" y="198956"/>
                      <a:pt x="52243" y="202156"/>
                    </a:cubicBezTo>
                    <a:lnTo>
                      <a:pt x="52243" y="453355"/>
                    </a:lnTo>
                    <a:lnTo>
                      <a:pt x="130400" y="453355"/>
                    </a:lnTo>
                    <a:lnTo>
                      <a:pt x="130400" y="280314"/>
                    </a:lnTo>
                    <a:cubicBezTo>
                      <a:pt x="130400" y="277216"/>
                      <a:pt x="133497" y="274016"/>
                      <a:pt x="136698" y="274016"/>
                    </a:cubicBezTo>
                    <a:cubicBezTo>
                      <a:pt x="139899" y="274016"/>
                      <a:pt x="142996" y="277113"/>
                      <a:pt x="142996" y="280314"/>
                    </a:cubicBezTo>
                    <a:lnTo>
                      <a:pt x="142996" y="453355"/>
                    </a:lnTo>
                    <a:lnTo>
                      <a:pt x="221153" y="453355"/>
                    </a:lnTo>
                    <a:lnTo>
                      <a:pt x="221153" y="202156"/>
                    </a:lnTo>
                    <a:cubicBezTo>
                      <a:pt x="221153" y="199059"/>
                      <a:pt x="224251" y="195858"/>
                      <a:pt x="227452" y="195858"/>
                    </a:cubicBezTo>
                    <a:cubicBezTo>
                      <a:pt x="230549" y="195858"/>
                      <a:pt x="233750" y="198956"/>
                      <a:pt x="233750" y="202156"/>
                    </a:cubicBezTo>
                    <a:lnTo>
                      <a:pt x="233750" y="326155"/>
                    </a:lnTo>
                    <a:lnTo>
                      <a:pt x="273396" y="326155"/>
                    </a:lnTo>
                    <a:lnTo>
                      <a:pt x="273396" y="136492"/>
                    </a:lnTo>
                    <a:cubicBezTo>
                      <a:pt x="272983" y="61535"/>
                      <a:pt x="211552" y="0"/>
                      <a:pt x="136491" y="0"/>
                    </a:cubicBezTo>
                    <a:close/>
                    <a:moveTo>
                      <a:pt x="148984" y="228278"/>
                    </a:moveTo>
                    <a:lnTo>
                      <a:pt x="122966" y="228278"/>
                    </a:lnTo>
                    <a:lnTo>
                      <a:pt x="122966" y="202259"/>
                    </a:lnTo>
                    <a:lnTo>
                      <a:pt x="148984" y="202259"/>
                    </a:lnTo>
                    <a:lnTo>
                      <a:pt x="148984" y="228278"/>
                    </a:lnTo>
                    <a:close/>
                    <a:moveTo>
                      <a:pt x="148984" y="176138"/>
                    </a:moveTo>
                    <a:lnTo>
                      <a:pt x="122966" y="176138"/>
                    </a:lnTo>
                    <a:lnTo>
                      <a:pt x="122966" y="150120"/>
                    </a:lnTo>
                    <a:lnTo>
                      <a:pt x="148984" y="150120"/>
                    </a:lnTo>
                    <a:lnTo>
                      <a:pt x="148984" y="176138"/>
                    </a:lnTo>
                    <a:close/>
                    <a:moveTo>
                      <a:pt x="148984" y="123999"/>
                    </a:moveTo>
                    <a:lnTo>
                      <a:pt x="122966" y="123999"/>
                    </a:lnTo>
                    <a:lnTo>
                      <a:pt x="122966" y="97981"/>
                    </a:lnTo>
                    <a:lnTo>
                      <a:pt x="148984" y="97981"/>
                    </a:lnTo>
                    <a:lnTo>
                      <a:pt x="148984" y="123999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32654909-C9BA-35DD-804E-CE2C19D5A06F}"/>
                  </a:ext>
                </a:extLst>
              </p:cNvPr>
              <p:cNvSpPr/>
              <p:nvPr/>
            </p:nvSpPr>
            <p:spPr>
              <a:xfrm>
                <a:off x="7583572" y="3060935"/>
                <a:ext cx="124411" cy="124928"/>
              </a:xfrm>
              <a:custGeom>
                <a:avLst/>
                <a:gdLst>
                  <a:gd name="connsiteX0" fmla="*/ 13112 w 124411"/>
                  <a:gd name="connsiteY0" fmla="*/ 98910 h 124928"/>
                  <a:gd name="connsiteX1" fmla="*/ 71446 w 124411"/>
                  <a:gd name="connsiteY1" fmla="*/ 40576 h 124928"/>
                  <a:gd name="connsiteX2" fmla="*/ 73511 w 124411"/>
                  <a:gd name="connsiteY2" fmla="*/ 36446 h 124928"/>
                  <a:gd name="connsiteX3" fmla="*/ 71446 w 124411"/>
                  <a:gd name="connsiteY3" fmla="*/ 32316 h 124928"/>
                  <a:gd name="connsiteX4" fmla="*/ 63083 w 124411"/>
                  <a:gd name="connsiteY4" fmla="*/ 23953 h 124928"/>
                  <a:gd name="connsiteX5" fmla="*/ 112022 w 124411"/>
                  <a:gd name="connsiteY5" fmla="*/ 15590 h 124928"/>
                  <a:gd name="connsiteX6" fmla="*/ 103659 w 124411"/>
                  <a:gd name="connsiteY6" fmla="*/ 64529 h 124928"/>
                  <a:gd name="connsiteX7" fmla="*/ 95296 w 124411"/>
                  <a:gd name="connsiteY7" fmla="*/ 56166 h 124928"/>
                  <a:gd name="connsiteX8" fmla="*/ 85901 w 124411"/>
                  <a:gd name="connsiteY8" fmla="*/ 56166 h 124928"/>
                  <a:gd name="connsiteX9" fmla="*/ 27567 w 124411"/>
                  <a:gd name="connsiteY9" fmla="*/ 113468 h 124928"/>
                  <a:gd name="connsiteX10" fmla="*/ 27567 w 124411"/>
                  <a:gd name="connsiteY10" fmla="*/ 122863 h 124928"/>
                  <a:gd name="connsiteX11" fmla="*/ 31697 w 124411"/>
                  <a:gd name="connsiteY11" fmla="*/ 124928 h 124928"/>
                  <a:gd name="connsiteX12" fmla="*/ 35826 w 124411"/>
                  <a:gd name="connsiteY12" fmla="*/ 122863 h 124928"/>
                  <a:gd name="connsiteX13" fmla="*/ 90030 w 124411"/>
                  <a:gd name="connsiteY13" fmla="*/ 68659 h 124928"/>
                  <a:gd name="connsiteX14" fmla="*/ 102524 w 124411"/>
                  <a:gd name="connsiteY14" fmla="*/ 81152 h 124928"/>
                  <a:gd name="connsiteX15" fmla="*/ 108821 w 124411"/>
                  <a:gd name="connsiteY15" fmla="*/ 83216 h 124928"/>
                  <a:gd name="connsiteX16" fmla="*/ 112951 w 124411"/>
                  <a:gd name="connsiteY16" fmla="*/ 78054 h 124928"/>
                  <a:gd name="connsiteX17" fmla="*/ 124412 w 124411"/>
                  <a:gd name="connsiteY17" fmla="*/ 7227 h 124928"/>
                  <a:gd name="connsiteX18" fmla="*/ 122347 w 124411"/>
                  <a:gd name="connsiteY18" fmla="*/ 2065 h 124928"/>
                  <a:gd name="connsiteX19" fmla="*/ 117184 w 124411"/>
                  <a:gd name="connsiteY19" fmla="*/ 0 h 124928"/>
                  <a:gd name="connsiteX20" fmla="*/ 46357 w 124411"/>
                  <a:gd name="connsiteY20" fmla="*/ 11460 h 124928"/>
                  <a:gd name="connsiteX21" fmla="*/ 41195 w 124411"/>
                  <a:gd name="connsiteY21" fmla="*/ 15590 h 124928"/>
                  <a:gd name="connsiteX22" fmla="*/ 43260 w 124411"/>
                  <a:gd name="connsiteY22" fmla="*/ 21888 h 124928"/>
                  <a:gd name="connsiteX23" fmla="*/ 55753 w 124411"/>
                  <a:gd name="connsiteY23" fmla="*/ 34381 h 124928"/>
                  <a:gd name="connsiteX24" fmla="*/ 1548 w 124411"/>
                  <a:gd name="connsiteY24" fmla="*/ 88585 h 124928"/>
                  <a:gd name="connsiteX25" fmla="*/ 1548 w 124411"/>
                  <a:gd name="connsiteY25" fmla="*/ 97981 h 124928"/>
                  <a:gd name="connsiteX26" fmla="*/ 13112 w 124411"/>
                  <a:gd name="connsiteY26" fmla="*/ 98910 h 124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24411" h="124928">
                    <a:moveTo>
                      <a:pt x="13112" y="98910"/>
                    </a:moveTo>
                    <a:lnTo>
                      <a:pt x="71446" y="40576"/>
                    </a:lnTo>
                    <a:cubicBezTo>
                      <a:pt x="72478" y="39543"/>
                      <a:pt x="73511" y="37478"/>
                      <a:pt x="73511" y="36446"/>
                    </a:cubicBezTo>
                    <a:cubicBezTo>
                      <a:pt x="73511" y="34381"/>
                      <a:pt x="72478" y="33349"/>
                      <a:pt x="71446" y="32316"/>
                    </a:cubicBezTo>
                    <a:lnTo>
                      <a:pt x="63083" y="23953"/>
                    </a:lnTo>
                    <a:lnTo>
                      <a:pt x="112022" y="15590"/>
                    </a:lnTo>
                    <a:lnTo>
                      <a:pt x="103659" y="64529"/>
                    </a:lnTo>
                    <a:lnTo>
                      <a:pt x="95296" y="56166"/>
                    </a:lnTo>
                    <a:cubicBezTo>
                      <a:pt x="93231" y="54101"/>
                      <a:pt x="88998" y="54101"/>
                      <a:pt x="85901" y="56166"/>
                    </a:cubicBezTo>
                    <a:lnTo>
                      <a:pt x="27567" y="113468"/>
                    </a:lnTo>
                    <a:cubicBezTo>
                      <a:pt x="25502" y="115533"/>
                      <a:pt x="25502" y="119766"/>
                      <a:pt x="27567" y="122863"/>
                    </a:cubicBezTo>
                    <a:cubicBezTo>
                      <a:pt x="28599" y="123896"/>
                      <a:pt x="30664" y="124928"/>
                      <a:pt x="31697" y="124928"/>
                    </a:cubicBezTo>
                    <a:cubicBezTo>
                      <a:pt x="32729" y="124928"/>
                      <a:pt x="34794" y="123896"/>
                      <a:pt x="35826" y="122863"/>
                    </a:cubicBezTo>
                    <a:lnTo>
                      <a:pt x="90030" y="68659"/>
                    </a:lnTo>
                    <a:lnTo>
                      <a:pt x="102524" y="81152"/>
                    </a:lnTo>
                    <a:cubicBezTo>
                      <a:pt x="104589" y="83216"/>
                      <a:pt x="106653" y="83216"/>
                      <a:pt x="108821" y="83216"/>
                    </a:cubicBezTo>
                    <a:cubicBezTo>
                      <a:pt x="110886" y="82184"/>
                      <a:pt x="112951" y="80119"/>
                      <a:pt x="112951" y="78054"/>
                    </a:cubicBezTo>
                    <a:lnTo>
                      <a:pt x="124412" y="7227"/>
                    </a:lnTo>
                    <a:cubicBezTo>
                      <a:pt x="124412" y="5162"/>
                      <a:pt x="124412" y="3097"/>
                      <a:pt x="122347" y="2065"/>
                    </a:cubicBezTo>
                    <a:cubicBezTo>
                      <a:pt x="121314" y="1033"/>
                      <a:pt x="119249" y="0"/>
                      <a:pt x="117184" y="0"/>
                    </a:cubicBezTo>
                    <a:lnTo>
                      <a:pt x="46357" y="11460"/>
                    </a:lnTo>
                    <a:cubicBezTo>
                      <a:pt x="44292" y="11460"/>
                      <a:pt x="42227" y="13525"/>
                      <a:pt x="41195" y="15590"/>
                    </a:cubicBezTo>
                    <a:cubicBezTo>
                      <a:pt x="40162" y="17655"/>
                      <a:pt x="41195" y="20752"/>
                      <a:pt x="43260" y="21888"/>
                    </a:cubicBezTo>
                    <a:lnTo>
                      <a:pt x="55753" y="34381"/>
                    </a:lnTo>
                    <a:lnTo>
                      <a:pt x="1548" y="88585"/>
                    </a:lnTo>
                    <a:cubicBezTo>
                      <a:pt x="-516" y="90650"/>
                      <a:pt x="-516" y="94883"/>
                      <a:pt x="1548" y="97981"/>
                    </a:cubicBezTo>
                    <a:cubicBezTo>
                      <a:pt x="5782" y="102007"/>
                      <a:pt x="9911" y="102007"/>
                      <a:pt x="13112" y="98910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A35DD6AA-A727-8B1D-8507-F914687B79BF}"/>
                  </a:ext>
                </a:extLst>
              </p:cNvPr>
              <p:cNvSpPr/>
              <p:nvPr/>
            </p:nvSpPr>
            <p:spPr>
              <a:xfrm>
                <a:off x="7098521" y="3549187"/>
                <a:ext cx="124412" cy="123379"/>
              </a:xfrm>
              <a:custGeom>
                <a:avLst/>
                <a:gdLst>
                  <a:gd name="connsiteX0" fmla="*/ 112539 w 124412"/>
                  <a:gd name="connsiteY0" fmla="*/ 25399 h 123379"/>
                  <a:gd name="connsiteX1" fmla="*/ 54204 w 124412"/>
                  <a:gd name="connsiteY1" fmla="*/ 83733 h 123379"/>
                  <a:gd name="connsiteX2" fmla="*/ 54204 w 124412"/>
                  <a:gd name="connsiteY2" fmla="*/ 93128 h 123379"/>
                  <a:gd name="connsiteX3" fmla="*/ 62567 w 124412"/>
                  <a:gd name="connsiteY3" fmla="*/ 101491 h 123379"/>
                  <a:gd name="connsiteX4" fmla="*/ 13629 w 124412"/>
                  <a:gd name="connsiteY4" fmla="*/ 109854 h 123379"/>
                  <a:gd name="connsiteX5" fmla="*/ 21992 w 124412"/>
                  <a:gd name="connsiteY5" fmla="*/ 60915 h 123379"/>
                  <a:gd name="connsiteX6" fmla="*/ 30354 w 124412"/>
                  <a:gd name="connsiteY6" fmla="*/ 69278 h 123379"/>
                  <a:gd name="connsiteX7" fmla="*/ 34485 w 124412"/>
                  <a:gd name="connsiteY7" fmla="*/ 71343 h 123379"/>
                  <a:gd name="connsiteX8" fmla="*/ 38615 w 124412"/>
                  <a:gd name="connsiteY8" fmla="*/ 69278 h 123379"/>
                  <a:gd name="connsiteX9" fmla="*/ 96948 w 124412"/>
                  <a:gd name="connsiteY9" fmla="*/ 10944 h 123379"/>
                  <a:gd name="connsiteX10" fmla="*/ 96948 w 124412"/>
                  <a:gd name="connsiteY10" fmla="*/ 1549 h 123379"/>
                  <a:gd name="connsiteX11" fmla="*/ 87553 w 124412"/>
                  <a:gd name="connsiteY11" fmla="*/ 1549 h 123379"/>
                  <a:gd name="connsiteX12" fmla="*/ 33349 w 124412"/>
                  <a:gd name="connsiteY12" fmla="*/ 55753 h 123379"/>
                  <a:gd name="connsiteX13" fmla="*/ 21888 w 124412"/>
                  <a:gd name="connsiteY13" fmla="*/ 42228 h 123379"/>
                  <a:gd name="connsiteX14" fmla="*/ 15590 w 124412"/>
                  <a:gd name="connsiteY14" fmla="*/ 40163 h 123379"/>
                  <a:gd name="connsiteX15" fmla="*/ 11461 w 124412"/>
                  <a:gd name="connsiteY15" fmla="*/ 45325 h 123379"/>
                  <a:gd name="connsiteX16" fmla="*/ 0 w 124412"/>
                  <a:gd name="connsiteY16" fmla="*/ 116152 h 123379"/>
                  <a:gd name="connsiteX17" fmla="*/ 2065 w 124412"/>
                  <a:gd name="connsiteY17" fmla="*/ 121314 h 123379"/>
                  <a:gd name="connsiteX18" fmla="*/ 6195 w 124412"/>
                  <a:gd name="connsiteY18" fmla="*/ 123379 h 123379"/>
                  <a:gd name="connsiteX19" fmla="*/ 7227 w 124412"/>
                  <a:gd name="connsiteY19" fmla="*/ 123379 h 123379"/>
                  <a:gd name="connsiteX20" fmla="*/ 78054 w 124412"/>
                  <a:gd name="connsiteY20" fmla="*/ 111919 h 123379"/>
                  <a:gd name="connsiteX21" fmla="*/ 83216 w 124412"/>
                  <a:gd name="connsiteY21" fmla="*/ 107789 h 123379"/>
                  <a:gd name="connsiteX22" fmla="*/ 81152 w 124412"/>
                  <a:gd name="connsiteY22" fmla="*/ 101491 h 123379"/>
                  <a:gd name="connsiteX23" fmla="*/ 68659 w 124412"/>
                  <a:gd name="connsiteY23" fmla="*/ 88998 h 123379"/>
                  <a:gd name="connsiteX24" fmla="*/ 122863 w 124412"/>
                  <a:gd name="connsiteY24" fmla="*/ 34794 h 123379"/>
                  <a:gd name="connsiteX25" fmla="*/ 122863 w 124412"/>
                  <a:gd name="connsiteY25" fmla="*/ 25399 h 123379"/>
                  <a:gd name="connsiteX26" fmla="*/ 112539 w 124412"/>
                  <a:gd name="connsiteY26" fmla="*/ 25399 h 12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24412" h="123379">
                    <a:moveTo>
                      <a:pt x="112539" y="25399"/>
                    </a:moveTo>
                    <a:lnTo>
                      <a:pt x="54204" y="83733"/>
                    </a:lnTo>
                    <a:cubicBezTo>
                      <a:pt x="52140" y="85798"/>
                      <a:pt x="52140" y="90031"/>
                      <a:pt x="54204" y="93128"/>
                    </a:cubicBezTo>
                    <a:lnTo>
                      <a:pt x="62567" y="101491"/>
                    </a:lnTo>
                    <a:lnTo>
                      <a:pt x="13629" y="109854"/>
                    </a:lnTo>
                    <a:lnTo>
                      <a:pt x="21992" y="60915"/>
                    </a:lnTo>
                    <a:lnTo>
                      <a:pt x="30354" y="69278"/>
                    </a:lnTo>
                    <a:cubicBezTo>
                      <a:pt x="31387" y="70311"/>
                      <a:pt x="33452" y="71343"/>
                      <a:pt x="34485" y="71343"/>
                    </a:cubicBezTo>
                    <a:cubicBezTo>
                      <a:pt x="35517" y="71343"/>
                      <a:pt x="37582" y="70311"/>
                      <a:pt x="38615" y="69278"/>
                    </a:cubicBezTo>
                    <a:lnTo>
                      <a:pt x="96948" y="10944"/>
                    </a:lnTo>
                    <a:cubicBezTo>
                      <a:pt x="99013" y="8879"/>
                      <a:pt x="99013" y="4646"/>
                      <a:pt x="96948" y="1549"/>
                    </a:cubicBezTo>
                    <a:cubicBezTo>
                      <a:pt x="94883" y="-516"/>
                      <a:pt x="90651" y="-516"/>
                      <a:pt x="87553" y="1549"/>
                    </a:cubicBezTo>
                    <a:lnTo>
                      <a:pt x="33349" y="55753"/>
                    </a:lnTo>
                    <a:lnTo>
                      <a:pt x="21888" y="42228"/>
                    </a:lnTo>
                    <a:cubicBezTo>
                      <a:pt x="19824" y="40163"/>
                      <a:pt x="17759" y="40163"/>
                      <a:pt x="15590" y="40163"/>
                    </a:cubicBezTo>
                    <a:cubicBezTo>
                      <a:pt x="13525" y="41195"/>
                      <a:pt x="11461" y="43260"/>
                      <a:pt x="11461" y="45325"/>
                    </a:cubicBezTo>
                    <a:lnTo>
                      <a:pt x="0" y="116152"/>
                    </a:lnTo>
                    <a:cubicBezTo>
                      <a:pt x="0" y="118217"/>
                      <a:pt x="0" y="120282"/>
                      <a:pt x="2065" y="121314"/>
                    </a:cubicBezTo>
                    <a:cubicBezTo>
                      <a:pt x="3098" y="122347"/>
                      <a:pt x="5162" y="123379"/>
                      <a:pt x="6195" y="123379"/>
                    </a:cubicBezTo>
                    <a:lnTo>
                      <a:pt x="7227" y="123379"/>
                    </a:lnTo>
                    <a:lnTo>
                      <a:pt x="78054" y="111919"/>
                    </a:lnTo>
                    <a:cubicBezTo>
                      <a:pt x="80119" y="111919"/>
                      <a:pt x="82184" y="109854"/>
                      <a:pt x="83216" y="107789"/>
                    </a:cubicBezTo>
                    <a:cubicBezTo>
                      <a:pt x="84249" y="105724"/>
                      <a:pt x="83216" y="102627"/>
                      <a:pt x="81152" y="101491"/>
                    </a:cubicBezTo>
                    <a:lnTo>
                      <a:pt x="68659" y="88998"/>
                    </a:lnTo>
                    <a:lnTo>
                      <a:pt x="122863" y="34794"/>
                    </a:lnTo>
                    <a:cubicBezTo>
                      <a:pt x="124928" y="32729"/>
                      <a:pt x="124928" y="28496"/>
                      <a:pt x="122863" y="25399"/>
                    </a:cubicBezTo>
                    <a:cubicBezTo>
                      <a:pt x="119869" y="22301"/>
                      <a:pt x="115636" y="22301"/>
                      <a:pt x="112539" y="25399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854FFE0C-395C-8F9B-A793-170DA74CC008}"/>
                  </a:ext>
                </a:extLst>
              </p:cNvPr>
              <p:cNvSpPr/>
              <p:nvPr/>
            </p:nvSpPr>
            <p:spPr>
              <a:xfrm>
                <a:off x="7585844" y="3549084"/>
                <a:ext cx="123379" cy="123379"/>
              </a:xfrm>
              <a:custGeom>
                <a:avLst/>
                <a:gdLst>
                  <a:gd name="connsiteX0" fmla="*/ 111919 w 123379"/>
                  <a:gd name="connsiteY0" fmla="*/ 46358 h 123379"/>
                  <a:gd name="connsiteX1" fmla="*/ 107789 w 123379"/>
                  <a:gd name="connsiteY1" fmla="*/ 41195 h 123379"/>
                  <a:gd name="connsiteX2" fmla="*/ 101491 w 123379"/>
                  <a:gd name="connsiteY2" fmla="*/ 43260 h 123379"/>
                  <a:gd name="connsiteX3" fmla="*/ 88998 w 123379"/>
                  <a:gd name="connsiteY3" fmla="*/ 55753 h 123379"/>
                  <a:gd name="connsiteX4" fmla="*/ 34794 w 123379"/>
                  <a:gd name="connsiteY4" fmla="*/ 1549 h 123379"/>
                  <a:gd name="connsiteX5" fmla="*/ 25399 w 123379"/>
                  <a:gd name="connsiteY5" fmla="*/ 1549 h 123379"/>
                  <a:gd name="connsiteX6" fmla="*/ 25399 w 123379"/>
                  <a:gd name="connsiteY6" fmla="*/ 10944 h 123379"/>
                  <a:gd name="connsiteX7" fmla="*/ 83732 w 123379"/>
                  <a:gd name="connsiteY7" fmla="*/ 69278 h 123379"/>
                  <a:gd name="connsiteX8" fmla="*/ 93128 w 123379"/>
                  <a:gd name="connsiteY8" fmla="*/ 69278 h 123379"/>
                  <a:gd name="connsiteX9" fmla="*/ 101491 w 123379"/>
                  <a:gd name="connsiteY9" fmla="*/ 60915 h 123379"/>
                  <a:gd name="connsiteX10" fmla="*/ 109854 w 123379"/>
                  <a:gd name="connsiteY10" fmla="*/ 109854 h 123379"/>
                  <a:gd name="connsiteX11" fmla="*/ 60915 w 123379"/>
                  <a:gd name="connsiteY11" fmla="*/ 101491 h 123379"/>
                  <a:gd name="connsiteX12" fmla="*/ 69278 w 123379"/>
                  <a:gd name="connsiteY12" fmla="*/ 93128 h 123379"/>
                  <a:gd name="connsiteX13" fmla="*/ 69278 w 123379"/>
                  <a:gd name="connsiteY13" fmla="*/ 83733 h 123379"/>
                  <a:gd name="connsiteX14" fmla="*/ 10944 w 123379"/>
                  <a:gd name="connsiteY14" fmla="*/ 25399 h 123379"/>
                  <a:gd name="connsiteX15" fmla="*/ 1549 w 123379"/>
                  <a:gd name="connsiteY15" fmla="*/ 25399 h 123379"/>
                  <a:gd name="connsiteX16" fmla="*/ 1549 w 123379"/>
                  <a:gd name="connsiteY16" fmla="*/ 34794 h 123379"/>
                  <a:gd name="connsiteX17" fmla="*/ 55753 w 123379"/>
                  <a:gd name="connsiteY17" fmla="*/ 88998 h 123379"/>
                  <a:gd name="connsiteX18" fmla="*/ 42228 w 123379"/>
                  <a:gd name="connsiteY18" fmla="*/ 101491 h 123379"/>
                  <a:gd name="connsiteX19" fmla="*/ 40163 w 123379"/>
                  <a:gd name="connsiteY19" fmla="*/ 107789 h 123379"/>
                  <a:gd name="connsiteX20" fmla="*/ 45325 w 123379"/>
                  <a:gd name="connsiteY20" fmla="*/ 111919 h 123379"/>
                  <a:gd name="connsiteX21" fmla="*/ 116152 w 123379"/>
                  <a:gd name="connsiteY21" fmla="*/ 123379 h 123379"/>
                  <a:gd name="connsiteX22" fmla="*/ 117185 w 123379"/>
                  <a:gd name="connsiteY22" fmla="*/ 123379 h 123379"/>
                  <a:gd name="connsiteX23" fmla="*/ 121314 w 123379"/>
                  <a:gd name="connsiteY23" fmla="*/ 121314 h 123379"/>
                  <a:gd name="connsiteX24" fmla="*/ 123379 w 123379"/>
                  <a:gd name="connsiteY24" fmla="*/ 116152 h 123379"/>
                  <a:gd name="connsiteX25" fmla="*/ 111919 w 123379"/>
                  <a:gd name="connsiteY25" fmla="*/ 46358 h 12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23379" h="123379">
                    <a:moveTo>
                      <a:pt x="111919" y="46358"/>
                    </a:moveTo>
                    <a:cubicBezTo>
                      <a:pt x="111919" y="44293"/>
                      <a:pt x="109854" y="42228"/>
                      <a:pt x="107789" y="41195"/>
                    </a:cubicBezTo>
                    <a:cubicBezTo>
                      <a:pt x="105724" y="40163"/>
                      <a:pt x="102627" y="41195"/>
                      <a:pt x="101491" y="43260"/>
                    </a:cubicBezTo>
                    <a:lnTo>
                      <a:pt x="88998" y="55753"/>
                    </a:lnTo>
                    <a:lnTo>
                      <a:pt x="34794" y="1549"/>
                    </a:lnTo>
                    <a:cubicBezTo>
                      <a:pt x="32729" y="-516"/>
                      <a:pt x="28496" y="-516"/>
                      <a:pt x="25399" y="1549"/>
                    </a:cubicBezTo>
                    <a:cubicBezTo>
                      <a:pt x="23334" y="3614"/>
                      <a:pt x="23334" y="7847"/>
                      <a:pt x="25399" y="10944"/>
                    </a:cubicBezTo>
                    <a:lnTo>
                      <a:pt x="83732" y="69278"/>
                    </a:lnTo>
                    <a:cubicBezTo>
                      <a:pt x="85797" y="71343"/>
                      <a:pt x="90031" y="71343"/>
                      <a:pt x="93128" y="69278"/>
                    </a:cubicBezTo>
                    <a:lnTo>
                      <a:pt x="101491" y="60915"/>
                    </a:lnTo>
                    <a:lnTo>
                      <a:pt x="109854" y="109854"/>
                    </a:lnTo>
                    <a:lnTo>
                      <a:pt x="60915" y="101491"/>
                    </a:lnTo>
                    <a:lnTo>
                      <a:pt x="69278" y="93128"/>
                    </a:lnTo>
                    <a:cubicBezTo>
                      <a:pt x="71343" y="91063"/>
                      <a:pt x="71343" y="86830"/>
                      <a:pt x="69278" y="83733"/>
                    </a:cubicBezTo>
                    <a:lnTo>
                      <a:pt x="10944" y="25399"/>
                    </a:lnTo>
                    <a:cubicBezTo>
                      <a:pt x="8879" y="23334"/>
                      <a:pt x="4646" y="23334"/>
                      <a:pt x="1549" y="25399"/>
                    </a:cubicBezTo>
                    <a:cubicBezTo>
                      <a:pt x="-516" y="27464"/>
                      <a:pt x="-516" y="31697"/>
                      <a:pt x="1549" y="34794"/>
                    </a:cubicBezTo>
                    <a:lnTo>
                      <a:pt x="55753" y="88998"/>
                    </a:lnTo>
                    <a:lnTo>
                      <a:pt x="42228" y="101491"/>
                    </a:lnTo>
                    <a:cubicBezTo>
                      <a:pt x="40163" y="103556"/>
                      <a:pt x="40163" y="105621"/>
                      <a:pt x="40163" y="107789"/>
                    </a:cubicBezTo>
                    <a:cubicBezTo>
                      <a:pt x="41195" y="109854"/>
                      <a:pt x="43260" y="111919"/>
                      <a:pt x="45325" y="111919"/>
                    </a:cubicBezTo>
                    <a:lnTo>
                      <a:pt x="116152" y="123379"/>
                    </a:lnTo>
                    <a:lnTo>
                      <a:pt x="117185" y="123379"/>
                    </a:lnTo>
                    <a:cubicBezTo>
                      <a:pt x="119249" y="123379"/>
                      <a:pt x="120282" y="122347"/>
                      <a:pt x="121314" y="121314"/>
                    </a:cubicBezTo>
                    <a:cubicBezTo>
                      <a:pt x="122347" y="120282"/>
                      <a:pt x="123379" y="118217"/>
                      <a:pt x="123379" y="116152"/>
                    </a:cubicBezTo>
                    <a:lnTo>
                      <a:pt x="111919" y="46358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5D4B152E-860C-4846-60DD-4110FF046D10}"/>
                  </a:ext>
                </a:extLst>
              </p:cNvPr>
              <p:cNvSpPr/>
              <p:nvPr/>
            </p:nvSpPr>
            <p:spPr>
              <a:xfrm>
                <a:off x="7097592" y="3062897"/>
                <a:ext cx="124308" cy="124927"/>
              </a:xfrm>
              <a:custGeom>
                <a:avLst/>
                <a:gdLst>
                  <a:gd name="connsiteX0" fmla="*/ 68658 w 124308"/>
                  <a:gd name="connsiteY0" fmla="*/ 34381 h 124927"/>
                  <a:gd name="connsiteX1" fmla="*/ 81151 w 124308"/>
                  <a:gd name="connsiteY1" fmla="*/ 21888 h 124927"/>
                  <a:gd name="connsiteX2" fmla="*/ 83216 w 124308"/>
                  <a:gd name="connsiteY2" fmla="*/ 15590 h 124927"/>
                  <a:gd name="connsiteX3" fmla="*/ 78054 w 124308"/>
                  <a:gd name="connsiteY3" fmla="*/ 11460 h 124927"/>
                  <a:gd name="connsiteX4" fmla="*/ 7227 w 124308"/>
                  <a:gd name="connsiteY4" fmla="*/ 0 h 124927"/>
                  <a:gd name="connsiteX5" fmla="*/ 2065 w 124308"/>
                  <a:gd name="connsiteY5" fmla="*/ 2065 h 124927"/>
                  <a:gd name="connsiteX6" fmla="*/ 0 w 124308"/>
                  <a:gd name="connsiteY6" fmla="*/ 7227 h 124927"/>
                  <a:gd name="connsiteX7" fmla="*/ 11460 w 124308"/>
                  <a:gd name="connsiteY7" fmla="*/ 78054 h 124927"/>
                  <a:gd name="connsiteX8" fmla="*/ 15590 w 124308"/>
                  <a:gd name="connsiteY8" fmla="*/ 83216 h 124927"/>
                  <a:gd name="connsiteX9" fmla="*/ 21888 w 124308"/>
                  <a:gd name="connsiteY9" fmla="*/ 81152 h 124927"/>
                  <a:gd name="connsiteX10" fmla="*/ 34381 w 124308"/>
                  <a:gd name="connsiteY10" fmla="*/ 68659 h 124927"/>
                  <a:gd name="connsiteX11" fmla="*/ 88586 w 124308"/>
                  <a:gd name="connsiteY11" fmla="*/ 122863 h 124927"/>
                  <a:gd name="connsiteX12" fmla="*/ 92715 w 124308"/>
                  <a:gd name="connsiteY12" fmla="*/ 124928 h 124927"/>
                  <a:gd name="connsiteX13" fmla="*/ 96845 w 124308"/>
                  <a:gd name="connsiteY13" fmla="*/ 122863 h 124927"/>
                  <a:gd name="connsiteX14" fmla="*/ 96845 w 124308"/>
                  <a:gd name="connsiteY14" fmla="*/ 113468 h 124927"/>
                  <a:gd name="connsiteX15" fmla="*/ 40576 w 124308"/>
                  <a:gd name="connsiteY15" fmla="*/ 53069 h 124927"/>
                  <a:gd name="connsiteX16" fmla="*/ 31181 w 124308"/>
                  <a:gd name="connsiteY16" fmla="*/ 53069 h 124927"/>
                  <a:gd name="connsiteX17" fmla="*/ 22817 w 124308"/>
                  <a:gd name="connsiteY17" fmla="*/ 61432 h 124927"/>
                  <a:gd name="connsiteX18" fmla="*/ 14454 w 124308"/>
                  <a:gd name="connsiteY18" fmla="*/ 12493 h 124927"/>
                  <a:gd name="connsiteX19" fmla="*/ 63393 w 124308"/>
                  <a:gd name="connsiteY19" fmla="*/ 20856 h 124927"/>
                  <a:gd name="connsiteX20" fmla="*/ 55030 w 124308"/>
                  <a:gd name="connsiteY20" fmla="*/ 29219 h 124927"/>
                  <a:gd name="connsiteX21" fmla="*/ 55030 w 124308"/>
                  <a:gd name="connsiteY21" fmla="*/ 38614 h 124927"/>
                  <a:gd name="connsiteX22" fmla="*/ 113364 w 124308"/>
                  <a:gd name="connsiteY22" fmla="*/ 96948 h 124927"/>
                  <a:gd name="connsiteX23" fmla="*/ 122760 w 124308"/>
                  <a:gd name="connsiteY23" fmla="*/ 96948 h 124927"/>
                  <a:gd name="connsiteX24" fmla="*/ 122760 w 124308"/>
                  <a:gd name="connsiteY24" fmla="*/ 87553 h 124927"/>
                  <a:gd name="connsiteX25" fmla="*/ 68658 w 124308"/>
                  <a:gd name="connsiteY25" fmla="*/ 34381 h 124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24308" h="124927">
                    <a:moveTo>
                      <a:pt x="68658" y="34381"/>
                    </a:moveTo>
                    <a:lnTo>
                      <a:pt x="81151" y="21888"/>
                    </a:lnTo>
                    <a:cubicBezTo>
                      <a:pt x="83216" y="19823"/>
                      <a:pt x="83216" y="17758"/>
                      <a:pt x="83216" y="15590"/>
                    </a:cubicBezTo>
                    <a:cubicBezTo>
                      <a:pt x="82184" y="13525"/>
                      <a:pt x="80119" y="11460"/>
                      <a:pt x="78054" y="11460"/>
                    </a:cubicBezTo>
                    <a:lnTo>
                      <a:pt x="7227" y="0"/>
                    </a:lnTo>
                    <a:cubicBezTo>
                      <a:pt x="5162" y="0"/>
                      <a:pt x="3097" y="0"/>
                      <a:pt x="2065" y="2065"/>
                    </a:cubicBezTo>
                    <a:cubicBezTo>
                      <a:pt x="1032" y="3097"/>
                      <a:pt x="0" y="5162"/>
                      <a:pt x="0" y="7227"/>
                    </a:cubicBezTo>
                    <a:lnTo>
                      <a:pt x="11460" y="78054"/>
                    </a:lnTo>
                    <a:cubicBezTo>
                      <a:pt x="11460" y="80119"/>
                      <a:pt x="13525" y="82184"/>
                      <a:pt x="15590" y="83216"/>
                    </a:cubicBezTo>
                    <a:cubicBezTo>
                      <a:pt x="17655" y="84249"/>
                      <a:pt x="20753" y="83216"/>
                      <a:pt x="21888" y="81152"/>
                    </a:cubicBezTo>
                    <a:lnTo>
                      <a:pt x="34381" y="68659"/>
                    </a:lnTo>
                    <a:lnTo>
                      <a:pt x="88586" y="122863"/>
                    </a:lnTo>
                    <a:cubicBezTo>
                      <a:pt x="89618" y="123896"/>
                      <a:pt x="91683" y="124928"/>
                      <a:pt x="92715" y="124928"/>
                    </a:cubicBezTo>
                    <a:cubicBezTo>
                      <a:pt x="94780" y="124928"/>
                      <a:pt x="95812" y="123896"/>
                      <a:pt x="96845" y="122863"/>
                    </a:cubicBezTo>
                    <a:cubicBezTo>
                      <a:pt x="98910" y="120798"/>
                      <a:pt x="98910" y="116565"/>
                      <a:pt x="96845" y="113468"/>
                    </a:cubicBezTo>
                    <a:lnTo>
                      <a:pt x="40576" y="53069"/>
                    </a:lnTo>
                    <a:cubicBezTo>
                      <a:pt x="38511" y="51004"/>
                      <a:pt x="34278" y="51004"/>
                      <a:pt x="31181" y="53069"/>
                    </a:cubicBezTo>
                    <a:lnTo>
                      <a:pt x="22817" y="61432"/>
                    </a:lnTo>
                    <a:lnTo>
                      <a:pt x="14454" y="12493"/>
                    </a:lnTo>
                    <a:lnTo>
                      <a:pt x="63393" y="20856"/>
                    </a:lnTo>
                    <a:lnTo>
                      <a:pt x="55030" y="29219"/>
                    </a:lnTo>
                    <a:cubicBezTo>
                      <a:pt x="52965" y="31284"/>
                      <a:pt x="52965" y="35517"/>
                      <a:pt x="55030" y="38614"/>
                    </a:cubicBezTo>
                    <a:lnTo>
                      <a:pt x="113364" y="96948"/>
                    </a:lnTo>
                    <a:cubicBezTo>
                      <a:pt x="115429" y="99013"/>
                      <a:pt x="119662" y="99013"/>
                      <a:pt x="122760" y="96948"/>
                    </a:cubicBezTo>
                    <a:cubicBezTo>
                      <a:pt x="124824" y="94883"/>
                      <a:pt x="124824" y="90650"/>
                      <a:pt x="122760" y="87553"/>
                    </a:cubicBezTo>
                    <a:lnTo>
                      <a:pt x="68658" y="34381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4" name="Graphic 3">
              <a:extLst>
                <a:ext uri="{FF2B5EF4-FFF2-40B4-BE49-F238E27FC236}">
                  <a16:creationId xmlns:a16="http://schemas.microsoft.com/office/drawing/2014/main" id="{C4F93F71-DD8B-5A57-C86D-6CAC6D73DF23}"/>
                </a:ext>
              </a:extLst>
            </p:cNvPr>
            <p:cNvGrpSpPr/>
            <p:nvPr/>
          </p:nvGrpSpPr>
          <p:grpSpPr>
            <a:xfrm>
              <a:off x="5847918" y="3016716"/>
              <a:ext cx="639862" cy="638737"/>
              <a:chOff x="5797927" y="3074357"/>
              <a:chExt cx="586748" cy="585716"/>
            </a:xfrm>
            <a:grpFill/>
          </p:grpSpPr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FE9BAD8-F3E9-E48D-CB9D-1DBBCBE728AD}"/>
                  </a:ext>
                </a:extLst>
              </p:cNvPr>
              <p:cNvSpPr/>
              <p:nvPr/>
            </p:nvSpPr>
            <p:spPr>
              <a:xfrm>
                <a:off x="6032503" y="3140125"/>
                <a:ext cx="116668" cy="116668"/>
              </a:xfrm>
              <a:custGeom>
                <a:avLst/>
                <a:gdLst>
                  <a:gd name="connsiteX0" fmla="*/ 116668 w 116668"/>
                  <a:gd name="connsiteY0" fmla="*/ 58334 h 116668"/>
                  <a:gd name="connsiteX1" fmla="*/ 58334 w 116668"/>
                  <a:gd name="connsiteY1" fmla="*/ 0 h 116668"/>
                  <a:gd name="connsiteX2" fmla="*/ 0 w 116668"/>
                  <a:gd name="connsiteY2" fmla="*/ 58334 h 116668"/>
                  <a:gd name="connsiteX3" fmla="*/ 58334 w 116668"/>
                  <a:gd name="connsiteY3" fmla="*/ 116668 h 116668"/>
                  <a:gd name="connsiteX4" fmla="*/ 116668 w 116668"/>
                  <a:gd name="connsiteY4" fmla="*/ 58334 h 116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668" h="116668">
                    <a:moveTo>
                      <a:pt x="116668" y="58334"/>
                    </a:moveTo>
                    <a:cubicBezTo>
                      <a:pt x="116668" y="26018"/>
                      <a:pt x="90650" y="0"/>
                      <a:pt x="58334" y="0"/>
                    </a:cubicBezTo>
                    <a:cubicBezTo>
                      <a:pt x="26018" y="0"/>
                      <a:pt x="0" y="26018"/>
                      <a:pt x="0" y="58334"/>
                    </a:cubicBezTo>
                    <a:cubicBezTo>
                      <a:pt x="0" y="90650"/>
                      <a:pt x="26018" y="116668"/>
                      <a:pt x="58334" y="116668"/>
                    </a:cubicBezTo>
                    <a:cubicBezTo>
                      <a:pt x="90547" y="116668"/>
                      <a:pt x="116668" y="90547"/>
                      <a:pt x="116668" y="58334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682C7B80-A23D-62B7-E539-BB376FBB3FDD}"/>
                  </a:ext>
                </a:extLst>
              </p:cNvPr>
              <p:cNvSpPr/>
              <p:nvPr/>
            </p:nvSpPr>
            <p:spPr>
              <a:xfrm>
                <a:off x="5954346" y="3269286"/>
                <a:ext cx="273292" cy="390787"/>
              </a:xfrm>
              <a:custGeom>
                <a:avLst/>
                <a:gdLst>
                  <a:gd name="connsiteX0" fmla="*/ 136492 w 273292"/>
                  <a:gd name="connsiteY0" fmla="*/ 0 h 390787"/>
                  <a:gd name="connsiteX1" fmla="*/ 0 w 273292"/>
                  <a:gd name="connsiteY1" fmla="*/ 136492 h 390787"/>
                  <a:gd name="connsiteX2" fmla="*/ 0 w 273292"/>
                  <a:gd name="connsiteY2" fmla="*/ 272983 h 390787"/>
                  <a:gd name="connsiteX3" fmla="*/ 39647 w 273292"/>
                  <a:gd name="connsiteY3" fmla="*/ 272983 h 390787"/>
                  <a:gd name="connsiteX4" fmla="*/ 39647 w 273292"/>
                  <a:gd name="connsiteY4" fmla="*/ 201124 h 390787"/>
                  <a:gd name="connsiteX5" fmla="*/ 45945 w 273292"/>
                  <a:gd name="connsiteY5" fmla="*/ 194826 h 390787"/>
                  <a:gd name="connsiteX6" fmla="*/ 52243 w 273292"/>
                  <a:gd name="connsiteY6" fmla="*/ 201124 h 390787"/>
                  <a:gd name="connsiteX7" fmla="*/ 52243 w 273292"/>
                  <a:gd name="connsiteY7" fmla="*/ 389755 h 390787"/>
                  <a:gd name="connsiteX8" fmla="*/ 130400 w 273292"/>
                  <a:gd name="connsiteY8" fmla="*/ 389755 h 390787"/>
                  <a:gd name="connsiteX9" fmla="*/ 130400 w 273292"/>
                  <a:gd name="connsiteY9" fmla="*/ 280314 h 390787"/>
                  <a:gd name="connsiteX10" fmla="*/ 136698 w 273292"/>
                  <a:gd name="connsiteY10" fmla="*/ 274016 h 390787"/>
                  <a:gd name="connsiteX11" fmla="*/ 142996 w 273292"/>
                  <a:gd name="connsiteY11" fmla="*/ 280314 h 390787"/>
                  <a:gd name="connsiteX12" fmla="*/ 142996 w 273292"/>
                  <a:gd name="connsiteY12" fmla="*/ 390787 h 390787"/>
                  <a:gd name="connsiteX13" fmla="*/ 221154 w 273292"/>
                  <a:gd name="connsiteY13" fmla="*/ 390787 h 390787"/>
                  <a:gd name="connsiteX14" fmla="*/ 221154 w 273292"/>
                  <a:gd name="connsiteY14" fmla="*/ 202156 h 390787"/>
                  <a:gd name="connsiteX15" fmla="*/ 227452 w 273292"/>
                  <a:gd name="connsiteY15" fmla="*/ 195858 h 390787"/>
                  <a:gd name="connsiteX16" fmla="*/ 233750 w 273292"/>
                  <a:gd name="connsiteY16" fmla="*/ 202156 h 390787"/>
                  <a:gd name="connsiteX17" fmla="*/ 233750 w 273292"/>
                  <a:gd name="connsiteY17" fmla="*/ 274016 h 390787"/>
                  <a:gd name="connsiteX18" fmla="*/ 273293 w 273292"/>
                  <a:gd name="connsiteY18" fmla="*/ 274016 h 390787"/>
                  <a:gd name="connsiteX19" fmla="*/ 273293 w 273292"/>
                  <a:gd name="connsiteY19" fmla="*/ 137524 h 390787"/>
                  <a:gd name="connsiteX20" fmla="*/ 136492 w 273292"/>
                  <a:gd name="connsiteY20" fmla="*/ 0 h 390787"/>
                  <a:gd name="connsiteX21" fmla="*/ 150017 w 273292"/>
                  <a:gd name="connsiteY21" fmla="*/ 202156 h 390787"/>
                  <a:gd name="connsiteX22" fmla="*/ 123999 w 273292"/>
                  <a:gd name="connsiteY22" fmla="*/ 202156 h 390787"/>
                  <a:gd name="connsiteX23" fmla="*/ 123999 w 273292"/>
                  <a:gd name="connsiteY23" fmla="*/ 176138 h 390787"/>
                  <a:gd name="connsiteX24" fmla="*/ 150017 w 273292"/>
                  <a:gd name="connsiteY24" fmla="*/ 176138 h 390787"/>
                  <a:gd name="connsiteX25" fmla="*/ 150017 w 273292"/>
                  <a:gd name="connsiteY25" fmla="*/ 202156 h 390787"/>
                  <a:gd name="connsiteX26" fmla="*/ 150017 w 273292"/>
                  <a:gd name="connsiteY26" fmla="*/ 150017 h 390787"/>
                  <a:gd name="connsiteX27" fmla="*/ 123999 w 273292"/>
                  <a:gd name="connsiteY27" fmla="*/ 150017 h 390787"/>
                  <a:gd name="connsiteX28" fmla="*/ 123999 w 273292"/>
                  <a:gd name="connsiteY28" fmla="*/ 123999 h 390787"/>
                  <a:gd name="connsiteX29" fmla="*/ 150017 w 273292"/>
                  <a:gd name="connsiteY29" fmla="*/ 123999 h 390787"/>
                  <a:gd name="connsiteX30" fmla="*/ 150017 w 273292"/>
                  <a:gd name="connsiteY30" fmla="*/ 150017 h 390787"/>
                  <a:gd name="connsiteX31" fmla="*/ 150017 w 273292"/>
                  <a:gd name="connsiteY31" fmla="*/ 97981 h 390787"/>
                  <a:gd name="connsiteX32" fmla="*/ 123999 w 273292"/>
                  <a:gd name="connsiteY32" fmla="*/ 97981 h 390787"/>
                  <a:gd name="connsiteX33" fmla="*/ 123999 w 273292"/>
                  <a:gd name="connsiteY33" fmla="*/ 71859 h 390787"/>
                  <a:gd name="connsiteX34" fmla="*/ 150017 w 273292"/>
                  <a:gd name="connsiteY34" fmla="*/ 71859 h 390787"/>
                  <a:gd name="connsiteX35" fmla="*/ 150017 w 273292"/>
                  <a:gd name="connsiteY35" fmla="*/ 97981 h 390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73292" h="390787">
                    <a:moveTo>
                      <a:pt x="136492" y="0"/>
                    </a:moveTo>
                    <a:cubicBezTo>
                      <a:pt x="61432" y="0"/>
                      <a:pt x="0" y="61535"/>
                      <a:pt x="0" y="136492"/>
                    </a:cubicBezTo>
                    <a:lnTo>
                      <a:pt x="0" y="272983"/>
                    </a:lnTo>
                    <a:lnTo>
                      <a:pt x="39647" y="272983"/>
                    </a:lnTo>
                    <a:lnTo>
                      <a:pt x="39647" y="201124"/>
                    </a:lnTo>
                    <a:cubicBezTo>
                      <a:pt x="39647" y="198026"/>
                      <a:pt x="42744" y="194826"/>
                      <a:pt x="45945" y="194826"/>
                    </a:cubicBezTo>
                    <a:cubicBezTo>
                      <a:pt x="49042" y="194826"/>
                      <a:pt x="52243" y="197923"/>
                      <a:pt x="52243" y="201124"/>
                    </a:cubicBezTo>
                    <a:lnTo>
                      <a:pt x="52243" y="389755"/>
                    </a:lnTo>
                    <a:lnTo>
                      <a:pt x="130400" y="389755"/>
                    </a:lnTo>
                    <a:lnTo>
                      <a:pt x="130400" y="280314"/>
                    </a:lnTo>
                    <a:cubicBezTo>
                      <a:pt x="130400" y="277216"/>
                      <a:pt x="133497" y="274016"/>
                      <a:pt x="136698" y="274016"/>
                    </a:cubicBezTo>
                    <a:cubicBezTo>
                      <a:pt x="139796" y="274016"/>
                      <a:pt x="142996" y="277113"/>
                      <a:pt x="142996" y="280314"/>
                    </a:cubicBezTo>
                    <a:lnTo>
                      <a:pt x="142996" y="390787"/>
                    </a:lnTo>
                    <a:lnTo>
                      <a:pt x="221154" y="390787"/>
                    </a:lnTo>
                    <a:lnTo>
                      <a:pt x="221154" y="202156"/>
                    </a:lnTo>
                    <a:cubicBezTo>
                      <a:pt x="221154" y="199059"/>
                      <a:pt x="224251" y="195858"/>
                      <a:pt x="227452" y="195858"/>
                    </a:cubicBezTo>
                    <a:cubicBezTo>
                      <a:pt x="230549" y="195858"/>
                      <a:pt x="233750" y="198956"/>
                      <a:pt x="233750" y="202156"/>
                    </a:cubicBezTo>
                    <a:lnTo>
                      <a:pt x="233750" y="274016"/>
                    </a:lnTo>
                    <a:lnTo>
                      <a:pt x="273293" y="274016"/>
                    </a:lnTo>
                    <a:lnTo>
                      <a:pt x="273293" y="137524"/>
                    </a:lnTo>
                    <a:cubicBezTo>
                      <a:pt x="272983" y="61432"/>
                      <a:pt x="211449" y="0"/>
                      <a:pt x="136492" y="0"/>
                    </a:cubicBezTo>
                    <a:close/>
                    <a:moveTo>
                      <a:pt x="150017" y="202156"/>
                    </a:moveTo>
                    <a:lnTo>
                      <a:pt x="123999" y="202156"/>
                    </a:lnTo>
                    <a:lnTo>
                      <a:pt x="123999" y="176138"/>
                    </a:lnTo>
                    <a:lnTo>
                      <a:pt x="150017" y="176138"/>
                    </a:lnTo>
                    <a:lnTo>
                      <a:pt x="150017" y="202156"/>
                    </a:lnTo>
                    <a:close/>
                    <a:moveTo>
                      <a:pt x="150017" y="150017"/>
                    </a:moveTo>
                    <a:lnTo>
                      <a:pt x="123999" y="150017"/>
                    </a:lnTo>
                    <a:lnTo>
                      <a:pt x="123999" y="123999"/>
                    </a:lnTo>
                    <a:lnTo>
                      <a:pt x="150017" y="123999"/>
                    </a:lnTo>
                    <a:lnTo>
                      <a:pt x="150017" y="150017"/>
                    </a:lnTo>
                    <a:close/>
                    <a:moveTo>
                      <a:pt x="150017" y="97981"/>
                    </a:moveTo>
                    <a:lnTo>
                      <a:pt x="123999" y="97981"/>
                    </a:lnTo>
                    <a:lnTo>
                      <a:pt x="123999" y="71859"/>
                    </a:lnTo>
                    <a:lnTo>
                      <a:pt x="150017" y="71859"/>
                    </a:lnTo>
                    <a:lnTo>
                      <a:pt x="150017" y="97981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0299F946-7667-812C-F8FB-EEB83C13A824}"/>
                  </a:ext>
                </a:extLst>
              </p:cNvPr>
              <p:cNvSpPr/>
              <p:nvPr/>
            </p:nvSpPr>
            <p:spPr>
              <a:xfrm>
                <a:off x="5797927" y="3074357"/>
                <a:ext cx="586748" cy="405448"/>
              </a:xfrm>
              <a:custGeom>
                <a:avLst/>
                <a:gdLst>
                  <a:gd name="connsiteX0" fmla="*/ 540907 w 586748"/>
                  <a:gd name="connsiteY0" fmla="*/ 351244 h 405448"/>
                  <a:gd name="connsiteX1" fmla="*/ 586749 w 586748"/>
                  <a:gd name="connsiteY1" fmla="*/ 351244 h 405448"/>
                  <a:gd name="connsiteX2" fmla="*/ 586749 w 586748"/>
                  <a:gd name="connsiteY2" fmla="*/ 0 h 405448"/>
                  <a:gd name="connsiteX3" fmla="*/ 0 w 586748"/>
                  <a:gd name="connsiteY3" fmla="*/ 0 h 405448"/>
                  <a:gd name="connsiteX4" fmla="*/ 0 w 586748"/>
                  <a:gd name="connsiteY4" fmla="*/ 364769 h 405448"/>
                  <a:gd name="connsiteX5" fmla="*/ 143822 w 586748"/>
                  <a:gd name="connsiteY5" fmla="*/ 364769 h 405448"/>
                  <a:gd name="connsiteX6" fmla="*/ 143822 w 586748"/>
                  <a:gd name="connsiteY6" fmla="*/ 332453 h 405448"/>
                  <a:gd name="connsiteX7" fmla="*/ 258425 w 586748"/>
                  <a:gd name="connsiteY7" fmla="*/ 186566 h 405448"/>
                  <a:gd name="connsiteX8" fmla="*/ 221980 w 586748"/>
                  <a:gd name="connsiteY8" fmla="*/ 123999 h 405448"/>
                  <a:gd name="connsiteX9" fmla="*/ 293839 w 586748"/>
                  <a:gd name="connsiteY9" fmla="*/ 52139 h 405448"/>
                  <a:gd name="connsiteX10" fmla="*/ 365698 w 586748"/>
                  <a:gd name="connsiteY10" fmla="*/ 123999 h 405448"/>
                  <a:gd name="connsiteX11" fmla="*/ 329252 w 586748"/>
                  <a:gd name="connsiteY11" fmla="*/ 186566 h 405448"/>
                  <a:gd name="connsiteX12" fmla="*/ 443856 w 586748"/>
                  <a:gd name="connsiteY12" fmla="*/ 332453 h 405448"/>
                  <a:gd name="connsiteX13" fmla="*/ 443856 w 586748"/>
                  <a:gd name="connsiteY13" fmla="*/ 352276 h 405448"/>
                  <a:gd name="connsiteX14" fmla="*/ 475139 w 586748"/>
                  <a:gd name="connsiteY14" fmla="*/ 352276 h 405448"/>
                  <a:gd name="connsiteX15" fmla="*/ 479269 w 586748"/>
                  <a:gd name="connsiteY15" fmla="*/ 353309 h 405448"/>
                  <a:gd name="connsiteX16" fmla="*/ 552264 w 586748"/>
                  <a:gd name="connsiteY16" fmla="*/ 405448 h 405448"/>
                  <a:gd name="connsiteX17" fmla="*/ 534506 w 586748"/>
                  <a:gd name="connsiteY17" fmla="*/ 360639 h 405448"/>
                  <a:gd name="connsiteX18" fmla="*/ 535539 w 586748"/>
                  <a:gd name="connsiteY18" fmla="*/ 354341 h 405448"/>
                  <a:gd name="connsiteX19" fmla="*/ 540907 w 586748"/>
                  <a:gd name="connsiteY19" fmla="*/ 351244 h 405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86748" h="405448">
                    <a:moveTo>
                      <a:pt x="540907" y="351244"/>
                    </a:moveTo>
                    <a:lnTo>
                      <a:pt x="586749" y="351244"/>
                    </a:lnTo>
                    <a:lnTo>
                      <a:pt x="586749" y="0"/>
                    </a:lnTo>
                    <a:lnTo>
                      <a:pt x="0" y="0"/>
                    </a:lnTo>
                    <a:lnTo>
                      <a:pt x="0" y="364769"/>
                    </a:lnTo>
                    <a:lnTo>
                      <a:pt x="143822" y="364769"/>
                    </a:lnTo>
                    <a:lnTo>
                      <a:pt x="143822" y="332453"/>
                    </a:lnTo>
                    <a:cubicBezTo>
                      <a:pt x="143822" y="261626"/>
                      <a:pt x="192761" y="202156"/>
                      <a:pt x="258425" y="186566"/>
                    </a:cubicBezTo>
                    <a:cubicBezTo>
                      <a:pt x="236537" y="174073"/>
                      <a:pt x="221980" y="151153"/>
                      <a:pt x="221980" y="123999"/>
                    </a:cubicBezTo>
                    <a:cubicBezTo>
                      <a:pt x="221980" y="84352"/>
                      <a:pt x="254296" y="52139"/>
                      <a:pt x="293839" y="52139"/>
                    </a:cubicBezTo>
                    <a:cubicBezTo>
                      <a:pt x="333485" y="52139"/>
                      <a:pt x="365698" y="84455"/>
                      <a:pt x="365698" y="123999"/>
                    </a:cubicBezTo>
                    <a:cubicBezTo>
                      <a:pt x="365698" y="151049"/>
                      <a:pt x="351141" y="173970"/>
                      <a:pt x="329252" y="186566"/>
                    </a:cubicBezTo>
                    <a:cubicBezTo>
                      <a:pt x="394917" y="202156"/>
                      <a:pt x="443856" y="261626"/>
                      <a:pt x="443856" y="332453"/>
                    </a:cubicBezTo>
                    <a:lnTo>
                      <a:pt x="443856" y="352276"/>
                    </a:lnTo>
                    <a:lnTo>
                      <a:pt x="475139" y="352276"/>
                    </a:lnTo>
                    <a:cubicBezTo>
                      <a:pt x="476172" y="352276"/>
                      <a:pt x="478237" y="352276"/>
                      <a:pt x="479269" y="353309"/>
                    </a:cubicBezTo>
                    <a:lnTo>
                      <a:pt x="552264" y="405448"/>
                    </a:lnTo>
                    <a:lnTo>
                      <a:pt x="534506" y="360639"/>
                    </a:lnTo>
                    <a:cubicBezTo>
                      <a:pt x="533473" y="358574"/>
                      <a:pt x="533473" y="356509"/>
                      <a:pt x="535539" y="354341"/>
                    </a:cubicBezTo>
                    <a:cubicBezTo>
                      <a:pt x="535642" y="352276"/>
                      <a:pt x="537810" y="351244"/>
                      <a:pt x="540907" y="351244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" name="Graphic 3">
              <a:extLst>
                <a:ext uri="{FF2B5EF4-FFF2-40B4-BE49-F238E27FC236}">
                  <a16:creationId xmlns:a16="http://schemas.microsoft.com/office/drawing/2014/main" id="{FDEAC775-B524-2829-DFDA-393DD4935643}"/>
                </a:ext>
              </a:extLst>
            </p:cNvPr>
            <p:cNvGrpSpPr/>
            <p:nvPr/>
          </p:nvGrpSpPr>
          <p:grpSpPr>
            <a:xfrm>
              <a:off x="4414842" y="3015591"/>
              <a:ext cx="640989" cy="640989"/>
              <a:chOff x="4483809" y="3073325"/>
              <a:chExt cx="587781" cy="587781"/>
            </a:xfrm>
            <a:grpFill/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B58F9994-616C-59C7-4559-9F9DD4778F0D}"/>
                  </a:ext>
                </a:extLst>
              </p:cNvPr>
              <p:cNvSpPr/>
              <p:nvPr/>
            </p:nvSpPr>
            <p:spPr>
              <a:xfrm>
                <a:off x="4731909" y="3243268"/>
                <a:ext cx="91682" cy="91682"/>
              </a:xfrm>
              <a:custGeom>
                <a:avLst/>
                <a:gdLst>
                  <a:gd name="connsiteX0" fmla="*/ 91683 w 91682"/>
                  <a:gd name="connsiteY0" fmla="*/ 45841 h 91682"/>
                  <a:gd name="connsiteX1" fmla="*/ 45841 w 91682"/>
                  <a:gd name="connsiteY1" fmla="*/ 0 h 91682"/>
                  <a:gd name="connsiteX2" fmla="*/ 0 w 91682"/>
                  <a:gd name="connsiteY2" fmla="*/ 45841 h 91682"/>
                  <a:gd name="connsiteX3" fmla="*/ 45841 w 91682"/>
                  <a:gd name="connsiteY3" fmla="*/ 91683 h 91682"/>
                  <a:gd name="connsiteX4" fmla="*/ 91683 w 91682"/>
                  <a:gd name="connsiteY4" fmla="*/ 45841 h 91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682" h="91682">
                    <a:moveTo>
                      <a:pt x="91683" y="45841"/>
                    </a:moveTo>
                    <a:cubicBezTo>
                      <a:pt x="91683" y="20856"/>
                      <a:pt x="70827" y="0"/>
                      <a:pt x="45841" y="0"/>
                    </a:cubicBezTo>
                    <a:cubicBezTo>
                      <a:pt x="20856" y="0"/>
                      <a:pt x="0" y="20856"/>
                      <a:pt x="0" y="45841"/>
                    </a:cubicBezTo>
                    <a:cubicBezTo>
                      <a:pt x="0" y="70827"/>
                      <a:pt x="20856" y="91683"/>
                      <a:pt x="45841" y="91683"/>
                    </a:cubicBezTo>
                    <a:cubicBezTo>
                      <a:pt x="70827" y="91683"/>
                      <a:pt x="91683" y="70827"/>
                      <a:pt x="91683" y="45841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0C5A9910-93EC-E76A-6237-EAD026C8CF0D}"/>
                  </a:ext>
                </a:extLst>
              </p:cNvPr>
              <p:cNvSpPr/>
              <p:nvPr/>
            </p:nvSpPr>
            <p:spPr>
              <a:xfrm>
                <a:off x="4483809" y="3373462"/>
                <a:ext cx="127096" cy="195961"/>
              </a:xfrm>
              <a:custGeom>
                <a:avLst/>
                <a:gdLst>
                  <a:gd name="connsiteX0" fmla="*/ 65664 w 127096"/>
                  <a:gd name="connsiteY0" fmla="*/ 0 h 195961"/>
                  <a:gd name="connsiteX1" fmla="*/ 0 w 127096"/>
                  <a:gd name="connsiteY1" fmla="*/ 0 h 195961"/>
                  <a:gd name="connsiteX2" fmla="*/ 81255 w 127096"/>
                  <a:gd name="connsiteY2" fmla="*/ 195961 h 195961"/>
                  <a:gd name="connsiteX3" fmla="*/ 127096 w 127096"/>
                  <a:gd name="connsiteY3" fmla="*/ 150120 h 195961"/>
                  <a:gd name="connsiteX4" fmla="*/ 65664 w 127096"/>
                  <a:gd name="connsiteY4" fmla="*/ 0 h 195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96" h="195961">
                    <a:moveTo>
                      <a:pt x="65664" y="0"/>
                    </a:moveTo>
                    <a:lnTo>
                      <a:pt x="0" y="0"/>
                    </a:lnTo>
                    <a:cubicBezTo>
                      <a:pt x="2065" y="76092"/>
                      <a:pt x="32316" y="144855"/>
                      <a:pt x="81255" y="195961"/>
                    </a:cubicBezTo>
                    <a:lnTo>
                      <a:pt x="127096" y="150120"/>
                    </a:lnTo>
                    <a:cubicBezTo>
                      <a:pt x="90754" y="110474"/>
                      <a:pt x="67833" y="58334"/>
                      <a:pt x="65664" y="0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0AE5010F-92E7-2B44-073E-2A1D1C5EDF1C}"/>
                  </a:ext>
                </a:extLst>
              </p:cNvPr>
              <p:cNvSpPr/>
              <p:nvPr/>
            </p:nvSpPr>
            <p:spPr>
              <a:xfrm>
                <a:off x="4484944" y="3165111"/>
                <a:ext cx="127096" cy="195961"/>
              </a:xfrm>
              <a:custGeom>
                <a:avLst/>
                <a:gdLst>
                  <a:gd name="connsiteX0" fmla="*/ 127096 w 127096"/>
                  <a:gd name="connsiteY0" fmla="*/ 45841 h 195961"/>
                  <a:gd name="connsiteX1" fmla="*/ 81255 w 127096"/>
                  <a:gd name="connsiteY1" fmla="*/ 0 h 195961"/>
                  <a:gd name="connsiteX2" fmla="*/ 0 w 127096"/>
                  <a:gd name="connsiteY2" fmla="*/ 195961 h 195961"/>
                  <a:gd name="connsiteX3" fmla="*/ 65665 w 127096"/>
                  <a:gd name="connsiteY3" fmla="*/ 195961 h 195961"/>
                  <a:gd name="connsiteX4" fmla="*/ 127096 w 127096"/>
                  <a:gd name="connsiteY4" fmla="*/ 45841 h 195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96" h="195961">
                    <a:moveTo>
                      <a:pt x="127096" y="45841"/>
                    </a:moveTo>
                    <a:lnTo>
                      <a:pt x="81255" y="0"/>
                    </a:lnTo>
                    <a:cubicBezTo>
                      <a:pt x="32316" y="51107"/>
                      <a:pt x="2065" y="119869"/>
                      <a:pt x="0" y="195961"/>
                    </a:cubicBezTo>
                    <a:lnTo>
                      <a:pt x="65665" y="195961"/>
                    </a:lnTo>
                    <a:cubicBezTo>
                      <a:pt x="66697" y="137524"/>
                      <a:pt x="89618" y="85385"/>
                      <a:pt x="127096" y="45841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4A2A6D51-DBDA-D0FC-F9AC-E35F45F2CB90}"/>
                  </a:ext>
                </a:extLst>
              </p:cNvPr>
              <p:cNvSpPr/>
              <p:nvPr/>
            </p:nvSpPr>
            <p:spPr>
              <a:xfrm>
                <a:off x="4783946" y="3074461"/>
                <a:ext cx="195961" cy="128231"/>
              </a:xfrm>
              <a:custGeom>
                <a:avLst/>
                <a:gdLst>
                  <a:gd name="connsiteX0" fmla="*/ 195961 w 195961"/>
                  <a:gd name="connsiteY0" fmla="*/ 81255 h 128231"/>
                  <a:gd name="connsiteX1" fmla="*/ 0 w 195961"/>
                  <a:gd name="connsiteY1" fmla="*/ 0 h 128231"/>
                  <a:gd name="connsiteX2" fmla="*/ 0 w 195961"/>
                  <a:gd name="connsiteY2" fmla="*/ 65665 h 128231"/>
                  <a:gd name="connsiteX3" fmla="*/ 150017 w 195961"/>
                  <a:gd name="connsiteY3" fmla="*/ 128232 h 128231"/>
                  <a:gd name="connsiteX4" fmla="*/ 195961 w 195961"/>
                  <a:gd name="connsiteY4" fmla="*/ 81255 h 128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961" h="128231">
                    <a:moveTo>
                      <a:pt x="195961" y="81255"/>
                    </a:moveTo>
                    <a:cubicBezTo>
                      <a:pt x="144855" y="32316"/>
                      <a:pt x="76092" y="2065"/>
                      <a:pt x="0" y="0"/>
                    </a:cubicBezTo>
                    <a:lnTo>
                      <a:pt x="0" y="65665"/>
                    </a:lnTo>
                    <a:cubicBezTo>
                      <a:pt x="58334" y="67730"/>
                      <a:pt x="110473" y="90650"/>
                      <a:pt x="150017" y="128232"/>
                    </a:cubicBezTo>
                    <a:lnTo>
                      <a:pt x="195961" y="81255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42E9DE62-EEAF-2C71-7222-F942F2710347}"/>
                  </a:ext>
                </a:extLst>
              </p:cNvPr>
              <p:cNvSpPr/>
              <p:nvPr/>
            </p:nvSpPr>
            <p:spPr>
              <a:xfrm>
                <a:off x="4705891" y="3347444"/>
                <a:ext cx="143822" cy="117700"/>
              </a:xfrm>
              <a:custGeom>
                <a:avLst/>
                <a:gdLst>
                  <a:gd name="connsiteX0" fmla="*/ 71860 w 143822"/>
                  <a:gd name="connsiteY0" fmla="*/ 0 h 117700"/>
                  <a:gd name="connsiteX1" fmla="*/ 0 w 143822"/>
                  <a:gd name="connsiteY1" fmla="*/ 71859 h 117700"/>
                  <a:gd name="connsiteX2" fmla="*/ 0 w 143822"/>
                  <a:gd name="connsiteY2" fmla="*/ 117701 h 117700"/>
                  <a:gd name="connsiteX3" fmla="*/ 143822 w 143822"/>
                  <a:gd name="connsiteY3" fmla="*/ 117701 h 117700"/>
                  <a:gd name="connsiteX4" fmla="*/ 143822 w 143822"/>
                  <a:gd name="connsiteY4" fmla="*/ 71859 h 117700"/>
                  <a:gd name="connsiteX5" fmla="*/ 71860 w 143822"/>
                  <a:gd name="connsiteY5" fmla="*/ 0 h 11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3822" h="117700">
                    <a:moveTo>
                      <a:pt x="71860" y="0"/>
                    </a:moveTo>
                    <a:cubicBezTo>
                      <a:pt x="32213" y="0"/>
                      <a:pt x="0" y="32316"/>
                      <a:pt x="0" y="71859"/>
                    </a:cubicBezTo>
                    <a:lnTo>
                      <a:pt x="0" y="117701"/>
                    </a:lnTo>
                    <a:lnTo>
                      <a:pt x="143822" y="117701"/>
                    </a:lnTo>
                    <a:lnTo>
                      <a:pt x="143822" y="71859"/>
                    </a:lnTo>
                    <a:cubicBezTo>
                      <a:pt x="143719" y="32316"/>
                      <a:pt x="111403" y="0"/>
                      <a:pt x="71860" y="0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D83B9C9B-F1D0-8856-2F84-F7C907FE855B}"/>
                  </a:ext>
                </a:extLst>
              </p:cNvPr>
              <p:cNvSpPr/>
              <p:nvPr/>
            </p:nvSpPr>
            <p:spPr>
              <a:xfrm>
                <a:off x="4575491" y="3073325"/>
                <a:ext cx="195961" cy="127096"/>
              </a:xfrm>
              <a:custGeom>
                <a:avLst/>
                <a:gdLst>
                  <a:gd name="connsiteX0" fmla="*/ 195961 w 195961"/>
                  <a:gd name="connsiteY0" fmla="*/ 65665 h 127096"/>
                  <a:gd name="connsiteX1" fmla="*/ 195961 w 195961"/>
                  <a:gd name="connsiteY1" fmla="*/ 0 h 127096"/>
                  <a:gd name="connsiteX2" fmla="*/ 0 w 195961"/>
                  <a:gd name="connsiteY2" fmla="*/ 81255 h 127096"/>
                  <a:gd name="connsiteX3" fmla="*/ 45841 w 195961"/>
                  <a:gd name="connsiteY3" fmla="*/ 127096 h 127096"/>
                  <a:gd name="connsiteX4" fmla="*/ 195961 w 195961"/>
                  <a:gd name="connsiteY4" fmla="*/ 65665 h 127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961" h="127096">
                    <a:moveTo>
                      <a:pt x="195961" y="65665"/>
                    </a:moveTo>
                    <a:lnTo>
                      <a:pt x="195961" y="0"/>
                    </a:lnTo>
                    <a:cubicBezTo>
                      <a:pt x="119869" y="2065"/>
                      <a:pt x="51107" y="32316"/>
                      <a:pt x="0" y="81255"/>
                    </a:cubicBezTo>
                    <a:lnTo>
                      <a:pt x="45841" y="127096"/>
                    </a:lnTo>
                    <a:cubicBezTo>
                      <a:pt x="85488" y="90650"/>
                      <a:pt x="137627" y="67730"/>
                      <a:pt x="195961" y="65665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BD7DF2AA-4FCE-3605-1878-E6237D2517A2}"/>
                  </a:ext>
                </a:extLst>
              </p:cNvPr>
              <p:cNvSpPr/>
              <p:nvPr/>
            </p:nvSpPr>
            <p:spPr>
              <a:xfrm>
                <a:off x="4575594" y="3531842"/>
                <a:ext cx="195961" cy="128231"/>
              </a:xfrm>
              <a:custGeom>
                <a:avLst/>
                <a:gdLst>
                  <a:gd name="connsiteX0" fmla="*/ 0 w 195961"/>
                  <a:gd name="connsiteY0" fmla="*/ 46977 h 128231"/>
                  <a:gd name="connsiteX1" fmla="*/ 195962 w 195961"/>
                  <a:gd name="connsiteY1" fmla="*/ 128232 h 128231"/>
                  <a:gd name="connsiteX2" fmla="*/ 195962 w 195961"/>
                  <a:gd name="connsiteY2" fmla="*/ 62567 h 128231"/>
                  <a:gd name="connsiteX3" fmla="*/ 45945 w 195961"/>
                  <a:gd name="connsiteY3" fmla="*/ 0 h 128231"/>
                  <a:gd name="connsiteX4" fmla="*/ 0 w 195961"/>
                  <a:gd name="connsiteY4" fmla="*/ 46977 h 128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961" h="128231">
                    <a:moveTo>
                      <a:pt x="0" y="46977"/>
                    </a:moveTo>
                    <a:cubicBezTo>
                      <a:pt x="51107" y="95916"/>
                      <a:pt x="119869" y="126167"/>
                      <a:pt x="195962" y="128232"/>
                    </a:cubicBezTo>
                    <a:lnTo>
                      <a:pt x="195962" y="62567"/>
                    </a:lnTo>
                    <a:cubicBezTo>
                      <a:pt x="137627" y="60502"/>
                      <a:pt x="85488" y="37582"/>
                      <a:pt x="45945" y="0"/>
                    </a:cubicBezTo>
                    <a:lnTo>
                      <a:pt x="0" y="46977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E967A925-BE28-16E5-28B2-BA19CCB99616}"/>
                  </a:ext>
                </a:extLst>
              </p:cNvPr>
              <p:cNvSpPr/>
              <p:nvPr/>
            </p:nvSpPr>
            <p:spPr>
              <a:xfrm>
                <a:off x="4783946" y="3534010"/>
                <a:ext cx="195961" cy="127096"/>
              </a:xfrm>
              <a:custGeom>
                <a:avLst/>
                <a:gdLst>
                  <a:gd name="connsiteX0" fmla="*/ 0 w 195961"/>
                  <a:gd name="connsiteY0" fmla="*/ 61432 h 127096"/>
                  <a:gd name="connsiteX1" fmla="*/ 0 w 195961"/>
                  <a:gd name="connsiteY1" fmla="*/ 127096 h 127096"/>
                  <a:gd name="connsiteX2" fmla="*/ 195961 w 195961"/>
                  <a:gd name="connsiteY2" fmla="*/ 45841 h 127096"/>
                  <a:gd name="connsiteX3" fmla="*/ 150120 w 195961"/>
                  <a:gd name="connsiteY3" fmla="*/ 0 h 127096"/>
                  <a:gd name="connsiteX4" fmla="*/ 0 w 195961"/>
                  <a:gd name="connsiteY4" fmla="*/ 61432 h 127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961" h="127096">
                    <a:moveTo>
                      <a:pt x="0" y="61432"/>
                    </a:moveTo>
                    <a:lnTo>
                      <a:pt x="0" y="127096"/>
                    </a:lnTo>
                    <a:cubicBezTo>
                      <a:pt x="76092" y="125031"/>
                      <a:pt x="144855" y="94780"/>
                      <a:pt x="195961" y="45841"/>
                    </a:cubicBezTo>
                    <a:lnTo>
                      <a:pt x="150120" y="0"/>
                    </a:lnTo>
                    <a:cubicBezTo>
                      <a:pt x="110473" y="36446"/>
                      <a:pt x="58437" y="59367"/>
                      <a:pt x="0" y="61432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97EF79F1-EA6D-8DCD-AE01-66C10B674016}"/>
                  </a:ext>
                </a:extLst>
              </p:cNvPr>
              <p:cNvSpPr/>
              <p:nvPr/>
            </p:nvSpPr>
            <p:spPr>
              <a:xfrm>
                <a:off x="4943461" y="3373462"/>
                <a:ext cx="127096" cy="195961"/>
              </a:xfrm>
              <a:custGeom>
                <a:avLst/>
                <a:gdLst>
                  <a:gd name="connsiteX0" fmla="*/ 0 w 127096"/>
                  <a:gd name="connsiteY0" fmla="*/ 150120 h 195961"/>
                  <a:gd name="connsiteX1" fmla="*/ 45841 w 127096"/>
                  <a:gd name="connsiteY1" fmla="*/ 195961 h 195961"/>
                  <a:gd name="connsiteX2" fmla="*/ 127096 w 127096"/>
                  <a:gd name="connsiteY2" fmla="*/ 0 h 195961"/>
                  <a:gd name="connsiteX3" fmla="*/ 61432 w 127096"/>
                  <a:gd name="connsiteY3" fmla="*/ 0 h 195961"/>
                  <a:gd name="connsiteX4" fmla="*/ 0 w 127096"/>
                  <a:gd name="connsiteY4" fmla="*/ 150120 h 195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96" h="195961">
                    <a:moveTo>
                      <a:pt x="0" y="150120"/>
                    </a:moveTo>
                    <a:lnTo>
                      <a:pt x="45841" y="195961"/>
                    </a:lnTo>
                    <a:cubicBezTo>
                      <a:pt x="94780" y="144855"/>
                      <a:pt x="125031" y="76092"/>
                      <a:pt x="127096" y="0"/>
                    </a:cubicBezTo>
                    <a:lnTo>
                      <a:pt x="61432" y="0"/>
                    </a:lnTo>
                    <a:cubicBezTo>
                      <a:pt x="60399" y="58334"/>
                      <a:pt x="37478" y="110474"/>
                      <a:pt x="0" y="150120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08422B39-4949-CF3C-3169-061EFEF2DF54}"/>
                  </a:ext>
                </a:extLst>
              </p:cNvPr>
              <p:cNvSpPr/>
              <p:nvPr/>
            </p:nvSpPr>
            <p:spPr>
              <a:xfrm>
                <a:off x="4944494" y="3165008"/>
                <a:ext cx="127096" cy="195961"/>
              </a:xfrm>
              <a:custGeom>
                <a:avLst/>
                <a:gdLst>
                  <a:gd name="connsiteX0" fmla="*/ 61432 w 127096"/>
                  <a:gd name="connsiteY0" fmla="*/ 195961 h 195961"/>
                  <a:gd name="connsiteX1" fmla="*/ 127096 w 127096"/>
                  <a:gd name="connsiteY1" fmla="*/ 195961 h 195961"/>
                  <a:gd name="connsiteX2" fmla="*/ 45841 w 127096"/>
                  <a:gd name="connsiteY2" fmla="*/ 0 h 195961"/>
                  <a:gd name="connsiteX3" fmla="*/ 0 w 127096"/>
                  <a:gd name="connsiteY3" fmla="*/ 45841 h 195961"/>
                  <a:gd name="connsiteX4" fmla="*/ 61432 w 127096"/>
                  <a:gd name="connsiteY4" fmla="*/ 195961 h 195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96" h="195961">
                    <a:moveTo>
                      <a:pt x="61432" y="195961"/>
                    </a:moveTo>
                    <a:lnTo>
                      <a:pt x="127096" y="195961"/>
                    </a:lnTo>
                    <a:cubicBezTo>
                      <a:pt x="125031" y="119869"/>
                      <a:pt x="94780" y="51107"/>
                      <a:pt x="45841" y="0"/>
                    </a:cubicBezTo>
                    <a:lnTo>
                      <a:pt x="0" y="45841"/>
                    </a:lnTo>
                    <a:cubicBezTo>
                      <a:pt x="36446" y="85488"/>
                      <a:pt x="59367" y="137627"/>
                      <a:pt x="61432" y="195961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72CE4B0A-72D7-663C-9ADB-567F45B7A2AF}"/>
                  </a:ext>
                </a:extLst>
              </p:cNvPr>
              <p:cNvSpPr/>
              <p:nvPr/>
            </p:nvSpPr>
            <p:spPr>
              <a:xfrm>
                <a:off x="4563102" y="3152618"/>
                <a:ext cx="429297" cy="429298"/>
              </a:xfrm>
              <a:custGeom>
                <a:avLst/>
                <a:gdLst>
                  <a:gd name="connsiteX0" fmla="*/ 429298 w 429297"/>
                  <a:gd name="connsiteY0" fmla="*/ 214649 h 429298"/>
                  <a:gd name="connsiteX1" fmla="*/ 214649 w 429297"/>
                  <a:gd name="connsiteY1" fmla="*/ 0 h 429298"/>
                  <a:gd name="connsiteX2" fmla="*/ 0 w 429297"/>
                  <a:gd name="connsiteY2" fmla="*/ 214649 h 429298"/>
                  <a:gd name="connsiteX3" fmla="*/ 214649 w 429297"/>
                  <a:gd name="connsiteY3" fmla="*/ 429298 h 429298"/>
                  <a:gd name="connsiteX4" fmla="*/ 429298 w 429297"/>
                  <a:gd name="connsiteY4" fmla="*/ 214649 h 429298"/>
                  <a:gd name="connsiteX5" fmla="*/ 110370 w 429297"/>
                  <a:gd name="connsiteY5" fmla="*/ 214649 h 429298"/>
                  <a:gd name="connsiteX6" fmla="*/ 84352 w 429297"/>
                  <a:gd name="connsiteY6" fmla="*/ 214649 h 429298"/>
                  <a:gd name="connsiteX7" fmla="*/ 84352 w 429297"/>
                  <a:gd name="connsiteY7" fmla="*/ 188528 h 429298"/>
                  <a:gd name="connsiteX8" fmla="*/ 110370 w 429297"/>
                  <a:gd name="connsiteY8" fmla="*/ 188528 h 429298"/>
                  <a:gd name="connsiteX9" fmla="*/ 110370 w 429297"/>
                  <a:gd name="connsiteY9" fmla="*/ 214649 h 429298"/>
                  <a:gd name="connsiteX10" fmla="*/ 299001 w 429297"/>
                  <a:gd name="connsiteY10" fmla="*/ 318824 h 429298"/>
                  <a:gd name="connsiteX11" fmla="*/ 292703 w 429297"/>
                  <a:gd name="connsiteY11" fmla="*/ 325122 h 429298"/>
                  <a:gd name="connsiteX12" fmla="*/ 136388 w 429297"/>
                  <a:gd name="connsiteY12" fmla="*/ 325122 h 429298"/>
                  <a:gd name="connsiteX13" fmla="*/ 130090 w 429297"/>
                  <a:gd name="connsiteY13" fmla="*/ 318824 h 429298"/>
                  <a:gd name="connsiteX14" fmla="*/ 130090 w 429297"/>
                  <a:gd name="connsiteY14" fmla="*/ 266685 h 429298"/>
                  <a:gd name="connsiteX15" fmla="*/ 185327 w 429297"/>
                  <a:gd name="connsiteY15" fmla="*/ 187495 h 429298"/>
                  <a:gd name="connsiteX16" fmla="*/ 156108 w 429297"/>
                  <a:gd name="connsiteY16" fmla="*/ 136388 h 429298"/>
                  <a:gd name="connsiteX17" fmla="*/ 214442 w 429297"/>
                  <a:gd name="connsiteY17" fmla="*/ 78054 h 429298"/>
                  <a:gd name="connsiteX18" fmla="*/ 272777 w 429297"/>
                  <a:gd name="connsiteY18" fmla="*/ 136388 h 429298"/>
                  <a:gd name="connsiteX19" fmla="*/ 243558 w 429297"/>
                  <a:gd name="connsiteY19" fmla="*/ 187495 h 429298"/>
                  <a:gd name="connsiteX20" fmla="*/ 298795 w 429297"/>
                  <a:gd name="connsiteY20" fmla="*/ 266685 h 429298"/>
                  <a:gd name="connsiteX21" fmla="*/ 298795 w 429297"/>
                  <a:gd name="connsiteY21" fmla="*/ 318824 h 429298"/>
                  <a:gd name="connsiteX22" fmla="*/ 344843 w 429297"/>
                  <a:gd name="connsiteY22" fmla="*/ 214649 h 429298"/>
                  <a:gd name="connsiteX23" fmla="*/ 318825 w 429297"/>
                  <a:gd name="connsiteY23" fmla="*/ 214649 h 429298"/>
                  <a:gd name="connsiteX24" fmla="*/ 318825 w 429297"/>
                  <a:gd name="connsiteY24" fmla="*/ 188528 h 429298"/>
                  <a:gd name="connsiteX25" fmla="*/ 344843 w 429297"/>
                  <a:gd name="connsiteY25" fmla="*/ 188528 h 429298"/>
                  <a:gd name="connsiteX26" fmla="*/ 344843 w 429297"/>
                  <a:gd name="connsiteY26" fmla="*/ 214649 h 429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29297" h="429298">
                    <a:moveTo>
                      <a:pt x="429298" y="214649"/>
                    </a:moveTo>
                    <a:cubicBezTo>
                      <a:pt x="429298" y="95813"/>
                      <a:pt x="332350" y="0"/>
                      <a:pt x="214649" y="0"/>
                    </a:cubicBezTo>
                    <a:cubicBezTo>
                      <a:pt x="96845" y="0"/>
                      <a:pt x="0" y="96948"/>
                      <a:pt x="0" y="214649"/>
                    </a:cubicBezTo>
                    <a:cubicBezTo>
                      <a:pt x="0" y="332453"/>
                      <a:pt x="96948" y="429298"/>
                      <a:pt x="214649" y="429298"/>
                    </a:cubicBezTo>
                    <a:cubicBezTo>
                      <a:pt x="332350" y="429298"/>
                      <a:pt x="429298" y="333382"/>
                      <a:pt x="429298" y="214649"/>
                    </a:cubicBezTo>
                    <a:close/>
                    <a:moveTo>
                      <a:pt x="110370" y="214649"/>
                    </a:moveTo>
                    <a:lnTo>
                      <a:pt x="84352" y="214649"/>
                    </a:lnTo>
                    <a:lnTo>
                      <a:pt x="84352" y="188528"/>
                    </a:lnTo>
                    <a:lnTo>
                      <a:pt x="110370" y="188528"/>
                    </a:lnTo>
                    <a:lnTo>
                      <a:pt x="110370" y="214649"/>
                    </a:lnTo>
                    <a:close/>
                    <a:moveTo>
                      <a:pt x="299001" y="318824"/>
                    </a:moveTo>
                    <a:cubicBezTo>
                      <a:pt x="299001" y="321922"/>
                      <a:pt x="295904" y="325122"/>
                      <a:pt x="292703" y="325122"/>
                    </a:cubicBezTo>
                    <a:lnTo>
                      <a:pt x="136388" y="325122"/>
                    </a:lnTo>
                    <a:cubicBezTo>
                      <a:pt x="133291" y="325122"/>
                      <a:pt x="130090" y="322025"/>
                      <a:pt x="130090" y="318824"/>
                    </a:cubicBezTo>
                    <a:lnTo>
                      <a:pt x="130090" y="266685"/>
                    </a:lnTo>
                    <a:cubicBezTo>
                      <a:pt x="130090" y="230239"/>
                      <a:pt x="153011" y="198955"/>
                      <a:pt x="185327" y="187495"/>
                    </a:cubicBezTo>
                    <a:cubicBezTo>
                      <a:pt x="167569" y="177067"/>
                      <a:pt x="156108" y="158277"/>
                      <a:pt x="156108" y="136388"/>
                    </a:cubicBezTo>
                    <a:cubicBezTo>
                      <a:pt x="156108" y="104072"/>
                      <a:pt x="182127" y="78054"/>
                      <a:pt x="214442" y="78054"/>
                    </a:cubicBezTo>
                    <a:cubicBezTo>
                      <a:pt x="246759" y="78054"/>
                      <a:pt x="272777" y="104072"/>
                      <a:pt x="272777" y="136388"/>
                    </a:cubicBezTo>
                    <a:cubicBezTo>
                      <a:pt x="272777" y="158277"/>
                      <a:pt x="261316" y="177067"/>
                      <a:pt x="243558" y="187495"/>
                    </a:cubicBezTo>
                    <a:cubicBezTo>
                      <a:pt x="275874" y="198955"/>
                      <a:pt x="298795" y="230239"/>
                      <a:pt x="298795" y="266685"/>
                    </a:cubicBezTo>
                    <a:lnTo>
                      <a:pt x="298795" y="318824"/>
                    </a:lnTo>
                    <a:close/>
                    <a:moveTo>
                      <a:pt x="344843" y="214649"/>
                    </a:moveTo>
                    <a:lnTo>
                      <a:pt x="318825" y="214649"/>
                    </a:lnTo>
                    <a:lnTo>
                      <a:pt x="318825" y="188528"/>
                    </a:lnTo>
                    <a:lnTo>
                      <a:pt x="344843" y="188528"/>
                    </a:lnTo>
                    <a:lnTo>
                      <a:pt x="344843" y="214649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6" name="Graphic 3">
              <a:extLst>
                <a:ext uri="{FF2B5EF4-FFF2-40B4-BE49-F238E27FC236}">
                  <a16:creationId xmlns:a16="http://schemas.microsoft.com/office/drawing/2014/main" id="{32FC3312-4F9F-F689-B97B-C30B4244062F}"/>
                </a:ext>
              </a:extLst>
            </p:cNvPr>
            <p:cNvGrpSpPr/>
            <p:nvPr/>
          </p:nvGrpSpPr>
          <p:grpSpPr>
            <a:xfrm>
              <a:off x="2970843" y="3003093"/>
              <a:ext cx="667222" cy="667223"/>
              <a:chOff x="3159675" y="3061865"/>
              <a:chExt cx="611837" cy="611837"/>
            </a:xfrm>
            <a:grpFill/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7AACB4E9-4365-BC61-5177-EC706B3F42AB}"/>
                  </a:ext>
                </a:extLst>
              </p:cNvPr>
              <p:cNvSpPr/>
              <p:nvPr/>
            </p:nvSpPr>
            <p:spPr>
              <a:xfrm>
                <a:off x="3706467" y="3061865"/>
                <a:ext cx="64632" cy="64632"/>
              </a:xfrm>
              <a:custGeom>
                <a:avLst/>
                <a:gdLst>
                  <a:gd name="connsiteX0" fmla="*/ 32316 w 64632"/>
                  <a:gd name="connsiteY0" fmla="*/ 64632 h 64632"/>
                  <a:gd name="connsiteX1" fmla="*/ 64632 w 64632"/>
                  <a:gd name="connsiteY1" fmla="*/ 32316 h 64632"/>
                  <a:gd name="connsiteX2" fmla="*/ 32316 w 64632"/>
                  <a:gd name="connsiteY2" fmla="*/ 0 h 64632"/>
                  <a:gd name="connsiteX3" fmla="*/ 0 w 64632"/>
                  <a:gd name="connsiteY3" fmla="*/ 32316 h 64632"/>
                  <a:gd name="connsiteX4" fmla="*/ 32316 w 64632"/>
                  <a:gd name="connsiteY4" fmla="*/ 64632 h 64632"/>
                  <a:gd name="connsiteX5" fmla="*/ 32316 w 64632"/>
                  <a:gd name="connsiteY5" fmla="*/ 12493 h 64632"/>
                  <a:gd name="connsiteX6" fmla="*/ 52139 w 64632"/>
                  <a:gd name="connsiteY6" fmla="*/ 32316 h 64632"/>
                  <a:gd name="connsiteX7" fmla="*/ 32316 w 64632"/>
                  <a:gd name="connsiteY7" fmla="*/ 52139 h 64632"/>
                  <a:gd name="connsiteX8" fmla="*/ 12493 w 64632"/>
                  <a:gd name="connsiteY8" fmla="*/ 32316 h 64632"/>
                  <a:gd name="connsiteX9" fmla="*/ 32316 w 64632"/>
                  <a:gd name="connsiteY9" fmla="*/ 12493 h 64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632" h="64632">
                    <a:moveTo>
                      <a:pt x="32316" y="64632"/>
                    </a:moveTo>
                    <a:cubicBezTo>
                      <a:pt x="50075" y="64632"/>
                      <a:pt x="64632" y="50075"/>
                      <a:pt x="64632" y="32316"/>
                    </a:cubicBezTo>
                    <a:cubicBezTo>
                      <a:pt x="64632" y="14558"/>
                      <a:pt x="50075" y="0"/>
                      <a:pt x="32316" y="0"/>
                    </a:cubicBezTo>
                    <a:cubicBezTo>
                      <a:pt x="14558" y="0"/>
                      <a:pt x="0" y="14558"/>
                      <a:pt x="0" y="32316"/>
                    </a:cubicBezTo>
                    <a:cubicBezTo>
                      <a:pt x="0" y="50075"/>
                      <a:pt x="13525" y="64632"/>
                      <a:pt x="32316" y="64632"/>
                    </a:cubicBezTo>
                    <a:close/>
                    <a:moveTo>
                      <a:pt x="32316" y="12493"/>
                    </a:moveTo>
                    <a:cubicBezTo>
                      <a:pt x="42744" y="12493"/>
                      <a:pt x="52139" y="20856"/>
                      <a:pt x="52139" y="32316"/>
                    </a:cubicBezTo>
                    <a:cubicBezTo>
                      <a:pt x="52139" y="43776"/>
                      <a:pt x="43776" y="52139"/>
                      <a:pt x="32316" y="52139"/>
                    </a:cubicBezTo>
                    <a:cubicBezTo>
                      <a:pt x="20856" y="52139"/>
                      <a:pt x="12493" y="43776"/>
                      <a:pt x="12493" y="32316"/>
                    </a:cubicBezTo>
                    <a:cubicBezTo>
                      <a:pt x="12493" y="20856"/>
                      <a:pt x="20856" y="12493"/>
                      <a:pt x="32316" y="12493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3D5AC7E4-6DA7-473D-94ED-4C16D818B943}"/>
                  </a:ext>
                </a:extLst>
              </p:cNvPr>
              <p:cNvSpPr/>
              <p:nvPr/>
            </p:nvSpPr>
            <p:spPr>
              <a:xfrm>
                <a:off x="3250015" y="3074461"/>
                <a:ext cx="116668" cy="116668"/>
              </a:xfrm>
              <a:custGeom>
                <a:avLst/>
                <a:gdLst>
                  <a:gd name="connsiteX0" fmla="*/ 58334 w 116668"/>
                  <a:gd name="connsiteY0" fmla="*/ 116668 h 116668"/>
                  <a:gd name="connsiteX1" fmla="*/ 116668 w 116668"/>
                  <a:gd name="connsiteY1" fmla="*/ 58334 h 116668"/>
                  <a:gd name="connsiteX2" fmla="*/ 58334 w 116668"/>
                  <a:gd name="connsiteY2" fmla="*/ 0 h 116668"/>
                  <a:gd name="connsiteX3" fmla="*/ 0 w 116668"/>
                  <a:gd name="connsiteY3" fmla="*/ 58334 h 116668"/>
                  <a:gd name="connsiteX4" fmla="*/ 58334 w 116668"/>
                  <a:gd name="connsiteY4" fmla="*/ 116668 h 116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668" h="116668">
                    <a:moveTo>
                      <a:pt x="58334" y="116668"/>
                    </a:moveTo>
                    <a:cubicBezTo>
                      <a:pt x="90650" y="116668"/>
                      <a:pt x="116668" y="90650"/>
                      <a:pt x="116668" y="58334"/>
                    </a:cubicBezTo>
                    <a:cubicBezTo>
                      <a:pt x="116668" y="26018"/>
                      <a:pt x="90650" y="0"/>
                      <a:pt x="58334" y="0"/>
                    </a:cubicBezTo>
                    <a:cubicBezTo>
                      <a:pt x="26018" y="0"/>
                      <a:pt x="0" y="26018"/>
                      <a:pt x="0" y="58334"/>
                    </a:cubicBezTo>
                    <a:cubicBezTo>
                      <a:pt x="0" y="90650"/>
                      <a:pt x="26018" y="116668"/>
                      <a:pt x="58334" y="116668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50374283-8200-EFB4-9A44-055D1B789366}"/>
                  </a:ext>
                </a:extLst>
              </p:cNvPr>
              <p:cNvSpPr/>
              <p:nvPr/>
            </p:nvSpPr>
            <p:spPr>
              <a:xfrm>
                <a:off x="3470859" y="3165008"/>
                <a:ext cx="39646" cy="39646"/>
              </a:xfrm>
              <a:custGeom>
                <a:avLst/>
                <a:gdLst>
                  <a:gd name="connsiteX0" fmla="*/ 19823 w 39646"/>
                  <a:gd name="connsiteY0" fmla="*/ 39647 h 39646"/>
                  <a:gd name="connsiteX1" fmla="*/ 39647 w 39646"/>
                  <a:gd name="connsiteY1" fmla="*/ 19823 h 39646"/>
                  <a:gd name="connsiteX2" fmla="*/ 19823 w 39646"/>
                  <a:gd name="connsiteY2" fmla="*/ 0 h 39646"/>
                  <a:gd name="connsiteX3" fmla="*/ 0 w 39646"/>
                  <a:gd name="connsiteY3" fmla="*/ 19823 h 39646"/>
                  <a:gd name="connsiteX4" fmla="*/ 19823 w 39646"/>
                  <a:gd name="connsiteY4" fmla="*/ 39647 h 39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46" h="39646">
                    <a:moveTo>
                      <a:pt x="19823" y="39647"/>
                    </a:moveTo>
                    <a:cubicBezTo>
                      <a:pt x="30251" y="39647"/>
                      <a:pt x="39647" y="31284"/>
                      <a:pt x="39647" y="19823"/>
                    </a:cubicBezTo>
                    <a:cubicBezTo>
                      <a:pt x="39647" y="8363"/>
                      <a:pt x="30251" y="0"/>
                      <a:pt x="19823" y="0"/>
                    </a:cubicBezTo>
                    <a:cubicBezTo>
                      <a:pt x="9395" y="0"/>
                      <a:pt x="0" y="9395"/>
                      <a:pt x="0" y="19823"/>
                    </a:cubicBezTo>
                    <a:cubicBezTo>
                      <a:pt x="103" y="30251"/>
                      <a:pt x="9395" y="39647"/>
                      <a:pt x="19823" y="39647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6F3D7FFC-97A8-1D60-9E5D-1E1176BB9BBE}"/>
                  </a:ext>
                </a:extLst>
              </p:cNvPr>
              <p:cNvSpPr/>
              <p:nvPr/>
            </p:nvSpPr>
            <p:spPr>
              <a:xfrm>
                <a:off x="3548913" y="3153341"/>
                <a:ext cx="143925" cy="454593"/>
              </a:xfrm>
              <a:custGeom>
                <a:avLst/>
                <a:gdLst>
                  <a:gd name="connsiteX0" fmla="*/ 72066 w 143925"/>
                  <a:gd name="connsiteY0" fmla="*/ 454593 h 454593"/>
                  <a:gd name="connsiteX1" fmla="*/ 143925 w 143925"/>
                  <a:gd name="connsiteY1" fmla="*/ 382734 h 454593"/>
                  <a:gd name="connsiteX2" fmla="*/ 78261 w 143925"/>
                  <a:gd name="connsiteY2" fmla="*/ 311907 h 454593"/>
                  <a:gd name="connsiteX3" fmla="*/ 78261 w 143925"/>
                  <a:gd name="connsiteY3" fmla="*/ 207731 h 454593"/>
                  <a:gd name="connsiteX4" fmla="*/ 136595 w 143925"/>
                  <a:gd name="connsiteY4" fmla="*/ 207731 h 454593"/>
                  <a:gd name="connsiteX5" fmla="*/ 142893 w 143925"/>
                  <a:gd name="connsiteY5" fmla="*/ 201434 h 454593"/>
                  <a:gd name="connsiteX6" fmla="*/ 136595 w 143925"/>
                  <a:gd name="connsiteY6" fmla="*/ 195136 h 454593"/>
                  <a:gd name="connsiteX7" fmla="*/ 78261 w 143925"/>
                  <a:gd name="connsiteY7" fmla="*/ 195136 h 454593"/>
                  <a:gd name="connsiteX8" fmla="*/ 78261 w 143925"/>
                  <a:gd name="connsiteY8" fmla="*/ 129471 h 454593"/>
                  <a:gd name="connsiteX9" fmla="*/ 124102 w 143925"/>
                  <a:gd name="connsiteY9" fmla="*/ 129471 h 454593"/>
                  <a:gd name="connsiteX10" fmla="*/ 130400 w 143925"/>
                  <a:gd name="connsiteY10" fmla="*/ 123173 h 454593"/>
                  <a:gd name="connsiteX11" fmla="*/ 124102 w 143925"/>
                  <a:gd name="connsiteY11" fmla="*/ 116875 h 454593"/>
                  <a:gd name="connsiteX12" fmla="*/ 78261 w 143925"/>
                  <a:gd name="connsiteY12" fmla="*/ 116875 h 454593"/>
                  <a:gd name="connsiteX13" fmla="*/ 78261 w 143925"/>
                  <a:gd name="connsiteY13" fmla="*/ 51210 h 454593"/>
                  <a:gd name="connsiteX14" fmla="*/ 136595 w 143925"/>
                  <a:gd name="connsiteY14" fmla="*/ 51210 h 454593"/>
                  <a:gd name="connsiteX15" fmla="*/ 142893 w 143925"/>
                  <a:gd name="connsiteY15" fmla="*/ 44912 h 454593"/>
                  <a:gd name="connsiteX16" fmla="*/ 136595 w 143925"/>
                  <a:gd name="connsiteY16" fmla="*/ 38614 h 454593"/>
                  <a:gd name="connsiteX17" fmla="*/ 78261 w 143925"/>
                  <a:gd name="connsiteY17" fmla="*/ 38614 h 454593"/>
                  <a:gd name="connsiteX18" fmla="*/ 78261 w 143925"/>
                  <a:gd name="connsiteY18" fmla="*/ 6298 h 454593"/>
                  <a:gd name="connsiteX19" fmla="*/ 71963 w 143925"/>
                  <a:gd name="connsiteY19" fmla="*/ 0 h 454593"/>
                  <a:gd name="connsiteX20" fmla="*/ 65665 w 143925"/>
                  <a:gd name="connsiteY20" fmla="*/ 6298 h 454593"/>
                  <a:gd name="connsiteX21" fmla="*/ 65665 w 143925"/>
                  <a:gd name="connsiteY21" fmla="*/ 312630 h 454593"/>
                  <a:gd name="connsiteX22" fmla="*/ 0 w 143925"/>
                  <a:gd name="connsiteY22" fmla="*/ 383457 h 454593"/>
                  <a:gd name="connsiteX23" fmla="*/ 72066 w 143925"/>
                  <a:gd name="connsiteY23" fmla="*/ 454593 h 454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43925" h="454593">
                    <a:moveTo>
                      <a:pt x="72066" y="454593"/>
                    </a:moveTo>
                    <a:cubicBezTo>
                      <a:pt x="111712" y="454593"/>
                      <a:pt x="143925" y="422277"/>
                      <a:pt x="143925" y="382734"/>
                    </a:cubicBezTo>
                    <a:cubicBezTo>
                      <a:pt x="143925" y="345256"/>
                      <a:pt x="114707" y="315005"/>
                      <a:pt x="78261" y="311907"/>
                    </a:cubicBezTo>
                    <a:lnTo>
                      <a:pt x="78261" y="207731"/>
                    </a:lnTo>
                    <a:lnTo>
                      <a:pt x="136595" y="207731"/>
                    </a:lnTo>
                    <a:cubicBezTo>
                      <a:pt x="139692" y="207731"/>
                      <a:pt x="142893" y="204634"/>
                      <a:pt x="142893" y="201434"/>
                    </a:cubicBezTo>
                    <a:cubicBezTo>
                      <a:pt x="142893" y="198336"/>
                      <a:pt x="139795" y="195136"/>
                      <a:pt x="136595" y="195136"/>
                    </a:cubicBezTo>
                    <a:lnTo>
                      <a:pt x="78261" y="195136"/>
                    </a:lnTo>
                    <a:lnTo>
                      <a:pt x="78261" y="129471"/>
                    </a:lnTo>
                    <a:lnTo>
                      <a:pt x="124102" y="129471"/>
                    </a:lnTo>
                    <a:cubicBezTo>
                      <a:pt x="127199" y="129471"/>
                      <a:pt x="130400" y="126374"/>
                      <a:pt x="130400" y="123173"/>
                    </a:cubicBezTo>
                    <a:cubicBezTo>
                      <a:pt x="130400" y="120075"/>
                      <a:pt x="127303" y="116875"/>
                      <a:pt x="124102" y="116875"/>
                    </a:cubicBezTo>
                    <a:lnTo>
                      <a:pt x="78261" y="116875"/>
                    </a:lnTo>
                    <a:lnTo>
                      <a:pt x="78261" y="51210"/>
                    </a:lnTo>
                    <a:lnTo>
                      <a:pt x="136595" y="51210"/>
                    </a:lnTo>
                    <a:cubicBezTo>
                      <a:pt x="139692" y="51210"/>
                      <a:pt x="142893" y="48113"/>
                      <a:pt x="142893" y="44912"/>
                    </a:cubicBezTo>
                    <a:cubicBezTo>
                      <a:pt x="142893" y="41815"/>
                      <a:pt x="139795" y="38614"/>
                      <a:pt x="136595" y="38614"/>
                    </a:cubicBezTo>
                    <a:lnTo>
                      <a:pt x="78261" y="38614"/>
                    </a:lnTo>
                    <a:lnTo>
                      <a:pt x="78261" y="6298"/>
                    </a:lnTo>
                    <a:cubicBezTo>
                      <a:pt x="78261" y="3201"/>
                      <a:pt x="75163" y="0"/>
                      <a:pt x="71963" y="0"/>
                    </a:cubicBezTo>
                    <a:cubicBezTo>
                      <a:pt x="68865" y="0"/>
                      <a:pt x="65665" y="3097"/>
                      <a:pt x="65665" y="6298"/>
                    </a:cubicBezTo>
                    <a:lnTo>
                      <a:pt x="65665" y="312630"/>
                    </a:lnTo>
                    <a:cubicBezTo>
                      <a:pt x="29219" y="315727"/>
                      <a:pt x="0" y="347011"/>
                      <a:pt x="0" y="383457"/>
                    </a:cubicBezTo>
                    <a:cubicBezTo>
                      <a:pt x="207" y="422277"/>
                      <a:pt x="32419" y="454593"/>
                      <a:pt x="72066" y="454593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3F679B82-467C-9007-B167-7FF4A664B152}"/>
                  </a:ext>
                </a:extLst>
              </p:cNvPr>
              <p:cNvSpPr/>
              <p:nvPr/>
            </p:nvSpPr>
            <p:spPr>
              <a:xfrm>
                <a:off x="3159675" y="3204654"/>
                <a:ext cx="611837" cy="469047"/>
              </a:xfrm>
              <a:custGeom>
                <a:avLst/>
                <a:gdLst>
                  <a:gd name="connsiteX0" fmla="*/ 605127 w 611837"/>
                  <a:gd name="connsiteY0" fmla="*/ 455419 h 469047"/>
                  <a:gd name="connsiteX1" fmla="*/ 233130 w 611837"/>
                  <a:gd name="connsiteY1" fmla="*/ 455419 h 469047"/>
                  <a:gd name="connsiteX2" fmla="*/ 233130 w 611837"/>
                  <a:gd name="connsiteY2" fmla="*/ 332453 h 469047"/>
                  <a:gd name="connsiteX3" fmla="*/ 233130 w 611837"/>
                  <a:gd name="connsiteY3" fmla="*/ 332453 h 469047"/>
                  <a:gd name="connsiteX4" fmla="*/ 233130 w 611837"/>
                  <a:gd name="connsiteY4" fmla="*/ 332453 h 469047"/>
                  <a:gd name="connsiteX5" fmla="*/ 233130 w 611837"/>
                  <a:gd name="connsiteY5" fmla="*/ 202156 h 469047"/>
                  <a:gd name="connsiteX6" fmla="*/ 239428 w 611837"/>
                  <a:gd name="connsiteY6" fmla="*/ 195858 h 469047"/>
                  <a:gd name="connsiteX7" fmla="*/ 245726 w 611837"/>
                  <a:gd name="connsiteY7" fmla="*/ 202156 h 469047"/>
                  <a:gd name="connsiteX8" fmla="*/ 245726 w 611837"/>
                  <a:gd name="connsiteY8" fmla="*/ 326155 h 469047"/>
                  <a:gd name="connsiteX9" fmla="*/ 285373 w 611837"/>
                  <a:gd name="connsiteY9" fmla="*/ 326155 h 469047"/>
                  <a:gd name="connsiteX10" fmla="*/ 285373 w 611837"/>
                  <a:gd name="connsiteY10" fmla="*/ 136492 h 469047"/>
                  <a:gd name="connsiteX11" fmla="*/ 148881 w 611837"/>
                  <a:gd name="connsiteY11" fmla="*/ 0 h 469047"/>
                  <a:gd name="connsiteX12" fmla="*/ 12390 w 611837"/>
                  <a:gd name="connsiteY12" fmla="*/ 136492 h 469047"/>
                  <a:gd name="connsiteX13" fmla="*/ 12390 w 611837"/>
                  <a:gd name="connsiteY13" fmla="*/ 325123 h 469047"/>
                  <a:gd name="connsiteX14" fmla="*/ 52036 w 611837"/>
                  <a:gd name="connsiteY14" fmla="*/ 325123 h 469047"/>
                  <a:gd name="connsiteX15" fmla="*/ 52036 w 611837"/>
                  <a:gd name="connsiteY15" fmla="*/ 202156 h 469047"/>
                  <a:gd name="connsiteX16" fmla="*/ 58334 w 611837"/>
                  <a:gd name="connsiteY16" fmla="*/ 195858 h 469047"/>
                  <a:gd name="connsiteX17" fmla="*/ 64632 w 611837"/>
                  <a:gd name="connsiteY17" fmla="*/ 202156 h 469047"/>
                  <a:gd name="connsiteX18" fmla="*/ 64632 w 611837"/>
                  <a:gd name="connsiteY18" fmla="*/ 456452 h 469047"/>
                  <a:gd name="connsiteX19" fmla="*/ 6298 w 611837"/>
                  <a:gd name="connsiteY19" fmla="*/ 456452 h 469047"/>
                  <a:gd name="connsiteX20" fmla="*/ 0 w 611837"/>
                  <a:gd name="connsiteY20" fmla="*/ 462750 h 469047"/>
                  <a:gd name="connsiteX21" fmla="*/ 6298 w 611837"/>
                  <a:gd name="connsiteY21" fmla="*/ 469048 h 469047"/>
                  <a:gd name="connsiteX22" fmla="*/ 605539 w 611837"/>
                  <a:gd name="connsiteY22" fmla="*/ 469048 h 469047"/>
                  <a:gd name="connsiteX23" fmla="*/ 611838 w 611837"/>
                  <a:gd name="connsiteY23" fmla="*/ 462750 h 469047"/>
                  <a:gd name="connsiteX24" fmla="*/ 605127 w 611837"/>
                  <a:gd name="connsiteY24" fmla="*/ 455419 h 469047"/>
                  <a:gd name="connsiteX25" fmla="*/ 154973 w 611837"/>
                  <a:gd name="connsiteY25" fmla="*/ 455419 h 469047"/>
                  <a:gd name="connsiteX26" fmla="*/ 141447 w 611837"/>
                  <a:gd name="connsiteY26" fmla="*/ 455419 h 469047"/>
                  <a:gd name="connsiteX27" fmla="*/ 141447 w 611837"/>
                  <a:gd name="connsiteY27" fmla="*/ 280314 h 469047"/>
                  <a:gd name="connsiteX28" fmla="*/ 147745 w 611837"/>
                  <a:gd name="connsiteY28" fmla="*/ 274016 h 469047"/>
                  <a:gd name="connsiteX29" fmla="*/ 154043 w 611837"/>
                  <a:gd name="connsiteY29" fmla="*/ 280314 h 469047"/>
                  <a:gd name="connsiteX30" fmla="*/ 154043 w 611837"/>
                  <a:gd name="connsiteY30" fmla="*/ 455419 h 469047"/>
                  <a:gd name="connsiteX31" fmla="*/ 154973 w 611837"/>
                  <a:gd name="connsiteY31" fmla="*/ 455419 h 469047"/>
                  <a:gd name="connsiteX32" fmla="*/ 162200 w 611837"/>
                  <a:gd name="connsiteY32" fmla="*/ 228278 h 469047"/>
                  <a:gd name="connsiteX33" fmla="*/ 136182 w 611837"/>
                  <a:gd name="connsiteY33" fmla="*/ 228278 h 469047"/>
                  <a:gd name="connsiteX34" fmla="*/ 136182 w 611837"/>
                  <a:gd name="connsiteY34" fmla="*/ 202259 h 469047"/>
                  <a:gd name="connsiteX35" fmla="*/ 162200 w 611837"/>
                  <a:gd name="connsiteY35" fmla="*/ 202259 h 469047"/>
                  <a:gd name="connsiteX36" fmla="*/ 162200 w 611837"/>
                  <a:gd name="connsiteY36" fmla="*/ 228278 h 469047"/>
                  <a:gd name="connsiteX37" fmla="*/ 162200 w 611837"/>
                  <a:gd name="connsiteY37" fmla="*/ 176138 h 469047"/>
                  <a:gd name="connsiteX38" fmla="*/ 136182 w 611837"/>
                  <a:gd name="connsiteY38" fmla="*/ 176138 h 469047"/>
                  <a:gd name="connsiteX39" fmla="*/ 136182 w 611837"/>
                  <a:gd name="connsiteY39" fmla="*/ 150120 h 469047"/>
                  <a:gd name="connsiteX40" fmla="*/ 162200 w 611837"/>
                  <a:gd name="connsiteY40" fmla="*/ 150120 h 469047"/>
                  <a:gd name="connsiteX41" fmla="*/ 162200 w 611837"/>
                  <a:gd name="connsiteY41" fmla="*/ 176138 h 469047"/>
                  <a:gd name="connsiteX42" fmla="*/ 162200 w 611837"/>
                  <a:gd name="connsiteY42" fmla="*/ 123999 h 469047"/>
                  <a:gd name="connsiteX43" fmla="*/ 136182 w 611837"/>
                  <a:gd name="connsiteY43" fmla="*/ 123999 h 469047"/>
                  <a:gd name="connsiteX44" fmla="*/ 136182 w 611837"/>
                  <a:gd name="connsiteY44" fmla="*/ 97981 h 469047"/>
                  <a:gd name="connsiteX45" fmla="*/ 162200 w 611837"/>
                  <a:gd name="connsiteY45" fmla="*/ 97981 h 469047"/>
                  <a:gd name="connsiteX46" fmla="*/ 162200 w 611837"/>
                  <a:gd name="connsiteY46" fmla="*/ 123999 h 469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611837" h="469047">
                    <a:moveTo>
                      <a:pt x="605127" y="455419"/>
                    </a:moveTo>
                    <a:lnTo>
                      <a:pt x="233130" y="455419"/>
                    </a:lnTo>
                    <a:lnTo>
                      <a:pt x="233130" y="332453"/>
                    </a:lnTo>
                    <a:lnTo>
                      <a:pt x="233130" y="332453"/>
                    </a:lnTo>
                    <a:lnTo>
                      <a:pt x="233130" y="332453"/>
                    </a:lnTo>
                    <a:lnTo>
                      <a:pt x="233130" y="202156"/>
                    </a:lnTo>
                    <a:cubicBezTo>
                      <a:pt x="233130" y="199059"/>
                      <a:pt x="236227" y="195858"/>
                      <a:pt x="239428" y="195858"/>
                    </a:cubicBezTo>
                    <a:cubicBezTo>
                      <a:pt x="242525" y="195858"/>
                      <a:pt x="245726" y="198956"/>
                      <a:pt x="245726" y="202156"/>
                    </a:cubicBezTo>
                    <a:lnTo>
                      <a:pt x="245726" y="326155"/>
                    </a:lnTo>
                    <a:lnTo>
                      <a:pt x="285373" y="326155"/>
                    </a:lnTo>
                    <a:lnTo>
                      <a:pt x="285373" y="136492"/>
                    </a:lnTo>
                    <a:cubicBezTo>
                      <a:pt x="285373" y="61432"/>
                      <a:pt x="223838" y="0"/>
                      <a:pt x="148881" y="0"/>
                    </a:cubicBezTo>
                    <a:cubicBezTo>
                      <a:pt x="73924" y="0"/>
                      <a:pt x="12390" y="61535"/>
                      <a:pt x="12390" y="136492"/>
                    </a:cubicBezTo>
                    <a:lnTo>
                      <a:pt x="12390" y="325123"/>
                    </a:lnTo>
                    <a:lnTo>
                      <a:pt x="52036" y="325123"/>
                    </a:lnTo>
                    <a:lnTo>
                      <a:pt x="52036" y="202156"/>
                    </a:lnTo>
                    <a:cubicBezTo>
                      <a:pt x="52036" y="199059"/>
                      <a:pt x="55133" y="195858"/>
                      <a:pt x="58334" y="195858"/>
                    </a:cubicBezTo>
                    <a:cubicBezTo>
                      <a:pt x="61432" y="195858"/>
                      <a:pt x="64632" y="198956"/>
                      <a:pt x="64632" y="202156"/>
                    </a:cubicBezTo>
                    <a:lnTo>
                      <a:pt x="64632" y="456452"/>
                    </a:lnTo>
                    <a:lnTo>
                      <a:pt x="6298" y="456452"/>
                    </a:lnTo>
                    <a:cubicBezTo>
                      <a:pt x="3201" y="456452"/>
                      <a:pt x="0" y="459549"/>
                      <a:pt x="0" y="462750"/>
                    </a:cubicBezTo>
                    <a:cubicBezTo>
                      <a:pt x="0" y="465847"/>
                      <a:pt x="3097" y="469048"/>
                      <a:pt x="6298" y="469048"/>
                    </a:cubicBezTo>
                    <a:lnTo>
                      <a:pt x="605539" y="469048"/>
                    </a:lnTo>
                    <a:cubicBezTo>
                      <a:pt x="608637" y="469048"/>
                      <a:pt x="611838" y="465951"/>
                      <a:pt x="611838" y="462750"/>
                    </a:cubicBezTo>
                    <a:cubicBezTo>
                      <a:pt x="611425" y="459549"/>
                      <a:pt x="608224" y="455419"/>
                      <a:pt x="605127" y="455419"/>
                    </a:cubicBezTo>
                    <a:close/>
                    <a:moveTo>
                      <a:pt x="154973" y="455419"/>
                    </a:moveTo>
                    <a:lnTo>
                      <a:pt x="141447" y="455419"/>
                    </a:lnTo>
                    <a:lnTo>
                      <a:pt x="141447" y="280314"/>
                    </a:lnTo>
                    <a:cubicBezTo>
                      <a:pt x="141447" y="277216"/>
                      <a:pt x="144545" y="274016"/>
                      <a:pt x="147745" y="274016"/>
                    </a:cubicBezTo>
                    <a:cubicBezTo>
                      <a:pt x="150843" y="274016"/>
                      <a:pt x="154043" y="277113"/>
                      <a:pt x="154043" y="280314"/>
                    </a:cubicBezTo>
                    <a:lnTo>
                      <a:pt x="154043" y="455419"/>
                    </a:lnTo>
                    <a:lnTo>
                      <a:pt x="154973" y="455419"/>
                    </a:lnTo>
                    <a:close/>
                    <a:moveTo>
                      <a:pt x="162200" y="228278"/>
                    </a:moveTo>
                    <a:lnTo>
                      <a:pt x="136182" y="228278"/>
                    </a:lnTo>
                    <a:lnTo>
                      <a:pt x="136182" y="202259"/>
                    </a:lnTo>
                    <a:lnTo>
                      <a:pt x="162200" y="202259"/>
                    </a:lnTo>
                    <a:lnTo>
                      <a:pt x="162200" y="228278"/>
                    </a:lnTo>
                    <a:close/>
                    <a:moveTo>
                      <a:pt x="162200" y="176138"/>
                    </a:moveTo>
                    <a:lnTo>
                      <a:pt x="136182" y="176138"/>
                    </a:lnTo>
                    <a:lnTo>
                      <a:pt x="136182" y="150120"/>
                    </a:lnTo>
                    <a:lnTo>
                      <a:pt x="162200" y="150120"/>
                    </a:lnTo>
                    <a:lnTo>
                      <a:pt x="162200" y="176138"/>
                    </a:lnTo>
                    <a:close/>
                    <a:moveTo>
                      <a:pt x="162200" y="123999"/>
                    </a:moveTo>
                    <a:lnTo>
                      <a:pt x="136182" y="123999"/>
                    </a:lnTo>
                    <a:lnTo>
                      <a:pt x="136182" y="97981"/>
                    </a:lnTo>
                    <a:lnTo>
                      <a:pt x="162200" y="97981"/>
                    </a:lnTo>
                    <a:lnTo>
                      <a:pt x="162200" y="123999"/>
                    </a:ln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aphic 3">
              <a:extLst>
                <a:ext uri="{FF2B5EF4-FFF2-40B4-BE49-F238E27FC236}">
                  <a16:creationId xmlns:a16="http://schemas.microsoft.com/office/drawing/2014/main" id="{12A784C5-5810-75B8-0FD4-D6681C778A54}"/>
                </a:ext>
              </a:extLst>
            </p:cNvPr>
            <p:cNvGrpSpPr/>
            <p:nvPr/>
          </p:nvGrpSpPr>
          <p:grpSpPr>
            <a:xfrm>
              <a:off x="1538441" y="3003205"/>
              <a:ext cx="667222" cy="665984"/>
              <a:chOff x="1846175" y="3061968"/>
              <a:chExt cx="611837" cy="610701"/>
            </a:xfrm>
            <a:grpFill/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B9A6AD9B-2DB6-BB3A-E987-74B1526973E5}"/>
                  </a:ext>
                </a:extLst>
              </p:cNvPr>
              <p:cNvSpPr/>
              <p:nvPr/>
            </p:nvSpPr>
            <p:spPr>
              <a:xfrm>
                <a:off x="1846175" y="3503759"/>
                <a:ext cx="611837" cy="168910"/>
              </a:xfrm>
              <a:custGeom>
                <a:avLst/>
                <a:gdLst>
                  <a:gd name="connsiteX0" fmla="*/ 605540 w 611837"/>
                  <a:gd name="connsiteY0" fmla="*/ 78158 h 168910"/>
                  <a:gd name="connsiteX1" fmla="*/ 429401 w 611837"/>
                  <a:gd name="connsiteY1" fmla="*/ 78158 h 168910"/>
                  <a:gd name="connsiteX2" fmla="*/ 429401 w 611837"/>
                  <a:gd name="connsiteY2" fmla="*/ 6298 h 168910"/>
                  <a:gd name="connsiteX3" fmla="*/ 423103 w 611837"/>
                  <a:gd name="connsiteY3" fmla="*/ 0 h 168910"/>
                  <a:gd name="connsiteX4" fmla="*/ 188734 w 611837"/>
                  <a:gd name="connsiteY4" fmla="*/ 0 h 168910"/>
                  <a:gd name="connsiteX5" fmla="*/ 182436 w 611837"/>
                  <a:gd name="connsiteY5" fmla="*/ 6298 h 168910"/>
                  <a:gd name="connsiteX6" fmla="*/ 182436 w 611837"/>
                  <a:gd name="connsiteY6" fmla="*/ 78158 h 168910"/>
                  <a:gd name="connsiteX7" fmla="*/ 6298 w 611837"/>
                  <a:gd name="connsiteY7" fmla="*/ 78158 h 168910"/>
                  <a:gd name="connsiteX8" fmla="*/ 0 w 611837"/>
                  <a:gd name="connsiteY8" fmla="*/ 84455 h 168910"/>
                  <a:gd name="connsiteX9" fmla="*/ 0 w 611837"/>
                  <a:gd name="connsiteY9" fmla="*/ 162613 h 168910"/>
                  <a:gd name="connsiteX10" fmla="*/ 6298 w 611837"/>
                  <a:gd name="connsiteY10" fmla="*/ 168911 h 168910"/>
                  <a:gd name="connsiteX11" fmla="*/ 605540 w 611837"/>
                  <a:gd name="connsiteY11" fmla="*/ 168911 h 168910"/>
                  <a:gd name="connsiteX12" fmla="*/ 611838 w 611837"/>
                  <a:gd name="connsiteY12" fmla="*/ 162613 h 168910"/>
                  <a:gd name="connsiteX13" fmla="*/ 611838 w 611837"/>
                  <a:gd name="connsiteY13" fmla="*/ 84455 h 168910"/>
                  <a:gd name="connsiteX14" fmla="*/ 605540 w 611837"/>
                  <a:gd name="connsiteY14" fmla="*/ 78158 h 168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11837" h="168910">
                    <a:moveTo>
                      <a:pt x="605540" y="78158"/>
                    </a:moveTo>
                    <a:lnTo>
                      <a:pt x="429401" y="78158"/>
                    </a:lnTo>
                    <a:lnTo>
                      <a:pt x="429401" y="6298"/>
                    </a:lnTo>
                    <a:cubicBezTo>
                      <a:pt x="429401" y="3201"/>
                      <a:pt x="426304" y="0"/>
                      <a:pt x="423103" y="0"/>
                    </a:cubicBezTo>
                    <a:lnTo>
                      <a:pt x="188734" y="0"/>
                    </a:lnTo>
                    <a:cubicBezTo>
                      <a:pt x="185637" y="0"/>
                      <a:pt x="182436" y="3097"/>
                      <a:pt x="182436" y="6298"/>
                    </a:cubicBezTo>
                    <a:lnTo>
                      <a:pt x="182436" y="78158"/>
                    </a:lnTo>
                    <a:lnTo>
                      <a:pt x="6298" y="78158"/>
                    </a:lnTo>
                    <a:cubicBezTo>
                      <a:pt x="3201" y="78158"/>
                      <a:pt x="0" y="81255"/>
                      <a:pt x="0" y="84455"/>
                    </a:cubicBezTo>
                    <a:lnTo>
                      <a:pt x="0" y="162613"/>
                    </a:lnTo>
                    <a:cubicBezTo>
                      <a:pt x="0" y="165710"/>
                      <a:pt x="3097" y="168911"/>
                      <a:pt x="6298" y="168911"/>
                    </a:cubicBezTo>
                    <a:lnTo>
                      <a:pt x="605540" y="168911"/>
                    </a:lnTo>
                    <a:cubicBezTo>
                      <a:pt x="608637" y="168911"/>
                      <a:pt x="611838" y="165814"/>
                      <a:pt x="611838" y="162613"/>
                    </a:cubicBezTo>
                    <a:lnTo>
                      <a:pt x="611838" y="84455"/>
                    </a:lnTo>
                    <a:cubicBezTo>
                      <a:pt x="611838" y="81255"/>
                      <a:pt x="608637" y="78158"/>
                      <a:pt x="605540" y="78158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27229CA1-F427-5233-0597-0509E16D742C}"/>
                  </a:ext>
                </a:extLst>
              </p:cNvPr>
              <p:cNvSpPr/>
              <p:nvPr/>
            </p:nvSpPr>
            <p:spPr>
              <a:xfrm>
                <a:off x="2040839" y="3061968"/>
                <a:ext cx="222096" cy="389754"/>
              </a:xfrm>
              <a:custGeom>
                <a:avLst/>
                <a:gdLst>
                  <a:gd name="connsiteX0" fmla="*/ 6563 w 222096"/>
                  <a:gd name="connsiteY0" fmla="*/ 142686 h 389754"/>
                  <a:gd name="connsiteX1" fmla="*/ 38879 w 222096"/>
                  <a:gd name="connsiteY1" fmla="*/ 142686 h 389754"/>
                  <a:gd name="connsiteX2" fmla="*/ 38879 w 222096"/>
                  <a:gd name="connsiteY2" fmla="*/ 383457 h 389754"/>
                  <a:gd name="connsiteX3" fmla="*/ 45177 w 222096"/>
                  <a:gd name="connsiteY3" fmla="*/ 389755 h 389754"/>
                  <a:gd name="connsiteX4" fmla="*/ 51475 w 222096"/>
                  <a:gd name="connsiteY4" fmla="*/ 383457 h 389754"/>
                  <a:gd name="connsiteX5" fmla="*/ 51475 w 222096"/>
                  <a:gd name="connsiteY5" fmla="*/ 136491 h 389754"/>
                  <a:gd name="connsiteX6" fmla="*/ 45177 w 222096"/>
                  <a:gd name="connsiteY6" fmla="*/ 130194 h 389754"/>
                  <a:gd name="connsiteX7" fmla="*/ 20192 w 222096"/>
                  <a:gd name="connsiteY7" fmla="*/ 130194 h 389754"/>
                  <a:gd name="connsiteX8" fmla="*/ 110842 w 222096"/>
                  <a:gd name="connsiteY8" fmla="*/ 16623 h 389754"/>
                  <a:gd name="connsiteX9" fmla="*/ 201492 w 222096"/>
                  <a:gd name="connsiteY9" fmla="*/ 130194 h 389754"/>
                  <a:gd name="connsiteX10" fmla="*/ 176507 w 222096"/>
                  <a:gd name="connsiteY10" fmla="*/ 130194 h 389754"/>
                  <a:gd name="connsiteX11" fmla="*/ 170209 w 222096"/>
                  <a:gd name="connsiteY11" fmla="*/ 136491 h 389754"/>
                  <a:gd name="connsiteX12" fmla="*/ 170209 w 222096"/>
                  <a:gd name="connsiteY12" fmla="*/ 331421 h 389754"/>
                  <a:gd name="connsiteX13" fmla="*/ 176507 w 222096"/>
                  <a:gd name="connsiteY13" fmla="*/ 337719 h 389754"/>
                  <a:gd name="connsiteX14" fmla="*/ 182805 w 222096"/>
                  <a:gd name="connsiteY14" fmla="*/ 331421 h 389754"/>
                  <a:gd name="connsiteX15" fmla="*/ 182805 w 222096"/>
                  <a:gd name="connsiteY15" fmla="*/ 142789 h 389754"/>
                  <a:gd name="connsiteX16" fmla="*/ 215121 w 222096"/>
                  <a:gd name="connsiteY16" fmla="*/ 142789 h 389754"/>
                  <a:gd name="connsiteX17" fmla="*/ 221419 w 222096"/>
                  <a:gd name="connsiteY17" fmla="*/ 138660 h 389754"/>
                  <a:gd name="connsiteX18" fmla="*/ 220386 w 222096"/>
                  <a:gd name="connsiteY18" fmla="*/ 131329 h 389754"/>
                  <a:gd name="connsiteX19" fmla="*/ 116211 w 222096"/>
                  <a:gd name="connsiteY19" fmla="*/ 2065 h 389754"/>
                  <a:gd name="connsiteX20" fmla="*/ 111048 w 222096"/>
                  <a:gd name="connsiteY20" fmla="*/ 0 h 389754"/>
                  <a:gd name="connsiteX21" fmla="*/ 105886 w 222096"/>
                  <a:gd name="connsiteY21" fmla="*/ 2065 h 389754"/>
                  <a:gd name="connsiteX22" fmla="*/ 1711 w 222096"/>
                  <a:gd name="connsiteY22" fmla="*/ 132362 h 389754"/>
                  <a:gd name="connsiteX23" fmla="*/ 678 w 222096"/>
                  <a:gd name="connsiteY23" fmla="*/ 139692 h 389754"/>
                  <a:gd name="connsiteX24" fmla="*/ 6563 w 222096"/>
                  <a:gd name="connsiteY24" fmla="*/ 142686 h 389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22096" h="389754">
                    <a:moveTo>
                      <a:pt x="6563" y="142686"/>
                    </a:moveTo>
                    <a:lnTo>
                      <a:pt x="38879" y="142686"/>
                    </a:lnTo>
                    <a:lnTo>
                      <a:pt x="38879" y="383457"/>
                    </a:lnTo>
                    <a:cubicBezTo>
                      <a:pt x="38879" y="386554"/>
                      <a:pt x="41977" y="389755"/>
                      <a:pt x="45177" y="389755"/>
                    </a:cubicBezTo>
                    <a:cubicBezTo>
                      <a:pt x="48275" y="389755"/>
                      <a:pt x="51475" y="386657"/>
                      <a:pt x="51475" y="383457"/>
                    </a:cubicBezTo>
                    <a:lnTo>
                      <a:pt x="51475" y="136491"/>
                    </a:lnTo>
                    <a:cubicBezTo>
                      <a:pt x="51475" y="133394"/>
                      <a:pt x="48378" y="130194"/>
                      <a:pt x="45177" y="130194"/>
                    </a:cubicBezTo>
                    <a:lnTo>
                      <a:pt x="20192" y="130194"/>
                    </a:lnTo>
                    <a:lnTo>
                      <a:pt x="110842" y="16623"/>
                    </a:lnTo>
                    <a:lnTo>
                      <a:pt x="201492" y="130194"/>
                    </a:lnTo>
                    <a:lnTo>
                      <a:pt x="176507" y="130194"/>
                    </a:lnTo>
                    <a:cubicBezTo>
                      <a:pt x="173409" y="130194"/>
                      <a:pt x="170209" y="133291"/>
                      <a:pt x="170209" y="136491"/>
                    </a:cubicBezTo>
                    <a:lnTo>
                      <a:pt x="170209" y="331421"/>
                    </a:lnTo>
                    <a:cubicBezTo>
                      <a:pt x="170209" y="334518"/>
                      <a:pt x="173306" y="337719"/>
                      <a:pt x="176507" y="337719"/>
                    </a:cubicBezTo>
                    <a:cubicBezTo>
                      <a:pt x="179604" y="337719"/>
                      <a:pt x="182805" y="334621"/>
                      <a:pt x="182805" y="331421"/>
                    </a:cubicBezTo>
                    <a:lnTo>
                      <a:pt x="182805" y="142789"/>
                    </a:lnTo>
                    <a:lnTo>
                      <a:pt x="215121" y="142789"/>
                    </a:lnTo>
                    <a:cubicBezTo>
                      <a:pt x="217186" y="142789"/>
                      <a:pt x="220283" y="141757"/>
                      <a:pt x="221419" y="138660"/>
                    </a:cubicBezTo>
                    <a:cubicBezTo>
                      <a:pt x="222451" y="136595"/>
                      <a:pt x="222451" y="133497"/>
                      <a:pt x="220386" y="131329"/>
                    </a:cubicBezTo>
                    <a:lnTo>
                      <a:pt x="116211" y="2065"/>
                    </a:lnTo>
                    <a:cubicBezTo>
                      <a:pt x="115178" y="1032"/>
                      <a:pt x="113113" y="0"/>
                      <a:pt x="111048" y="0"/>
                    </a:cubicBezTo>
                    <a:cubicBezTo>
                      <a:pt x="108984" y="0"/>
                      <a:pt x="106919" y="1032"/>
                      <a:pt x="105886" y="2065"/>
                    </a:cubicBezTo>
                    <a:lnTo>
                      <a:pt x="1711" y="132362"/>
                    </a:lnTo>
                    <a:cubicBezTo>
                      <a:pt x="-354" y="134427"/>
                      <a:pt x="-354" y="136491"/>
                      <a:pt x="678" y="139692"/>
                    </a:cubicBezTo>
                    <a:cubicBezTo>
                      <a:pt x="1298" y="140621"/>
                      <a:pt x="4498" y="142686"/>
                      <a:pt x="6563" y="142686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E517E19-46F3-4F66-BB0D-ED88E567440B}"/>
                  </a:ext>
                </a:extLst>
              </p:cNvPr>
              <p:cNvSpPr/>
              <p:nvPr/>
            </p:nvSpPr>
            <p:spPr>
              <a:xfrm>
                <a:off x="1859133" y="3152618"/>
                <a:ext cx="168188" cy="389754"/>
              </a:xfrm>
              <a:custGeom>
                <a:avLst/>
                <a:gdLst>
                  <a:gd name="connsiteX0" fmla="*/ 5937 w 168188"/>
                  <a:gd name="connsiteY0" fmla="*/ 142686 h 389754"/>
                  <a:gd name="connsiteX1" fmla="*/ 28857 w 168188"/>
                  <a:gd name="connsiteY1" fmla="*/ 142686 h 389754"/>
                  <a:gd name="connsiteX2" fmla="*/ 28857 w 168188"/>
                  <a:gd name="connsiteY2" fmla="*/ 383457 h 389754"/>
                  <a:gd name="connsiteX3" fmla="*/ 35155 w 168188"/>
                  <a:gd name="connsiteY3" fmla="*/ 389755 h 389754"/>
                  <a:gd name="connsiteX4" fmla="*/ 41453 w 168188"/>
                  <a:gd name="connsiteY4" fmla="*/ 383457 h 389754"/>
                  <a:gd name="connsiteX5" fmla="*/ 41453 w 168188"/>
                  <a:gd name="connsiteY5" fmla="*/ 136492 h 389754"/>
                  <a:gd name="connsiteX6" fmla="*/ 35155 w 168188"/>
                  <a:gd name="connsiteY6" fmla="*/ 130194 h 389754"/>
                  <a:gd name="connsiteX7" fmla="*/ 17397 w 168188"/>
                  <a:gd name="connsiteY7" fmla="*/ 130194 h 389754"/>
                  <a:gd name="connsiteX8" fmla="*/ 84094 w 168188"/>
                  <a:gd name="connsiteY8" fmla="*/ 18688 h 389754"/>
                  <a:gd name="connsiteX9" fmla="*/ 150791 w 168188"/>
                  <a:gd name="connsiteY9" fmla="*/ 130194 h 389754"/>
                  <a:gd name="connsiteX10" fmla="*/ 133033 w 168188"/>
                  <a:gd name="connsiteY10" fmla="*/ 130194 h 389754"/>
                  <a:gd name="connsiteX11" fmla="*/ 126735 w 168188"/>
                  <a:gd name="connsiteY11" fmla="*/ 136492 h 389754"/>
                  <a:gd name="connsiteX12" fmla="*/ 126735 w 168188"/>
                  <a:gd name="connsiteY12" fmla="*/ 332453 h 389754"/>
                  <a:gd name="connsiteX13" fmla="*/ 133033 w 168188"/>
                  <a:gd name="connsiteY13" fmla="*/ 338751 h 389754"/>
                  <a:gd name="connsiteX14" fmla="*/ 139331 w 168188"/>
                  <a:gd name="connsiteY14" fmla="*/ 332453 h 389754"/>
                  <a:gd name="connsiteX15" fmla="*/ 139331 w 168188"/>
                  <a:gd name="connsiteY15" fmla="*/ 142790 h 389754"/>
                  <a:gd name="connsiteX16" fmla="*/ 162252 w 168188"/>
                  <a:gd name="connsiteY16" fmla="*/ 142790 h 389754"/>
                  <a:gd name="connsiteX17" fmla="*/ 167414 w 168188"/>
                  <a:gd name="connsiteY17" fmla="*/ 139692 h 389754"/>
                  <a:gd name="connsiteX18" fmla="*/ 167414 w 168188"/>
                  <a:gd name="connsiteY18" fmla="*/ 133394 h 389754"/>
                  <a:gd name="connsiteX19" fmla="*/ 89256 w 168188"/>
                  <a:gd name="connsiteY19" fmla="*/ 3097 h 389754"/>
                  <a:gd name="connsiteX20" fmla="*/ 84094 w 168188"/>
                  <a:gd name="connsiteY20" fmla="*/ 0 h 389754"/>
                  <a:gd name="connsiteX21" fmla="*/ 78932 w 168188"/>
                  <a:gd name="connsiteY21" fmla="*/ 3097 h 389754"/>
                  <a:gd name="connsiteX22" fmla="*/ 774 w 168188"/>
                  <a:gd name="connsiteY22" fmla="*/ 133394 h 389754"/>
                  <a:gd name="connsiteX23" fmla="*/ 774 w 168188"/>
                  <a:gd name="connsiteY23" fmla="*/ 139692 h 389754"/>
                  <a:gd name="connsiteX24" fmla="*/ 5937 w 168188"/>
                  <a:gd name="connsiteY24" fmla="*/ 142686 h 389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68188" h="389754">
                    <a:moveTo>
                      <a:pt x="5937" y="142686"/>
                    </a:moveTo>
                    <a:lnTo>
                      <a:pt x="28857" y="142686"/>
                    </a:lnTo>
                    <a:lnTo>
                      <a:pt x="28857" y="383457"/>
                    </a:lnTo>
                    <a:cubicBezTo>
                      <a:pt x="28857" y="386554"/>
                      <a:pt x="31955" y="389755"/>
                      <a:pt x="35155" y="389755"/>
                    </a:cubicBezTo>
                    <a:cubicBezTo>
                      <a:pt x="38253" y="389755"/>
                      <a:pt x="41453" y="386657"/>
                      <a:pt x="41453" y="383457"/>
                    </a:cubicBezTo>
                    <a:lnTo>
                      <a:pt x="41453" y="136492"/>
                    </a:lnTo>
                    <a:cubicBezTo>
                      <a:pt x="41453" y="133394"/>
                      <a:pt x="38356" y="130194"/>
                      <a:pt x="35155" y="130194"/>
                    </a:cubicBezTo>
                    <a:lnTo>
                      <a:pt x="17397" y="130194"/>
                    </a:lnTo>
                    <a:lnTo>
                      <a:pt x="84094" y="18688"/>
                    </a:lnTo>
                    <a:lnTo>
                      <a:pt x="150791" y="130194"/>
                    </a:lnTo>
                    <a:lnTo>
                      <a:pt x="133033" y="130194"/>
                    </a:lnTo>
                    <a:cubicBezTo>
                      <a:pt x="129935" y="130194"/>
                      <a:pt x="126735" y="133291"/>
                      <a:pt x="126735" y="136492"/>
                    </a:cubicBezTo>
                    <a:lnTo>
                      <a:pt x="126735" y="332453"/>
                    </a:lnTo>
                    <a:cubicBezTo>
                      <a:pt x="126735" y="335550"/>
                      <a:pt x="129832" y="338751"/>
                      <a:pt x="133033" y="338751"/>
                    </a:cubicBezTo>
                    <a:cubicBezTo>
                      <a:pt x="136130" y="338751"/>
                      <a:pt x="139331" y="335654"/>
                      <a:pt x="139331" y="332453"/>
                    </a:cubicBezTo>
                    <a:lnTo>
                      <a:pt x="139331" y="142790"/>
                    </a:lnTo>
                    <a:lnTo>
                      <a:pt x="162252" y="142790"/>
                    </a:lnTo>
                    <a:cubicBezTo>
                      <a:pt x="164316" y="142790"/>
                      <a:pt x="166381" y="141757"/>
                      <a:pt x="167414" y="139692"/>
                    </a:cubicBezTo>
                    <a:cubicBezTo>
                      <a:pt x="168446" y="137627"/>
                      <a:pt x="168446" y="135562"/>
                      <a:pt x="167414" y="133394"/>
                    </a:cubicBezTo>
                    <a:lnTo>
                      <a:pt x="89256" y="3097"/>
                    </a:lnTo>
                    <a:cubicBezTo>
                      <a:pt x="88224" y="1032"/>
                      <a:pt x="86159" y="0"/>
                      <a:pt x="84094" y="0"/>
                    </a:cubicBezTo>
                    <a:cubicBezTo>
                      <a:pt x="82029" y="0"/>
                      <a:pt x="79964" y="1032"/>
                      <a:pt x="78932" y="3097"/>
                    </a:cubicBezTo>
                    <a:lnTo>
                      <a:pt x="774" y="133394"/>
                    </a:lnTo>
                    <a:cubicBezTo>
                      <a:pt x="-258" y="135459"/>
                      <a:pt x="-258" y="137524"/>
                      <a:pt x="774" y="139692"/>
                    </a:cubicBezTo>
                    <a:cubicBezTo>
                      <a:pt x="1704" y="141654"/>
                      <a:pt x="3768" y="142686"/>
                      <a:pt x="5937" y="142686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5F9B1BA4-1084-D4BA-BC6F-2C1BAFA07F7E}"/>
                  </a:ext>
                </a:extLst>
              </p:cNvPr>
              <p:cNvSpPr/>
              <p:nvPr/>
            </p:nvSpPr>
            <p:spPr>
              <a:xfrm>
                <a:off x="2275938" y="3152412"/>
                <a:ext cx="168188" cy="390890"/>
              </a:xfrm>
              <a:custGeom>
                <a:avLst/>
                <a:gdLst>
                  <a:gd name="connsiteX0" fmla="*/ 5937 w 168188"/>
                  <a:gd name="connsiteY0" fmla="*/ 142893 h 390890"/>
                  <a:gd name="connsiteX1" fmla="*/ 28857 w 168188"/>
                  <a:gd name="connsiteY1" fmla="*/ 142893 h 390890"/>
                  <a:gd name="connsiteX2" fmla="*/ 28857 w 168188"/>
                  <a:gd name="connsiteY2" fmla="*/ 331524 h 390890"/>
                  <a:gd name="connsiteX3" fmla="*/ 35155 w 168188"/>
                  <a:gd name="connsiteY3" fmla="*/ 337822 h 390890"/>
                  <a:gd name="connsiteX4" fmla="*/ 41453 w 168188"/>
                  <a:gd name="connsiteY4" fmla="*/ 331524 h 390890"/>
                  <a:gd name="connsiteX5" fmla="*/ 41453 w 168188"/>
                  <a:gd name="connsiteY5" fmla="*/ 136595 h 390890"/>
                  <a:gd name="connsiteX6" fmla="*/ 35155 w 168188"/>
                  <a:gd name="connsiteY6" fmla="*/ 130297 h 390890"/>
                  <a:gd name="connsiteX7" fmla="*/ 17397 w 168188"/>
                  <a:gd name="connsiteY7" fmla="*/ 130297 h 390890"/>
                  <a:gd name="connsiteX8" fmla="*/ 84094 w 168188"/>
                  <a:gd name="connsiteY8" fmla="*/ 18791 h 390890"/>
                  <a:gd name="connsiteX9" fmla="*/ 150791 w 168188"/>
                  <a:gd name="connsiteY9" fmla="*/ 130297 h 390890"/>
                  <a:gd name="connsiteX10" fmla="*/ 133033 w 168188"/>
                  <a:gd name="connsiteY10" fmla="*/ 130297 h 390890"/>
                  <a:gd name="connsiteX11" fmla="*/ 126735 w 168188"/>
                  <a:gd name="connsiteY11" fmla="*/ 136595 h 390890"/>
                  <a:gd name="connsiteX12" fmla="*/ 126735 w 168188"/>
                  <a:gd name="connsiteY12" fmla="*/ 384592 h 390890"/>
                  <a:gd name="connsiteX13" fmla="*/ 133033 w 168188"/>
                  <a:gd name="connsiteY13" fmla="*/ 390890 h 390890"/>
                  <a:gd name="connsiteX14" fmla="*/ 139331 w 168188"/>
                  <a:gd name="connsiteY14" fmla="*/ 384592 h 390890"/>
                  <a:gd name="connsiteX15" fmla="*/ 139331 w 168188"/>
                  <a:gd name="connsiteY15" fmla="*/ 142790 h 390890"/>
                  <a:gd name="connsiteX16" fmla="*/ 162252 w 168188"/>
                  <a:gd name="connsiteY16" fmla="*/ 142790 h 390890"/>
                  <a:gd name="connsiteX17" fmla="*/ 167414 w 168188"/>
                  <a:gd name="connsiteY17" fmla="*/ 139692 h 390890"/>
                  <a:gd name="connsiteX18" fmla="*/ 167414 w 168188"/>
                  <a:gd name="connsiteY18" fmla="*/ 133394 h 390890"/>
                  <a:gd name="connsiteX19" fmla="*/ 89256 w 168188"/>
                  <a:gd name="connsiteY19" fmla="*/ 3097 h 390890"/>
                  <a:gd name="connsiteX20" fmla="*/ 84094 w 168188"/>
                  <a:gd name="connsiteY20" fmla="*/ 0 h 390890"/>
                  <a:gd name="connsiteX21" fmla="*/ 78932 w 168188"/>
                  <a:gd name="connsiteY21" fmla="*/ 3097 h 390890"/>
                  <a:gd name="connsiteX22" fmla="*/ 774 w 168188"/>
                  <a:gd name="connsiteY22" fmla="*/ 133394 h 390890"/>
                  <a:gd name="connsiteX23" fmla="*/ 774 w 168188"/>
                  <a:gd name="connsiteY23" fmla="*/ 139692 h 390890"/>
                  <a:gd name="connsiteX24" fmla="*/ 5937 w 168188"/>
                  <a:gd name="connsiteY24" fmla="*/ 142893 h 390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68188" h="390890">
                    <a:moveTo>
                      <a:pt x="5937" y="142893"/>
                    </a:moveTo>
                    <a:lnTo>
                      <a:pt x="28857" y="142893"/>
                    </a:lnTo>
                    <a:lnTo>
                      <a:pt x="28857" y="331524"/>
                    </a:lnTo>
                    <a:cubicBezTo>
                      <a:pt x="28857" y="334621"/>
                      <a:pt x="31955" y="337822"/>
                      <a:pt x="35155" y="337822"/>
                    </a:cubicBezTo>
                    <a:cubicBezTo>
                      <a:pt x="38253" y="337822"/>
                      <a:pt x="41453" y="334724"/>
                      <a:pt x="41453" y="331524"/>
                    </a:cubicBezTo>
                    <a:lnTo>
                      <a:pt x="41453" y="136595"/>
                    </a:lnTo>
                    <a:cubicBezTo>
                      <a:pt x="41453" y="133497"/>
                      <a:pt x="38356" y="130297"/>
                      <a:pt x="35155" y="130297"/>
                    </a:cubicBezTo>
                    <a:lnTo>
                      <a:pt x="17397" y="130297"/>
                    </a:lnTo>
                    <a:lnTo>
                      <a:pt x="84094" y="18791"/>
                    </a:lnTo>
                    <a:lnTo>
                      <a:pt x="150791" y="130297"/>
                    </a:lnTo>
                    <a:lnTo>
                      <a:pt x="133033" y="130297"/>
                    </a:lnTo>
                    <a:cubicBezTo>
                      <a:pt x="129935" y="130297"/>
                      <a:pt x="126735" y="133394"/>
                      <a:pt x="126735" y="136595"/>
                    </a:cubicBezTo>
                    <a:lnTo>
                      <a:pt x="126735" y="384592"/>
                    </a:lnTo>
                    <a:cubicBezTo>
                      <a:pt x="126735" y="387690"/>
                      <a:pt x="129832" y="390890"/>
                      <a:pt x="133033" y="390890"/>
                    </a:cubicBezTo>
                    <a:cubicBezTo>
                      <a:pt x="136130" y="390890"/>
                      <a:pt x="139331" y="387793"/>
                      <a:pt x="139331" y="384592"/>
                    </a:cubicBezTo>
                    <a:lnTo>
                      <a:pt x="139331" y="142790"/>
                    </a:lnTo>
                    <a:lnTo>
                      <a:pt x="162252" y="142790"/>
                    </a:lnTo>
                    <a:cubicBezTo>
                      <a:pt x="164316" y="142790"/>
                      <a:pt x="166381" y="141757"/>
                      <a:pt x="167414" y="139692"/>
                    </a:cubicBezTo>
                    <a:cubicBezTo>
                      <a:pt x="168446" y="137627"/>
                      <a:pt x="168446" y="135562"/>
                      <a:pt x="167414" y="133394"/>
                    </a:cubicBezTo>
                    <a:lnTo>
                      <a:pt x="89256" y="3097"/>
                    </a:lnTo>
                    <a:cubicBezTo>
                      <a:pt x="88224" y="1033"/>
                      <a:pt x="86159" y="0"/>
                      <a:pt x="84094" y="0"/>
                    </a:cubicBezTo>
                    <a:cubicBezTo>
                      <a:pt x="82029" y="0"/>
                      <a:pt x="79964" y="1033"/>
                      <a:pt x="78932" y="3097"/>
                    </a:cubicBezTo>
                    <a:lnTo>
                      <a:pt x="774" y="133394"/>
                    </a:lnTo>
                    <a:cubicBezTo>
                      <a:pt x="-258" y="135459"/>
                      <a:pt x="-258" y="137524"/>
                      <a:pt x="774" y="139692"/>
                    </a:cubicBezTo>
                    <a:cubicBezTo>
                      <a:pt x="1807" y="141860"/>
                      <a:pt x="3872" y="142893"/>
                      <a:pt x="5937" y="142893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93533D42-9607-D57C-880D-AF8EE050A175}"/>
                  </a:ext>
                </a:extLst>
              </p:cNvPr>
              <p:cNvSpPr/>
              <p:nvPr/>
            </p:nvSpPr>
            <p:spPr>
              <a:xfrm>
                <a:off x="1962947" y="3074357"/>
                <a:ext cx="64632" cy="64632"/>
              </a:xfrm>
              <a:custGeom>
                <a:avLst/>
                <a:gdLst>
                  <a:gd name="connsiteX0" fmla="*/ 32316 w 64632"/>
                  <a:gd name="connsiteY0" fmla="*/ 64632 h 64632"/>
                  <a:gd name="connsiteX1" fmla="*/ 64632 w 64632"/>
                  <a:gd name="connsiteY1" fmla="*/ 32316 h 64632"/>
                  <a:gd name="connsiteX2" fmla="*/ 32316 w 64632"/>
                  <a:gd name="connsiteY2" fmla="*/ 0 h 64632"/>
                  <a:gd name="connsiteX3" fmla="*/ 0 w 64632"/>
                  <a:gd name="connsiteY3" fmla="*/ 32316 h 64632"/>
                  <a:gd name="connsiteX4" fmla="*/ 32316 w 64632"/>
                  <a:gd name="connsiteY4" fmla="*/ 64632 h 64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632" h="64632">
                    <a:moveTo>
                      <a:pt x="32316" y="64632"/>
                    </a:moveTo>
                    <a:cubicBezTo>
                      <a:pt x="50074" y="64632"/>
                      <a:pt x="64632" y="50074"/>
                      <a:pt x="64632" y="32316"/>
                    </a:cubicBezTo>
                    <a:cubicBezTo>
                      <a:pt x="64632" y="14558"/>
                      <a:pt x="50074" y="0"/>
                      <a:pt x="32316" y="0"/>
                    </a:cubicBezTo>
                    <a:cubicBezTo>
                      <a:pt x="14558" y="0"/>
                      <a:pt x="0" y="14558"/>
                      <a:pt x="0" y="32316"/>
                    </a:cubicBezTo>
                    <a:cubicBezTo>
                      <a:pt x="0" y="50074"/>
                      <a:pt x="14661" y="64632"/>
                      <a:pt x="32316" y="64632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F02C95D9-C150-E411-C06C-130F8D36B1CA}"/>
                  </a:ext>
                </a:extLst>
              </p:cNvPr>
              <p:cNvSpPr/>
              <p:nvPr/>
            </p:nvSpPr>
            <p:spPr>
              <a:xfrm>
                <a:off x="2393381" y="3074357"/>
                <a:ext cx="64632" cy="64632"/>
              </a:xfrm>
              <a:custGeom>
                <a:avLst/>
                <a:gdLst>
                  <a:gd name="connsiteX0" fmla="*/ 32316 w 64632"/>
                  <a:gd name="connsiteY0" fmla="*/ 64632 h 64632"/>
                  <a:gd name="connsiteX1" fmla="*/ 64632 w 64632"/>
                  <a:gd name="connsiteY1" fmla="*/ 32316 h 64632"/>
                  <a:gd name="connsiteX2" fmla="*/ 32316 w 64632"/>
                  <a:gd name="connsiteY2" fmla="*/ 0 h 64632"/>
                  <a:gd name="connsiteX3" fmla="*/ 0 w 64632"/>
                  <a:gd name="connsiteY3" fmla="*/ 32316 h 64632"/>
                  <a:gd name="connsiteX4" fmla="*/ 32316 w 64632"/>
                  <a:gd name="connsiteY4" fmla="*/ 64632 h 64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632" h="64632">
                    <a:moveTo>
                      <a:pt x="32316" y="64632"/>
                    </a:moveTo>
                    <a:cubicBezTo>
                      <a:pt x="50075" y="64632"/>
                      <a:pt x="64632" y="50074"/>
                      <a:pt x="64632" y="32316"/>
                    </a:cubicBezTo>
                    <a:cubicBezTo>
                      <a:pt x="64632" y="14558"/>
                      <a:pt x="50075" y="0"/>
                      <a:pt x="32316" y="0"/>
                    </a:cubicBezTo>
                    <a:cubicBezTo>
                      <a:pt x="14558" y="0"/>
                      <a:pt x="0" y="14558"/>
                      <a:pt x="0" y="32316"/>
                    </a:cubicBezTo>
                    <a:cubicBezTo>
                      <a:pt x="0" y="50074"/>
                      <a:pt x="13525" y="64632"/>
                      <a:pt x="32316" y="64632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97F83E63-D689-5C6D-126A-171834DC264E}"/>
                  </a:ext>
                </a:extLst>
              </p:cNvPr>
              <p:cNvSpPr/>
              <p:nvPr/>
            </p:nvSpPr>
            <p:spPr>
              <a:xfrm>
                <a:off x="2145383" y="3270119"/>
                <a:ext cx="12596" cy="156617"/>
              </a:xfrm>
              <a:custGeom>
                <a:avLst/>
                <a:gdLst>
                  <a:gd name="connsiteX0" fmla="*/ 0 w 12596"/>
                  <a:gd name="connsiteY0" fmla="*/ 6498 h 156617"/>
                  <a:gd name="connsiteX1" fmla="*/ 0 w 12596"/>
                  <a:gd name="connsiteY1" fmla="*/ 150320 h 156617"/>
                  <a:gd name="connsiteX2" fmla="*/ 6298 w 12596"/>
                  <a:gd name="connsiteY2" fmla="*/ 156618 h 156617"/>
                  <a:gd name="connsiteX3" fmla="*/ 12596 w 12596"/>
                  <a:gd name="connsiteY3" fmla="*/ 150320 h 156617"/>
                  <a:gd name="connsiteX4" fmla="*/ 12596 w 12596"/>
                  <a:gd name="connsiteY4" fmla="*/ 6498 h 156617"/>
                  <a:gd name="connsiteX5" fmla="*/ 6298 w 12596"/>
                  <a:gd name="connsiteY5" fmla="*/ 200 h 156617"/>
                  <a:gd name="connsiteX6" fmla="*/ 0 w 12596"/>
                  <a:gd name="connsiteY6" fmla="*/ 6498 h 156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96" h="156617">
                    <a:moveTo>
                      <a:pt x="0" y="6498"/>
                    </a:moveTo>
                    <a:lnTo>
                      <a:pt x="0" y="150320"/>
                    </a:lnTo>
                    <a:cubicBezTo>
                      <a:pt x="0" y="153417"/>
                      <a:pt x="3097" y="156618"/>
                      <a:pt x="6298" y="156618"/>
                    </a:cubicBezTo>
                    <a:cubicBezTo>
                      <a:pt x="9395" y="156618"/>
                      <a:pt x="12596" y="153521"/>
                      <a:pt x="12596" y="150320"/>
                    </a:cubicBezTo>
                    <a:lnTo>
                      <a:pt x="12596" y="6498"/>
                    </a:lnTo>
                    <a:cubicBezTo>
                      <a:pt x="12596" y="3401"/>
                      <a:pt x="9499" y="200"/>
                      <a:pt x="6298" y="200"/>
                    </a:cubicBezTo>
                    <a:cubicBezTo>
                      <a:pt x="3097" y="-833"/>
                      <a:pt x="0" y="2265"/>
                      <a:pt x="0" y="6498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C40A1EB6-DE2C-B375-1199-4CFE5C50163E}"/>
                  </a:ext>
                </a:extLst>
              </p:cNvPr>
              <p:cNvSpPr/>
              <p:nvPr/>
            </p:nvSpPr>
            <p:spPr>
              <a:xfrm>
                <a:off x="2353734" y="3360969"/>
                <a:ext cx="12596" cy="156418"/>
              </a:xfrm>
              <a:custGeom>
                <a:avLst/>
                <a:gdLst>
                  <a:gd name="connsiteX0" fmla="*/ 0 w 12596"/>
                  <a:gd name="connsiteY0" fmla="*/ 6298 h 156418"/>
                  <a:gd name="connsiteX1" fmla="*/ 0 w 12596"/>
                  <a:gd name="connsiteY1" fmla="*/ 150120 h 156418"/>
                  <a:gd name="connsiteX2" fmla="*/ 6298 w 12596"/>
                  <a:gd name="connsiteY2" fmla="*/ 156418 h 156418"/>
                  <a:gd name="connsiteX3" fmla="*/ 12596 w 12596"/>
                  <a:gd name="connsiteY3" fmla="*/ 150120 h 156418"/>
                  <a:gd name="connsiteX4" fmla="*/ 12596 w 12596"/>
                  <a:gd name="connsiteY4" fmla="*/ 6298 h 156418"/>
                  <a:gd name="connsiteX5" fmla="*/ 6298 w 12596"/>
                  <a:gd name="connsiteY5" fmla="*/ 0 h 156418"/>
                  <a:gd name="connsiteX6" fmla="*/ 0 w 12596"/>
                  <a:gd name="connsiteY6" fmla="*/ 6298 h 156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96" h="156418">
                    <a:moveTo>
                      <a:pt x="0" y="6298"/>
                    </a:moveTo>
                    <a:lnTo>
                      <a:pt x="0" y="150120"/>
                    </a:lnTo>
                    <a:cubicBezTo>
                      <a:pt x="0" y="153217"/>
                      <a:pt x="3097" y="156418"/>
                      <a:pt x="6298" y="156418"/>
                    </a:cubicBezTo>
                    <a:cubicBezTo>
                      <a:pt x="9395" y="156418"/>
                      <a:pt x="12596" y="153321"/>
                      <a:pt x="12596" y="150120"/>
                    </a:cubicBezTo>
                    <a:lnTo>
                      <a:pt x="12596" y="6298"/>
                    </a:lnTo>
                    <a:cubicBezTo>
                      <a:pt x="12596" y="3201"/>
                      <a:pt x="9499" y="0"/>
                      <a:pt x="6298" y="0"/>
                    </a:cubicBezTo>
                    <a:cubicBezTo>
                      <a:pt x="3201" y="0"/>
                      <a:pt x="0" y="3097"/>
                      <a:pt x="0" y="6298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81B710E7-DD5B-84D9-FD11-15933348C32D}"/>
                  </a:ext>
                </a:extLst>
              </p:cNvPr>
              <p:cNvSpPr/>
              <p:nvPr/>
            </p:nvSpPr>
            <p:spPr>
              <a:xfrm>
                <a:off x="1936929" y="3348476"/>
                <a:ext cx="12596" cy="155385"/>
              </a:xfrm>
              <a:custGeom>
                <a:avLst/>
                <a:gdLst>
                  <a:gd name="connsiteX0" fmla="*/ 0 w 12596"/>
                  <a:gd name="connsiteY0" fmla="*/ 6298 h 155385"/>
                  <a:gd name="connsiteX1" fmla="*/ 0 w 12596"/>
                  <a:gd name="connsiteY1" fmla="*/ 149088 h 155385"/>
                  <a:gd name="connsiteX2" fmla="*/ 6298 w 12596"/>
                  <a:gd name="connsiteY2" fmla="*/ 155386 h 155385"/>
                  <a:gd name="connsiteX3" fmla="*/ 12596 w 12596"/>
                  <a:gd name="connsiteY3" fmla="*/ 149088 h 155385"/>
                  <a:gd name="connsiteX4" fmla="*/ 12596 w 12596"/>
                  <a:gd name="connsiteY4" fmla="*/ 6298 h 155385"/>
                  <a:gd name="connsiteX5" fmla="*/ 6298 w 12596"/>
                  <a:gd name="connsiteY5" fmla="*/ 0 h 155385"/>
                  <a:gd name="connsiteX6" fmla="*/ 0 w 12596"/>
                  <a:gd name="connsiteY6" fmla="*/ 6298 h 155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96" h="155385">
                    <a:moveTo>
                      <a:pt x="0" y="6298"/>
                    </a:moveTo>
                    <a:lnTo>
                      <a:pt x="0" y="149088"/>
                    </a:lnTo>
                    <a:cubicBezTo>
                      <a:pt x="0" y="152185"/>
                      <a:pt x="3097" y="155386"/>
                      <a:pt x="6298" y="155386"/>
                    </a:cubicBezTo>
                    <a:cubicBezTo>
                      <a:pt x="9395" y="155386"/>
                      <a:pt x="12596" y="152288"/>
                      <a:pt x="12596" y="149088"/>
                    </a:cubicBezTo>
                    <a:lnTo>
                      <a:pt x="12596" y="6298"/>
                    </a:lnTo>
                    <a:cubicBezTo>
                      <a:pt x="12596" y="3201"/>
                      <a:pt x="9499" y="0"/>
                      <a:pt x="6298" y="0"/>
                    </a:cubicBezTo>
                    <a:cubicBezTo>
                      <a:pt x="3097" y="0"/>
                      <a:pt x="0" y="2065"/>
                      <a:pt x="0" y="6298"/>
                    </a:cubicBezTo>
                    <a:close/>
                  </a:path>
                </a:pathLst>
              </a:custGeom>
              <a:grpFill/>
              <a:ln w="103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826635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aphic 4">
            <a:extLst>
              <a:ext uri="{FF2B5EF4-FFF2-40B4-BE49-F238E27FC236}">
                <a16:creationId xmlns:a16="http://schemas.microsoft.com/office/drawing/2014/main" id="{7668AC74-6AB6-DB97-78B0-94E753358D92}"/>
              </a:ext>
            </a:extLst>
          </p:cNvPr>
          <p:cNvGrpSpPr/>
          <p:nvPr/>
        </p:nvGrpSpPr>
        <p:grpSpPr>
          <a:xfrm>
            <a:off x="6599921" y="2328533"/>
            <a:ext cx="572796" cy="585933"/>
            <a:chOff x="8244173" y="5580697"/>
            <a:chExt cx="523302" cy="535304"/>
          </a:xfrm>
          <a:solidFill>
            <a:srgbClr val="054F58"/>
          </a:solidFill>
        </p:grpSpPr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523D9F01-FBC4-DDFA-B3DF-2ECA6C84E5F1}"/>
                </a:ext>
              </a:extLst>
            </p:cNvPr>
            <p:cNvSpPr/>
            <p:nvPr/>
          </p:nvSpPr>
          <p:spPr>
            <a:xfrm>
              <a:off x="8538400" y="5800724"/>
              <a:ext cx="108775" cy="29527"/>
            </a:xfrm>
            <a:custGeom>
              <a:avLst/>
              <a:gdLst>
                <a:gd name="connsiteX0" fmla="*/ 108776 w 108775"/>
                <a:gd name="connsiteY0" fmla="*/ 15240 h 29527"/>
                <a:gd name="connsiteX1" fmla="*/ 93345 w 108775"/>
                <a:gd name="connsiteY1" fmla="*/ 0 h 29527"/>
                <a:gd name="connsiteX2" fmla="*/ 0 w 108775"/>
                <a:gd name="connsiteY2" fmla="*/ 0 h 29527"/>
                <a:gd name="connsiteX3" fmla="*/ 0 w 108775"/>
                <a:gd name="connsiteY3" fmla="*/ 29527 h 29527"/>
                <a:gd name="connsiteX4" fmla="*/ 93345 w 108775"/>
                <a:gd name="connsiteY4" fmla="*/ 29527 h 29527"/>
                <a:gd name="connsiteX5" fmla="*/ 108776 w 108775"/>
                <a:gd name="connsiteY5" fmla="*/ 15240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75" h="29527">
                  <a:moveTo>
                    <a:pt x="108776" y="15240"/>
                  </a:moveTo>
                  <a:cubicBezTo>
                    <a:pt x="108776" y="6668"/>
                    <a:pt x="102013" y="0"/>
                    <a:pt x="93345" y="0"/>
                  </a:cubicBezTo>
                  <a:lnTo>
                    <a:pt x="0" y="0"/>
                  </a:lnTo>
                  <a:lnTo>
                    <a:pt x="0" y="29527"/>
                  </a:lnTo>
                  <a:lnTo>
                    <a:pt x="93345" y="29527"/>
                  </a:lnTo>
                  <a:cubicBezTo>
                    <a:pt x="102108" y="29527"/>
                    <a:pt x="108776" y="22860"/>
                    <a:pt x="108776" y="152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5D5D87BC-4A56-DB55-6FAA-C97920AB71A0}"/>
                </a:ext>
              </a:extLst>
            </p:cNvPr>
            <p:cNvSpPr/>
            <p:nvPr/>
          </p:nvSpPr>
          <p:spPr>
            <a:xfrm>
              <a:off x="8538400" y="5877876"/>
              <a:ext cx="108775" cy="29608"/>
            </a:xfrm>
            <a:custGeom>
              <a:avLst/>
              <a:gdLst>
                <a:gd name="connsiteX0" fmla="*/ 108776 w 108775"/>
                <a:gd name="connsiteY0" fmla="*/ 15240 h 29608"/>
                <a:gd name="connsiteX1" fmla="*/ 93345 w 108775"/>
                <a:gd name="connsiteY1" fmla="*/ 0 h 29608"/>
                <a:gd name="connsiteX2" fmla="*/ 0 w 108775"/>
                <a:gd name="connsiteY2" fmla="*/ 0 h 29608"/>
                <a:gd name="connsiteX3" fmla="*/ 0 w 108775"/>
                <a:gd name="connsiteY3" fmla="*/ 29528 h 29608"/>
                <a:gd name="connsiteX4" fmla="*/ 93345 w 108775"/>
                <a:gd name="connsiteY4" fmla="*/ 29528 h 29608"/>
                <a:gd name="connsiteX5" fmla="*/ 108776 w 108775"/>
                <a:gd name="connsiteY5" fmla="*/ 15240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75" h="29608">
                  <a:moveTo>
                    <a:pt x="108776" y="15240"/>
                  </a:moveTo>
                  <a:cubicBezTo>
                    <a:pt x="108776" y="6668"/>
                    <a:pt x="102013" y="0"/>
                    <a:pt x="93345" y="0"/>
                  </a:cubicBezTo>
                  <a:lnTo>
                    <a:pt x="0" y="0"/>
                  </a:lnTo>
                  <a:lnTo>
                    <a:pt x="0" y="29528"/>
                  </a:lnTo>
                  <a:lnTo>
                    <a:pt x="93345" y="29528"/>
                  </a:lnTo>
                  <a:cubicBezTo>
                    <a:pt x="102108" y="30480"/>
                    <a:pt x="108776" y="22860"/>
                    <a:pt x="108776" y="152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9B06E315-8648-B847-B255-10094383AD09}"/>
                </a:ext>
              </a:extLst>
            </p:cNvPr>
            <p:cNvSpPr/>
            <p:nvPr/>
          </p:nvSpPr>
          <p:spPr>
            <a:xfrm>
              <a:off x="8418290" y="5801586"/>
              <a:ext cx="108775" cy="29618"/>
            </a:xfrm>
            <a:custGeom>
              <a:avLst/>
              <a:gdLst>
                <a:gd name="connsiteX0" fmla="*/ 0 w 108775"/>
                <a:gd name="connsiteY0" fmla="*/ 14378 h 29618"/>
                <a:gd name="connsiteX1" fmla="*/ 15430 w 108775"/>
                <a:gd name="connsiteY1" fmla="*/ 29619 h 29618"/>
                <a:gd name="connsiteX2" fmla="*/ 108775 w 108775"/>
                <a:gd name="connsiteY2" fmla="*/ 29619 h 29618"/>
                <a:gd name="connsiteX3" fmla="*/ 108775 w 108775"/>
                <a:gd name="connsiteY3" fmla="*/ 91 h 29618"/>
                <a:gd name="connsiteX4" fmla="*/ 15430 w 108775"/>
                <a:gd name="connsiteY4" fmla="*/ 91 h 29618"/>
                <a:gd name="connsiteX5" fmla="*/ 0 w 108775"/>
                <a:gd name="connsiteY5" fmla="*/ 14378 h 29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75" h="29618">
                  <a:moveTo>
                    <a:pt x="0" y="14378"/>
                  </a:moveTo>
                  <a:cubicBezTo>
                    <a:pt x="0" y="22951"/>
                    <a:pt x="6763" y="29619"/>
                    <a:pt x="15430" y="29619"/>
                  </a:cubicBezTo>
                  <a:lnTo>
                    <a:pt x="108775" y="29619"/>
                  </a:lnTo>
                  <a:lnTo>
                    <a:pt x="108775" y="91"/>
                  </a:lnTo>
                  <a:lnTo>
                    <a:pt x="15430" y="91"/>
                  </a:lnTo>
                  <a:cubicBezTo>
                    <a:pt x="6668" y="-862"/>
                    <a:pt x="0" y="5806"/>
                    <a:pt x="0" y="143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F1C1DEEF-C7F0-24F5-0A6F-2C6BFD4DAE2C}"/>
                </a:ext>
              </a:extLst>
            </p:cNvPr>
            <p:cNvSpPr/>
            <p:nvPr/>
          </p:nvSpPr>
          <p:spPr>
            <a:xfrm>
              <a:off x="8370189" y="5639751"/>
              <a:ext cx="156781" cy="410527"/>
            </a:xfrm>
            <a:custGeom>
              <a:avLst/>
              <a:gdLst>
                <a:gd name="connsiteX0" fmla="*/ 84677 w 156781"/>
                <a:gd name="connsiteY0" fmla="*/ 0 h 410527"/>
                <a:gd name="connsiteX1" fmla="*/ 66389 w 156781"/>
                <a:gd name="connsiteY1" fmla="*/ 0 h 410527"/>
                <a:gd name="connsiteX2" fmla="*/ 57721 w 156781"/>
                <a:gd name="connsiteY2" fmla="*/ 39053 h 410527"/>
                <a:gd name="connsiteX3" fmla="*/ 0 w 156781"/>
                <a:gd name="connsiteY3" fmla="*/ 104775 h 410527"/>
                <a:gd name="connsiteX4" fmla="*/ 0 w 156781"/>
                <a:gd name="connsiteY4" fmla="*/ 378143 h 410527"/>
                <a:gd name="connsiteX5" fmla="*/ 32671 w 156781"/>
                <a:gd name="connsiteY5" fmla="*/ 410528 h 410527"/>
                <a:gd name="connsiteX6" fmla="*/ 130778 w 156781"/>
                <a:gd name="connsiteY6" fmla="*/ 410528 h 410527"/>
                <a:gd name="connsiteX7" fmla="*/ 156781 w 156781"/>
                <a:gd name="connsiteY7" fmla="*/ 389573 h 410527"/>
                <a:gd name="connsiteX8" fmla="*/ 156781 w 156781"/>
                <a:gd name="connsiteY8" fmla="*/ 357188 h 410527"/>
                <a:gd name="connsiteX9" fmla="*/ 63436 w 156781"/>
                <a:gd name="connsiteY9" fmla="*/ 357188 h 410527"/>
                <a:gd name="connsiteX10" fmla="*/ 36481 w 156781"/>
                <a:gd name="connsiteY10" fmla="*/ 330518 h 410527"/>
                <a:gd name="connsiteX11" fmla="*/ 63436 w 156781"/>
                <a:gd name="connsiteY11" fmla="*/ 303848 h 410527"/>
                <a:gd name="connsiteX12" fmla="*/ 156781 w 156781"/>
                <a:gd name="connsiteY12" fmla="*/ 303848 h 410527"/>
                <a:gd name="connsiteX13" fmla="*/ 156781 w 156781"/>
                <a:gd name="connsiteY13" fmla="*/ 280035 h 410527"/>
                <a:gd name="connsiteX14" fmla="*/ 63436 w 156781"/>
                <a:gd name="connsiteY14" fmla="*/ 280035 h 410527"/>
                <a:gd name="connsiteX15" fmla="*/ 36481 w 156781"/>
                <a:gd name="connsiteY15" fmla="*/ 253365 h 410527"/>
                <a:gd name="connsiteX16" fmla="*/ 63436 w 156781"/>
                <a:gd name="connsiteY16" fmla="*/ 226695 h 410527"/>
                <a:gd name="connsiteX17" fmla="*/ 156781 w 156781"/>
                <a:gd name="connsiteY17" fmla="*/ 226695 h 410527"/>
                <a:gd name="connsiteX18" fmla="*/ 156781 w 156781"/>
                <a:gd name="connsiteY18" fmla="*/ 202883 h 410527"/>
                <a:gd name="connsiteX19" fmla="*/ 63436 w 156781"/>
                <a:gd name="connsiteY19" fmla="*/ 202883 h 410527"/>
                <a:gd name="connsiteX20" fmla="*/ 36481 w 156781"/>
                <a:gd name="connsiteY20" fmla="*/ 176213 h 410527"/>
                <a:gd name="connsiteX21" fmla="*/ 63436 w 156781"/>
                <a:gd name="connsiteY21" fmla="*/ 149543 h 410527"/>
                <a:gd name="connsiteX22" fmla="*/ 156781 w 156781"/>
                <a:gd name="connsiteY22" fmla="*/ 149543 h 410527"/>
                <a:gd name="connsiteX23" fmla="*/ 156781 w 156781"/>
                <a:gd name="connsiteY23" fmla="*/ 72390 h 410527"/>
                <a:gd name="connsiteX24" fmla="*/ 84677 w 156781"/>
                <a:gd name="connsiteY24" fmla="*/ 0 h 410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56781" h="410527">
                  <a:moveTo>
                    <a:pt x="84677" y="0"/>
                  </a:moveTo>
                  <a:lnTo>
                    <a:pt x="66389" y="0"/>
                  </a:lnTo>
                  <a:cubicBezTo>
                    <a:pt x="65437" y="7620"/>
                    <a:pt x="64484" y="22860"/>
                    <a:pt x="57721" y="39053"/>
                  </a:cubicBezTo>
                  <a:cubicBezTo>
                    <a:pt x="47149" y="69533"/>
                    <a:pt x="26956" y="92393"/>
                    <a:pt x="0" y="104775"/>
                  </a:cubicBezTo>
                  <a:lnTo>
                    <a:pt x="0" y="378143"/>
                  </a:lnTo>
                  <a:cubicBezTo>
                    <a:pt x="0" y="396240"/>
                    <a:pt x="14383" y="410528"/>
                    <a:pt x="32671" y="410528"/>
                  </a:cubicBezTo>
                  <a:lnTo>
                    <a:pt x="130778" y="410528"/>
                  </a:lnTo>
                  <a:lnTo>
                    <a:pt x="156781" y="389573"/>
                  </a:lnTo>
                  <a:lnTo>
                    <a:pt x="156781" y="357188"/>
                  </a:lnTo>
                  <a:lnTo>
                    <a:pt x="63436" y="357188"/>
                  </a:lnTo>
                  <a:cubicBezTo>
                    <a:pt x="48006" y="357188"/>
                    <a:pt x="36481" y="344805"/>
                    <a:pt x="36481" y="330518"/>
                  </a:cubicBezTo>
                  <a:cubicBezTo>
                    <a:pt x="36481" y="316230"/>
                    <a:pt x="48959" y="303848"/>
                    <a:pt x="63436" y="303848"/>
                  </a:cubicBezTo>
                  <a:lnTo>
                    <a:pt x="156781" y="303848"/>
                  </a:lnTo>
                  <a:lnTo>
                    <a:pt x="156781" y="280035"/>
                  </a:lnTo>
                  <a:lnTo>
                    <a:pt x="63436" y="280035"/>
                  </a:lnTo>
                  <a:cubicBezTo>
                    <a:pt x="48006" y="280035"/>
                    <a:pt x="36481" y="267653"/>
                    <a:pt x="36481" y="253365"/>
                  </a:cubicBezTo>
                  <a:cubicBezTo>
                    <a:pt x="36481" y="239078"/>
                    <a:pt x="48959" y="226695"/>
                    <a:pt x="63436" y="226695"/>
                  </a:cubicBezTo>
                  <a:lnTo>
                    <a:pt x="156781" y="226695"/>
                  </a:lnTo>
                  <a:lnTo>
                    <a:pt x="156781" y="202883"/>
                  </a:lnTo>
                  <a:lnTo>
                    <a:pt x="63436" y="202883"/>
                  </a:lnTo>
                  <a:cubicBezTo>
                    <a:pt x="48006" y="202883"/>
                    <a:pt x="36481" y="190500"/>
                    <a:pt x="36481" y="176213"/>
                  </a:cubicBezTo>
                  <a:cubicBezTo>
                    <a:pt x="36481" y="160973"/>
                    <a:pt x="48959" y="149543"/>
                    <a:pt x="63436" y="149543"/>
                  </a:cubicBezTo>
                  <a:lnTo>
                    <a:pt x="156781" y="149543"/>
                  </a:lnTo>
                  <a:lnTo>
                    <a:pt x="156781" y="72390"/>
                  </a:lnTo>
                  <a:cubicBezTo>
                    <a:pt x="118300" y="68580"/>
                    <a:pt x="87535" y="38100"/>
                    <a:pt x="8467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B2A7DA7D-4EC0-7CFC-A5AE-55D1F33261EE}"/>
                </a:ext>
              </a:extLst>
            </p:cNvPr>
            <p:cNvSpPr/>
            <p:nvPr/>
          </p:nvSpPr>
          <p:spPr>
            <a:xfrm>
              <a:off x="8244173" y="5991224"/>
              <a:ext cx="73151" cy="71437"/>
            </a:xfrm>
            <a:custGeom>
              <a:avLst/>
              <a:gdLst>
                <a:gd name="connsiteX0" fmla="*/ 36576 w 73151"/>
                <a:gd name="connsiteY0" fmla="*/ 0 h 71437"/>
                <a:gd name="connsiteX1" fmla="*/ 0 w 73151"/>
                <a:gd name="connsiteY1" fmla="*/ 36195 h 71437"/>
                <a:gd name="connsiteX2" fmla="*/ 36576 w 73151"/>
                <a:gd name="connsiteY2" fmla="*/ 71438 h 71437"/>
                <a:gd name="connsiteX3" fmla="*/ 73152 w 73151"/>
                <a:gd name="connsiteY3" fmla="*/ 35243 h 71437"/>
                <a:gd name="connsiteX4" fmla="*/ 36576 w 73151"/>
                <a:gd name="connsiteY4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1" h="71437">
                  <a:moveTo>
                    <a:pt x="36576" y="0"/>
                  </a:moveTo>
                  <a:cubicBezTo>
                    <a:pt x="16383" y="0"/>
                    <a:pt x="0" y="16193"/>
                    <a:pt x="0" y="36195"/>
                  </a:cubicBezTo>
                  <a:cubicBezTo>
                    <a:pt x="0" y="56198"/>
                    <a:pt x="16383" y="71438"/>
                    <a:pt x="36576" y="71438"/>
                  </a:cubicBezTo>
                  <a:cubicBezTo>
                    <a:pt x="56769" y="71438"/>
                    <a:pt x="73152" y="55245"/>
                    <a:pt x="73152" y="35243"/>
                  </a:cubicBezTo>
                  <a:cubicBezTo>
                    <a:pt x="73057" y="15240"/>
                    <a:pt x="55816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DEB91379-DDE3-A3C7-DF8E-5779857E5BDA}"/>
                </a:ext>
              </a:extLst>
            </p:cNvPr>
            <p:cNvSpPr/>
            <p:nvPr/>
          </p:nvSpPr>
          <p:spPr>
            <a:xfrm>
              <a:off x="8418290" y="5878738"/>
              <a:ext cx="108775" cy="29618"/>
            </a:xfrm>
            <a:custGeom>
              <a:avLst/>
              <a:gdLst>
                <a:gd name="connsiteX0" fmla="*/ 0 w 108775"/>
                <a:gd name="connsiteY0" fmla="*/ 14378 h 29618"/>
                <a:gd name="connsiteX1" fmla="*/ 15430 w 108775"/>
                <a:gd name="connsiteY1" fmla="*/ 29618 h 29618"/>
                <a:gd name="connsiteX2" fmla="*/ 108775 w 108775"/>
                <a:gd name="connsiteY2" fmla="*/ 29618 h 29618"/>
                <a:gd name="connsiteX3" fmla="*/ 108775 w 108775"/>
                <a:gd name="connsiteY3" fmla="*/ 91 h 29618"/>
                <a:gd name="connsiteX4" fmla="*/ 15430 w 108775"/>
                <a:gd name="connsiteY4" fmla="*/ 91 h 29618"/>
                <a:gd name="connsiteX5" fmla="*/ 0 w 108775"/>
                <a:gd name="connsiteY5" fmla="*/ 14378 h 29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75" h="29618">
                  <a:moveTo>
                    <a:pt x="0" y="14378"/>
                  </a:moveTo>
                  <a:cubicBezTo>
                    <a:pt x="0" y="22950"/>
                    <a:pt x="6763" y="29618"/>
                    <a:pt x="15430" y="29618"/>
                  </a:cubicBezTo>
                  <a:lnTo>
                    <a:pt x="108775" y="29618"/>
                  </a:lnTo>
                  <a:lnTo>
                    <a:pt x="108775" y="91"/>
                  </a:lnTo>
                  <a:lnTo>
                    <a:pt x="15430" y="91"/>
                  </a:lnTo>
                  <a:cubicBezTo>
                    <a:pt x="6668" y="-862"/>
                    <a:pt x="0" y="5806"/>
                    <a:pt x="0" y="143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A17BE4E3-892C-919B-2DA4-643456B69064}"/>
                </a:ext>
              </a:extLst>
            </p:cNvPr>
            <p:cNvSpPr/>
            <p:nvPr/>
          </p:nvSpPr>
          <p:spPr>
            <a:xfrm>
              <a:off x="8418290" y="5955981"/>
              <a:ext cx="108775" cy="29527"/>
            </a:xfrm>
            <a:custGeom>
              <a:avLst/>
              <a:gdLst>
                <a:gd name="connsiteX0" fmla="*/ 0 w 108775"/>
                <a:gd name="connsiteY0" fmla="*/ 14288 h 29527"/>
                <a:gd name="connsiteX1" fmla="*/ 15430 w 108775"/>
                <a:gd name="connsiteY1" fmla="*/ 29528 h 29527"/>
                <a:gd name="connsiteX2" fmla="*/ 108775 w 108775"/>
                <a:gd name="connsiteY2" fmla="*/ 29528 h 29527"/>
                <a:gd name="connsiteX3" fmla="*/ 108775 w 108775"/>
                <a:gd name="connsiteY3" fmla="*/ 0 h 29527"/>
                <a:gd name="connsiteX4" fmla="*/ 15430 w 108775"/>
                <a:gd name="connsiteY4" fmla="*/ 0 h 29527"/>
                <a:gd name="connsiteX5" fmla="*/ 0 w 108775"/>
                <a:gd name="connsiteY5" fmla="*/ 1428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75" h="29527">
                  <a:moveTo>
                    <a:pt x="0" y="14288"/>
                  </a:moveTo>
                  <a:cubicBezTo>
                    <a:pt x="0" y="22860"/>
                    <a:pt x="6763" y="29528"/>
                    <a:pt x="15430" y="29528"/>
                  </a:cubicBezTo>
                  <a:lnTo>
                    <a:pt x="108775" y="29528"/>
                  </a:lnTo>
                  <a:lnTo>
                    <a:pt x="108775" y="0"/>
                  </a:lnTo>
                  <a:lnTo>
                    <a:pt x="15430" y="0"/>
                  </a:lnTo>
                  <a:cubicBezTo>
                    <a:pt x="6668" y="0"/>
                    <a:pt x="0" y="6668"/>
                    <a:pt x="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671FC724-F871-47FC-A7CD-74A16131FC81}"/>
                </a:ext>
              </a:extLst>
            </p:cNvPr>
            <p:cNvSpPr/>
            <p:nvPr/>
          </p:nvSpPr>
          <p:spPr>
            <a:xfrm>
              <a:off x="8538400" y="5955029"/>
              <a:ext cx="108775" cy="29618"/>
            </a:xfrm>
            <a:custGeom>
              <a:avLst/>
              <a:gdLst>
                <a:gd name="connsiteX0" fmla="*/ 108776 w 108775"/>
                <a:gd name="connsiteY0" fmla="*/ 15240 h 29618"/>
                <a:gd name="connsiteX1" fmla="*/ 93345 w 108775"/>
                <a:gd name="connsiteY1" fmla="*/ 0 h 29618"/>
                <a:gd name="connsiteX2" fmla="*/ 0 w 108775"/>
                <a:gd name="connsiteY2" fmla="*/ 0 h 29618"/>
                <a:gd name="connsiteX3" fmla="*/ 0 w 108775"/>
                <a:gd name="connsiteY3" fmla="*/ 29527 h 29618"/>
                <a:gd name="connsiteX4" fmla="*/ 93345 w 108775"/>
                <a:gd name="connsiteY4" fmla="*/ 29527 h 29618"/>
                <a:gd name="connsiteX5" fmla="*/ 108776 w 108775"/>
                <a:gd name="connsiteY5" fmla="*/ 15240 h 29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75" h="29618">
                  <a:moveTo>
                    <a:pt x="108776" y="15240"/>
                  </a:moveTo>
                  <a:cubicBezTo>
                    <a:pt x="108776" y="6668"/>
                    <a:pt x="102013" y="0"/>
                    <a:pt x="93345" y="0"/>
                  </a:cubicBezTo>
                  <a:lnTo>
                    <a:pt x="0" y="0"/>
                  </a:lnTo>
                  <a:lnTo>
                    <a:pt x="0" y="29527"/>
                  </a:lnTo>
                  <a:lnTo>
                    <a:pt x="93345" y="29527"/>
                  </a:lnTo>
                  <a:cubicBezTo>
                    <a:pt x="102108" y="30480"/>
                    <a:pt x="108776" y="23813"/>
                    <a:pt x="108776" y="152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4" name="Freeform: Shape 363">
              <a:extLst>
                <a:ext uri="{FF2B5EF4-FFF2-40B4-BE49-F238E27FC236}">
                  <a16:creationId xmlns:a16="http://schemas.microsoft.com/office/drawing/2014/main" id="{C733E617-1512-F10D-7E31-595B37696703}"/>
                </a:ext>
              </a:extLst>
            </p:cNvPr>
            <p:cNvSpPr/>
            <p:nvPr/>
          </p:nvSpPr>
          <p:spPr>
            <a:xfrm>
              <a:off x="8701087" y="5615939"/>
              <a:ext cx="48101" cy="47625"/>
            </a:xfrm>
            <a:custGeom>
              <a:avLst/>
              <a:gdLst>
                <a:gd name="connsiteX0" fmla="*/ 48101 w 48101"/>
                <a:gd name="connsiteY0" fmla="*/ 23813 h 47625"/>
                <a:gd name="connsiteX1" fmla="*/ 24099 w 48101"/>
                <a:gd name="connsiteY1" fmla="*/ 0 h 47625"/>
                <a:gd name="connsiteX2" fmla="*/ 0 w 48101"/>
                <a:gd name="connsiteY2" fmla="*/ 23813 h 47625"/>
                <a:gd name="connsiteX3" fmla="*/ 24099 w 48101"/>
                <a:gd name="connsiteY3" fmla="*/ 47625 h 47625"/>
                <a:gd name="connsiteX4" fmla="*/ 48101 w 48101"/>
                <a:gd name="connsiteY4" fmla="*/ 2381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01" h="47625">
                  <a:moveTo>
                    <a:pt x="48101" y="23813"/>
                  </a:moveTo>
                  <a:cubicBezTo>
                    <a:pt x="48101" y="10478"/>
                    <a:pt x="37529" y="0"/>
                    <a:pt x="24099" y="0"/>
                  </a:cubicBezTo>
                  <a:cubicBezTo>
                    <a:pt x="10668" y="0"/>
                    <a:pt x="0" y="10478"/>
                    <a:pt x="0" y="23813"/>
                  </a:cubicBezTo>
                  <a:cubicBezTo>
                    <a:pt x="0" y="37148"/>
                    <a:pt x="10573" y="47625"/>
                    <a:pt x="24099" y="47625"/>
                  </a:cubicBezTo>
                  <a:cubicBezTo>
                    <a:pt x="37529" y="47625"/>
                    <a:pt x="48101" y="37148"/>
                    <a:pt x="48101" y="23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E7CEF6F7-D980-E732-8F55-1D5DA569D782}"/>
                </a:ext>
              </a:extLst>
            </p:cNvPr>
            <p:cNvSpPr/>
            <p:nvPr/>
          </p:nvSpPr>
          <p:spPr>
            <a:xfrm>
              <a:off x="8538591" y="5640704"/>
              <a:ext cx="156781" cy="409575"/>
            </a:xfrm>
            <a:custGeom>
              <a:avLst/>
              <a:gdLst>
                <a:gd name="connsiteX0" fmla="*/ 99060 w 156781"/>
                <a:gd name="connsiteY0" fmla="*/ 39052 h 409575"/>
                <a:gd name="connsiteX1" fmla="*/ 90392 w 156781"/>
                <a:gd name="connsiteY1" fmla="*/ 0 h 409575"/>
                <a:gd name="connsiteX2" fmla="*/ 72104 w 156781"/>
                <a:gd name="connsiteY2" fmla="*/ 0 h 409575"/>
                <a:gd name="connsiteX3" fmla="*/ 0 w 156781"/>
                <a:gd name="connsiteY3" fmla="*/ 71438 h 409575"/>
                <a:gd name="connsiteX4" fmla="*/ 0 w 156781"/>
                <a:gd name="connsiteY4" fmla="*/ 148590 h 409575"/>
                <a:gd name="connsiteX5" fmla="*/ 93345 w 156781"/>
                <a:gd name="connsiteY5" fmla="*/ 148590 h 409575"/>
                <a:gd name="connsiteX6" fmla="*/ 120301 w 156781"/>
                <a:gd name="connsiteY6" fmla="*/ 175260 h 409575"/>
                <a:gd name="connsiteX7" fmla="*/ 93345 w 156781"/>
                <a:gd name="connsiteY7" fmla="*/ 201930 h 409575"/>
                <a:gd name="connsiteX8" fmla="*/ 0 w 156781"/>
                <a:gd name="connsiteY8" fmla="*/ 201930 h 409575"/>
                <a:gd name="connsiteX9" fmla="*/ 0 w 156781"/>
                <a:gd name="connsiteY9" fmla="*/ 225743 h 409575"/>
                <a:gd name="connsiteX10" fmla="*/ 93345 w 156781"/>
                <a:gd name="connsiteY10" fmla="*/ 225743 h 409575"/>
                <a:gd name="connsiteX11" fmla="*/ 120301 w 156781"/>
                <a:gd name="connsiteY11" fmla="*/ 252413 h 409575"/>
                <a:gd name="connsiteX12" fmla="*/ 93345 w 156781"/>
                <a:gd name="connsiteY12" fmla="*/ 279082 h 409575"/>
                <a:gd name="connsiteX13" fmla="*/ 0 w 156781"/>
                <a:gd name="connsiteY13" fmla="*/ 279082 h 409575"/>
                <a:gd name="connsiteX14" fmla="*/ 0 w 156781"/>
                <a:gd name="connsiteY14" fmla="*/ 302895 h 409575"/>
                <a:gd name="connsiteX15" fmla="*/ 93345 w 156781"/>
                <a:gd name="connsiteY15" fmla="*/ 302895 h 409575"/>
                <a:gd name="connsiteX16" fmla="*/ 120301 w 156781"/>
                <a:gd name="connsiteY16" fmla="*/ 329565 h 409575"/>
                <a:gd name="connsiteX17" fmla="*/ 93345 w 156781"/>
                <a:gd name="connsiteY17" fmla="*/ 356235 h 409575"/>
                <a:gd name="connsiteX18" fmla="*/ 0 w 156781"/>
                <a:gd name="connsiteY18" fmla="*/ 356235 h 409575"/>
                <a:gd name="connsiteX19" fmla="*/ 0 w 156781"/>
                <a:gd name="connsiteY19" fmla="*/ 388620 h 409575"/>
                <a:gd name="connsiteX20" fmla="*/ 26003 w 156781"/>
                <a:gd name="connsiteY20" fmla="*/ 409575 h 409575"/>
                <a:gd name="connsiteX21" fmla="*/ 124110 w 156781"/>
                <a:gd name="connsiteY21" fmla="*/ 409575 h 409575"/>
                <a:gd name="connsiteX22" fmla="*/ 156782 w 156781"/>
                <a:gd name="connsiteY22" fmla="*/ 377190 h 409575"/>
                <a:gd name="connsiteX23" fmla="*/ 156782 w 156781"/>
                <a:gd name="connsiteY23" fmla="*/ 104775 h 409575"/>
                <a:gd name="connsiteX24" fmla="*/ 99060 w 156781"/>
                <a:gd name="connsiteY24" fmla="*/ 39052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56781" h="409575">
                  <a:moveTo>
                    <a:pt x="99060" y="39052"/>
                  </a:moveTo>
                  <a:cubicBezTo>
                    <a:pt x="93250" y="22860"/>
                    <a:pt x="91345" y="7620"/>
                    <a:pt x="90392" y="0"/>
                  </a:cubicBezTo>
                  <a:lnTo>
                    <a:pt x="72104" y="0"/>
                  </a:lnTo>
                  <a:cubicBezTo>
                    <a:pt x="69247" y="38100"/>
                    <a:pt x="38385" y="68580"/>
                    <a:pt x="0" y="71438"/>
                  </a:cubicBezTo>
                  <a:lnTo>
                    <a:pt x="0" y="148590"/>
                  </a:lnTo>
                  <a:lnTo>
                    <a:pt x="93345" y="148590"/>
                  </a:lnTo>
                  <a:cubicBezTo>
                    <a:pt x="108775" y="148590"/>
                    <a:pt x="120301" y="160972"/>
                    <a:pt x="120301" y="175260"/>
                  </a:cubicBezTo>
                  <a:cubicBezTo>
                    <a:pt x="120301" y="190500"/>
                    <a:pt x="107823" y="201930"/>
                    <a:pt x="93345" y="201930"/>
                  </a:cubicBezTo>
                  <a:lnTo>
                    <a:pt x="0" y="201930"/>
                  </a:lnTo>
                  <a:lnTo>
                    <a:pt x="0" y="225743"/>
                  </a:lnTo>
                  <a:lnTo>
                    <a:pt x="93345" y="225743"/>
                  </a:lnTo>
                  <a:cubicBezTo>
                    <a:pt x="108775" y="225743"/>
                    <a:pt x="120301" y="238125"/>
                    <a:pt x="120301" y="252413"/>
                  </a:cubicBezTo>
                  <a:cubicBezTo>
                    <a:pt x="120301" y="266700"/>
                    <a:pt x="108775" y="279082"/>
                    <a:pt x="93345" y="279082"/>
                  </a:cubicBezTo>
                  <a:lnTo>
                    <a:pt x="0" y="279082"/>
                  </a:lnTo>
                  <a:lnTo>
                    <a:pt x="0" y="302895"/>
                  </a:lnTo>
                  <a:lnTo>
                    <a:pt x="93345" y="302895"/>
                  </a:lnTo>
                  <a:cubicBezTo>
                    <a:pt x="108775" y="302895"/>
                    <a:pt x="120301" y="315277"/>
                    <a:pt x="120301" y="329565"/>
                  </a:cubicBezTo>
                  <a:cubicBezTo>
                    <a:pt x="120301" y="343852"/>
                    <a:pt x="107823" y="356235"/>
                    <a:pt x="93345" y="356235"/>
                  </a:cubicBezTo>
                  <a:lnTo>
                    <a:pt x="0" y="356235"/>
                  </a:lnTo>
                  <a:lnTo>
                    <a:pt x="0" y="388620"/>
                  </a:lnTo>
                  <a:lnTo>
                    <a:pt x="26003" y="409575"/>
                  </a:lnTo>
                  <a:lnTo>
                    <a:pt x="124110" y="409575"/>
                  </a:lnTo>
                  <a:cubicBezTo>
                    <a:pt x="142399" y="409575"/>
                    <a:pt x="156782" y="395288"/>
                    <a:pt x="156782" y="377190"/>
                  </a:cubicBezTo>
                  <a:lnTo>
                    <a:pt x="156782" y="104775"/>
                  </a:lnTo>
                  <a:cubicBezTo>
                    <a:pt x="129826" y="92393"/>
                    <a:pt x="109633" y="69532"/>
                    <a:pt x="99060" y="390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22E8CA12-3DEE-45E9-40FB-F789A0B700DD}"/>
                </a:ext>
              </a:extLst>
            </p:cNvPr>
            <p:cNvSpPr/>
            <p:nvPr/>
          </p:nvSpPr>
          <p:spPr>
            <a:xfrm>
              <a:off x="8737663" y="5712142"/>
              <a:ext cx="17334" cy="17144"/>
            </a:xfrm>
            <a:custGeom>
              <a:avLst/>
              <a:gdLst>
                <a:gd name="connsiteX0" fmla="*/ 8667 w 17334"/>
                <a:gd name="connsiteY0" fmla="*/ 0 h 17144"/>
                <a:gd name="connsiteX1" fmla="*/ 17335 w 17334"/>
                <a:gd name="connsiteY1" fmla="*/ 8572 h 17144"/>
                <a:gd name="connsiteX2" fmla="*/ 8667 w 17334"/>
                <a:gd name="connsiteY2" fmla="*/ 17145 h 17144"/>
                <a:gd name="connsiteX3" fmla="*/ 0 w 17334"/>
                <a:gd name="connsiteY3" fmla="*/ 8572 h 17144"/>
                <a:gd name="connsiteX4" fmla="*/ 8667 w 17334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4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9390190B-9847-728C-0A30-982BB6114ADD}"/>
                </a:ext>
              </a:extLst>
            </p:cNvPr>
            <p:cNvSpPr/>
            <p:nvPr/>
          </p:nvSpPr>
          <p:spPr>
            <a:xfrm>
              <a:off x="8750141" y="5974079"/>
              <a:ext cx="17334" cy="17144"/>
            </a:xfrm>
            <a:custGeom>
              <a:avLst/>
              <a:gdLst>
                <a:gd name="connsiteX0" fmla="*/ 8667 w 17334"/>
                <a:gd name="connsiteY0" fmla="*/ 0 h 17144"/>
                <a:gd name="connsiteX1" fmla="*/ 17335 w 17334"/>
                <a:gd name="connsiteY1" fmla="*/ 8572 h 17144"/>
                <a:gd name="connsiteX2" fmla="*/ 8667 w 17334"/>
                <a:gd name="connsiteY2" fmla="*/ 17145 h 17144"/>
                <a:gd name="connsiteX3" fmla="*/ 0 w 17334"/>
                <a:gd name="connsiteY3" fmla="*/ 8572 h 17144"/>
                <a:gd name="connsiteX4" fmla="*/ 8667 w 17334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4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B287D846-A339-9906-D682-91FFDEC9CCB0}"/>
                </a:ext>
              </a:extLst>
            </p:cNvPr>
            <p:cNvSpPr/>
            <p:nvPr/>
          </p:nvSpPr>
          <p:spPr>
            <a:xfrm>
              <a:off x="8491346" y="558069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1" y="0"/>
                    <a:pt x="17336" y="3810"/>
                    <a:pt x="17336" y="8572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2"/>
                  </a:cubicBezTo>
                  <a:cubicBezTo>
                    <a:pt x="0" y="3810"/>
                    <a:pt x="3906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6F6054A0-7344-F3A8-AECA-4877A8C33557}"/>
                </a:ext>
              </a:extLst>
            </p:cNvPr>
            <p:cNvSpPr/>
            <p:nvPr/>
          </p:nvSpPr>
          <p:spPr>
            <a:xfrm>
              <a:off x="8304752" y="5616892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6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85A92AE2-6099-8BC5-7239-F8D9D421DA2E}"/>
                </a:ext>
              </a:extLst>
            </p:cNvPr>
            <p:cNvSpPr/>
            <p:nvPr/>
          </p:nvSpPr>
          <p:spPr>
            <a:xfrm>
              <a:off x="8280749" y="5848349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1" y="0"/>
                    <a:pt x="17336" y="3810"/>
                    <a:pt x="17336" y="8573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95463E91-0CEE-02F2-9C36-63FCFB3BCCF0}"/>
                </a:ext>
              </a:extLst>
            </p:cNvPr>
            <p:cNvSpPr/>
            <p:nvPr/>
          </p:nvSpPr>
          <p:spPr>
            <a:xfrm>
              <a:off x="8629936" y="6098856"/>
              <a:ext cx="17334" cy="17144"/>
            </a:xfrm>
            <a:custGeom>
              <a:avLst/>
              <a:gdLst>
                <a:gd name="connsiteX0" fmla="*/ 8667 w 17334"/>
                <a:gd name="connsiteY0" fmla="*/ 0 h 17144"/>
                <a:gd name="connsiteX1" fmla="*/ 17335 w 17334"/>
                <a:gd name="connsiteY1" fmla="*/ 8573 h 17144"/>
                <a:gd name="connsiteX2" fmla="*/ 8667 w 17334"/>
                <a:gd name="connsiteY2" fmla="*/ 17145 h 17144"/>
                <a:gd name="connsiteX3" fmla="*/ 0 w 17334"/>
                <a:gd name="connsiteY3" fmla="*/ 8573 h 17144"/>
                <a:gd name="connsiteX4" fmla="*/ 8667 w 17334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4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2" name="Freeform: Shape 371">
              <a:extLst>
                <a:ext uri="{FF2B5EF4-FFF2-40B4-BE49-F238E27FC236}">
                  <a16:creationId xmlns:a16="http://schemas.microsoft.com/office/drawing/2014/main" id="{03795D4D-2015-3140-5F6D-6444BB95C0D3}"/>
                </a:ext>
              </a:extLst>
            </p:cNvPr>
            <p:cNvSpPr/>
            <p:nvPr/>
          </p:nvSpPr>
          <p:spPr>
            <a:xfrm>
              <a:off x="8341328" y="607504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1" y="0"/>
                    <a:pt x="17336" y="3810"/>
                    <a:pt x="17336" y="8573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3"/>
                  </a:cubicBezTo>
                  <a:cubicBezTo>
                    <a:pt x="0" y="3810"/>
                    <a:pt x="3906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" name="Graphic 4">
            <a:extLst>
              <a:ext uri="{FF2B5EF4-FFF2-40B4-BE49-F238E27FC236}">
                <a16:creationId xmlns:a16="http://schemas.microsoft.com/office/drawing/2014/main" id="{7AC689B0-79CF-44D5-AD4D-B4036F71DF6F}"/>
              </a:ext>
            </a:extLst>
          </p:cNvPr>
          <p:cNvGrpSpPr/>
          <p:nvPr/>
        </p:nvGrpSpPr>
        <p:grpSpPr>
          <a:xfrm>
            <a:off x="5290014" y="2328489"/>
            <a:ext cx="540164" cy="587020"/>
            <a:chOff x="7047452" y="5580658"/>
            <a:chExt cx="493490" cy="536296"/>
          </a:xfrm>
          <a:solidFill>
            <a:srgbClr val="054F58"/>
          </a:solidFill>
        </p:grpSpPr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618D608D-3CA0-CA46-9FCB-149988EC4ADD}"/>
                </a:ext>
              </a:extLst>
            </p:cNvPr>
            <p:cNvSpPr/>
            <p:nvPr/>
          </p:nvSpPr>
          <p:spPr>
            <a:xfrm>
              <a:off x="7047452" y="5991224"/>
              <a:ext cx="59626" cy="59055"/>
            </a:xfrm>
            <a:custGeom>
              <a:avLst/>
              <a:gdLst>
                <a:gd name="connsiteX0" fmla="*/ 29813 w 59626"/>
                <a:gd name="connsiteY0" fmla="*/ 0 h 59055"/>
                <a:gd name="connsiteX1" fmla="*/ 0 w 59626"/>
                <a:gd name="connsiteY1" fmla="*/ 29527 h 59055"/>
                <a:gd name="connsiteX2" fmla="*/ 29813 w 59626"/>
                <a:gd name="connsiteY2" fmla="*/ 59055 h 59055"/>
                <a:gd name="connsiteX3" fmla="*/ 59626 w 59626"/>
                <a:gd name="connsiteY3" fmla="*/ 29527 h 59055"/>
                <a:gd name="connsiteX4" fmla="*/ 29813 w 59626"/>
                <a:gd name="connsiteY4" fmla="*/ 0 h 5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26" h="59055">
                  <a:moveTo>
                    <a:pt x="29813" y="0"/>
                  </a:moveTo>
                  <a:cubicBezTo>
                    <a:pt x="13430" y="0"/>
                    <a:pt x="0" y="13335"/>
                    <a:pt x="0" y="29527"/>
                  </a:cubicBezTo>
                  <a:cubicBezTo>
                    <a:pt x="0" y="45720"/>
                    <a:pt x="13430" y="59055"/>
                    <a:pt x="29813" y="59055"/>
                  </a:cubicBezTo>
                  <a:cubicBezTo>
                    <a:pt x="46196" y="59055"/>
                    <a:pt x="59626" y="45720"/>
                    <a:pt x="59626" y="29527"/>
                  </a:cubicBezTo>
                  <a:cubicBezTo>
                    <a:pt x="59626" y="13335"/>
                    <a:pt x="46196" y="0"/>
                    <a:pt x="2981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A670478D-034C-40B2-809C-F31F81FECB47}"/>
                </a:ext>
              </a:extLst>
            </p:cNvPr>
            <p:cNvSpPr/>
            <p:nvPr/>
          </p:nvSpPr>
          <p:spPr>
            <a:xfrm>
              <a:off x="7504366" y="5670231"/>
              <a:ext cx="36576" cy="36194"/>
            </a:xfrm>
            <a:custGeom>
              <a:avLst/>
              <a:gdLst>
                <a:gd name="connsiteX0" fmla="*/ 18288 w 36576"/>
                <a:gd name="connsiteY0" fmla="*/ 0 h 36194"/>
                <a:gd name="connsiteX1" fmla="*/ 0 w 36576"/>
                <a:gd name="connsiteY1" fmla="*/ 18098 h 36194"/>
                <a:gd name="connsiteX2" fmla="*/ 18288 w 36576"/>
                <a:gd name="connsiteY2" fmla="*/ 36195 h 36194"/>
                <a:gd name="connsiteX3" fmla="*/ 36576 w 36576"/>
                <a:gd name="connsiteY3" fmla="*/ 18098 h 36194"/>
                <a:gd name="connsiteX4" fmla="*/ 18288 w 36576"/>
                <a:gd name="connsiteY4" fmla="*/ 0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" h="36194">
                  <a:moveTo>
                    <a:pt x="18288" y="0"/>
                  </a:moveTo>
                  <a:cubicBezTo>
                    <a:pt x="8668" y="0"/>
                    <a:pt x="0" y="7620"/>
                    <a:pt x="0" y="18098"/>
                  </a:cubicBezTo>
                  <a:cubicBezTo>
                    <a:pt x="0" y="27623"/>
                    <a:pt x="7716" y="36195"/>
                    <a:pt x="18288" y="36195"/>
                  </a:cubicBezTo>
                  <a:cubicBezTo>
                    <a:pt x="28861" y="36195"/>
                    <a:pt x="36576" y="28575"/>
                    <a:pt x="36576" y="18098"/>
                  </a:cubicBezTo>
                  <a:cubicBezTo>
                    <a:pt x="36576" y="7620"/>
                    <a:pt x="27908" y="0"/>
                    <a:pt x="1828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EA52516A-0D21-CC79-EC48-7F621E75EC52}"/>
                </a:ext>
              </a:extLst>
            </p:cNvPr>
            <p:cNvSpPr/>
            <p:nvPr/>
          </p:nvSpPr>
          <p:spPr>
            <a:xfrm>
              <a:off x="7089838" y="5593079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2B6D9958-B6B0-C492-A657-5F54FDDC525F}"/>
                </a:ext>
              </a:extLst>
            </p:cNvPr>
            <p:cNvSpPr/>
            <p:nvPr/>
          </p:nvSpPr>
          <p:spPr>
            <a:xfrm>
              <a:off x="7053262" y="577119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EE98276C-8F9A-353B-D6B1-FC3DA7AE7B5E}"/>
                </a:ext>
              </a:extLst>
            </p:cNvPr>
            <p:cNvSpPr/>
            <p:nvPr/>
          </p:nvSpPr>
          <p:spPr>
            <a:xfrm>
              <a:off x="7462075" y="5723572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5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19AA7580-0A7E-F70A-117A-7B5E407BC77E}"/>
                </a:ext>
              </a:extLst>
            </p:cNvPr>
            <p:cNvSpPr/>
            <p:nvPr/>
          </p:nvSpPr>
          <p:spPr>
            <a:xfrm>
              <a:off x="7510176" y="595598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7520507B-40F4-8462-07E3-884D656050C8}"/>
                </a:ext>
              </a:extLst>
            </p:cNvPr>
            <p:cNvSpPr/>
            <p:nvPr/>
          </p:nvSpPr>
          <p:spPr>
            <a:xfrm>
              <a:off x="7143654" y="608647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5B51A5D2-91D7-BD37-FBBE-D73C79369048}"/>
                </a:ext>
              </a:extLst>
            </p:cNvPr>
            <p:cNvSpPr/>
            <p:nvPr/>
          </p:nvSpPr>
          <p:spPr>
            <a:xfrm>
              <a:off x="7113841" y="5890259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9EA6176D-B10E-8CFF-673B-F3BC54899105}"/>
                </a:ext>
              </a:extLst>
            </p:cNvPr>
            <p:cNvSpPr/>
            <p:nvPr/>
          </p:nvSpPr>
          <p:spPr>
            <a:xfrm>
              <a:off x="7167562" y="5580658"/>
              <a:ext cx="282898" cy="536296"/>
            </a:xfrm>
            <a:custGeom>
              <a:avLst/>
              <a:gdLst>
                <a:gd name="connsiteX0" fmla="*/ 279082 w 282898"/>
                <a:gd name="connsiteY0" fmla="*/ 991 h 536296"/>
                <a:gd name="connsiteX1" fmla="*/ 270415 w 282898"/>
                <a:gd name="connsiteY1" fmla="*/ 2896 h 536296"/>
                <a:gd name="connsiteX2" fmla="*/ 194405 w 282898"/>
                <a:gd name="connsiteY2" fmla="*/ 134341 h 536296"/>
                <a:gd name="connsiteX3" fmla="*/ 100108 w 282898"/>
                <a:gd name="connsiteY3" fmla="*/ 121959 h 536296"/>
                <a:gd name="connsiteX4" fmla="*/ 117443 w 282898"/>
                <a:gd name="connsiteY4" fmla="*/ 148629 h 536296"/>
                <a:gd name="connsiteX5" fmla="*/ 233839 w 282898"/>
                <a:gd name="connsiteY5" fmla="*/ 248641 h 536296"/>
                <a:gd name="connsiteX6" fmla="*/ 233839 w 282898"/>
                <a:gd name="connsiteY6" fmla="*/ 403898 h 536296"/>
                <a:gd name="connsiteX7" fmla="*/ 131826 w 282898"/>
                <a:gd name="connsiteY7" fmla="*/ 504864 h 536296"/>
                <a:gd name="connsiteX8" fmla="*/ 29909 w 282898"/>
                <a:gd name="connsiteY8" fmla="*/ 403898 h 536296"/>
                <a:gd name="connsiteX9" fmla="*/ 29909 w 282898"/>
                <a:gd name="connsiteY9" fmla="*/ 249593 h 536296"/>
                <a:gd name="connsiteX10" fmla="*/ 82772 w 282898"/>
                <a:gd name="connsiteY10" fmla="*/ 161011 h 536296"/>
                <a:gd name="connsiteX11" fmla="*/ 66389 w 282898"/>
                <a:gd name="connsiteY11" fmla="*/ 136246 h 536296"/>
                <a:gd name="connsiteX12" fmla="*/ 0 w 282898"/>
                <a:gd name="connsiteY12" fmla="*/ 249593 h 536296"/>
                <a:gd name="connsiteX13" fmla="*/ 0 w 282898"/>
                <a:gd name="connsiteY13" fmla="*/ 404851 h 536296"/>
                <a:gd name="connsiteX14" fmla="*/ 132779 w 282898"/>
                <a:gd name="connsiteY14" fmla="*/ 536296 h 536296"/>
                <a:gd name="connsiteX15" fmla="*/ 265557 w 282898"/>
                <a:gd name="connsiteY15" fmla="*/ 404851 h 536296"/>
                <a:gd name="connsiteX16" fmla="*/ 265557 w 282898"/>
                <a:gd name="connsiteY16" fmla="*/ 249593 h 536296"/>
                <a:gd name="connsiteX17" fmla="*/ 206883 w 282898"/>
                <a:gd name="connsiteY17" fmla="*/ 141009 h 536296"/>
                <a:gd name="connsiteX18" fmla="*/ 282893 w 282898"/>
                <a:gd name="connsiteY18" fmla="*/ 8611 h 536296"/>
                <a:gd name="connsiteX19" fmla="*/ 279082 w 282898"/>
                <a:gd name="connsiteY19" fmla="*/ 991 h 53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82898" h="536296">
                  <a:moveTo>
                    <a:pt x="279082" y="991"/>
                  </a:moveTo>
                  <a:cubicBezTo>
                    <a:pt x="276225" y="-914"/>
                    <a:pt x="272320" y="39"/>
                    <a:pt x="270415" y="2896"/>
                  </a:cubicBezTo>
                  <a:cubicBezTo>
                    <a:pt x="170402" y="176251"/>
                    <a:pt x="222313" y="86716"/>
                    <a:pt x="194405" y="134341"/>
                  </a:cubicBezTo>
                  <a:cubicBezTo>
                    <a:pt x="164592" y="118148"/>
                    <a:pt x="130969" y="114339"/>
                    <a:pt x="100108" y="121959"/>
                  </a:cubicBezTo>
                  <a:lnTo>
                    <a:pt x="117443" y="148629"/>
                  </a:lnTo>
                  <a:cubicBezTo>
                    <a:pt x="178975" y="140056"/>
                    <a:pt x="233839" y="187681"/>
                    <a:pt x="233839" y="248641"/>
                  </a:cubicBezTo>
                  <a:lnTo>
                    <a:pt x="233839" y="403898"/>
                  </a:lnTo>
                  <a:cubicBezTo>
                    <a:pt x="233839" y="460096"/>
                    <a:pt x="187643" y="504864"/>
                    <a:pt x="131826" y="504864"/>
                  </a:cubicBezTo>
                  <a:cubicBezTo>
                    <a:pt x="76010" y="504864"/>
                    <a:pt x="29909" y="459143"/>
                    <a:pt x="29909" y="403898"/>
                  </a:cubicBezTo>
                  <a:lnTo>
                    <a:pt x="29909" y="249593"/>
                  </a:lnTo>
                  <a:cubicBezTo>
                    <a:pt x="29909" y="211493"/>
                    <a:pt x="51054" y="178156"/>
                    <a:pt x="82772" y="161011"/>
                  </a:cubicBezTo>
                  <a:lnTo>
                    <a:pt x="66389" y="136246"/>
                  </a:lnTo>
                  <a:cubicBezTo>
                    <a:pt x="26956" y="159106"/>
                    <a:pt x="0" y="201016"/>
                    <a:pt x="0" y="249593"/>
                  </a:cubicBezTo>
                  <a:lnTo>
                    <a:pt x="0" y="404851"/>
                  </a:lnTo>
                  <a:cubicBezTo>
                    <a:pt x="0" y="477241"/>
                    <a:pt x="59627" y="536296"/>
                    <a:pt x="132779" y="536296"/>
                  </a:cubicBezTo>
                  <a:cubicBezTo>
                    <a:pt x="205835" y="536296"/>
                    <a:pt x="265557" y="477241"/>
                    <a:pt x="265557" y="404851"/>
                  </a:cubicBezTo>
                  <a:lnTo>
                    <a:pt x="265557" y="249593"/>
                  </a:lnTo>
                  <a:cubicBezTo>
                    <a:pt x="265557" y="203873"/>
                    <a:pt x="242506" y="163868"/>
                    <a:pt x="206883" y="141009"/>
                  </a:cubicBezTo>
                  <a:cubicBezTo>
                    <a:pt x="224219" y="111481"/>
                    <a:pt x="282893" y="8611"/>
                    <a:pt x="282893" y="8611"/>
                  </a:cubicBezTo>
                  <a:cubicBezTo>
                    <a:pt x="282988" y="5754"/>
                    <a:pt x="282035" y="1943"/>
                    <a:pt x="279082" y="9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EF5D8A06-AD36-CBB9-5E1B-4D5A680EDD8F}"/>
                </a:ext>
              </a:extLst>
            </p:cNvPr>
            <p:cNvSpPr/>
            <p:nvPr/>
          </p:nvSpPr>
          <p:spPr>
            <a:xfrm>
              <a:off x="7202194" y="5639713"/>
              <a:ext cx="100280" cy="146723"/>
            </a:xfrm>
            <a:custGeom>
              <a:avLst/>
              <a:gdLst>
                <a:gd name="connsiteX0" fmla="*/ 89574 w 100280"/>
                <a:gd name="connsiteY0" fmla="*/ 143866 h 146723"/>
                <a:gd name="connsiteX1" fmla="*/ 94336 w 100280"/>
                <a:gd name="connsiteY1" fmla="*/ 146724 h 146723"/>
                <a:gd name="connsiteX2" fmla="*/ 99099 w 100280"/>
                <a:gd name="connsiteY2" fmla="*/ 137199 h 146723"/>
                <a:gd name="connsiteX3" fmla="*/ 11564 w 100280"/>
                <a:gd name="connsiteY3" fmla="*/ 2896 h 146723"/>
                <a:gd name="connsiteX4" fmla="*/ 2896 w 100280"/>
                <a:gd name="connsiteY4" fmla="*/ 991 h 146723"/>
                <a:gd name="connsiteX5" fmla="*/ 991 w 100280"/>
                <a:gd name="connsiteY5" fmla="*/ 9563 h 146723"/>
                <a:gd name="connsiteX6" fmla="*/ 89574 w 100280"/>
                <a:gd name="connsiteY6" fmla="*/ 143866 h 146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280" h="146723">
                  <a:moveTo>
                    <a:pt x="89574" y="143866"/>
                  </a:moveTo>
                  <a:cubicBezTo>
                    <a:pt x="90526" y="145771"/>
                    <a:pt x="92431" y="146724"/>
                    <a:pt x="94336" y="146724"/>
                  </a:cubicBezTo>
                  <a:cubicBezTo>
                    <a:pt x="99099" y="146724"/>
                    <a:pt x="102051" y="141961"/>
                    <a:pt x="99099" y="137199"/>
                  </a:cubicBezTo>
                  <a:lnTo>
                    <a:pt x="11564" y="2896"/>
                  </a:lnTo>
                  <a:cubicBezTo>
                    <a:pt x="9659" y="38"/>
                    <a:pt x="5753" y="-914"/>
                    <a:pt x="2896" y="991"/>
                  </a:cubicBezTo>
                  <a:cubicBezTo>
                    <a:pt x="39" y="2896"/>
                    <a:pt x="-914" y="6706"/>
                    <a:pt x="991" y="9563"/>
                  </a:cubicBezTo>
                  <a:lnTo>
                    <a:pt x="89574" y="14386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9E62FAB9-B955-2C7C-4445-925D8D8A80ED}"/>
                </a:ext>
              </a:extLst>
            </p:cNvPr>
            <p:cNvSpPr/>
            <p:nvPr/>
          </p:nvSpPr>
          <p:spPr>
            <a:xfrm>
              <a:off x="7285100" y="5769292"/>
              <a:ext cx="32380" cy="31432"/>
            </a:xfrm>
            <a:custGeom>
              <a:avLst/>
              <a:gdLst>
                <a:gd name="connsiteX0" fmla="*/ 11525 w 32380"/>
                <a:gd name="connsiteY0" fmla="*/ 28575 h 31432"/>
                <a:gd name="connsiteX1" fmla="*/ 0 w 32380"/>
                <a:gd name="connsiteY1" fmla="*/ 24765 h 31432"/>
                <a:gd name="connsiteX2" fmla="*/ 14383 w 32380"/>
                <a:gd name="connsiteY2" fmla="*/ 31432 h 31432"/>
                <a:gd name="connsiteX3" fmla="*/ 25908 w 32380"/>
                <a:gd name="connsiteY3" fmla="*/ 0 h 31432"/>
                <a:gd name="connsiteX4" fmla="*/ 26861 w 32380"/>
                <a:gd name="connsiteY4" fmla="*/ 952 h 31432"/>
                <a:gd name="connsiteX5" fmla="*/ 11525 w 32380"/>
                <a:gd name="connsiteY5" fmla="*/ 28575 h 3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380" h="31432">
                  <a:moveTo>
                    <a:pt x="11525" y="28575"/>
                  </a:moveTo>
                  <a:cubicBezTo>
                    <a:pt x="7715" y="28575"/>
                    <a:pt x="3810" y="27622"/>
                    <a:pt x="0" y="24765"/>
                  </a:cubicBezTo>
                  <a:cubicBezTo>
                    <a:pt x="3810" y="29527"/>
                    <a:pt x="8668" y="31432"/>
                    <a:pt x="14383" y="31432"/>
                  </a:cubicBezTo>
                  <a:cubicBezTo>
                    <a:pt x="31718" y="31432"/>
                    <a:pt x="38481" y="10477"/>
                    <a:pt x="25908" y="0"/>
                  </a:cubicBezTo>
                  <a:lnTo>
                    <a:pt x="26861" y="952"/>
                  </a:lnTo>
                  <a:cubicBezTo>
                    <a:pt x="34576" y="12382"/>
                    <a:pt x="25908" y="28575"/>
                    <a:pt x="11525" y="285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AA75B226-BA09-4DB3-FB6D-53FEF3A260B1}"/>
                </a:ext>
              </a:extLst>
            </p:cNvPr>
            <p:cNvSpPr/>
            <p:nvPr/>
          </p:nvSpPr>
          <p:spPr>
            <a:xfrm>
              <a:off x="7210043" y="5741299"/>
              <a:ext cx="180784" cy="334697"/>
            </a:xfrm>
            <a:custGeom>
              <a:avLst/>
              <a:gdLst>
                <a:gd name="connsiteX0" fmla="*/ 47149 w 180784"/>
                <a:gd name="connsiteY0" fmla="*/ 10847 h 334697"/>
                <a:gd name="connsiteX1" fmla="*/ 0 w 180784"/>
                <a:gd name="connsiteY1" fmla="*/ 89905 h 334697"/>
                <a:gd name="connsiteX2" fmla="*/ 0 w 180784"/>
                <a:gd name="connsiteY2" fmla="*/ 245162 h 334697"/>
                <a:gd name="connsiteX3" fmla="*/ 90392 w 180784"/>
                <a:gd name="connsiteY3" fmla="*/ 334697 h 334697"/>
                <a:gd name="connsiteX4" fmla="*/ 180785 w 180784"/>
                <a:gd name="connsiteY4" fmla="*/ 245162 h 334697"/>
                <a:gd name="connsiteX5" fmla="*/ 180785 w 180784"/>
                <a:gd name="connsiteY5" fmla="*/ 88952 h 334697"/>
                <a:gd name="connsiteX6" fmla="*/ 83629 w 180784"/>
                <a:gd name="connsiteY6" fmla="*/ 370 h 334697"/>
                <a:gd name="connsiteX7" fmla="*/ 91345 w 180784"/>
                <a:gd name="connsiteY7" fmla="*/ 11800 h 334697"/>
                <a:gd name="connsiteX8" fmla="*/ 111538 w 180784"/>
                <a:gd name="connsiteY8" fmla="*/ 62282 h 334697"/>
                <a:gd name="connsiteX9" fmla="*/ 69247 w 180784"/>
                <a:gd name="connsiteY9" fmla="*/ 62282 h 334697"/>
                <a:gd name="connsiteX10" fmla="*/ 61532 w 180784"/>
                <a:gd name="connsiteY10" fmla="*/ 31802 h 334697"/>
                <a:gd name="connsiteX11" fmla="*/ 47149 w 180784"/>
                <a:gd name="connsiteY11" fmla="*/ 10847 h 334697"/>
                <a:gd name="connsiteX12" fmla="*/ 41338 w 180784"/>
                <a:gd name="connsiteY12" fmla="*/ 262307 h 334697"/>
                <a:gd name="connsiteX13" fmla="*/ 35528 w 180784"/>
                <a:gd name="connsiteY13" fmla="*/ 268022 h 334697"/>
                <a:gd name="connsiteX14" fmla="*/ 29718 w 180784"/>
                <a:gd name="connsiteY14" fmla="*/ 262307 h 334697"/>
                <a:gd name="connsiteX15" fmla="*/ 29718 w 180784"/>
                <a:gd name="connsiteY15" fmla="*/ 107050 h 334697"/>
                <a:gd name="connsiteX16" fmla="*/ 35528 w 180784"/>
                <a:gd name="connsiteY16" fmla="*/ 101335 h 334697"/>
                <a:gd name="connsiteX17" fmla="*/ 41338 w 180784"/>
                <a:gd name="connsiteY17" fmla="*/ 107050 h 334697"/>
                <a:gd name="connsiteX18" fmla="*/ 41338 w 180784"/>
                <a:gd name="connsiteY18" fmla="*/ 262307 h 334697"/>
                <a:gd name="connsiteX19" fmla="*/ 137541 w 180784"/>
                <a:gd name="connsiteY19" fmla="*/ 107050 h 334697"/>
                <a:gd name="connsiteX20" fmla="*/ 143351 w 180784"/>
                <a:gd name="connsiteY20" fmla="*/ 101335 h 334697"/>
                <a:gd name="connsiteX21" fmla="*/ 149162 w 180784"/>
                <a:gd name="connsiteY21" fmla="*/ 107050 h 334697"/>
                <a:gd name="connsiteX22" fmla="*/ 149162 w 180784"/>
                <a:gd name="connsiteY22" fmla="*/ 262307 h 334697"/>
                <a:gd name="connsiteX23" fmla="*/ 143351 w 180784"/>
                <a:gd name="connsiteY23" fmla="*/ 268022 h 334697"/>
                <a:gd name="connsiteX24" fmla="*/ 137541 w 180784"/>
                <a:gd name="connsiteY24" fmla="*/ 262307 h 334697"/>
                <a:gd name="connsiteX25" fmla="*/ 137541 w 180784"/>
                <a:gd name="connsiteY25" fmla="*/ 107050 h 334697"/>
                <a:gd name="connsiteX26" fmla="*/ 102013 w 180784"/>
                <a:gd name="connsiteY26" fmla="*/ 136577 h 334697"/>
                <a:gd name="connsiteX27" fmla="*/ 107823 w 180784"/>
                <a:gd name="connsiteY27" fmla="*/ 130862 h 334697"/>
                <a:gd name="connsiteX28" fmla="*/ 113633 w 180784"/>
                <a:gd name="connsiteY28" fmla="*/ 136577 h 334697"/>
                <a:gd name="connsiteX29" fmla="*/ 113633 w 180784"/>
                <a:gd name="connsiteY29" fmla="*/ 231827 h 334697"/>
                <a:gd name="connsiteX30" fmla="*/ 107823 w 180784"/>
                <a:gd name="connsiteY30" fmla="*/ 237542 h 334697"/>
                <a:gd name="connsiteX31" fmla="*/ 102013 w 180784"/>
                <a:gd name="connsiteY31" fmla="*/ 231827 h 334697"/>
                <a:gd name="connsiteX32" fmla="*/ 102013 w 180784"/>
                <a:gd name="connsiteY32" fmla="*/ 136577 h 334697"/>
                <a:gd name="connsiteX33" fmla="*/ 65437 w 180784"/>
                <a:gd name="connsiteY33" fmla="*/ 136577 h 334697"/>
                <a:gd name="connsiteX34" fmla="*/ 71247 w 180784"/>
                <a:gd name="connsiteY34" fmla="*/ 130862 h 334697"/>
                <a:gd name="connsiteX35" fmla="*/ 77057 w 180784"/>
                <a:gd name="connsiteY35" fmla="*/ 136577 h 334697"/>
                <a:gd name="connsiteX36" fmla="*/ 77057 w 180784"/>
                <a:gd name="connsiteY36" fmla="*/ 231827 h 334697"/>
                <a:gd name="connsiteX37" fmla="*/ 71247 w 180784"/>
                <a:gd name="connsiteY37" fmla="*/ 237542 h 334697"/>
                <a:gd name="connsiteX38" fmla="*/ 65437 w 180784"/>
                <a:gd name="connsiteY38" fmla="*/ 231827 h 334697"/>
                <a:gd name="connsiteX39" fmla="*/ 65437 w 180784"/>
                <a:gd name="connsiteY39" fmla="*/ 136577 h 334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80784" h="334697">
                  <a:moveTo>
                    <a:pt x="47149" y="10847"/>
                  </a:moveTo>
                  <a:cubicBezTo>
                    <a:pt x="19241" y="26087"/>
                    <a:pt x="0" y="55614"/>
                    <a:pt x="0" y="89905"/>
                  </a:cubicBezTo>
                  <a:lnTo>
                    <a:pt x="0" y="245162"/>
                  </a:lnTo>
                  <a:cubicBezTo>
                    <a:pt x="0" y="294692"/>
                    <a:pt x="40386" y="334697"/>
                    <a:pt x="90392" y="334697"/>
                  </a:cubicBezTo>
                  <a:cubicBezTo>
                    <a:pt x="140399" y="334697"/>
                    <a:pt x="180785" y="294692"/>
                    <a:pt x="180785" y="245162"/>
                  </a:cubicBezTo>
                  <a:lnTo>
                    <a:pt x="180785" y="88952"/>
                  </a:lnTo>
                  <a:cubicBezTo>
                    <a:pt x="180785" y="37517"/>
                    <a:pt x="136493" y="-4393"/>
                    <a:pt x="83629" y="370"/>
                  </a:cubicBezTo>
                  <a:lnTo>
                    <a:pt x="91345" y="11800"/>
                  </a:lnTo>
                  <a:cubicBezTo>
                    <a:pt x="117348" y="12752"/>
                    <a:pt x="129826" y="44185"/>
                    <a:pt x="111538" y="62282"/>
                  </a:cubicBezTo>
                  <a:cubicBezTo>
                    <a:pt x="100013" y="73712"/>
                    <a:pt x="80772" y="73712"/>
                    <a:pt x="69247" y="62282"/>
                  </a:cubicBezTo>
                  <a:cubicBezTo>
                    <a:pt x="60579" y="53710"/>
                    <a:pt x="58674" y="42280"/>
                    <a:pt x="61532" y="31802"/>
                  </a:cubicBezTo>
                  <a:lnTo>
                    <a:pt x="47149" y="10847"/>
                  </a:lnTo>
                  <a:close/>
                  <a:moveTo>
                    <a:pt x="41338" y="262307"/>
                  </a:moveTo>
                  <a:cubicBezTo>
                    <a:pt x="41338" y="265164"/>
                    <a:pt x="38481" y="268022"/>
                    <a:pt x="35528" y="268022"/>
                  </a:cubicBezTo>
                  <a:cubicBezTo>
                    <a:pt x="32671" y="268022"/>
                    <a:pt x="29718" y="265164"/>
                    <a:pt x="29718" y="262307"/>
                  </a:cubicBezTo>
                  <a:lnTo>
                    <a:pt x="29718" y="107050"/>
                  </a:lnTo>
                  <a:cubicBezTo>
                    <a:pt x="29718" y="104192"/>
                    <a:pt x="32576" y="101335"/>
                    <a:pt x="35528" y="101335"/>
                  </a:cubicBezTo>
                  <a:cubicBezTo>
                    <a:pt x="38386" y="101335"/>
                    <a:pt x="41338" y="104192"/>
                    <a:pt x="41338" y="107050"/>
                  </a:cubicBezTo>
                  <a:lnTo>
                    <a:pt x="41338" y="262307"/>
                  </a:lnTo>
                  <a:close/>
                  <a:moveTo>
                    <a:pt x="137541" y="107050"/>
                  </a:moveTo>
                  <a:cubicBezTo>
                    <a:pt x="137541" y="104192"/>
                    <a:pt x="140399" y="101335"/>
                    <a:pt x="143351" y="101335"/>
                  </a:cubicBezTo>
                  <a:cubicBezTo>
                    <a:pt x="146209" y="101335"/>
                    <a:pt x="149162" y="104192"/>
                    <a:pt x="149162" y="107050"/>
                  </a:cubicBezTo>
                  <a:lnTo>
                    <a:pt x="149162" y="262307"/>
                  </a:lnTo>
                  <a:cubicBezTo>
                    <a:pt x="149162" y="265164"/>
                    <a:pt x="146304" y="268022"/>
                    <a:pt x="143351" y="268022"/>
                  </a:cubicBezTo>
                  <a:cubicBezTo>
                    <a:pt x="140494" y="268022"/>
                    <a:pt x="137541" y="265164"/>
                    <a:pt x="137541" y="262307"/>
                  </a:cubicBezTo>
                  <a:lnTo>
                    <a:pt x="137541" y="107050"/>
                  </a:lnTo>
                  <a:close/>
                  <a:moveTo>
                    <a:pt x="102013" y="136577"/>
                  </a:moveTo>
                  <a:cubicBezTo>
                    <a:pt x="102013" y="133720"/>
                    <a:pt x="104870" y="130862"/>
                    <a:pt x="107823" y="130862"/>
                  </a:cubicBezTo>
                  <a:cubicBezTo>
                    <a:pt x="110776" y="130862"/>
                    <a:pt x="113633" y="133720"/>
                    <a:pt x="113633" y="136577"/>
                  </a:cubicBezTo>
                  <a:lnTo>
                    <a:pt x="113633" y="231827"/>
                  </a:lnTo>
                  <a:cubicBezTo>
                    <a:pt x="113633" y="234685"/>
                    <a:pt x="110776" y="237542"/>
                    <a:pt x="107823" y="237542"/>
                  </a:cubicBezTo>
                  <a:cubicBezTo>
                    <a:pt x="104870" y="237542"/>
                    <a:pt x="102013" y="234685"/>
                    <a:pt x="102013" y="231827"/>
                  </a:cubicBezTo>
                  <a:lnTo>
                    <a:pt x="102013" y="136577"/>
                  </a:lnTo>
                  <a:close/>
                  <a:moveTo>
                    <a:pt x="65437" y="136577"/>
                  </a:moveTo>
                  <a:cubicBezTo>
                    <a:pt x="65437" y="133720"/>
                    <a:pt x="68294" y="130862"/>
                    <a:pt x="71247" y="130862"/>
                  </a:cubicBezTo>
                  <a:cubicBezTo>
                    <a:pt x="74104" y="130862"/>
                    <a:pt x="77057" y="133720"/>
                    <a:pt x="77057" y="136577"/>
                  </a:cubicBezTo>
                  <a:lnTo>
                    <a:pt x="77057" y="231827"/>
                  </a:lnTo>
                  <a:cubicBezTo>
                    <a:pt x="77057" y="234685"/>
                    <a:pt x="74200" y="237542"/>
                    <a:pt x="71247" y="237542"/>
                  </a:cubicBezTo>
                  <a:cubicBezTo>
                    <a:pt x="68390" y="237542"/>
                    <a:pt x="65437" y="234685"/>
                    <a:pt x="65437" y="231827"/>
                  </a:cubicBezTo>
                  <a:lnTo>
                    <a:pt x="65437" y="13657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" name="Graphic 4">
            <a:extLst>
              <a:ext uri="{FF2B5EF4-FFF2-40B4-BE49-F238E27FC236}">
                <a16:creationId xmlns:a16="http://schemas.microsoft.com/office/drawing/2014/main" id="{2899214C-E8B4-E15E-6447-4CA656DAEE4A}"/>
              </a:ext>
            </a:extLst>
          </p:cNvPr>
          <p:cNvGrpSpPr/>
          <p:nvPr/>
        </p:nvGrpSpPr>
        <p:grpSpPr>
          <a:xfrm>
            <a:off x="3946534" y="2345214"/>
            <a:ext cx="572797" cy="552571"/>
            <a:chOff x="5820060" y="5595937"/>
            <a:chExt cx="523303" cy="504825"/>
          </a:xfrm>
          <a:solidFill>
            <a:srgbClr val="054F58"/>
          </a:solidFill>
        </p:grpSpPr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596A8A6C-C8E7-43D2-C035-23DBC64C091D}"/>
                </a:ext>
              </a:extLst>
            </p:cNvPr>
            <p:cNvSpPr/>
            <p:nvPr/>
          </p:nvSpPr>
          <p:spPr>
            <a:xfrm>
              <a:off x="6217348" y="5922644"/>
              <a:ext cx="60579" cy="36194"/>
            </a:xfrm>
            <a:custGeom>
              <a:avLst/>
              <a:gdLst>
                <a:gd name="connsiteX0" fmla="*/ 0 w 60579"/>
                <a:gd name="connsiteY0" fmla="*/ 0 h 36194"/>
                <a:gd name="connsiteX1" fmla="*/ 60579 w 60579"/>
                <a:gd name="connsiteY1" fmla="*/ 0 h 36194"/>
                <a:gd name="connsiteX2" fmla="*/ 60579 w 60579"/>
                <a:gd name="connsiteY2" fmla="*/ 36195 h 36194"/>
                <a:gd name="connsiteX3" fmla="*/ 0 w 60579"/>
                <a:gd name="connsiteY3" fmla="*/ 36195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" h="36194">
                  <a:moveTo>
                    <a:pt x="0" y="0"/>
                  </a:moveTo>
                  <a:lnTo>
                    <a:pt x="60579" y="0"/>
                  </a:lnTo>
                  <a:lnTo>
                    <a:pt x="60579" y="36195"/>
                  </a:lnTo>
                  <a:lnTo>
                    <a:pt x="0" y="361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1C31B6A8-921D-9DDF-2CDA-6398E12F0EF6}"/>
                </a:ext>
              </a:extLst>
            </p:cNvPr>
            <p:cNvSpPr/>
            <p:nvPr/>
          </p:nvSpPr>
          <p:spPr>
            <a:xfrm>
              <a:off x="6083617" y="5643562"/>
              <a:ext cx="156781" cy="410527"/>
            </a:xfrm>
            <a:custGeom>
              <a:avLst/>
              <a:gdLst>
                <a:gd name="connsiteX0" fmla="*/ 121158 w 156781"/>
                <a:gd name="connsiteY0" fmla="*/ 320993 h 410527"/>
                <a:gd name="connsiteX1" fmla="*/ 121158 w 156781"/>
                <a:gd name="connsiteY1" fmla="*/ 273368 h 410527"/>
                <a:gd name="connsiteX2" fmla="*/ 126968 w 156781"/>
                <a:gd name="connsiteY2" fmla="*/ 267652 h 410527"/>
                <a:gd name="connsiteX3" fmla="*/ 156781 w 156781"/>
                <a:gd name="connsiteY3" fmla="*/ 267652 h 410527"/>
                <a:gd name="connsiteX4" fmla="*/ 156781 w 156781"/>
                <a:gd name="connsiteY4" fmla="*/ 225743 h 410527"/>
                <a:gd name="connsiteX5" fmla="*/ 126968 w 156781"/>
                <a:gd name="connsiteY5" fmla="*/ 225743 h 410527"/>
                <a:gd name="connsiteX6" fmla="*/ 121158 w 156781"/>
                <a:gd name="connsiteY6" fmla="*/ 220027 h 410527"/>
                <a:gd name="connsiteX7" fmla="*/ 121158 w 156781"/>
                <a:gd name="connsiteY7" fmla="*/ 172402 h 410527"/>
                <a:gd name="connsiteX8" fmla="*/ 126968 w 156781"/>
                <a:gd name="connsiteY8" fmla="*/ 166688 h 410527"/>
                <a:gd name="connsiteX9" fmla="*/ 156781 w 156781"/>
                <a:gd name="connsiteY9" fmla="*/ 166688 h 410527"/>
                <a:gd name="connsiteX10" fmla="*/ 156781 w 156781"/>
                <a:gd name="connsiteY10" fmla="*/ 104775 h 410527"/>
                <a:gd name="connsiteX11" fmla="*/ 99060 w 156781"/>
                <a:gd name="connsiteY11" fmla="*/ 39052 h 410527"/>
                <a:gd name="connsiteX12" fmla="*/ 90392 w 156781"/>
                <a:gd name="connsiteY12" fmla="*/ 0 h 410527"/>
                <a:gd name="connsiteX13" fmla="*/ 72104 w 156781"/>
                <a:gd name="connsiteY13" fmla="*/ 0 h 410527"/>
                <a:gd name="connsiteX14" fmla="*/ 0 w 156781"/>
                <a:gd name="connsiteY14" fmla="*/ 71438 h 410527"/>
                <a:gd name="connsiteX15" fmla="*/ 0 w 156781"/>
                <a:gd name="connsiteY15" fmla="*/ 166688 h 410527"/>
                <a:gd name="connsiteX16" fmla="*/ 77914 w 156781"/>
                <a:gd name="connsiteY16" fmla="*/ 166688 h 410527"/>
                <a:gd name="connsiteX17" fmla="*/ 83725 w 156781"/>
                <a:gd name="connsiteY17" fmla="*/ 172402 h 410527"/>
                <a:gd name="connsiteX18" fmla="*/ 83725 w 156781"/>
                <a:gd name="connsiteY18" fmla="*/ 225743 h 410527"/>
                <a:gd name="connsiteX19" fmla="*/ 83725 w 156781"/>
                <a:gd name="connsiteY19" fmla="*/ 267652 h 410527"/>
                <a:gd name="connsiteX20" fmla="*/ 83725 w 156781"/>
                <a:gd name="connsiteY20" fmla="*/ 320993 h 410527"/>
                <a:gd name="connsiteX21" fmla="*/ 77914 w 156781"/>
                <a:gd name="connsiteY21" fmla="*/ 326707 h 410527"/>
                <a:gd name="connsiteX22" fmla="*/ 0 w 156781"/>
                <a:gd name="connsiteY22" fmla="*/ 326707 h 410527"/>
                <a:gd name="connsiteX23" fmla="*/ 0 w 156781"/>
                <a:gd name="connsiteY23" fmla="*/ 410527 h 410527"/>
                <a:gd name="connsiteX24" fmla="*/ 124111 w 156781"/>
                <a:gd name="connsiteY24" fmla="*/ 410527 h 410527"/>
                <a:gd name="connsiteX25" fmla="*/ 156781 w 156781"/>
                <a:gd name="connsiteY25" fmla="*/ 378143 h 410527"/>
                <a:gd name="connsiteX26" fmla="*/ 156781 w 156781"/>
                <a:gd name="connsiteY26" fmla="*/ 326707 h 410527"/>
                <a:gd name="connsiteX27" fmla="*/ 126968 w 156781"/>
                <a:gd name="connsiteY27" fmla="*/ 326707 h 410527"/>
                <a:gd name="connsiteX28" fmla="*/ 121158 w 156781"/>
                <a:gd name="connsiteY28" fmla="*/ 320993 h 410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56781" h="410527">
                  <a:moveTo>
                    <a:pt x="121158" y="320993"/>
                  </a:moveTo>
                  <a:lnTo>
                    <a:pt x="121158" y="273368"/>
                  </a:lnTo>
                  <a:cubicBezTo>
                    <a:pt x="121158" y="270510"/>
                    <a:pt x="124015" y="267652"/>
                    <a:pt x="126968" y="267652"/>
                  </a:cubicBezTo>
                  <a:lnTo>
                    <a:pt x="156781" y="267652"/>
                  </a:lnTo>
                  <a:lnTo>
                    <a:pt x="156781" y="225743"/>
                  </a:lnTo>
                  <a:lnTo>
                    <a:pt x="126968" y="225743"/>
                  </a:lnTo>
                  <a:cubicBezTo>
                    <a:pt x="124111" y="225743"/>
                    <a:pt x="121158" y="222885"/>
                    <a:pt x="121158" y="220027"/>
                  </a:cubicBezTo>
                  <a:lnTo>
                    <a:pt x="121158" y="172402"/>
                  </a:lnTo>
                  <a:cubicBezTo>
                    <a:pt x="121158" y="169545"/>
                    <a:pt x="124015" y="166688"/>
                    <a:pt x="126968" y="166688"/>
                  </a:cubicBezTo>
                  <a:lnTo>
                    <a:pt x="156781" y="166688"/>
                  </a:lnTo>
                  <a:lnTo>
                    <a:pt x="156781" y="104775"/>
                  </a:lnTo>
                  <a:cubicBezTo>
                    <a:pt x="129826" y="92393"/>
                    <a:pt x="109633" y="69532"/>
                    <a:pt x="99060" y="39052"/>
                  </a:cubicBezTo>
                  <a:cubicBezTo>
                    <a:pt x="93250" y="22860"/>
                    <a:pt x="91345" y="7620"/>
                    <a:pt x="90392" y="0"/>
                  </a:cubicBezTo>
                  <a:lnTo>
                    <a:pt x="72104" y="0"/>
                  </a:lnTo>
                  <a:cubicBezTo>
                    <a:pt x="69247" y="38100"/>
                    <a:pt x="38481" y="68580"/>
                    <a:pt x="0" y="71438"/>
                  </a:cubicBezTo>
                  <a:lnTo>
                    <a:pt x="0" y="166688"/>
                  </a:lnTo>
                  <a:lnTo>
                    <a:pt x="77914" y="166688"/>
                  </a:lnTo>
                  <a:cubicBezTo>
                    <a:pt x="80772" y="166688"/>
                    <a:pt x="83725" y="169545"/>
                    <a:pt x="83725" y="172402"/>
                  </a:cubicBezTo>
                  <a:lnTo>
                    <a:pt x="83725" y="225743"/>
                  </a:lnTo>
                  <a:lnTo>
                    <a:pt x="83725" y="267652"/>
                  </a:lnTo>
                  <a:lnTo>
                    <a:pt x="83725" y="320993"/>
                  </a:lnTo>
                  <a:cubicBezTo>
                    <a:pt x="83725" y="323850"/>
                    <a:pt x="80867" y="326707"/>
                    <a:pt x="77914" y="326707"/>
                  </a:cubicBezTo>
                  <a:lnTo>
                    <a:pt x="0" y="326707"/>
                  </a:lnTo>
                  <a:lnTo>
                    <a:pt x="0" y="410527"/>
                  </a:lnTo>
                  <a:lnTo>
                    <a:pt x="124111" y="410527"/>
                  </a:lnTo>
                  <a:cubicBezTo>
                    <a:pt x="142399" y="410527"/>
                    <a:pt x="156781" y="396240"/>
                    <a:pt x="156781" y="378143"/>
                  </a:cubicBezTo>
                  <a:lnTo>
                    <a:pt x="156781" y="326707"/>
                  </a:lnTo>
                  <a:lnTo>
                    <a:pt x="126968" y="326707"/>
                  </a:lnTo>
                  <a:cubicBezTo>
                    <a:pt x="124111" y="326707"/>
                    <a:pt x="121158" y="323850"/>
                    <a:pt x="121158" y="3209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1C36D5EC-CF66-03A8-EE74-0750A9764BEE}"/>
                </a:ext>
              </a:extLst>
            </p:cNvPr>
            <p:cNvSpPr/>
            <p:nvPr/>
          </p:nvSpPr>
          <p:spPr>
            <a:xfrm>
              <a:off x="6121146" y="5875019"/>
              <a:ext cx="36575" cy="29527"/>
            </a:xfrm>
            <a:custGeom>
              <a:avLst/>
              <a:gdLst>
                <a:gd name="connsiteX0" fmla="*/ 0 w 36575"/>
                <a:gd name="connsiteY0" fmla="*/ 0 h 29527"/>
                <a:gd name="connsiteX1" fmla="*/ 36576 w 36575"/>
                <a:gd name="connsiteY1" fmla="*/ 0 h 29527"/>
                <a:gd name="connsiteX2" fmla="*/ 36576 w 36575"/>
                <a:gd name="connsiteY2" fmla="*/ 29527 h 29527"/>
                <a:gd name="connsiteX3" fmla="*/ 0 w 36575"/>
                <a:gd name="connsiteY3" fmla="*/ 29527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5" h="29527">
                  <a:moveTo>
                    <a:pt x="0" y="0"/>
                  </a:moveTo>
                  <a:lnTo>
                    <a:pt x="36576" y="0"/>
                  </a:lnTo>
                  <a:lnTo>
                    <a:pt x="36576" y="29527"/>
                  </a:lnTo>
                  <a:lnTo>
                    <a:pt x="0" y="295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82F89937-6D1E-4C24-8212-C91CF1FA3142}"/>
                </a:ext>
              </a:extLst>
            </p:cNvPr>
            <p:cNvSpPr/>
            <p:nvPr/>
          </p:nvSpPr>
          <p:spPr>
            <a:xfrm>
              <a:off x="5880639" y="5922644"/>
              <a:ext cx="60579" cy="36194"/>
            </a:xfrm>
            <a:custGeom>
              <a:avLst/>
              <a:gdLst>
                <a:gd name="connsiteX0" fmla="*/ 0 w 60579"/>
                <a:gd name="connsiteY0" fmla="*/ 0 h 36194"/>
                <a:gd name="connsiteX1" fmla="*/ 60579 w 60579"/>
                <a:gd name="connsiteY1" fmla="*/ 0 h 36194"/>
                <a:gd name="connsiteX2" fmla="*/ 60579 w 60579"/>
                <a:gd name="connsiteY2" fmla="*/ 36195 h 36194"/>
                <a:gd name="connsiteX3" fmla="*/ 0 w 60579"/>
                <a:gd name="connsiteY3" fmla="*/ 36195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" h="36194">
                  <a:moveTo>
                    <a:pt x="0" y="0"/>
                  </a:moveTo>
                  <a:lnTo>
                    <a:pt x="60579" y="0"/>
                  </a:lnTo>
                  <a:lnTo>
                    <a:pt x="60579" y="36195"/>
                  </a:lnTo>
                  <a:lnTo>
                    <a:pt x="0" y="361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7F609A51-3761-9F0E-484B-8384A7853663}"/>
                </a:ext>
              </a:extLst>
            </p:cNvPr>
            <p:cNvSpPr/>
            <p:nvPr/>
          </p:nvSpPr>
          <p:spPr>
            <a:xfrm>
              <a:off x="6084569" y="5821679"/>
              <a:ext cx="72104" cy="137159"/>
            </a:xfrm>
            <a:custGeom>
              <a:avLst/>
              <a:gdLst>
                <a:gd name="connsiteX0" fmla="*/ 72104 w 72104"/>
                <a:gd name="connsiteY0" fmla="*/ 95250 h 137159"/>
                <a:gd name="connsiteX1" fmla="*/ 29813 w 72104"/>
                <a:gd name="connsiteY1" fmla="*/ 95250 h 137159"/>
                <a:gd name="connsiteX2" fmla="*/ 24003 w 72104"/>
                <a:gd name="connsiteY2" fmla="*/ 89535 h 137159"/>
                <a:gd name="connsiteX3" fmla="*/ 24003 w 72104"/>
                <a:gd name="connsiteY3" fmla="*/ 47625 h 137159"/>
                <a:gd name="connsiteX4" fmla="*/ 29813 w 72104"/>
                <a:gd name="connsiteY4" fmla="*/ 41910 h 137159"/>
                <a:gd name="connsiteX5" fmla="*/ 72104 w 72104"/>
                <a:gd name="connsiteY5" fmla="*/ 41910 h 137159"/>
                <a:gd name="connsiteX6" fmla="*/ 72104 w 72104"/>
                <a:gd name="connsiteY6" fmla="*/ 0 h 137159"/>
                <a:gd name="connsiteX7" fmla="*/ 0 w 72104"/>
                <a:gd name="connsiteY7" fmla="*/ 0 h 137159"/>
                <a:gd name="connsiteX8" fmla="*/ 0 w 72104"/>
                <a:gd name="connsiteY8" fmla="*/ 137160 h 137159"/>
                <a:gd name="connsiteX9" fmla="*/ 72104 w 72104"/>
                <a:gd name="connsiteY9" fmla="*/ 137160 h 137159"/>
                <a:gd name="connsiteX10" fmla="*/ 72104 w 72104"/>
                <a:gd name="connsiteY10" fmla="*/ 95250 h 1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104" h="137159">
                  <a:moveTo>
                    <a:pt x="72104" y="95250"/>
                  </a:moveTo>
                  <a:lnTo>
                    <a:pt x="29813" y="95250"/>
                  </a:lnTo>
                  <a:cubicBezTo>
                    <a:pt x="26956" y="95250"/>
                    <a:pt x="24003" y="92393"/>
                    <a:pt x="24003" y="89535"/>
                  </a:cubicBezTo>
                  <a:lnTo>
                    <a:pt x="24003" y="47625"/>
                  </a:lnTo>
                  <a:cubicBezTo>
                    <a:pt x="24003" y="44768"/>
                    <a:pt x="26861" y="41910"/>
                    <a:pt x="29813" y="41910"/>
                  </a:cubicBezTo>
                  <a:lnTo>
                    <a:pt x="72104" y="41910"/>
                  </a:lnTo>
                  <a:lnTo>
                    <a:pt x="72104" y="0"/>
                  </a:lnTo>
                  <a:lnTo>
                    <a:pt x="0" y="0"/>
                  </a:lnTo>
                  <a:lnTo>
                    <a:pt x="0" y="137160"/>
                  </a:lnTo>
                  <a:lnTo>
                    <a:pt x="72104" y="137160"/>
                  </a:lnTo>
                  <a:lnTo>
                    <a:pt x="72104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548F3220-DCEC-F5C3-845B-5885E8C9A3F6}"/>
                </a:ext>
              </a:extLst>
            </p:cNvPr>
            <p:cNvSpPr/>
            <p:nvPr/>
          </p:nvSpPr>
          <p:spPr>
            <a:xfrm>
              <a:off x="5916167" y="5642609"/>
              <a:ext cx="156781" cy="410527"/>
            </a:xfrm>
            <a:custGeom>
              <a:avLst/>
              <a:gdLst>
                <a:gd name="connsiteX0" fmla="*/ 84677 w 156781"/>
                <a:gd name="connsiteY0" fmla="*/ 0 h 410527"/>
                <a:gd name="connsiteX1" fmla="*/ 66389 w 156781"/>
                <a:gd name="connsiteY1" fmla="*/ 0 h 410527"/>
                <a:gd name="connsiteX2" fmla="*/ 57721 w 156781"/>
                <a:gd name="connsiteY2" fmla="*/ 39052 h 410527"/>
                <a:gd name="connsiteX3" fmla="*/ 0 w 156781"/>
                <a:gd name="connsiteY3" fmla="*/ 104775 h 410527"/>
                <a:gd name="connsiteX4" fmla="*/ 0 w 156781"/>
                <a:gd name="connsiteY4" fmla="*/ 166688 h 410527"/>
                <a:gd name="connsiteX5" fmla="*/ 29813 w 156781"/>
                <a:gd name="connsiteY5" fmla="*/ 166688 h 410527"/>
                <a:gd name="connsiteX6" fmla="*/ 35623 w 156781"/>
                <a:gd name="connsiteY6" fmla="*/ 172402 h 410527"/>
                <a:gd name="connsiteX7" fmla="*/ 35623 w 156781"/>
                <a:gd name="connsiteY7" fmla="*/ 220027 h 410527"/>
                <a:gd name="connsiteX8" fmla="*/ 29813 w 156781"/>
                <a:gd name="connsiteY8" fmla="*/ 225742 h 410527"/>
                <a:gd name="connsiteX9" fmla="*/ 0 w 156781"/>
                <a:gd name="connsiteY9" fmla="*/ 225742 h 410527"/>
                <a:gd name="connsiteX10" fmla="*/ 0 w 156781"/>
                <a:gd name="connsiteY10" fmla="*/ 267652 h 410527"/>
                <a:gd name="connsiteX11" fmla="*/ 29813 w 156781"/>
                <a:gd name="connsiteY11" fmla="*/ 267652 h 410527"/>
                <a:gd name="connsiteX12" fmla="*/ 35623 w 156781"/>
                <a:gd name="connsiteY12" fmla="*/ 273367 h 410527"/>
                <a:gd name="connsiteX13" fmla="*/ 35623 w 156781"/>
                <a:gd name="connsiteY13" fmla="*/ 320992 h 410527"/>
                <a:gd name="connsiteX14" fmla="*/ 29813 w 156781"/>
                <a:gd name="connsiteY14" fmla="*/ 326707 h 410527"/>
                <a:gd name="connsiteX15" fmla="*/ 0 w 156781"/>
                <a:gd name="connsiteY15" fmla="*/ 326707 h 410527"/>
                <a:gd name="connsiteX16" fmla="*/ 0 w 156781"/>
                <a:gd name="connsiteY16" fmla="*/ 378142 h 410527"/>
                <a:gd name="connsiteX17" fmla="*/ 32671 w 156781"/>
                <a:gd name="connsiteY17" fmla="*/ 410527 h 410527"/>
                <a:gd name="connsiteX18" fmla="*/ 156781 w 156781"/>
                <a:gd name="connsiteY18" fmla="*/ 410527 h 410527"/>
                <a:gd name="connsiteX19" fmla="*/ 156781 w 156781"/>
                <a:gd name="connsiteY19" fmla="*/ 326707 h 410527"/>
                <a:gd name="connsiteX20" fmla="*/ 78867 w 156781"/>
                <a:gd name="connsiteY20" fmla="*/ 326707 h 410527"/>
                <a:gd name="connsiteX21" fmla="*/ 73057 w 156781"/>
                <a:gd name="connsiteY21" fmla="*/ 320992 h 410527"/>
                <a:gd name="connsiteX22" fmla="*/ 73057 w 156781"/>
                <a:gd name="connsiteY22" fmla="*/ 173355 h 410527"/>
                <a:gd name="connsiteX23" fmla="*/ 78867 w 156781"/>
                <a:gd name="connsiteY23" fmla="*/ 167640 h 410527"/>
                <a:gd name="connsiteX24" fmla="*/ 156781 w 156781"/>
                <a:gd name="connsiteY24" fmla="*/ 167640 h 410527"/>
                <a:gd name="connsiteX25" fmla="*/ 156781 w 156781"/>
                <a:gd name="connsiteY25" fmla="*/ 72390 h 410527"/>
                <a:gd name="connsiteX26" fmla="*/ 84677 w 156781"/>
                <a:gd name="connsiteY26" fmla="*/ 0 h 410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56781" h="410527">
                  <a:moveTo>
                    <a:pt x="84677" y="0"/>
                  </a:moveTo>
                  <a:lnTo>
                    <a:pt x="66389" y="0"/>
                  </a:lnTo>
                  <a:cubicBezTo>
                    <a:pt x="65437" y="7620"/>
                    <a:pt x="64484" y="22860"/>
                    <a:pt x="57721" y="39052"/>
                  </a:cubicBezTo>
                  <a:cubicBezTo>
                    <a:pt x="47149" y="69532"/>
                    <a:pt x="26956" y="92392"/>
                    <a:pt x="0" y="104775"/>
                  </a:cubicBezTo>
                  <a:lnTo>
                    <a:pt x="0" y="166688"/>
                  </a:lnTo>
                  <a:lnTo>
                    <a:pt x="29813" y="166688"/>
                  </a:lnTo>
                  <a:cubicBezTo>
                    <a:pt x="32671" y="166688"/>
                    <a:pt x="35623" y="169545"/>
                    <a:pt x="35623" y="172402"/>
                  </a:cubicBezTo>
                  <a:lnTo>
                    <a:pt x="35623" y="220027"/>
                  </a:lnTo>
                  <a:cubicBezTo>
                    <a:pt x="35623" y="222885"/>
                    <a:pt x="32766" y="225742"/>
                    <a:pt x="29813" y="225742"/>
                  </a:cubicBezTo>
                  <a:lnTo>
                    <a:pt x="0" y="225742"/>
                  </a:lnTo>
                  <a:lnTo>
                    <a:pt x="0" y="267652"/>
                  </a:lnTo>
                  <a:lnTo>
                    <a:pt x="29813" y="267652"/>
                  </a:lnTo>
                  <a:cubicBezTo>
                    <a:pt x="32671" y="267652"/>
                    <a:pt x="35623" y="270510"/>
                    <a:pt x="35623" y="273367"/>
                  </a:cubicBezTo>
                  <a:lnTo>
                    <a:pt x="35623" y="320992"/>
                  </a:lnTo>
                  <a:cubicBezTo>
                    <a:pt x="35623" y="323850"/>
                    <a:pt x="32766" y="326707"/>
                    <a:pt x="29813" y="326707"/>
                  </a:cubicBezTo>
                  <a:lnTo>
                    <a:pt x="0" y="326707"/>
                  </a:lnTo>
                  <a:lnTo>
                    <a:pt x="0" y="378142"/>
                  </a:lnTo>
                  <a:cubicBezTo>
                    <a:pt x="0" y="396240"/>
                    <a:pt x="14383" y="410527"/>
                    <a:pt x="32671" y="410527"/>
                  </a:cubicBezTo>
                  <a:lnTo>
                    <a:pt x="156781" y="410527"/>
                  </a:lnTo>
                  <a:lnTo>
                    <a:pt x="156781" y="326707"/>
                  </a:lnTo>
                  <a:lnTo>
                    <a:pt x="78867" y="326707"/>
                  </a:lnTo>
                  <a:cubicBezTo>
                    <a:pt x="76010" y="326707"/>
                    <a:pt x="73057" y="323850"/>
                    <a:pt x="73057" y="320992"/>
                  </a:cubicBezTo>
                  <a:lnTo>
                    <a:pt x="73057" y="173355"/>
                  </a:lnTo>
                  <a:cubicBezTo>
                    <a:pt x="73057" y="170497"/>
                    <a:pt x="75914" y="167640"/>
                    <a:pt x="78867" y="167640"/>
                  </a:cubicBezTo>
                  <a:lnTo>
                    <a:pt x="156781" y="167640"/>
                  </a:lnTo>
                  <a:lnTo>
                    <a:pt x="156781" y="72390"/>
                  </a:lnTo>
                  <a:cubicBezTo>
                    <a:pt x="118396" y="68580"/>
                    <a:pt x="87535" y="38100"/>
                    <a:pt x="8467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45FCB09C-6B8E-1635-200A-15F60EF8CD0A}"/>
                </a:ext>
              </a:extLst>
            </p:cNvPr>
            <p:cNvSpPr/>
            <p:nvPr/>
          </p:nvSpPr>
          <p:spPr>
            <a:xfrm>
              <a:off x="6000845" y="5821679"/>
              <a:ext cx="72104" cy="137159"/>
            </a:xfrm>
            <a:custGeom>
              <a:avLst/>
              <a:gdLst>
                <a:gd name="connsiteX0" fmla="*/ 0 w 72104"/>
                <a:gd name="connsiteY0" fmla="*/ 0 h 137159"/>
                <a:gd name="connsiteX1" fmla="*/ 72104 w 72104"/>
                <a:gd name="connsiteY1" fmla="*/ 0 h 137159"/>
                <a:gd name="connsiteX2" fmla="*/ 72104 w 72104"/>
                <a:gd name="connsiteY2" fmla="*/ 137160 h 137159"/>
                <a:gd name="connsiteX3" fmla="*/ 0 w 72104"/>
                <a:gd name="connsiteY3" fmla="*/ 137160 h 1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04" h="137159">
                  <a:moveTo>
                    <a:pt x="0" y="0"/>
                  </a:moveTo>
                  <a:lnTo>
                    <a:pt x="72104" y="0"/>
                  </a:lnTo>
                  <a:lnTo>
                    <a:pt x="72104" y="137160"/>
                  </a:lnTo>
                  <a:lnTo>
                    <a:pt x="0" y="1371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C7DC889E-6C3B-39FD-41EC-DF93B4E2F6B0}"/>
                </a:ext>
              </a:extLst>
            </p:cNvPr>
            <p:cNvSpPr/>
            <p:nvPr/>
          </p:nvSpPr>
          <p:spPr>
            <a:xfrm>
              <a:off x="6270212" y="5613081"/>
              <a:ext cx="73151" cy="72390"/>
            </a:xfrm>
            <a:custGeom>
              <a:avLst/>
              <a:gdLst>
                <a:gd name="connsiteX0" fmla="*/ 73152 w 73151"/>
                <a:gd name="connsiteY0" fmla="*/ 36195 h 72390"/>
                <a:gd name="connsiteX1" fmla="*/ 36576 w 73151"/>
                <a:gd name="connsiteY1" fmla="*/ 0 h 72390"/>
                <a:gd name="connsiteX2" fmla="*/ 0 w 73151"/>
                <a:gd name="connsiteY2" fmla="*/ 36195 h 72390"/>
                <a:gd name="connsiteX3" fmla="*/ 36576 w 73151"/>
                <a:gd name="connsiteY3" fmla="*/ 72390 h 72390"/>
                <a:gd name="connsiteX4" fmla="*/ 73152 w 73151"/>
                <a:gd name="connsiteY4" fmla="*/ 36195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1" h="72390">
                  <a:moveTo>
                    <a:pt x="73152" y="36195"/>
                  </a:moveTo>
                  <a:cubicBezTo>
                    <a:pt x="73152" y="16193"/>
                    <a:pt x="56769" y="0"/>
                    <a:pt x="36576" y="0"/>
                  </a:cubicBezTo>
                  <a:cubicBezTo>
                    <a:pt x="16383" y="0"/>
                    <a:pt x="0" y="16193"/>
                    <a:pt x="0" y="36195"/>
                  </a:cubicBezTo>
                  <a:cubicBezTo>
                    <a:pt x="0" y="56198"/>
                    <a:pt x="16383" y="72390"/>
                    <a:pt x="36576" y="72390"/>
                  </a:cubicBezTo>
                  <a:cubicBezTo>
                    <a:pt x="56769" y="72390"/>
                    <a:pt x="73152" y="55245"/>
                    <a:pt x="73152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456291A3-4A6A-3E27-42FB-881778F58C1F}"/>
                </a:ext>
              </a:extLst>
            </p:cNvPr>
            <p:cNvSpPr/>
            <p:nvPr/>
          </p:nvSpPr>
          <p:spPr>
            <a:xfrm>
              <a:off x="6217348" y="5821679"/>
              <a:ext cx="60579" cy="36194"/>
            </a:xfrm>
            <a:custGeom>
              <a:avLst/>
              <a:gdLst>
                <a:gd name="connsiteX0" fmla="*/ 0 w 60579"/>
                <a:gd name="connsiteY0" fmla="*/ 0 h 36194"/>
                <a:gd name="connsiteX1" fmla="*/ 60579 w 60579"/>
                <a:gd name="connsiteY1" fmla="*/ 0 h 36194"/>
                <a:gd name="connsiteX2" fmla="*/ 60579 w 60579"/>
                <a:gd name="connsiteY2" fmla="*/ 36195 h 36194"/>
                <a:gd name="connsiteX3" fmla="*/ 0 w 60579"/>
                <a:gd name="connsiteY3" fmla="*/ 36195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" h="36194">
                  <a:moveTo>
                    <a:pt x="0" y="0"/>
                  </a:moveTo>
                  <a:lnTo>
                    <a:pt x="60579" y="0"/>
                  </a:lnTo>
                  <a:lnTo>
                    <a:pt x="60579" y="36195"/>
                  </a:lnTo>
                  <a:lnTo>
                    <a:pt x="0" y="361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75FD59BB-9178-C885-8915-6FF83BECE565}"/>
                </a:ext>
              </a:extLst>
            </p:cNvPr>
            <p:cNvSpPr/>
            <p:nvPr/>
          </p:nvSpPr>
          <p:spPr>
            <a:xfrm>
              <a:off x="5820060" y="6041706"/>
              <a:ext cx="48006" cy="47625"/>
            </a:xfrm>
            <a:custGeom>
              <a:avLst/>
              <a:gdLst>
                <a:gd name="connsiteX0" fmla="*/ 24003 w 48006"/>
                <a:gd name="connsiteY0" fmla="*/ 0 h 47625"/>
                <a:gd name="connsiteX1" fmla="*/ 0 w 48006"/>
                <a:gd name="connsiteY1" fmla="*/ 23813 h 47625"/>
                <a:gd name="connsiteX2" fmla="*/ 24003 w 48006"/>
                <a:gd name="connsiteY2" fmla="*/ 47625 h 47625"/>
                <a:gd name="connsiteX3" fmla="*/ 48006 w 48006"/>
                <a:gd name="connsiteY3" fmla="*/ 23813 h 47625"/>
                <a:gd name="connsiteX4" fmla="*/ 24003 w 48006"/>
                <a:gd name="connsiteY4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" h="47625">
                  <a:moveTo>
                    <a:pt x="24003" y="0"/>
                  </a:moveTo>
                  <a:cubicBezTo>
                    <a:pt x="10573" y="0"/>
                    <a:pt x="0" y="10478"/>
                    <a:pt x="0" y="23813"/>
                  </a:cubicBezTo>
                  <a:cubicBezTo>
                    <a:pt x="0" y="37148"/>
                    <a:pt x="10573" y="47625"/>
                    <a:pt x="24003" y="47625"/>
                  </a:cubicBezTo>
                  <a:cubicBezTo>
                    <a:pt x="37433" y="47625"/>
                    <a:pt x="48006" y="37148"/>
                    <a:pt x="48006" y="23813"/>
                  </a:cubicBezTo>
                  <a:cubicBezTo>
                    <a:pt x="48006" y="10478"/>
                    <a:pt x="37433" y="0"/>
                    <a:pt x="2400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D2A43FB8-F2BA-39AA-383F-5F08511DBBEC}"/>
                </a:ext>
              </a:extLst>
            </p:cNvPr>
            <p:cNvSpPr/>
            <p:nvPr/>
          </p:nvSpPr>
          <p:spPr>
            <a:xfrm>
              <a:off x="5880639" y="5821679"/>
              <a:ext cx="60579" cy="36194"/>
            </a:xfrm>
            <a:custGeom>
              <a:avLst/>
              <a:gdLst>
                <a:gd name="connsiteX0" fmla="*/ 0 w 60579"/>
                <a:gd name="connsiteY0" fmla="*/ 0 h 36194"/>
                <a:gd name="connsiteX1" fmla="*/ 60579 w 60579"/>
                <a:gd name="connsiteY1" fmla="*/ 0 h 36194"/>
                <a:gd name="connsiteX2" fmla="*/ 60579 w 60579"/>
                <a:gd name="connsiteY2" fmla="*/ 36195 h 36194"/>
                <a:gd name="connsiteX3" fmla="*/ 0 w 60579"/>
                <a:gd name="connsiteY3" fmla="*/ 36195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" h="36194">
                  <a:moveTo>
                    <a:pt x="0" y="0"/>
                  </a:moveTo>
                  <a:lnTo>
                    <a:pt x="60579" y="0"/>
                  </a:lnTo>
                  <a:lnTo>
                    <a:pt x="60579" y="36195"/>
                  </a:lnTo>
                  <a:lnTo>
                    <a:pt x="0" y="361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6EF1B9E5-6ED4-2BEA-5346-F2A010D1F742}"/>
                </a:ext>
              </a:extLst>
            </p:cNvPr>
            <p:cNvSpPr/>
            <p:nvPr/>
          </p:nvSpPr>
          <p:spPr>
            <a:xfrm>
              <a:off x="6217253" y="559593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95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26257363-6D25-4678-AEAD-847D60F5CF67}"/>
                </a:ext>
              </a:extLst>
            </p:cNvPr>
            <p:cNvSpPr/>
            <p:nvPr/>
          </p:nvSpPr>
          <p:spPr>
            <a:xfrm>
              <a:off x="6319266" y="5768339"/>
              <a:ext cx="17335" cy="17144"/>
            </a:xfrm>
            <a:custGeom>
              <a:avLst/>
              <a:gdLst>
                <a:gd name="connsiteX0" fmla="*/ 17336 w 17335"/>
                <a:gd name="connsiteY0" fmla="*/ 8573 h 17144"/>
                <a:gd name="connsiteX1" fmla="*/ 8668 w 17335"/>
                <a:gd name="connsiteY1" fmla="*/ 17145 h 17144"/>
                <a:gd name="connsiteX2" fmla="*/ 0 w 17335"/>
                <a:gd name="connsiteY2" fmla="*/ 8573 h 17144"/>
                <a:gd name="connsiteX3" fmla="*/ 8668 w 17335"/>
                <a:gd name="connsiteY3" fmla="*/ 0 h 17144"/>
                <a:gd name="connsiteX4" fmla="*/ 17336 w 17335"/>
                <a:gd name="connsiteY4" fmla="*/ 8573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17336" y="8573"/>
                  </a:moveTo>
                  <a:cubicBezTo>
                    <a:pt x="17336" y="13307"/>
                    <a:pt x="13455" y="17145"/>
                    <a:pt x="8668" y="17145"/>
                  </a:cubicBezTo>
                  <a:cubicBezTo>
                    <a:pt x="3881" y="17145"/>
                    <a:pt x="0" y="13307"/>
                    <a:pt x="0" y="8573"/>
                  </a:cubicBezTo>
                  <a:cubicBezTo>
                    <a:pt x="0" y="3838"/>
                    <a:pt x="3881" y="0"/>
                    <a:pt x="8668" y="0"/>
                  </a:cubicBezTo>
                  <a:cubicBezTo>
                    <a:pt x="13455" y="0"/>
                    <a:pt x="17336" y="3838"/>
                    <a:pt x="17336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F81FE54F-9617-6172-766B-6F9C5A4E9AE2}"/>
                </a:ext>
              </a:extLst>
            </p:cNvPr>
            <p:cNvSpPr/>
            <p:nvPr/>
          </p:nvSpPr>
          <p:spPr>
            <a:xfrm>
              <a:off x="6301930" y="601884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25D31A17-CDCA-2D6F-D25B-6E11F82510FB}"/>
                </a:ext>
              </a:extLst>
            </p:cNvPr>
            <p:cNvSpPr/>
            <p:nvPr/>
          </p:nvSpPr>
          <p:spPr>
            <a:xfrm>
              <a:off x="5898927" y="559593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6E4624EB-8A7B-EEA2-A5E8-6662D7DEDD79}"/>
                </a:ext>
              </a:extLst>
            </p:cNvPr>
            <p:cNvSpPr/>
            <p:nvPr/>
          </p:nvSpPr>
          <p:spPr>
            <a:xfrm>
              <a:off x="5832538" y="572071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859595A5-3C19-81A8-C931-6BF09B7EB0F7}"/>
                </a:ext>
              </a:extLst>
            </p:cNvPr>
            <p:cNvSpPr/>
            <p:nvPr/>
          </p:nvSpPr>
          <p:spPr>
            <a:xfrm>
              <a:off x="5826728" y="595312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E5714D94-2AD4-4837-1AFF-40198DA463CC}"/>
                </a:ext>
              </a:extLst>
            </p:cNvPr>
            <p:cNvSpPr/>
            <p:nvPr/>
          </p:nvSpPr>
          <p:spPr>
            <a:xfrm>
              <a:off x="5976842" y="608361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" name="Graphic 4">
            <a:extLst>
              <a:ext uri="{FF2B5EF4-FFF2-40B4-BE49-F238E27FC236}">
                <a16:creationId xmlns:a16="http://schemas.microsoft.com/office/drawing/2014/main" id="{105D1C76-083F-EEA6-2C56-19FD57CF0EB9}"/>
              </a:ext>
            </a:extLst>
          </p:cNvPr>
          <p:cNvGrpSpPr/>
          <p:nvPr/>
        </p:nvGrpSpPr>
        <p:grpSpPr>
          <a:xfrm>
            <a:off x="2622864" y="2329574"/>
            <a:ext cx="566541" cy="583849"/>
            <a:chOff x="4610766" y="5581649"/>
            <a:chExt cx="517588" cy="533400"/>
          </a:xfrm>
          <a:solidFill>
            <a:srgbClr val="054F58"/>
          </a:solidFill>
        </p:grpSpPr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20924002-ADAB-B8B0-EA00-78D867BDF76A}"/>
                </a:ext>
              </a:extLst>
            </p:cNvPr>
            <p:cNvSpPr/>
            <p:nvPr/>
          </p:nvSpPr>
          <p:spPr>
            <a:xfrm>
              <a:off x="4832984" y="5902642"/>
              <a:ext cx="81629" cy="78105"/>
            </a:xfrm>
            <a:custGeom>
              <a:avLst/>
              <a:gdLst>
                <a:gd name="connsiteX0" fmla="*/ 51054 w 81629"/>
                <a:gd name="connsiteY0" fmla="*/ 25718 h 78105"/>
                <a:gd name="connsiteX1" fmla="*/ 42386 w 81629"/>
                <a:gd name="connsiteY1" fmla="*/ 0 h 78105"/>
                <a:gd name="connsiteX2" fmla="*/ 33719 w 81629"/>
                <a:gd name="connsiteY2" fmla="*/ 25718 h 78105"/>
                <a:gd name="connsiteX3" fmla="*/ 27908 w 81629"/>
                <a:gd name="connsiteY3" fmla="*/ 29527 h 78105"/>
                <a:gd name="connsiteX4" fmla="*/ 0 w 81629"/>
                <a:gd name="connsiteY4" fmla="*/ 29527 h 78105"/>
                <a:gd name="connsiteX5" fmla="*/ 22098 w 81629"/>
                <a:gd name="connsiteY5" fmla="*/ 45720 h 78105"/>
                <a:gd name="connsiteX6" fmla="*/ 24003 w 81629"/>
                <a:gd name="connsiteY6" fmla="*/ 52388 h 78105"/>
                <a:gd name="connsiteX7" fmla="*/ 15335 w 81629"/>
                <a:gd name="connsiteY7" fmla="*/ 78105 h 78105"/>
                <a:gd name="connsiteX8" fmla="*/ 37433 w 81629"/>
                <a:gd name="connsiteY8" fmla="*/ 61913 h 78105"/>
                <a:gd name="connsiteX9" fmla="*/ 44196 w 81629"/>
                <a:gd name="connsiteY9" fmla="*/ 61913 h 78105"/>
                <a:gd name="connsiteX10" fmla="*/ 66294 w 81629"/>
                <a:gd name="connsiteY10" fmla="*/ 78105 h 78105"/>
                <a:gd name="connsiteX11" fmla="*/ 57626 w 81629"/>
                <a:gd name="connsiteY11" fmla="*/ 52388 h 78105"/>
                <a:gd name="connsiteX12" fmla="*/ 59531 w 81629"/>
                <a:gd name="connsiteY12" fmla="*/ 45720 h 78105"/>
                <a:gd name="connsiteX13" fmla="*/ 81629 w 81629"/>
                <a:gd name="connsiteY13" fmla="*/ 29527 h 78105"/>
                <a:gd name="connsiteX14" fmla="*/ 53721 w 81629"/>
                <a:gd name="connsiteY14" fmla="*/ 29527 h 78105"/>
                <a:gd name="connsiteX15" fmla="*/ 51054 w 81629"/>
                <a:gd name="connsiteY15" fmla="*/ 25718 h 78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1629" h="78105">
                  <a:moveTo>
                    <a:pt x="51054" y="25718"/>
                  </a:moveTo>
                  <a:lnTo>
                    <a:pt x="42386" y="0"/>
                  </a:lnTo>
                  <a:lnTo>
                    <a:pt x="33719" y="25718"/>
                  </a:lnTo>
                  <a:cubicBezTo>
                    <a:pt x="32766" y="28575"/>
                    <a:pt x="30861" y="29527"/>
                    <a:pt x="27908" y="29527"/>
                  </a:cubicBezTo>
                  <a:lnTo>
                    <a:pt x="0" y="29527"/>
                  </a:lnTo>
                  <a:lnTo>
                    <a:pt x="22098" y="45720"/>
                  </a:lnTo>
                  <a:cubicBezTo>
                    <a:pt x="24003" y="47625"/>
                    <a:pt x="24956" y="49530"/>
                    <a:pt x="24003" y="52388"/>
                  </a:cubicBezTo>
                  <a:lnTo>
                    <a:pt x="15335" y="78105"/>
                  </a:lnTo>
                  <a:lnTo>
                    <a:pt x="37433" y="61913"/>
                  </a:lnTo>
                  <a:cubicBezTo>
                    <a:pt x="39338" y="60007"/>
                    <a:pt x="42196" y="60007"/>
                    <a:pt x="44196" y="61913"/>
                  </a:cubicBezTo>
                  <a:lnTo>
                    <a:pt x="66294" y="78105"/>
                  </a:lnTo>
                  <a:lnTo>
                    <a:pt x="57626" y="52388"/>
                  </a:lnTo>
                  <a:cubicBezTo>
                    <a:pt x="56674" y="49530"/>
                    <a:pt x="57626" y="47625"/>
                    <a:pt x="59531" y="45720"/>
                  </a:cubicBezTo>
                  <a:lnTo>
                    <a:pt x="81629" y="29527"/>
                  </a:lnTo>
                  <a:lnTo>
                    <a:pt x="53721" y="29527"/>
                  </a:lnTo>
                  <a:cubicBezTo>
                    <a:pt x="53912" y="29527"/>
                    <a:pt x="52007" y="27622"/>
                    <a:pt x="51054" y="25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0BBD2861-963A-64C0-8AF5-777F55CCE461}"/>
                </a:ext>
              </a:extLst>
            </p:cNvPr>
            <p:cNvSpPr/>
            <p:nvPr/>
          </p:nvSpPr>
          <p:spPr>
            <a:xfrm>
              <a:off x="4725257" y="5581649"/>
              <a:ext cx="294417" cy="533400"/>
            </a:xfrm>
            <a:custGeom>
              <a:avLst/>
              <a:gdLst>
                <a:gd name="connsiteX0" fmla="*/ 0 w 294417"/>
                <a:gd name="connsiteY0" fmla="*/ 131445 h 533400"/>
                <a:gd name="connsiteX1" fmla="*/ 0 w 294417"/>
                <a:gd name="connsiteY1" fmla="*/ 533400 h 533400"/>
                <a:gd name="connsiteX2" fmla="*/ 294418 w 294417"/>
                <a:gd name="connsiteY2" fmla="*/ 533400 h 533400"/>
                <a:gd name="connsiteX3" fmla="*/ 294418 w 294417"/>
                <a:gd name="connsiteY3" fmla="*/ 131445 h 533400"/>
                <a:gd name="connsiteX4" fmla="*/ 144399 w 294417"/>
                <a:gd name="connsiteY4" fmla="*/ 0 h 533400"/>
                <a:gd name="connsiteX5" fmla="*/ 0 w 294417"/>
                <a:gd name="connsiteY5" fmla="*/ 131445 h 533400"/>
                <a:gd name="connsiteX6" fmla="*/ 193358 w 294417"/>
                <a:gd name="connsiteY6" fmla="*/ 412432 h 533400"/>
                <a:gd name="connsiteX7" fmla="*/ 191453 w 294417"/>
                <a:gd name="connsiteY7" fmla="*/ 419100 h 533400"/>
                <a:gd name="connsiteX8" fmla="*/ 184690 w 294417"/>
                <a:gd name="connsiteY8" fmla="*/ 419100 h 533400"/>
                <a:gd name="connsiteX9" fmla="*/ 150019 w 294417"/>
                <a:gd name="connsiteY9" fmla="*/ 395288 h 533400"/>
                <a:gd name="connsiteX10" fmla="*/ 116396 w 294417"/>
                <a:gd name="connsiteY10" fmla="*/ 419100 h 533400"/>
                <a:gd name="connsiteX11" fmla="*/ 106775 w 294417"/>
                <a:gd name="connsiteY11" fmla="*/ 412432 h 533400"/>
                <a:gd name="connsiteX12" fmla="*/ 119253 w 294417"/>
                <a:gd name="connsiteY12" fmla="*/ 373380 h 533400"/>
                <a:gd name="connsiteX13" fmla="*/ 85630 w 294417"/>
                <a:gd name="connsiteY13" fmla="*/ 349568 h 533400"/>
                <a:gd name="connsiteX14" fmla="*/ 90392 w 294417"/>
                <a:gd name="connsiteY14" fmla="*/ 338138 h 533400"/>
                <a:gd name="connsiteX15" fmla="*/ 131731 w 294417"/>
                <a:gd name="connsiteY15" fmla="*/ 338138 h 533400"/>
                <a:gd name="connsiteX16" fmla="*/ 144209 w 294417"/>
                <a:gd name="connsiteY16" fmla="*/ 299085 h 533400"/>
                <a:gd name="connsiteX17" fmla="*/ 155734 w 294417"/>
                <a:gd name="connsiteY17" fmla="*/ 299085 h 533400"/>
                <a:gd name="connsiteX18" fmla="*/ 168212 w 294417"/>
                <a:gd name="connsiteY18" fmla="*/ 338138 h 533400"/>
                <a:gd name="connsiteX19" fmla="*/ 209550 w 294417"/>
                <a:gd name="connsiteY19" fmla="*/ 338138 h 533400"/>
                <a:gd name="connsiteX20" fmla="*/ 213360 w 294417"/>
                <a:gd name="connsiteY20" fmla="*/ 348615 h 533400"/>
                <a:gd name="connsiteX21" fmla="*/ 179737 w 294417"/>
                <a:gd name="connsiteY21" fmla="*/ 372427 h 533400"/>
                <a:gd name="connsiteX22" fmla="*/ 193358 w 294417"/>
                <a:gd name="connsiteY22" fmla="*/ 412432 h 533400"/>
                <a:gd name="connsiteX23" fmla="*/ 240506 w 294417"/>
                <a:gd name="connsiteY23" fmla="*/ 236220 h 533400"/>
                <a:gd name="connsiteX24" fmla="*/ 246317 w 294417"/>
                <a:gd name="connsiteY24" fmla="*/ 230505 h 533400"/>
                <a:gd name="connsiteX25" fmla="*/ 252127 w 294417"/>
                <a:gd name="connsiteY25" fmla="*/ 236220 h 533400"/>
                <a:gd name="connsiteX26" fmla="*/ 252127 w 294417"/>
                <a:gd name="connsiteY26" fmla="*/ 265748 h 533400"/>
                <a:gd name="connsiteX27" fmla="*/ 246317 w 294417"/>
                <a:gd name="connsiteY27" fmla="*/ 271463 h 533400"/>
                <a:gd name="connsiteX28" fmla="*/ 240506 w 294417"/>
                <a:gd name="connsiteY28" fmla="*/ 265748 h 533400"/>
                <a:gd name="connsiteX29" fmla="*/ 240506 w 294417"/>
                <a:gd name="connsiteY29" fmla="*/ 236220 h 533400"/>
                <a:gd name="connsiteX30" fmla="*/ 240506 w 294417"/>
                <a:gd name="connsiteY30" fmla="*/ 289560 h 533400"/>
                <a:gd name="connsiteX31" fmla="*/ 246317 w 294417"/>
                <a:gd name="connsiteY31" fmla="*/ 283845 h 533400"/>
                <a:gd name="connsiteX32" fmla="*/ 252127 w 294417"/>
                <a:gd name="connsiteY32" fmla="*/ 289560 h 533400"/>
                <a:gd name="connsiteX33" fmla="*/ 252127 w 294417"/>
                <a:gd name="connsiteY33" fmla="*/ 480060 h 533400"/>
                <a:gd name="connsiteX34" fmla="*/ 246317 w 294417"/>
                <a:gd name="connsiteY34" fmla="*/ 485775 h 533400"/>
                <a:gd name="connsiteX35" fmla="*/ 48196 w 294417"/>
                <a:gd name="connsiteY35" fmla="*/ 485775 h 533400"/>
                <a:gd name="connsiteX36" fmla="*/ 42386 w 294417"/>
                <a:gd name="connsiteY36" fmla="*/ 480060 h 533400"/>
                <a:gd name="connsiteX37" fmla="*/ 42386 w 294417"/>
                <a:gd name="connsiteY37" fmla="*/ 170498 h 533400"/>
                <a:gd name="connsiteX38" fmla="*/ 48196 w 294417"/>
                <a:gd name="connsiteY38" fmla="*/ 164782 h 533400"/>
                <a:gd name="connsiteX39" fmla="*/ 54007 w 294417"/>
                <a:gd name="connsiteY39" fmla="*/ 170498 h 533400"/>
                <a:gd name="connsiteX40" fmla="*/ 54007 w 294417"/>
                <a:gd name="connsiteY40" fmla="*/ 474345 h 533400"/>
                <a:gd name="connsiteX41" fmla="*/ 240602 w 294417"/>
                <a:gd name="connsiteY41" fmla="*/ 474345 h 533400"/>
                <a:gd name="connsiteX42" fmla="*/ 240602 w 294417"/>
                <a:gd name="connsiteY42" fmla="*/ 289560 h 533400"/>
                <a:gd name="connsiteX43" fmla="*/ 210693 w 294417"/>
                <a:gd name="connsiteY43" fmla="*/ 196215 h 533400"/>
                <a:gd name="connsiteX44" fmla="*/ 214503 w 294417"/>
                <a:gd name="connsiteY44" fmla="*/ 206693 h 533400"/>
                <a:gd name="connsiteX45" fmla="*/ 180785 w 294417"/>
                <a:gd name="connsiteY45" fmla="*/ 230505 h 533400"/>
                <a:gd name="connsiteX46" fmla="*/ 193262 w 294417"/>
                <a:gd name="connsiteY46" fmla="*/ 269557 h 533400"/>
                <a:gd name="connsiteX47" fmla="*/ 183642 w 294417"/>
                <a:gd name="connsiteY47" fmla="*/ 276225 h 533400"/>
                <a:gd name="connsiteX48" fmla="*/ 150019 w 294417"/>
                <a:gd name="connsiteY48" fmla="*/ 252413 h 533400"/>
                <a:gd name="connsiteX49" fmla="*/ 116396 w 294417"/>
                <a:gd name="connsiteY49" fmla="*/ 276225 h 533400"/>
                <a:gd name="connsiteX50" fmla="*/ 106775 w 294417"/>
                <a:gd name="connsiteY50" fmla="*/ 269557 h 533400"/>
                <a:gd name="connsiteX51" fmla="*/ 119253 w 294417"/>
                <a:gd name="connsiteY51" fmla="*/ 230505 h 533400"/>
                <a:gd name="connsiteX52" fmla="*/ 85630 w 294417"/>
                <a:gd name="connsiteY52" fmla="*/ 206693 h 533400"/>
                <a:gd name="connsiteX53" fmla="*/ 89440 w 294417"/>
                <a:gd name="connsiteY53" fmla="*/ 196215 h 533400"/>
                <a:gd name="connsiteX54" fmla="*/ 130778 w 294417"/>
                <a:gd name="connsiteY54" fmla="*/ 196215 h 533400"/>
                <a:gd name="connsiteX55" fmla="*/ 143256 w 294417"/>
                <a:gd name="connsiteY55" fmla="*/ 157163 h 533400"/>
                <a:gd name="connsiteX56" fmla="*/ 154781 w 294417"/>
                <a:gd name="connsiteY56" fmla="*/ 157163 h 533400"/>
                <a:gd name="connsiteX57" fmla="*/ 167259 w 294417"/>
                <a:gd name="connsiteY57" fmla="*/ 196215 h 533400"/>
                <a:gd name="connsiteX58" fmla="*/ 210693 w 294417"/>
                <a:gd name="connsiteY58" fmla="*/ 196215 h 533400"/>
                <a:gd name="connsiteX59" fmla="*/ 210693 w 294417"/>
                <a:gd name="connsiteY59" fmla="*/ 196215 h 533400"/>
                <a:gd name="connsiteX60" fmla="*/ 168402 w 294417"/>
                <a:gd name="connsiteY60" fmla="*/ 57150 h 533400"/>
                <a:gd name="connsiteX61" fmla="*/ 144399 w 294417"/>
                <a:gd name="connsiteY61" fmla="*/ 80963 h 533400"/>
                <a:gd name="connsiteX62" fmla="*/ 120396 w 294417"/>
                <a:gd name="connsiteY62" fmla="*/ 57150 h 533400"/>
                <a:gd name="connsiteX63" fmla="*/ 144399 w 294417"/>
                <a:gd name="connsiteY63" fmla="*/ 33338 h 533400"/>
                <a:gd name="connsiteX64" fmla="*/ 168402 w 294417"/>
                <a:gd name="connsiteY64" fmla="*/ 5715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294417" h="533400">
                  <a:moveTo>
                    <a:pt x="0" y="131445"/>
                  </a:moveTo>
                  <a:lnTo>
                    <a:pt x="0" y="533400"/>
                  </a:lnTo>
                  <a:lnTo>
                    <a:pt x="294418" y="533400"/>
                  </a:lnTo>
                  <a:lnTo>
                    <a:pt x="294418" y="131445"/>
                  </a:lnTo>
                  <a:lnTo>
                    <a:pt x="144399" y="0"/>
                  </a:lnTo>
                  <a:lnTo>
                    <a:pt x="0" y="131445"/>
                  </a:lnTo>
                  <a:close/>
                  <a:moveTo>
                    <a:pt x="193358" y="412432"/>
                  </a:moveTo>
                  <a:cubicBezTo>
                    <a:pt x="194310" y="415290"/>
                    <a:pt x="193358" y="417195"/>
                    <a:pt x="191453" y="419100"/>
                  </a:cubicBezTo>
                  <a:cubicBezTo>
                    <a:pt x="189548" y="421005"/>
                    <a:pt x="186690" y="421005"/>
                    <a:pt x="184690" y="419100"/>
                  </a:cubicBezTo>
                  <a:lnTo>
                    <a:pt x="150019" y="395288"/>
                  </a:lnTo>
                  <a:lnTo>
                    <a:pt x="116396" y="419100"/>
                  </a:lnTo>
                  <a:cubicBezTo>
                    <a:pt x="111538" y="422910"/>
                    <a:pt x="105823" y="418148"/>
                    <a:pt x="106775" y="412432"/>
                  </a:cubicBezTo>
                  <a:lnTo>
                    <a:pt x="119253" y="373380"/>
                  </a:lnTo>
                  <a:lnTo>
                    <a:pt x="85630" y="349568"/>
                  </a:lnTo>
                  <a:cubicBezTo>
                    <a:pt x="81820" y="345757"/>
                    <a:pt x="84677" y="338138"/>
                    <a:pt x="90392" y="338138"/>
                  </a:cubicBezTo>
                  <a:lnTo>
                    <a:pt x="131731" y="338138"/>
                  </a:lnTo>
                  <a:lnTo>
                    <a:pt x="144209" y="299085"/>
                  </a:lnTo>
                  <a:cubicBezTo>
                    <a:pt x="146113" y="293370"/>
                    <a:pt x="153829" y="293370"/>
                    <a:pt x="155734" y="299085"/>
                  </a:cubicBezTo>
                  <a:lnTo>
                    <a:pt x="168212" y="338138"/>
                  </a:lnTo>
                  <a:lnTo>
                    <a:pt x="209550" y="338138"/>
                  </a:lnTo>
                  <a:cubicBezTo>
                    <a:pt x="215360" y="338138"/>
                    <a:pt x="218218" y="345757"/>
                    <a:pt x="213360" y="348615"/>
                  </a:cubicBezTo>
                  <a:lnTo>
                    <a:pt x="179737" y="372427"/>
                  </a:lnTo>
                  <a:lnTo>
                    <a:pt x="193358" y="412432"/>
                  </a:lnTo>
                  <a:close/>
                  <a:moveTo>
                    <a:pt x="240506" y="236220"/>
                  </a:moveTo>
                  <a:cubicBezTo>
                    <a:pt x="240506" y="233363"/>
                    <a:pt x="243364" y="230505"/>
                    <a:pt x="246317" y="230505"/>
                  </a:cubicBezTo>
                  <a:cubicBezTo>
                    <a:pt x="249174" y="230505"/>
                    <a:pt x="252127" y="233363"/>
                    <a:pt x="252127" y="236220"/>
                  </a:cubicBezTo>
                  <a:lnTo>
                    <a:pt x="252127" y="265748"/>
                  </a:lnTo>
                  <a:cubicBezTo>
                    <a:pt x="252127" y="268605"/>
                    <a:pt x="249269" y="271463"/>
                    <a:pt x="246317" y="271463"/>
                  </a:cubicBezTo>
                  <a:cubicBezTo>
                    <a:pt x="243459" y="271463"/>
                    <a:pt x="240506" y="268605"/>
                    <a:pt x="240506" y="265748"/>
                  </a:cubicBezTo>
                  <a:lnTo>
                    <a:pt x="240506" y="236220"/>
                  </a:lnTo>
                  <a:close/>
                  <a:moveTo>
                    <a:pt x="240506" y="289560"/>
                  </a:moveTo>
                  <a:cubicBezTo>
                    <a:pt x="240506" y="286702"/>
                    <a:pt x="243364" y="283845"/>
                    <a:pt x="246317" y="283845"/>
                  </a:cubicBezTo>
                  <a:cubicBezTo>
                    <a:pt x="249174" y="283845"/>
                    <a:pt x="252127" y="286702"/>
                    <a:pt x="252127" y="289560"/>
                  </a:cubicBezTo>
                  <a:lnTo>
                    <a:pt x="252127" y="480060"/>
                  </a:lnTo>
                  <a:cubicBezTo>
                    <a:pt x="252127" y="482918"/>
                    <a:pt x="249269" y="485775"/>
                    <a:pt x="246317" y="485775"/>
                  </a:cubicBezTo>
                  <a:lnTo>
                    <a:pt x="48196" y="485775"/>
                  </a:lnTo>
                  <a:cubicBezTo>
                    <a:pt x="45339" y="485775"/>
                    <a:pt x="42386" y="482918"/>
                    <a:pt x="42386" y="480060"/>
                  </a:cubicBezTo>
                  <a:lnTo>
                    <a:pt x="42386" y="170498"/>
                  </a:lnTo>
                  <a:cubicBezTo>
                    <a:pt x="42386" y="167640"/>
                    <a:pt x="45244" y="164782"/>
                    <a:pt x="48196" y="164782"/>
                  </a:cubicBezTo>
                  <a:cubicBezTo>
                    <a:pt x="51054" y="164782"/>
                    <a:pt x="54007" y="167640"/>
                    <a:pt x="54007" y="170498"/>
                  </a:cubicBezTo>
                  <a:lnTo>
                    <a:pt x="54007" y="474345"/>
                  </a:lnTo>
                  <a:lnTo>
                    <a:pt x="240602" y="474345"/>
                  </a:lnTo>
                  <a:lnTo>
                    <a:pt x="240602" y="289560"/>
                  </a:lnTo>
                  <a:close/>
                  <a:moveTo>
                    <a:pt x="210693" y="196215"/>
                  </a:moveTo>
                  <a:cubicBezTo>
                    <a:pt x="216503" y="196215"/>
                    <a:pt x="219361" y="203835"/>
                    <a:pt x="214503" y="206693"/>
                  </a:cubicBezTo>
                  <a:lnTo>
                    <a:pt x="180785" y="230505"/>
                  </a:lnTo>
                  <a:lnTo>
                    <a:pt x="193262" y="269557"/>
                  </a:lnTo>
                  <a:cubicBezTo>
                    <a:pt x="195167" y="275273"/>
                    <a:pt x="188500" y="280035"/>
                    <a:pt x="183642" y="276225"/>
                  </a:cubicBezTo>
                  <a:lnTo>
                    <a:pt x="150019" y="252413"/>
                  </a:lnTo>
                  <a:lnTo>
                    <a:pt x="116396" y="276225"/>
                  </a:lnTo>
                  <a:cubicBezTo>
                    <a:pt x="111538" y="280035"/>
                    <a:pt x="105823" y="275273"/>
                    <a:pt x="106775" y="269557"/>
                  </a:cubicBezTo>
                  <a:lnTo>
                    <a:pt x="119253" y="230505"/>
                  </a:lnTo>
                  <a:lnTo>
                    <a:pt x="85630" y="206693"/>
                  </a:lnTo>
                  <a:cubicBezTo>
                    <a:pt x="80867" y="202882"/>
                    <a:pt x="83725" y="196215"/>
                    <a:pt x="89440" y="196215"/>
                  </a:cubicBezTo>
                  <a:lnTo>
                    <a:pt x="130778" y="196215"/>
                  </a:lnTo>
                  <a:lnTo>
                    <a:pt x="143256" y="157163"/>
                  </a:lnTo>
                  <a:cubicBezTo>
                    <a:pt x="145161" y="151448"/>
                    <a:pt x="152876" y="151448"/>
                    <a:pt x="154781" y="157163"/>
                  </a:cubicBezTo>
                  <a:lnTo>
                    <a:pt x="167259" y="196215"/>
                  </a:lnTo>
                  <a:lnTo>
                    <a:pt x="210693" y="196215"/>
                  </a:lnTo>
                  <a:lnTo>
                    <a:pt x="210693" y="196215"/>
                  </a:lnTo>
                  <a:close/>
                  <a:moveTo>
                    <a:pt x="168402" y="57150"/>
                  </a:moveTo>
                  <a:cubicBezTo>
                    <a:pt x="168402" y="70485"/>
                    <a:pt x="157829" y="80963"/>
                    <a:pt x="144399" y="80963"/>
                  </a:cubicBezTo>
                  <a:cubicBezTo>
                    <a:pt x="130969" y="80963"/>
                    <a:pt x="120396" y="70485"/>
                    <a:pt x="120396" y="57150"/>
                  </a:cubicBezTo>
                  <a:cubicBezTo>
                    <a:pt x="120396" y="43815"/>
                    <a:pt x="130969" y="33338"/>
                    <a:pt x="144399" y="33338"/>
                  </a:cubicBezTo>
                  <a:cubicBezTo>
                    <a:pt x="157829" y="33338"/>
                    <a:pt x="168402" y="43815"/>
                    <a:pt x="168402" y="57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EC4BBB30-8463-DE67-B1F5-A96052CD3DF6}"/>
                </a:ext>
              </a:extLst>
            </p:cNvPr>
            <p:cNvSpPr/>
            <p:nvPr/>
          </p:nvSpPr>
          <p:spPr>
            <a:xfrm>
              <a:off x="4832984" y="5759767"/>
              <a:ext cx="81629" cy="78105"/>
            </a:xfrm>
            <a:custGeom>
              <a:avLst/>
              <a:gdLst>
                <a:gd name="connsiteX0" fmla="*/ 33719 w 81629"/>
                <a:gd name="connsiteY0" fmla="*/ 25718 h 78105"/>
                <a:gd name="connsiteX1" fmla="*/ 27908 w 81629"/>
                <a:gd name="connsiteY1" fmla="*/ 29527 h 78105"/>
                <a:gd name="connsiteX2" fmla="*/ 0 w 81629"/>
                <a:gd name="connsiteY2" fmla="*/ 29527 h 78105"/>
                <a:gd name="connsiteX3" fmla="*/ 22098 w 81629"/>
                <a:gd name="connsiteY3" fmla="*/ 45720 h 78105"/>
                <a:gd name="connsiteX4" fmla="*/ 24003 w 81629"/>
                <a:gd name="connsiteY4" fmla="*/ 52388 h 78105"/>
                <a:gd name="connsiteX5" fmla="*/ 15335 w 81629"/>
                <a:gd name="connsiteY5" fmla="*/ 78105 h 78105"/>
                <a:gd name="connsiteX6" fmla="*/ 37433 w 81629"/>
                <a:gd name="connsiteY6" fmla="*/ 61913 h 78105"/>
                <a:gd name="connsiteX7" fmla="*/ 44196 w 81629"/>
                <a:gd name="connsiteY7" fmla="*/ 61913 h 78105"/>
                <a:gd name="connsiteX8" fmla="*/ 66294 w 81629"/>
                <a:gd name="connsiteY8" fmla="*/ 78105 h 78105"/>
                <a:gd name="connsiteX9" fmla="*/ 57626 w 81629"/>
                <a:gd name="connsiteY9" fmla="*/ 52388 h 78105"/>
                <a:gd name="connsiteX10" fmla="*/ 59531 w 81629"/>
                <a:gd name="connsiteY10" fmla="*/ 45720 h 78105"/>
                <a:gd name="connsiteX11" fmla="*/ 81629 w 81629"/>
                <a:gd name="connsiteY11" fmla="*/ 29527 h 78105"/>
                <a:gd name="connsiteX12" fmla="*/ 53721 w 81629"/>
                <a:gd name="connsiteY12" fmla="*/ 29527 h 78105"/>
                <a:gd name="connsiteX13" fmla="*/ 47911 w 81629"/>
                <a:gd name="connsiteY13" fmla="*/ 25718 h 78105"/>
                <a:gd name="connsiteX14" fmla="*/ 39243 w 81629"/>
                <a:gd name="connsiteY14" fmla="*/ 0 h 78105"/>
                <a:gd name="connsiteX15" fmla="*/ 33719 w 81629"/>
                <a:gd name="connsiteY15" fmla="*/ 25718 h 78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1629" h="78105">
                  <a:moveTo>
                    <a:pt x="33719" y="25718"/>
                  </a:moveTo>
                  <a:cubicBezTo>
                    <a:pt x="32766" y="28575"/>
                    <a:pt x="30861" y="29527"/>
                    <a:pt x="27908" y="29527"/>
                  </a:cubicBezTo>
                  <a:lnTo>
                    <a:pt x="0" y="29527"/>
                  </a:lnTo>
                  <a:lnTo>
                    <a:pt x="22098" y="45720"/>
                  </a:lnTo>
                  <a:cubicBezTo>
                    <a:pt x="24003" y="47625"/>
                    <a:pt x="24956" y="49530"/>
                    <a:pt x="24003" y="52388"/>
                  </a:cubicBezTo>
                  <a:lnTo>
                    <a:pt x="15335" y="78105"/>
                  </a:lnTo>
                  <a:lnTo>
                    <a:pt x="37433" y="61913"/>
                  </a:lnTo>
                  <a:cubicBezTo>
                    <a:pt x="39338" y="60007"/>
                    <a:pt x="42196" y="60007"/>
                    <a:pt x="44196" y="61913"/>
                  </a:cubicBezTo>
                  <a:lnTo>
                    <a:pt x="66294" y="78105"/>
                  </a:lnTo>
                  <a:lnTo>
                    <a:pt x="57626" y="52388"/>
                  </a:lnTo>
                  <a:cubicBezTo>
                    <a:pt x="56674" y="49530"/>
                    <a:pt x="57626" y="47625"/>
                    <a:pt x="59531" y="45720"/>
                  </a:cubicBezTo>
                  <a:lnTo>
                    <a:pt x="81629" y="29527"/>
                  </a:lnTo>
                  <a:lnTo>
                    <a:pt x="53721" y="29527"/>
                  </a:lnTo>
                  <a:cubicBezTo>
                    <a:pt x="50864" y="29527"/>
                    <a:pt x="48958" y="27622"/>
                    <a:pt x="47911" y="25718"/>
                  </a:cubicBezTo>
                  <a:lnTo>
                    <a:pt x="39243" y="0"/>
                  </a:lnTo>
                  <a:lnTo>
                    <a:pt x="33719" y="25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4CA52EEC-6802-7256-C641-D8DCE27E2611}"/>
                </a:ext>
              </a:extLst>
            </p:cNvPr>
            <p:cNvSpPr/>
            <p:nvPr/>
          </p:nvSpPr>
          <p:spPr>
            <a:xfrm>
              <a:off x="5080349" y="5627369"/>
              <a:ext cx="48006" cy="47625"/>
            </a:xfrm>
            <a:custGeom>
              <a:avLst/>
              <a:gdLst>
                <a:gd name="connsiteX0" fmla="*/ 48006 w 48006"/>
                <a:gd name="connsiteY0" fmla="*/ 23813 h 47625"/>
                <a:gd name="connsiteX1" fmla="*/ 24003 w 48006"/>
                <a:gd name="connsiteY1" fmla="*/ 0 h 47625"/>
                <a:gd name="connsiteX2" fmla="*/ 0 w 48006"/>
                <a:gd name="connsiteY2" fmla="*/ 23813 h 47625"/>
                <a:gd name="connsiteX3" fmla="*/ 24003 w 48006"/>
                <a:gd name="connsiteY3" fmla="*/ 47625 h 47625"/>
                <a:gd name="connsiteX4" fmla="*/ 48006 w 48006"/>
                <a:gd name="connsiteY4" fmla="*/ 2381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" h="47625">
                  <a:moveTo>
                    <a:pt x="48006" y="23813"/>
                  </a:moveTo>
                  <a:cubicBezTo>
                    <a:pt x="48006" y="10478"/>
                    <a:pt x="37433" y="0"/>
                    <a:pt x="24003" y="0"/>
                  </a:cubicBezTo>
                  <a:cubicBezTo>
                    <a:pt x="10573" y="0"/>
                    <a:pt x="0" y="10478"/>
                    <a:pt x="0" y="23813"/>
                  </a:cubicBezTo>
                  <a:cubicBezTo>
                    <a:pt x="0" y="37148"/>
                    <a:pt x="10573" y="47625"/>
                    <a:pt x="24003" y="47625"/>
                  </a:cubicBezTo>
                  <a:cubicBezTo>
                    <a:pt x="37433" y="47625"/>
                    <a:pt x="48006" y="36195"/>
                    <a:pt x="48006" y="23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34D22162-AC5B-18A5-10DA-B6450A43E0BE}"/>
                </a:ext>
              </a:extLst>
            </p:cNvPr>
            <p:cNvSpPr/>
            <p:nvPr/>
          </p:nvSpPr>
          <p:spPr>
            <a:xfrm>
              <a:off x="4610766" y="5918834"/>
              <a:ext cx="73151" cy="72389"/>
            </a:xfrm>
            <a:custGeom>
              <a:avLst/>
              <a:gdLst>
                <a:gd name="connsiteX0" fmla="*/ 36576 w 73151"/>
                <a:gd name="connsiteY0" fmla="*/ 0 h 72389"/>
                <a:gd name="connsiteX1" fmla="*/ 0 w 73151"/>
                <a:gd name="connsiteY1" fmla="*/ 36195 h 72389"/>
                <a:gd name="connsiteX2" fmla="*/ 36576 w 73151"/>
                <a:gd name="connsiteY2" fmla="*/ 72390 h 72389"/>
                <a:gd name="connsiteX3" fmla="*/ 73152 w 73151"/>
                <a:gd name="connsiteY3" fmla="*/ 36195 h 72389"/>
                <a:gd name="connsiteX4" fmla="*/ 36576 w 73151"/>
                <a:gd name="connsiteY4" fmla="*/ 0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1" h="72389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7"/>
                    <a:pt x="16383" y="72390"/>
                    <a:pt x="36576" y="72390"/>
                  </a:cubicBezTo>
                  <a:cubicBezTo>
                    <a:pt x="56769" y="72390"/>
                    <a:pt x="73152" y="56197"/>
                    <a:pt x="73152" y="36195"/>
                  </a:cubicBezTo>
                  <a:cubicBezTo>
                    <a:pt x="73152" y="16192"/>
                    <a:pt x="55816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5545A35B-BC6C-E81D-9CEB-65A501C9E72E}"/>
                </a:ext>
              </a:extLst>
            </p:cNvPr>
            <p:cNvSpPr/>
            <p:nvPr/>
          </p:nvSpPr>
          <p:spPr>
            <a:xfrm>
              <a:off x="5056250" y="603789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B3F94F6F-3805-A116-97C1-8DE172F0FCF3}"/>
                </a:ext>
              </a:extLst>
            </p:cNvPr>
            <p:cNvSpPr/>
            <p:nvPr/>
          </p:nvSpPr>
          <p:spPr>
            <a:xfrm>
              <a:off x="5050440" y="574071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641F160B-EA14-6C2F-5E8F-3C1789EE970B}"/>
                </a:ext>
              </a:extLst>
            </p:cNvPr>
            <p:cNvSpPr/>
            <p:nvPr/>
          </p:nvSpPr>
          <p:spPr>
            <a:xfrm>
              <a:off x="4984051" y="5597842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59A6D73D-4ABE-8F2D-1EAA-5BB9EBB17436}"/>
                </a:ext>
              </a:extLst>
            </p:cNvPr>
            <p:cNvSpPr/>
            <p:nvPr/>
          </p:nvSpPr>
          <p:spPr>
            <a:xfrm>
              <a:off x="4708016" y="5585459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28756189-A34E-2E02-70E7-E661B6F017EF}"/>
                </a:ext>
              </a:extLst>
            </p:cNvPr>
            <p:cNvSpPr/>
            <p:nvPr/>
          </p:nvSpPr>
          <p:spPr>
            <a:xfrm>
              <a:off x="4623339" y="579405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66E618A5-821E-C651-837B-74676849F7E2}"/>
                </a:ext>
              </a:extLst>
            </p:cNvPr>
            <p:cNvSpPr/>
            <p:nvPr/>
          </p:nvSpPr>
          <p:spPr>
            <a:xfrm>
              <a:off x="4677155" y="607980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1C4EB5E9-AB2D-4567-AFDC-A13BF89A7AFC}"/>
                </a:ext>
              </a:extLst>
            </p:cNvPr>
            <p:cNvSpPr/>
            <p:nvPr/>
          </p:nvSpPr>
          <p:spPr>
            <a:xfrm>
              <a:off x="5104257" y="588073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95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" name="Graphic 4">
            <a:extLst>
              <a:ext uri="{FF2B5EF4-FFF2-40B4-BE49-F238E27FC236}">
                <a16:creationId xmlns:a16="http://schemas.microsoft.com/office/drawing/2014/main" id="{0C842852-FB67-0715-5A39-53357D65AE18}"/>
              </a:ext>
            </a:extLst>
          </p:cNvPr>
          <p:cNvGrpSpPr/>
          <p:nvPr/>
        </p:nvGrpSpPr>
        <p:grpSpPr>
          <a:xfrm>
            <a:off x="1297215" y="2325404"/>
            <a:ext cx="564456" cy="592284"/>
            <a:chOff x="3399663" y="5577839"/>
            <a:chExt cx="515683" cy="541106"/>
          </a:xfrm>
          <a:solidFill>
            <a:srgbClr val="054F58"/>
          </a:solidFill>
        </p:grpSpPr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8CFA09D3-F46D-8C20-F08D-218FD14A18E6}"/>
                </a:ext>
              </a:extLst>
            </p:cNvPr>
            <p:cNvSpPr/>
            <p:nvPr/>
          </p:nvSpPr>
          <p:spPr>
            <a:xfrm>
              <a:off x="3405418" y="5577839"/>
              <a:ext cx="492834" cy="541106"/>
            </a:xfrm>
            <a:custGeom>
              <a:avLst/>
              <a:gdLst>
                <a:gd name="connsiteX0" fmla="*/ 479162 w 492834"/>
                <a:gd name="connsiteY0" fmla="*/ 201930 h 541106"/>
                <a:gd name="connsiteX1" fmla="*/ 329143 w 492834"/>
                <a:gd name="connsiteY1" fmla="*/ 14288 h 541106"/>
                <a:gd name="connsiteX2" fmla="*/ 426298 w 492834"/>
                <a:gd name="connsiteY2" fmla="*/ 204788 h 541106"/>
                <a:gd name="connsiteX3" fmla="*/ 421536 w 492834"/>
                <a:gd name="connsiteY3" fmla="*/ 211455 h 541106"/>
                <a:gd name="connsiteX4" fmla="*/ 413820 w 492834"/>
                <a:gd name="connsiteY4" fmla="*/ 202883 h 541106"/>
                <a:gd name="connsiteX5" fmla="*/ 413820 w 492834"/>
                <a:gd name="connsiteY5" fmla="*/ 202883 h 541106"/>
                <a:gd name="connsiteX6" fmla="*/ 292567 w 492834"/>
                <a:gd name="connsiteY6" fmla="*/ 8573 h 541106"/>
                <a:gd name="connsiteX7" fmla="*/ 359909 w 492834"/>
                <a:gd name="connsiteY7" fmla="*/ 204788 h 541106"/>
                <a:gd name="connsiteX8" fmla="*/ 354099 w 492834"/>
                <a:gd name="connsiteY8" fmla="*/ 211455 h 541106"/>
                <a:gd name="connsiteX9" fmla="*/ 347336 w 492834"/>
                <a:gd name="connsiteY9" fmla="*/ 203835 h 541106"/>
                <a:gd name="connsiteX10" fmla="*/ 316570 w 492834"/>
                <a:gd name="connsiteY10" fmla="*/ 65723 h 541106"/>
                <a:gd name="connsiteX11" fmla="*/ 263706 w 492834"/>
                <a:gd name="connsiteY11" fmla="*/ 3810 h 541106"/>
                <a:gd name="connsiteX12" fmla="*/ 293520 w 492834"/>
                <a:gd name="connsiteY12" fmla="*/ 204788 h 541106"/>
                <a:gd name="connsiteX13" fmla="*/ 287709 w 492834"/>
                <a:gd name="connsiteY13" fmla="*/ 212408 h 541106"/>
                <a:gd name="connsiteX14" fmla="*/ 281899 w 492834"/>
                <a:gd name="connsiteY14" fmla="*/ 205740 h 541106"/>
                <a:gd name="connsiteX15" fmla="*/ 269421 w 492834"/>
                <a:gd name="connsiteY15" fmla="*/ 65723 h 541106"/>
                <a:gd name="connsiteX16" fmla="*/ 246371 w 492834"/>
                <a:gd name="connsiteY16" fmla="*/ 0 h 541106"/>
                <a:gd name="connsiteX17" fmla="*/ 223320 w 492834"/>
                <a:gd name="connsiteY17" fmla="*/ 65723 h 541106"/>
                <a:gd name="connsiteX18" fmla="*/ 210843 w 492834"/>
                <a:gd name="connsiteY18" fmla="*/ 206693 h 541106"/>
                <a:gd name="connsiteX19" fmla="*/ 205032 w 492834"/>
                <a:gd name="connsiteY19" fmla="*/ 213360 h 541106"/>
                <a:gd name="connsiteX20" fmla="*/ 198270 w 492834"/>
                <a:gd name="connsiteY20" fmla="*/ 205740 h 541106"/>
                <a:gd name="connsiteX21" fmla="*/ 225225 w 492834"/>
                <a:gd name="connsiteY21" fmla="*/ 11430 h 541106"/>
                <a:gd name="connsiteX22" fmla="*/ 228083 w 492834"/>
                <a:gd name="connsiteY22" fmla="*/ 4763 h 541106"/>
                <a:gd name="connsiteX23" fmla="*/ 175219 w 492834"/>
                <a:gd name="connsiteY23" fmla="*/ 66675 h 541106"/>
                <a:gd name="connsiteX24" fmla="*/ 144453 w 492834"/>
                <a:gd name="connsiteY24" fmla="*/ 203835 h 541106"/>
                <a:gd name="connsiteX25" fmla="*/ 137691 w 492834"/>
                <a:gd name="connsiteY25" fmla="*/ 211455 h 541106"/>
                <a:gd name="connsiteX26" fmla="*/ 131880 w 492834"/>
                <a:gd name="connsiteY26" fmla="*/ 204788 h 541106"/>
                <a:gd name="connsiteX27" fmla="*/ 199222 w 492834"/>
                <a:gd name="connsiteY27" fmla="*/ 8573 h 541106"/>
                <a:gd name="connsiteX28" fmla="*/ 77969 w 492834"/>
                <a:gd name="connsiteY28" fmla="*/ 202883 h 541106"/>
                <a:gd name="connsiteX29" fmla="*/ 70254 w 492834"/>
                <a:gd name="connsiteY29" fmla="*/ 211455 h 541106"/>
                <a:gd name="connsiteX30" fmla="*/ 65491 w 492834"/>
                <a:gd name="connsiteY30" fmla="*/ 204788 h 541106"/>
                <a:gd name="connsiteX31" fmla="*/ 162646 w 492834"/>
                <a:gd name="connsiteY31" fmla="*/ 14288 h 541106"/>
                <a:gd name="connsiteX32" fmla="*/ 13580 w 492834"/>
                <a:gd name="connsiteY32" fmla="*/ 201930 h 541106"/>
                <a:gd name="connsiteX33" fmla="*/ 150 w 492834"/>
                <a:gd name="connsiteY33" fmla="*/ 231458 h 541106"/>
                <a:gd name="connsiteX34" fmla="*/ 241608 w 492834"/>
                <a:gd name="connsiteY34" fmla="*/ 539115 h 541106"/>
                <a:gd name="connsiteX35" fmla="*/ 242561 w 492834"/>
                <a:gd name="connsiteY35" fmla="*/ 540068 h 541106"/>
                <a:gd name="connsiteX36" fmla="*/ 250276 w 492834"/>
                <a:gd name="connsiteY36" fmla="*/ 539115 h 541106"/>
                <a:gd name="connsiteX37" fmla="*/ 251229 w 492834"/>
                <a:gd name="connsiteY37" fmla="*/ 538163 h 541106"/>
                <a:gd name="connsiteX38" fmla="*/ 492687 w 492834"/>
                <a:gd name="connsiteY38" fmla="*/ 231458 h 541106"/>
                <a:gd name="connsiteX39" fmla="*/ 479162 w 492834"/>
                <a:gd name="connsiteY39" fmla="*/ 201930 h 541106"/>
                <a:gd name="connsiteX40" fmla="*/ 387722 w 492834"/>
                <a:gd name="connsiteY40" fmla="*/ 204788 h 541106"/>
                <a:gd name="connsiteX41" fmla="*/ 414678 w 492834"/>
                <a:gd name="connsiteY41" fmla="*/ 230505 h 541106"/>
                <a:gd name="connsiteX42" fmla="*/ 274279 w 492834"/>
                <a:gd name="connsiteY42" fmla="*/ 474345 h 541106"/>
                <a:gd name="connsiteX43" fmla="*/ 359909 w 492834"/>
                <a:gd name="connsiteY43" fmla="*/ 233363 h 541106"/>
                <a:gd name="connsiteX44" fmla="*/ 359909 w 492834"/>
                <a:gd name="connsiteY44" fmla="*/ 232410 h 541106"/>
                <a:gd name="connsiteX45" fmla="*/ 359909 w 492834"/>
                <a:gd name="connsiteY45" fmla="*/ 231458 h 541106"/>
                <a:gd name="connsiteX46" fmla="*/ 387722 w 492834"/>
                <a:gd name="connsiteY46" fmla="*/ 204788 h 541106"/>
                <a:gd name="connsiteX47" fmla="*/ 294472 w 492834"/>
                <a:gd name="connsiteY47" fmla="*/ 231458 h 541106"/>
                <a:gd name="connsiteX48" fmla="*/ 321428 w 492834"/>
                <a:gd name="connsiteY48" fmla="*/ 204788 h 541106"/>
                <a:gd name="connsiteX49" fmla="*/ 348384 w 492834"/>
                <a:gd name="connsiteY49" fmla="*/ 230505 h 541106"/>
                <a:gd name="connsiteX50" fmla="*/ 259896 w 492834"/>
                <a:gd name="connsiteY50" fmla="*/ 478155 h 541106"/>
                <a:gd name="connsiteX51" fmla="*/ 294472 w 492834"/>
                <a:gd name="connsiteY51" fmla="*/ 231458 h 541106"/>
                <a:gd name="connsiteX52" fmla="*/ 294472 w 492834"/>
                <a:gd name="connsiteY52" fmla="*/ 231458 h 541106"/>
                <a:gd name="connsiteX53" fmla="*/ 246371 w 492834"/>
                <a:gd name="connsiteY53" fmla="*/ 491490 h 541106"/>
                <a:gd name="connsiteX54" fmla="*/ 210747 w 492834"/>
                <a:gd name="connsiteY54" fmla="*/ 231458 h 541106"/>
                <a:gd name="connsiteX55" fmla="*/ 247323 w 492834"/>
                <a:gd name="connsiteY55" fmla="*/ 204788 h 541106"/>
                <a:gd name="connsiteX56" fmla="*/ 282947 w 492834"/>
                <a:gd name="connsiteY56" fmla="*/ 231458 h 541106"/>
                <a:gd name="connsiteX57" fmla="*/ 246371 w 492834"/>
                <a:gd name="connsiteY57" fmla="*/ 491490 h 541106"/>
                <a:gd name="connsiteX58" fmla="*/ 231893 w 492834"/>
                <a:gd name="connsiteY58" fmla="*/ 478155 h 541106"/>
                <a:gd name="connsiteX59" fmla="*/ 143406 w 492834"/>
                <a:gd name="connsiteY59" fmla="*/ 230505 h 541106"/>
                <a:gd name="connsiteX60" fmla="*/ 170361 w 492834"/>
                <a:gd name="connsiteY60" fmla="*/ 204788 h 541106"/>
                <a:gd name="connsiteX61" fmla="*/ 197317 w 492834"/>
                <a:gd name="connsiteY61" fmla="*/ 231458 h 541106"/>
                <a:gd name="connsiteX62" fmla="*/ 231893 w 492834"/>
                <a:gd name="connsiteY62" fmla="*/ 478155 h 541106"/>
                <a:gd name="connsiteX63" fmla="*/ 218463 w 492834"/>
                <a:gd name="connsiteY63" fmla="*/ 474345 h 541106"/>
                <a:gd name="connsiteX64" fmla="*/ 77969 w 492834"/>
                <a:gd name="connsiteY64" fmla="*/ 230505 h 541106"/>
                <a:gd name="connsiteX65" fmla="*/ 104925 w 492834"/>
                <a:gd name="connsiteY65" fmla="*/ 204788 h 541106"/>
                <a:gd name="connsiteX66" fmla="*/ 131880 w 492834"/>
                <a:gd name="connsiteY66" fmla="*/ 231458 h 541106"/>
                <a:gd name="connsiteX67" fmla="*/ 218463 w 492834"/>
                <a:gd name="connsiteY67" fmla="*/ 474345 h 541106"/>
                <a:gd name="connsiteX68" fmla="*/ 11580 w 492834"/>
                <a:gd name="connsiteY68" fmla="*/ 229553 h 541106"/>
                <a:gd name="connsiteX69" fmla="*/ 38535 w 492834"/>
                <a:gd name="connsiteY69" fmla="*/ 204788 h 541106"/>
                <a:gd name="connsiteX70" fmla="*/ 65491 w 492834"/>
                <a:gd name="connsiteY70" fmla="*/ 231458 h 541106"/>
                <a:gd name="connsiteX71" fmla="*/ 200175 w 492834"/>
                <a:gd name="connsiteY71" fmla="*/ 468630 h 541106"/>
                <a:gd name="connsiteX72" fmla="*/ 11580 w 492834"/>
                <a:gd name="connsiteY72" fmla="*/ 229553 h 541106"/>
                <a:gd name="connsiteX73" fmla="*/ 291519 w 492834"/>
                <a:gd name="connsiteY73" fmla="*/ 468630 h 541106"/>
                <a:gd name="connsiteX74" fmla="*/ 426203 w 492834"/>
                <a:gd name="connsiteY74" fmla="*/ 231458 h 541106"/>
                <a:gd name="connsiteX75" fmla="*/ 453159 w 492834"/>
                <a:gd name="connsiteY75" fmla="*/ 204788 h 541106"/>
                <a:gd name="connsiteX76" fmla="*/ 480114 w 492834"/>
                <a:gd name="connsiteY76" fmla="*/ 229553 h 541106"/>
                <a:gd name="connsiteX77" fmla="*/ 291519 w 492834"/>
                <a:gd name="connsiteY77" fmla="*/ 468630 h 54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492834" h="541106">
                  <a:moveTo>
                    <a:pt x="479162" y="201930"/>
                  </a:moveTo>
                  <a:cubicBezTo>
                    <a:pt x="467637" y="115253"/>
                    <a:pt x="408963" y="43815"/>
                    <a:pt x="329143" y="14288"/>
                  </a:cubicBezTo>
                  <a:cubicBezTo>
                    <a:pt x="376292" y="46673"/>
                    <a:pt x="418583" y="113348"/>
                    <a:pt x="426298" y="204788"/>
                  </a:cubicBezTo>
                  <a:cubicBezTo>
                    <a:pt x="425346" y="205740"/>
                    <a:pt x="423441" y="207645"/>
                    <a:pt x="421536" y="211455"/>
                  </a:cubicBezTo>
                  <a:cubicBezTo>
                    <a:pt x="419631" y="208598"/>
                    <a:pt x="416773" y="205740"/>
                    <a:pt x="413820" y="202883"/>
                  </a:cubicBezTo>
                  <a:lnTo>
                    <a:pt x="413820" y="202883"/>
                  </a:lnTo>
                  <a:cubicBezTo>
                    <a:pt x="405153" y="109538"/>
                    <a:pt x="357051" y="33338"/>
                    <a:pt x="292567" y="8573"/>
                  </a:cubicBezTo>
                  <a:cubicBezTo>
                    <a:pt x="329143" y="42863"/>
                    <a:pt x="355051" y="117158"/>
                    <a:pt x="359909" y="204788"/>
                  </a:cubicBezTo>
                  <a:cubicBezTo>
                    <a:pt x="358956" y="205740"/>
                    <a:pt x="357051" y="207645"/>
                    <a:pt x="354099" y="211455"/>
                  </a:cubicBezTo>
                  <a:cubicBezTo>
                    <a:pt x="352194" y="208598"/>
                    <a:pt x="350289" y="205740"/>
                    <a:pt x="347336" y="203835"/>
                  </a:cubicBezTo>
                  <a:cubicBezTo>
                    <a:pt x="344478" y="151448"/>
                    <a:pt x="333906" y="103823"/>
                    <a:pt x="316570" y="65723"/>
                  </a:cubicBezTo>
                  <a:cubicBezTo>
                    <a:pt x="302187" y="33338"/>
                    <a:pt x="282947" y="11430"/>
                    <a:pt x="263706" y="3810"/>
                  </a:cubicBezTo>
                  <a:cubicBezTo>
                    <a:pt x="285804" y="47625"/>
                    <a:pt x="292567" y="155258"/>
                    <a:pt x="293520" y="204788"/>
                  </a:cubicBezTo>
                  <a:cubicBezTo>
                    <a:pt x="294472" y="203835"/>
                    <a:pt x="290662" y="207645"/>
                    <a:pt x="287709" y="212408"/>
                  </a:cubicBezTo>
                  <a:cubicBezTo>
                    <a:pt x="285804" y="209550"/>
                    <a:pt x="283899" y="207645"/>
                    <a:pt x="281899" y="205740"/>
                  </a:cubicBezTo>
                  <a:cubicBezTo>
                    <a:pt x="280947" y="153353"/>
                    <a:pt x="276089" y="104775"/>
                    <a:pt x="269421" y="65723"/>
                  </a:cubicBezTo>
                  <a:cubicBezTo>
                    <a:pt x="259801" y="11430"/>
                    <a:pt x="249228" y="0"/>
                    <a:pt x="246371" y="0"/>
                  </a:cubicBezTo>
                  <a:cubicBezTo>
                    <a:pt x="244466" y="0"/>
                    <a:pt x="232941" y="11430"/>
                    <a:pt x="223320" y="65723"/>
                  </a:cubicBezTo>
                  <a:cubicBezTo>
                    <a:pt x="215605" y="105728"/>
                    <a:pt x="211795" y="154305"/>
                    <a:pt x="210843" y="206693"/>
                  </a:cubicBezTo>
                  <a:cubicBezTo>
                    <a:pt x="209890" y="207645"/>
                    <a:pt x="207985" y="209550"/>
                    <a:pt x="205032" y="213360"/>
                  </a:cubicBezTo>
                  <a:cubicBezTo>
                    <a:pt x="202175" y="208598"/>
                    <a:pt x="198270" y="204788"/>
                    <a:pt x="198270" y="205740"/>
                  </a:cubicBezTo>
                  <a:cubicBezTo>
                    <a:pt x="199222" y="151448"/>
                    <a:pt x="206937" y="57150"/>
                    <a:pt x="225225" y="11430"/>
                  </a:cubicBezTo>
                  <a:cubicBezTo>
                    <a:pt x="226178" y="9525"/>
                    <a:pt x="227130" y="6668"/>
                    <a:pt x="228083" y="4763"/>
                  </a:cubicBezTo>
                  <a:cubicBezTo>
                    <a:pt x="208842" y="13335"/>
                    <a:pt x="190554" y="35243"/>
                    <a:pt x="175219" y="66675"/>
                  </a:cubicBezTo>
                  <a:cubicBezTo>
                    <a:pt x="157884" y="104775"/>
                    <a:pt x="147311" y="152400"/>
                    <a:pt x="144453" y="203835"/>
                  </a:cubicBezTo>
                  <a:cubicBezTo>
                    <a:pt x="141596" y="205740"/>
                    <a:pt x="139691" y="208598"/>
                    <a:pt x="137691" y="211455"/>
                  </a:cubicBezTo>
                  <a:cubicBezTo>
                    <a:pt x="135786" y="207645"/>
                    <a:pt x="132928" y="205740"/>
                    <a:pt x="131880" y="204788"/>
                  </a:cubicBezTo>
                  <a:cubicBezTo>
                    <a:pt x="136643" y="117158"/>
                    <a:pt x="162646" y="42863"/>
                    <a:pt x="199222" y="8573"/>
                  </a:cubicBezTo>
                  <a:cubicBezTo>
                    <a:pt x="135690" y="33338"/>
                    <a:pt x="86637" y="109538"/>
                    <a:pt x="77969" y="202883"/>
                  </a:cubicBezTo>
                  <a:cubicBezTo>
                    <a:pt x="77016" y="203835"/>
                    <a:pt x="74159" y="206693"/>
                    <a:pt x="70254" y="211455"/>
                  </a:cubicBezTo>
                  <a:cubicBezTo>
                    <a:pt x="68349" y="207645"/>
                    <a:pt x="66444" y="205740"/>
                    <a:pt x="65491" y="204788"/>
                  </a:cubicBezTo>
                  <a:cubicBezTo>
                    <a:pt x="73206" y="113348"/>
                    <a:pt x="115497" y="46673"/>
                    <a:pt x="162646" y="14288"/>
                  </a:cubicBezTo>
                  <a:cubicBezTo>
                    <a:pt x="83779" y="43815"/>
                    <a:pt x="25105" y="116205"/>
                    <a:pt x="13580" y="201930"/>
                  </a:cubicBezTo>
                  <a:cubicBezTo>
                    <a:pt x="4912" y="208598"/>
                    <a:pt x="150" y="220028"/>
                    <a:pt x="150" y="231458"/>
                  </a:cubicBezTo>
                  <a:cubicBezTo>
                    <a:pt x="150" y="235268"/>
                    <a:pt x="-14328" y="214313"/>
                    <a:pt x="241608" y="539115"/>
                  </a:cubicBezTo>
                  <a:cubicBezTo>
                    <a:pt x="241608" y="540068"/>
                    <a:pt x="242561" y="540068"/>
                    <a:pt x="242561" y="540068"/>
                  </a:cubicBezTo>
                  <a:cubicBezTo>
                    <a:pt x="245418" y="541973"/>
                    <a:pt x="248371" y="541020"/>
                    <a:pt x="250276" y="539115"/>
                  </a:cubicBezTo>
                  <a:lnTo>
                    <a:pt x="251229" y="538163"/>
                  </a:lnTo>
                  <a:cubicBezTo>
                    <a:pt x="507070" y="214313"/>
                    <a:pt x="492687" y="235268"/>
                    <a:pt x="492687" y="231458"/>
                  </a:cubicBezTo>
                  <a:cubicBezTo>
                    <a:pt x="492592" y="220028"/>
                    <a:pt x="486782" y="209550"/>
                    <a:pt x="479162" y="201930"/>
                  </a:cubicBezTo>
                  <a:close/>
                  <a:moveTo>
                    <a:pt x="387722" y="204788"/>
                  </a:moveTo>
                  <a:cubicBezTo>
                    <a:pt x="402200" y="204788"/>
                    <a:pt x="413725" y="216218"/>
                    <a:pt x="414678" y="230505"/>
                  </a:cubicBezTo>
                  <a:lnTo>
                    <a:pt x="274279" y="474345"/>
                  </a:lnTo>
                  <a:lnTo>
                    <a:pt x="359909" y="233363"/>
                  </a:lnTo>
                  <a:lnTo>
                    <a:pt x="359909" y="232410"/>
                  </a:lnTo>
                  <a:lnTo>
                    <a:pt x="359909" y="231458"/>
                  </a:lnTo>
                  <a:cubicBezTo>
                    <a:pt x="360766" y="217170"/>
                    <a:pt x="372387" y="204788"/>
                    <a:pt x="387722" y="204788"/>
                  </a:cubicBezTo>
                  <a:close/>
                  <a:moveTo>
                    <a:pt x="294472" y="231458"/>
                  </a:moveTo>
                  <a:cubicBezTo>
                    <a:pt x="294472" y="216218"/>
                    <a:pt x="306950" y="204788"/>
                    <a:pt x="321428" y="204788"/>
                  </a:cubicBezTo>
                  <a:cubicBezTo>
                    <a:pt x="335811" y="204788"/>
                    <a:pt x="348384" y="216218"/>
                    <a:pt x="348384" y="230505"/>
                  </a:cubicBezTo>
                  <a:lnTo>
                    <a:pt x="259896" y="478155"/>
                  </a:lnTo>
                  <a:lnTo>
                    <a:pt x="294472" y="231458"/>
                  </a:lnTo>
                  <a:cubicBezTo>
                    <a:pt x="294472" y="232410"/>
                    <a:pt x="294472" y="232410"/>
                    <a:pt x="294472" y="231458"/>
                  </a:cubicBezTo>
                  <a:close/>
                  <a:moveTo>
                    <a:pt x="246371" y="491490"/>
                  </a:moveTo>
                  <a:lnTo>
                    <a:pt x="210747" y="231458"/>
                  </a:lnTo>
                  <a:cubicBezTo>
                    <a:pt x="210747" y="217170"/>
                    <a:pt x="227130" y="204788"/>
                    <a:pt x="247323" y="204788"/>
                  </a:cubicBezTo>
                  <a:cubicBezTo>
                    <a:pt x="267516" y="204788"/>
                    <a:pt x="282947" y="216218"/>
                    <a:pt x="282947" y="231458"/>
                  </a:cubicBezTo>
                  <a:lnTo>
                    <a:pt x="246371" y="491490"/>
                  </a:lnTo>
                  <a:close/>
                  <a:moveTo>
                    <a:pt x="231893" y="478155"/>
                  </a:moveTo>
                  <a:lnTo>
                    <a:pt x="143406" y="230505"/>
                  </a:lnTo>
                  <a:cubicBezTo>
                    <a:pt x="144358" y="216218"/>
                    <a:pt x="155883" y="204788"/>
                    <a:pt x="170361" y="204788"/>
                  </a:cubicBezTo>
                  <a:cubicBezTo>
                    <a:pt x="185792" y="204788"/>
                    <a:pt x="197317" y="217170"/>
                    <a:pt x="197317" y="231458"/>
                  </a:cubicBezTo>
                  <a:cubicBezTo>
                    <a:pt x="198270" y="232410"/>
                    <a:pt x="208842" y="311468"/>
                    <a:pt x="231893" y="478155"/>
                  </a:cubicBezTo>
                  <a:close/>
                  <a:moveTo>
                    <a:pt x="218463" y="474345"/>
                  </a:moveTo>
                  <a:lnTo>
                    <a:pt x="77969" y="230505"/>
                  </a:lnTo>
                  <a:cubicBezTo>
                    <a:pt x="78921" y="216218"/>
                    <a:pt x="90447" y="204788"/>
                    <a:pt x="104925" y="204788"/>
                  </a:cubicBezTo>
                  <a:cubicBezTo>
                    <a:pt x="120355" y="204788"/>
                    <a:pt x="131880" y="217170"/>
                    <a:pt x="131880" y="231458"/>
                  </a:cubicBezTo>
                  <a:cubicBezTo>
                    <a:pt x="131880" y="233363"/>
                    <a:pt x="126070" y="216218"/>
                    <a:pt x="218463" y="474345"/>
                  </a:cubicBezTo>
                  <a:close/>
                  <a:moveTo>
                    <a:pt x="11580" y="229553"/>
                  </a:moveTo>
                  <a:cubicBezTo>
                    <a:pt x="12532" y="215265"/>
                    <a:pt x="24057" y="204788"/>
                    <a:pt x="38535" y="204788"/>
                  </a:cubicBezTo>
                  <a:cubicBezTo>
                    <a:pt x="53966" y="204788"/>
                    <a:pt x="65491" y="217170"/>
                    <a:pt x="65491" y="231458"/>
                  </a:cubicBezTo>
                  <a:cubicBezTo>
                    <a:pt x="65491" y="234315"/>
                    <a:pt x="57776" y="219075"/>
                    <a:pt x="200175" y="468630"/>
                  </a:cubicBezTo>
                  <a:lnTo>
                    <a:pt x="11580" y="229553"/>
                  </a:lnTo>
                  <a:close/>
                  <a:moveTo>
                    <a:pt x="291519" y="468630"/>
                  </a:moveTo>
                  <a:cubicBezTo>
                    <a:pt x="434871" y="218123"/>
                    <a:pt x="426203" y="234315"/>
                    <a:pt x="426203" y="231458"/>
                  </a:cubicBezTo>
                  <a:cubicBezTo>
                    <a:pt x="426203" y="216218"/>
                    <a:pt x="438681" y="204788"/>
                    <a:pt x="453159" y="204788"/>
                  </a:cubicBezTo>
                  <a:cubicBezTo>
                    <a:pt x="467541" y="204788"/>
                    <a:pt x="479162" y="216218"/>
                    <a:pt x="480114" y="229553"/>
                  </a:cubicBezTo>
                  <a:lnTo>
                    <a:pt x="291519" y="4686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FDA9F2F0-F869-D7C4-E9F5-E5FE3EC02FF9}"/>
                </a:ext>
              </a:extLst>
            </p:cNvPr>
            <p:cNvSpPr/>
            <p:nvPr/>
          </p:nvSpPr>
          <p:spPr>
            <a:xfrm>
              <a:off x="3416998" y="6017894"/>
              <a:ext cx="73151" cy="72390"/>
            </a:xfrm>
            <a:custGeom>
              <a:avLst/>
              <a:gdLst>
                <a:gd name="connsiteX0" fmla="*/ 36576 w 73151"/>
                <a:gd name="connsiteY0" fmla="*/ 0 h 72390"/>
                <a:gd name="connsiteX1" fmla="*/ 0 w 73151"/>
                <a:gd name="connsiteY1" fmla="*/ 36195 h 72390"/>
                <a:gd name="connsiteX2" fmla="*/ 36576 w 73151"/>
                <a:gd name="connsiteY2" fmla="*/ 72390 h 72390"/>
                <a:gd name="connsiteX3" fmla="*/ 73152 w 73151"/>
                <a:gd name="connsiteY3" fmla="*/ 36195 h 72390"/>
                <a:gd name="connsiteX4" fmla="*/ 36576 w 73151"/>
                <a:gd name="connsiteY4" fmla="*/ 0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1" h="72390">
                  <a:moveTo>
                    <a:pt x="36576" y="0"/>
                  </a:moveTo>
                  <a:cubicBezTo>
                    <a:pt x="16383" y="0"/>
                    <a:pt x="0" y="16193"/>
                    <a:pt x="0" y="36195"/>
                  </a:cubicBezTo>
                  <a:cubicBezTo>
                    <a:pt x="0" y="56198"/>
                    <a:pt x="16383" y="72390"/>
                    <a:pt x="36576" y="72390"/>
                  </a:cubicBezTo>
                  <a:cubicBezTo>
                    <a:pt x="56769" y="72390"/>
                    <a:pt x="73152" y="56198"/>
                    <a:pt x="73152" y="36195"/>
                  </a:cubicBezTo>
                  <a:cubicBezTo>
                    <a:pt x="73152" y="16193"/>
                    <a:pt x="55817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E10A0328-26DF-38B4-F6FC-5F0C1053CB1A}"/>
                </a:ext>
              </a:extLst>
            </p:cNvPr>
            <p:cNvSpPr/>
            <p:nvPr/>
          </p:nvSpPr>
          <p:spPr>
            <a:xfrm>
              <a:off x="3844194" y="5952172"/>
              <a:ext cx="48006" cy="47625"/>
            </a:xfrm>
            <a:custGeom>
              <a:avLst/>
              <a:gdLst>
                <a:gd name="connsiteX0" fmla="*/ 24003 w 48006"/>
                <a:gd name="connsiteY0" fmla="*/ 0 h 47625"/>
                <a:gd name="connsiteX1" fmla="*/ 0 w 48006"/>
                <a:gd name="connsiteY1" fmla="*/ 23813 h 47625"/>
                <a:gd name="connsiteX2" fmla="*/ 24003 w 48006"/>
                <a:gd name="connsiteY2" fmla="*/ 47625 h 47625"/>
                <a:gd name="connsiteX3" fmla="*/ 48006 w 48006"/>
                <a:gd name="connsiteY3" fmla="*/ 23813 h 47625"/>
                <a:gd name="connsiteX4" fmla="*/ 24003 w 48006"/>
                <a:gd name="connsiteY4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" h="47625">
                  <a:moveTo>
                    <a:pt x="24003" y="0"/>
                  </a:moveTo>
                  <a:cubicBezTo>
                    <a:pt x="10573" y="0"/>
                    <a:pt x="0" y="10477"/>
                    <a:pt x="0" y="23813"/>
                  </a:cubicBezTo>
                  <a:cubicBezTo>
                    <a:pt x="0" y="37147"/>
                    <a:pt x="10573" y="47625"/>
                    <a:pt x="24003" y="47625"/>
                  </a:cubicBezTo>
                  <a:cubicBezTo>
                    <a:pt x="37433" y="47625"/>
                    <a:pt x="48006" y="37147"/>
                    <a:pt x="48006" y="23813"/>
                  </a:cubicBezTo>
                  <a:cubicBezTo>
                    <a:pt x="48006" y="10477"/>
                    <a:pt x="37433" y="0"/>
                    <a:pt x="2400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B6A59DFC-86C5-7199-32B5-F9A8BE7C02CA}"/>
                </a:ext>
              </a:extLst>
            </p:cNvPr>
            <p:cNvSpPr/>
            <p:nvPr/>
          </p:nvSpPr>
          <p:spPr>
            <a:xfrm>
              <a:off x="3766185" y="6054089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3BF8A4CE-7C48-40C0-4500-8ADB12645EB0}"/>
                </a:ext>
              </a:extLst>
            </p:cNvPr>
            <p:cNvSpPr/>
            <p:nvPr/>
          </p:nvSpPr>
          <p:spPr>
            <a:xfrm>
              <a:off x="3880675" y="562546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FF190A38-C397-3DA6-D910-5996D2052405}"/>
                </a:ext>
              </a:extLst>
            </p:cNvPr>
            <p:cNvSpPr/>
            <p:nvPr/>
          </p:nvSpPr>
          <p:spPr>
            <a:xfrm>
              <a:off x="3399663" y="5590222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95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7B7310E4-0D7C-41C6-9270-A25091A05DA0}"/>
                </a:ext>
              </a:extLst>
            </p:cNvPr>
            <p:cNvSpPr/>
            <p:nvPr/>
          </p:nvSpPr>
          <p:spPr>
            <a:xfrm>
              <a:off x="3416998" y="591121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1D8CFA6D-65C5-68F8-9E7D-2679EE75A929}"/>
                </a:ext>
              </a:extLst>
            </p:cNvPr>
            <p:cNvSpPr/>
            <p:nvPr/>
          </p:nvSpPr>
          <p:spPr>
            <a:xfrm>
              <a:off x="3561302" y="607218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404C899A-2096-ED25-990C-F93DA07858DF}"/>
                </a:ext>
              </a:extLst>
            </p:cNvPr>
            <p:cNvSpPr/>
            <p:nvPr/>
          </p:nvSpPr>
          <p:spPr>
            <a:xfrm>
              <a:off x="3898010" y="5875972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" name="Graphic 4">
            <a:extLst>
              <a:ext uri="{FF2B5EF4-FFF2-40B4-BE49-F238E27FC236}">
                <a16:creationId xmlns:a16="http://schemas.microsoft.com/office/drawing/2014/main" id="{3473DD7A-0E1F-277E-7C91-BB29F83FBF82}"/>
              </a:ext>
            </a:extLst>
          </p:cNvPr>
          <p:cNvGrpSpPr/>
          <p:nvPr/>
        </p:nvGrpSpPr>
        <p:grpSpPr>
          <a:xfrm>
            <a:off x="6613892" y="1107241"/>
            <a:ext cx="569003" cy="548402"/>
            <a:chOff x="8247735" y="4398644"/>
            <a:chExt cx="519836" cy="501015"/>
          </a:xfrm>
          <a:solidFill>
            <a:srgbClr val="054F58"/>
          </a:solidFill>
        </p:grpSpPr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A996A11B-B1B5-E385-831F-FD2A6A3B1673}"/>
                </a:ext>
              </a:extLst>
            </p:cNvPr>
            <p:cNvSpPr/>
            <p:nvPr/>
          </p:nvSpPr>
          <p:spPr>
            <a:xfrm>
              <a:off x="8247735" y="4404002"/>
              <a:ext cx="451789" cy="196572"/>
            </a:xfrm>
            <a:custGeom>
              <a:avLst/>
              <a:gdLst>
                <a:gd name="connsiteX0" fmla="*/ 45491 w 451789"/>
                <a:gd name="connsiteY0" fmla="*/ 188000 h 196572"/>
                <a:gd name="connsiteX1" fmla="*/ 48349 w 451789"/>
                <a:gd name="connsiteY1" fmla="*/ 195620 h 196572"/>
                <a:gd name="connsiteX2" fmla="*/ 51207 w 451789"/>
                <a:gd name="connsiteY2" fmla="*/ 196572 h 196572"/>
                <a:gd name="connsiteX3" fmla="*/ 57017 w 451789"/>
                <a:gd name="connsiteY3" fmla="*/ 192762 h 196572"/>
                <a:gd name="connsiteX4" fmla="*/ 68542 w 451789"/>
                <a:gd name="connsiteY4" fmla="*/ 167997 h 196572"/>
                <a:gd name="connsiteX5" fmla="*/ 93593 w 451789"/>
                <a:gd name="connsiteY5" fmla="*/ 179427 h 196572"/>
                <a:gd name="connsiteX6" fmla="*/ 96451 w 451789"/>
                <a:gd name="connsiteY6" fmla="*/ 180380 h 196572"/>
                <a:gd name="connsiteX7" fmla="*/ 102261 w 451789"/>
                <a:gd name="connsiteY7" fmla="*/ 176570 h 196572"/>
                <a:gd name="connsiteX8" fmla="*/ 99403 w 451789"/>
                <a:gd name="connsiteY8" fmla="*/ 168950 h 196572"/>
                <a:gd name="connsiteX9" fmla="*/ 82068 w 451789"/>
                <a:gd name="connsiteY9" fmla="*/ 160377 h 196572"/>
                <a:gd name="connsiteX10" fmla="*/ 167697 w 451789"/>
                <a:gd name="connsiteY10" fmla="*/ 128945 h 196572"/>
                <a:gd name="connsiteX11" fmla="*/ 159029 w 451789"/>
                <a:gd name="connsiteY11" fmla="*/ 146090 h 196572"/>
                <a:gd name="connsiteX12" fmla="*/ 161887 w 451789"/>
                <a:gd name="connsiteY12" fmla="*/ 153710 h 196572"/>
                <a:gd name="connsiteX13" fmla="*/ 164745 w 451789"/>
                <a:gd name="connsiteY13" fmla="*/ 154662 h 196572"/>
                <a:gd name="connsiteX14" fmla="*/ 170555 w 451789"/>
                <a:gd name="connsiteY14" fmla="*/ 150852 h 196572"/>
                <a:gd name="connsiteX15" fmla="*/ 182080 w 451789"/>
                <a:gd name="connsiteY15" fmla="*/ 126087 h 196572"/>
                <a:gd name="connsiteX16" fmla="*/ 207131 w 451789"/>
                <a:gd name="connsiteY16" fmla="*/ 137517 h 196572"/>
                <a:gd name="connsiteX17" fmla="*/ 209988 w 451789"/>
                <a:gd name="connsiteY17" fmla="*/ 138470 h 196572"/>
                <a:gd name="connsiteX18" fmla="*/ 215798 w 451789"/>
                <a:gd name="connsiteY18" fmla="*/ 134660 h 196572"/>
                <a:gd name="connsiteX19" fmla="*/ 212941 w 451789"/>
                <a:gd name="connsiteY19" fmla="*/ 127040 h 196572"/>
                <a:gd name="connsiteX20" fmla="*/ 195606 w 451789"/>
                <a:gd name="connsiteY20" fmla="*/ 118467 h 196572"/>
                <a:gd name="connsiteX21" fmla="*/ 281235 w 451789"/>
                <a:gd name="connsiteY21" fmla="*/ 87035 h 196572"/>
                <a:gd name="connsiteX22" fmla="*/ 271615 w 451789"/>
                <a:gd name="connsiteY22" fmla="*/ 106085 h 196572"/>
                <a:gd name="connsiteX23" fmla="*/ 274472 w 451789"/>
                <a:gd name="connsiteY23" fmla="*/ 113705 h 196572"/>
                <a:gd name="connsiteX24" fmla="*/ 277330 w 451789"/>
                <a:gd name="connsiteY24" fmla="*/ 114657 h 196572"/>
                <a:gd name="connsiteX25" fmla="*/ 283140 w 451789"/>
                <a:gd name="connsiteY25" fmla="*/ 110847 h 196572"/>
                <a:gd name="connsiteX26" fmla="*/ 294666 w 451789"/>
                <a:gd name="connsiteY26" fmla="*/ 86082 h 196572"/>
                <a:gd name="connsiteX27" fmla="*/ 319716 w 451789"/>
                <a:gd name="connsiteY27" fmla="*/ 97512 h 196572"/>
                <a:gd name="connsiteX28" fmla="*/ 322574 w 451789"/>
                <a:gd name="connsiteY28" fmla="*/ 98465 h 196572"/>
                <a:gd name="connsiteX29" fmla="*/ 328384 w 451789"/>
                <a:gd name="connsiteY29" fmla="*/ 94655 h 196572"/>
                <a:gd name="connsiteX30" fmla="*/ 325527 w 451789"/>
                <a:gd name="connsiteY30" fmla="*/ 87035 h 196572"/>
                <a:gd name="connsiteX31" fmla="*/ 308191 w 451789"/>
                <a:gd name="connsiteY31" fmla="*/ 78462 h 196572"/>
                <a:gd name="connsiteX32" fmla="*/ 393821 w 451789"/>
                <a:gd name="connsiteY32" fmla="*/ 47030 h 196572"/>
                <a:gd name="connsiteX33" fmla="*/ 385153 w 451789"/>
                <a:gd name="connsiteY33" fmla="*/ 64175 h 196572"/>
                <a:gd name="connsiteX34" fmla="*/ 388011 w 451789"/>
                <a:gd name="connsiteY34" fmla="*/ 71795 h 196572"/>
                <a:gd name="connsiteX35" fmla="*/ 390868 w 451789"/>
                <a:gd name="connsiteY35" fmla="*/ 72747 h 196572"/>
                <a:gd name="connsiteX36" fmla="*/ 396678 w 451789"/>
                <a:gd name="connsiteY36" fmla="*/ 68937 h 196572"/>
                <a:gd name="connsiteX37" fmla="*/ 408204 w 451789"/>
                <a:gd name="connsiteY37" fmla="*/ 44172 h 196572"/>
                <a:gd name="connsiteX38" fmla="*/ 433254 w 451789"/>
                <a:gd name="connsiteY38" fmla="*/ 55602 h 196572"/>
                <a:gd name="connsiteX39" fmla="*/ 436112 w 451789"/>
                <a:gd name="connsiteY39" fmla="*/ 56555 h 196572"/>
                <a:gd name="connsiteX40" fmla="*/ 441922 w 451789"/>
                <a:gd name="connsiteY40" fmla="*/ 52745 h 196572"/>
                <a:gd name="connsiteX41" fmla="*/ 439064 w 451789"/>
                <a:gd name="connsiteY41" fmla="*/ 45125 h 196572"/>
                <a:gd name="connsiteX42" fmla="*/ 421729 w 451789"/>
                <a:gd name="connsiteY42" fmla="*/ 36552 h 196572"/>
                <a:gd name="connsiteX43" fmla="*/ 447732 w 451789"/>
                <a:gd name="connsiteY43" fmla="*/ 27027 h 196572"/>
                <a:gd name="connsiteX44" fmla="*/ 451542 w 451789"/>
                <a:gd name="connsiteY44" fmla="*/ 19407 h 196572"/>
                <a:gd name="connsiteX45" fmla="*/ 443827 w 451789"/>
                <a:gd name="connsiteY45" fmla="*/ 15597 h 196572"/>
                <a:gd name="connsiteX46" fmla="*/ 417824 w 451789"/>
                <a:gd name="connsiteY46" fmla="*/ 25122 h 196572"/>
                <a:gd name="connsiteX47" fmla="*/ 426491 w 451789"/>
                <a:gd name="connsiteY47" fmla="*/ 7977 h 196572"/>
                <a:gd name="connsiteX48" fmla="*/ 423634 w 451789"/>
                <a:gd name="connsiteY48" fmla="*/ 357 h 196572"/>
                <a:gd name="connsiteX49" fmla="*/ 415919 w 451789"/>
                <a:gd name="connsiteY49" fmla="*/ 3215 h 196572"/>
                <a:gd name="connsiteX50" fmla="*/ 404393 w 451789"/>
                <a:gd name="connsiteY50" fmla="*/ 27980 h 196572"/>
                <a:gd name="connsiteX51" fmla="*/ 379343 w 451789"/>
                <a:gd name="connsiteY51" fmla="*/ 16550 h 196572"/>
                <a:gd name="connsiteX52" fmla="*/ 371627 w 451789"/>
                <a:gd name="connsiteY52" fmla="*/ 19407 h 196572"/>
                <a:gd name="connsiteX53" fmla="*/ 374485 w 451789"/>
                <a:gd name="connsiteY53" fmla="*/ 27027 h 196572"/>
                <a:gd name="connsiteX54" fmla="*/ 391820 w 451789"/>
                <a:gd name="connsiteY54" fmla="*/ 35600 h 196572"/>
                <a:gd name="connsiteX55" fmla="*/ 302381 w 451789"/>
                <a:gd name="connsiteY55" fmla="*/ 67985 h 196572"/>
                <a:gd name="connsiteX56" fmla="*/ 311048 w 451789"/>
                <a:gd name="connsiteY56" fmla="*/ 50840 h 196572"/>
                <a:gd name="connsiteX57" fmla="*/ 308191 w 451789"/>
                <a:gd name="connsiteY57" fmla="*/ 43220 h 196572"/>
                <a:gd name="connsiteX58" fmla="*/ 300476 w 451789"/>
                <a:gd name="connsiteY58" fmla="*/ 46077 h 196572"/>
                <a:gd name="connsiteX59" fmla="*/ 288950 w 451789"/>
                <a:gd name="connsiteY59" fmla="*/ 70842 h 196572"/>
                <a:gd name="connsiteX60" fmla="*/ 262947 w 451789"/>
                <a:gd name="connsiteY60" fmla="*/ 58460 h 196572"/>
                <a:gd name="connsiteX61" fmla="*/ 255232 w 451789"/>
                <a:gd name="connsiteY61" fmla="*/ 61317 h 196572"/>
                <a:gd name="connsiteX62" fmla="*/ 258089 w 451789"/>
                <a:gd name="connsiteY62" fmla="*/ 68937 h 196572"/>
                <a:gd name="connsiteX63" fmla="*/ 275425 w 451789"/>
                <a:gd name="connsiteY63" fmla="*/ 77510 h 196572"/>
                <a:gd name="connsiteX64" fmla="*/ 189795 w 451789"/>
                <a:gd name="connsiteY64" fmla="*/ 108942 h 196572"/>
                <a:gd name="connsiteX65" fmla="*/ 198463 w 451789"/>
                <a:gd name="connsiteY65" fmla="*/ 91797 h 196572"/>
                <a:gd name="connsiteX66" fmla="*/ 195606 w 451789"/>
                <a:gd name="connsiteY66" fmla="*/ 84177 h 196572"/>
                <a:gd name="connsiteX67" fmla="*/ 187890 w 451789"/>
                <a:gd name="connsiteY67" fmla="*/ 87035 h 196572"/>
                <a:gd name="connsiteX68" fmla="*/ 176365 w 451789"/>
                <a:gd name="connsiteY68" fmla="*/ 111800 h 196572"/>
                <a:gd name="connsiteX69" fmla="*/ 151314 w 451789"/>
                <a:gd name="connsiteY69" fmla="*/ 100370 h 196572"/>
                <a:gd name="connsiteX70" fmla="*/ 143599 w 451789"/>
                <a:gd name="connsiteY70" fmla="*/ 103227 h 196572"/>
                <a:gd name="connsiteX71" fmla="*/ 146457 w 451789"/>
                <a:gd name="connsiteY71" fmla="*/ 110847 h 196572"/>
                <a:gd name="connsiteX72" fmla="*/ 163792 w 451789"/>
                <a:gd name="connsiteY72" fmla="*/ 119420 h 196572"/>
                <a:gd name="connsiteX73" fmla="*/ 78162 w 451789"/>
                <a:gd name="connsiteY73" fmla="*/ 150852 h 196572"/>
                <a:gd name="connsiteX74" fmla="*/ 86830 w 451789"/>
                <a:gd name="connsiteY74" fmla="*/ 133707 h 196572"/>
                <a:gd name="connsiteX75" fmla="*/ 83972 w 451789"/>
                <a:gd name="connsiteY75" fmla="*/ 126087 h 196572"/>
                <a:gd name="connsiteX76" fmla="*/ 76257 w 451789"/>
                <a:gd name="connsiteY76" fmla="*/ 128945 h 196572"/>
                <a:gd name="connsiteX77" fmla="*/ 64732 w 451789"/>
                <a:gd name="connsiteY77" fmla="*/ 153710 h 196572"/>
                <a:gd name="connsiteX78" fmla="*/ 39681 w 451789"/>
                <a:gd name="connsiteY78" fmla="*/ 142280 h 196572"/>
                <a:gd name="connsiteX79" fmla="*/ 31966 w 451789"/>
                <a:gd name="connsiteY79" fmla="*/ 145137 h 196572"/>
                <a:gd name="connsiteX80" fmla="*/ 34823 w 451789"/>
                <a:gd name="connsiteY80" fmla="*/ 152757 h 196572"/>
                <a:gd name="connsiteX81" fmla="*/ 52159 w 451789"/>
                <a:gd name="connsiteY81" fmla="*/ 161330 h 196572"/>
                <a:gd name="connsiteX82" fmla="*/ 4058 w 451789"/>
                <a:gd name="connsiteY82" fmla="*/ 178475 h 196572"/>
                <a:gd name="connsiteX83" fmla="*/ 248 w 451789"/>
                <a:gd name="connsiteY83" fmla="*/ 186095 h 196572"/>
                <a:gd name="connsiteX84" fmla="*/ 6058 w 451789"/>
                <a:gd name="connsiteY84" fmla="*/ 189905 h 196572"/>
                <a:gd name="connsiteX85" fmla="*/ 7963 w 451789"/>
                <a:gd name="connsiteY85" fmla="*/ 189905 h 196572"/>
                <a:gd name="connsiteX86" fmla="*/ 56064 w 451789"/>
                <a:gd name="connsiteY86" fmla="*/ 172760 h 196572"/>
                <a:gd name="connsiteX87" fmla="*/ 45491 w 451789"/>
                <a:gd name="connsiteY87" fmla="*/ 188000 h 19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451789" h="196572">
                  <a:moveTo>
                    <a:pt x="45491" y="188000"/>
                  </a:moveTo>
                  <a:cubicBezTo>
                    <a:pt x="44539" y="190857"/>
                    <a:pt x="45491" y="194667"/>
                    <a:pt x="48349" y="195620"/>
                  </a:cubicBezTo>
                  <a:cubicBezTo>
                    <a:pt x="49302" y="195620"/>
                    <a:pt x="50254" y="196572"/>
                    <a:pt x="51207" y="196572"/>
                  </a:cubicBezTo>
                  <a:cubicBezTo>
                    <a:pt x="53111" y="196572"/>
                    <a:pt x="55969" y="195620"/>
                    <a:pt x="57017" y="192762"/>
                  </a:cubicBezTo>
                  <a:lnTo>
                    <a:pt x="68542" y="167997"/>
                  </a:lnTo>
                  <a:lnTo>
                    <a:pt x="93593" y="179427"/>
                  </a:lnTo>
                  <a:cubicBezTo>
                    <a:pt x="94545" y="179427"/>
                    <a:pt x="95498" y="180380"/>
                    <a:pt x="96451" y="180380"/>
                  </a:cubicBezTo>
                  <a:cubicBezTo>
                    <a:pt x="98355" y="180380"/>
                    <a:pt x="101213" y="179427"/>
                    <a:pt x="102261" y="176570"/>
                  </a:cubicBezTo>
                  <a:cubicBezTo>
                    <a:pt x="103213" y="173712"/>
                    <a:pt x="102261" y="169902"/>
                    <a:pt x="99403" y="168950"/>
                  </a:cubicBezTo>
                  <a:lnTo>
                    <a:pt x="82068" y="160377"/>
                  </a:lnTo>
                  <a:lnTo>
                    <a:pt x="167697" y="128945"/>
                  </a:lnTo>
                  <a:lnTo>
                    <a:pt x="159029" y="146090"/>
                  </a:lnTo>
                  <a:cubicBezTo>
                    <a:pt x="158077" y="148947"/>
                    <a:pt x="159029" y="152757"/>
                    <a:pt x="161887" y="153710"/>
                  </a:cubicBezTo>
                  <a:cubicBezTo>
                    <a:pt x="162839" y="153710"/>
                    <a:pt x="163792" y="154662"/>
                    <a:pt x="164745" y="154662"/>
                  </a:cubicBezTo>
                  <a:cubicBezTo>
                    <a:pt x="166650" y="154662"/>
                    <a:pt x="169507" y="153710"/>
                    <a:pt x="170555" y="150852"/>
                  </a:cubicBezTo>
                  <a:lnTo>
                    <a:pt x="182080" y="126087"/>
                  </a:lnTo>
                  <a:lnTo>
                    <a:pt x="207131" y="137517"/>
                  </a:lnTo>
                  <a:cubicBezTo>
                    <a:pt x="208083" y="137517"/>
                    <a:pt x="209036" y="138470"/>
                    <a:pt x="209988" y="138470"/>
                  </a:cubicBezTo>
                  <a:cubicBezTo>
                    <a:pt x="211893" y="138470"/>
                    <a:pt x="214751" y="137517"/>
                    <a:pt x="215798" y="134660"/>
                  </a:cubicBezTo>
                  <a:cubicBezTo>
                    <a:pt x="216751" y="131802"/>
                    <a:pt x="215798" y="127992"/>
                    <a:pt x="212941" y="127040"/>
                  </a:cubicBezTo>
                  <a:lnTo>
                    <a:pt x="195606" y="118467"/>
                  </a:lnTo>
                  <a:lnTo>
                    <a:pt x="281235" y="87035"/>
                  </a:lnTo>
                  <a:lnTo>
                    <a:pt x="271615" y="106085"/>
                  </a:lnTo>
                  <a:cubicBezTo>
                    <a:pt x="270663" y="108942"/>
                    <a:pt x="271615" y="112752"/>
                    <a:pt x="274472" y="113705"/>
                  </a:cubicBezTo>
                  <a:cubicBezTo>
                    <a:pt x="275425" y="113705"/>
                    <a:pt x="276377" y="114657"/>
                    <a:pt x="277330" y="114657"/>
                  </a:cubicBezTo>
                  <a:cubicBezTo>
                    <a:pt x="279235" y="114657"/>
                    <a:pt x="282093" y="113705"/>
                    <a:pt x="283140" y="110847"/>
                  </a:cubicBezTo>
                  <a:lnTo>
                    <a:pt x="294666" y="86082"/>
                  </a:lnTo>
                  <a:lnTo>
                    <a:pt x="319716" y="97512"/>
                  </a:lnTo>
                  <a:cubicBezTo>
                    <a:pt x="320669" y="97512"/>
                    <a:pt x="321621" y="98465"/>
                    <a:pt x="322574" y="98465"/>
                  </a:cubicBezTo>
                  <a:cubicBezTo>
                    <a:pt x="324478" y="98465"/>
                    <a:pt x="327432" y="97512"/>
                    <a:pt x="328384" y="94655"/>
                  </a:cubicBezTo>
                  <a:cubicBezTo>
                    <a:pt x="329336" y="91797"/>
                    <a:pt x="328384" y="87987"/>
                    <a:pt x="325527" y="87035"/>
                  </a:cubicBezTo>
                  <a:lnTo>
                    <a:pt x="308191" y="78462"/>
                  </a:lnTo>
                  <a:lnTo>
                    <a:pt x="393821" y="47030"/>
                  </a:lnTo>
                  <a:lnTo>
                    <a:pt x="385153" y="64175"/>
                  </a:lnTo>
                  <a:cubicBezTo>
                    <a:pt x="384200" y="67032"/>
                    <a:pt x="385153" y="70842"/>
                    <a:pt x="388011" y="71795"/>
                  </a:cubicBezTo>
                  <a:cubicBezTo>
                    <a:pt x="388963" y="71795"/>
                    <a:pt x="389916" y="72747"/>
                    <a:pt x="390868" y="72747"/>
                  </a:cubicBezTo>
                  <a:cubicBezTo>
                    <a:pt x="392773" y="72747"/>
                    <a:pt x="395631" y="71795"/>
                    <a:pt x="396678" y="68937"/>
                  </a:cubicBezTo>
                  <a:lnTo>
                    <a:pt x="408204" y="44172"/>
                  </a:lnTo>
                  <a:lnTo>
                    <a:pt x="433254" y="55602"/>
                  </a:lnTo>
                  <a:cubicBezTo>
                    <a:pt x="434207" y="55602"/>
                    <a:pt x="435160" y="56555"/>
                    <a:pt x="436112" y="56555"/>
                  </a:cubicBezTo>
                  <a:cubicBezTo>
                    <a:pt x="438017" y="56555"/>
                    <a:pt x="440874" y="55602"/>
                    <a:pt x="441922" y="52745"/>
                  </a:cubicBezTo>
                  <a:cubicBezTo>
                    <a:pt x="442875" y="49887"/>
                    <a:pt x="441922" y="46077"/>
                    <a:pt x="439064" y="45125"/>
                  </a:cubicBezTo>
                  <a:lnTo>
                    <a:pt x="421729" y="36552"/>
                  </a:lnTo>
                  <a:lnTo>
                    <a:pt x="447732" y="27027"/>
                  </a:lnTo>
                  <a:cubicBezTo>
                    <a:pt x="450590" y="26075"/>
                    <a:pt x="452494" y="22265"/>
                    <a:pt x="451542" y="19407"/>
                  </a:cubicBezTo>
                  <a:cubicBezTo>
                    <a:pt x="450590" y="16550"/>
                    <a:pt x="446780" y="14645"/>
                    <a:pt x="443827" y="15597"/>
                  </a:cubicBezTo>
                  <a:lnTo>
                    <a:pt x="417824" y="25122"/>
                  </a:lnTo>
                  <a:lnTo>
                    <a:pt x="426491" y="7977"/>
                  </a:lnTo>
                  <a:cubicBezTo>
                    <a:pt x="427444" y="5120"/>
                    <a:pt x="426491" y="1310"/>
                    <a:pt x="423634" y="357"/>
                  </a:cubicBezTo>
                  <a:cubicBezTo>
                    <a:pt x="420777" y="-595"/>
                    <a:pt x="416871" y="357"/>
                    <a:pt x="415919" y="3215"/>
                  </a:cubicBezTo>
                  <a:lnTo>
                    <a:pt x="404393" y="27980"/>
                  </a:lnTo>
                  <a:lnTo>
                    <a:pt x="379343" y="16550"/>
                  </a:lnTo>
                  <a:cubicBezTo>
                    <a:pt x="376485" y="15597"/>
                    <a:pt x="372580" y="16550"/>
                    <a:pt x="371627" y="19407"/>
                  </a:cubicBezTo>
                  <a:cubicBezTo>
                    <a:pt x="370675" y="22265"/>
                    <a:pt x="371627" y="26075"/>
                    <a:pt x="374485" y="27027"/>
                  </a:cubicBezTo>
                  <a:lnTo>
                    <a:pt x="391820" y="35600"/>
                  </a:lnTo>
                  <a:lnTo>
                    <a:pt x="302381" y="67985"/>
                  </a:lnTo>
                  <a:lnTo>
                    <a:pt x="311048" y="50840"/>
                  </a:lnTo>
                  <a:cubicBezTo>
                    <a:pt x="312001" y="47982"/>
                    <a:pt x="311048" y="44172"/>
                    <a:pt x="308191" y="43220"/>
                  </a:cubicBezTo>
                  <a:cubicBezTo>
                    <a:pt x="305334" y="42267"/>
                    <a:pt x="301428" y="43220"/>
                    <a:pt x="300476" y="46077"/>
                  </a:cubicBezTo>
                  <a:lnTo>
                    <a:pt x="288950" y="70842"/>
                  </a:lnTo>
                  <a:lnTo>
                    <a:pt x="262947" y="58460"/>
                  </a:lnTo>
                  <a:cubicBezTo>
                    <a:pt x="260090" y="57507"/>
                    <a:pt x="256184" y="58460"/>
                    <a:pt x="255232" y="61317"/>
                  </a:cubicBezTo>
                  <a:cubicBezTo>
                    <a:pt x="254279" y="64175"/>
                    <a:pt x="255232" y="67985"/>
                    <a:pt x="258089" y="68937"/>
                  </a:cubicBezTo>
                  <a:lnTo>
                    <a:pt x="275425" y="77510"/>
                  </a:lnTo>
                  <a:lnTo>
                    <a:pt x="189795" y="108942"/>
                  </a:lnTo>
                  <a:lnTo>
                    <a:pt x="198463" y="91797"/>
                  </a:lnTo>
                  <a:cubicBezTo>
                    <a:pt x="199416" y="88940"/>
                    <a:pt x="198463" y="85130"/>
                    <a:pt x="195606" y="84177"/>
                  </a:cubicBezTo>
                  <a:cubicBezTo>
                    <a:pt x="192748" y="83225"/>
                    <a:pt x="188843" y="84177"/>
                    <a:pt x="187890" y="87035"/>
                  </a:cubicBezTo>
                  <a:lnTo>
                    <a:pt x="176365" y="111800"/>
                  </a:lnTo>
                  <a:lnTo>
                    <a:pt x="151314" y="100370"/>
                  </a:lnTo>
                  <a:cubicBezTo>
                    <a:pt x="148457" y="99417"/>
                    <a:pt x="144552" y="100370"/>
                    <a:pt x="143599" y="103227"/>
                  </a:cubicBezTo>
                  <a:cubicBezTo>
                    <a:pt x="142647" y="106085"/>
                    <a:pt x="143599" y="109895"/>
                    <a:pt x="146457" y="110847"/>
                  </a:cubicBezTo>
                  <a:lnTo>
                    <a:pt x="163792" y="119420"/>
                  </a:lnTo>
                  <a:lnTo>
                    <a:pt x="78162" y="150852"/>
                  </a:lnTo>
                  <a:lnTo>
                    <a:pt x="86830" y="133707"/>
                  </a:lnTo>
                  <a:cubicBezTo>
                    <a:pt x="87782" y="130850"/>
                    <a:pt x="86830" y="127040"/>
                    <a:pt x="83972" y="126087"/>
                  </a:cubicBezTo>
                  <a:cubicBezTo>
                    <a:pt x="81115" y="125135"/>
                    <a:pt x="77210" y="126087"/>
                    <a:pt x="76257" y="128945"/>
                  </a:cubicBezTo>
                  <a:lnTo>
                    <a:pt x="64732" y="153710"/>
                  </a:lnTo>
                  <a:lnTo>
                    <a:pt x="39681" y="142280"/>
                  </a:lnTo>
                  <a:cubicBezTo>
                    <a:pt x="36824" y="141327"/>
                    <a:pt x="32918" y="142280"/>
                    <a:pt x="31966" y="145137"/>
                  </a:cubicBezTo>
                  <a:cubicBezTo>
                    <a:pt x="31013" y="147995"/>
                    <a:pt x="31966" y="151805"/>
                    <a:pt x="34823" y="152757"/>
                  </a:cubicBezTo>
                  <a:lnTo>
                    <a:pt x="52159" y="161330"/>
                  </a:lnTo>
                  <a:lnTo>
                    <a:pt x="4058" y="178475"/>
                  </a:lnTo>
                  <a:cubicBezTo>
                    <a:pt x="1201" y="179427"/>
                    <a:pt x="-705" y="183237"/>
                    <a:pt x="248" y="186095"/>
                  </a:cubicBezTo>
                  <a:cubicBezTo>
                    <a:pt x="1201" y="188952"/>
                    <a:pt x="3105" y="189905"/>
                    <a:pt x="6058" y="189905"/>
                  </a:cubicBezTo>
                  <a:cubicBezTo>
                    <a:pt x="7011" y="189905"/>
                    <a:pt x="7011" y="189905"/>
                    <a:pt x="7963" y="189905"/>
                  </a:cubicBezTo>
                  <a:lnTo>
                    <a:pt x="56064" y="172760"/>
                  </a:lnTo>
                  <a:lnTo>
                    <a:pt x="45491" y="188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0EAF1973-376A-5FAA-EB4F-56992E53F835}"/>
                </a:ext>
              </a:extLst>
            </p:cNvPr>
            <p:cNvSpPr/>
            <p:nvPr/>
          </p:nvSpPr>
          <p:spPr>
            <a:xfrm>
              <a:off x="8455475" y="4536399"/>
              <a:ext cx="312096" cy="154662"/>
            </a:xfrm>
            <a:custGeom>
              <a:avLst/>
              <a:gdLst>
                <a:gd name="connsiteX0" fmla="*/ 311048 w 312096"/>
                <a:gd name="connsiteY0" fmla="*/ 19407 h 154662"/>
                <a:gd name="connsiteX1" fmla="*/ 303333 w 312096"/>
                <a:gd name="connsiteY1" fmla="*/ 15597 h 154662"/>
                <a:gd name="connsiteX2" fmla="*/ 277330 w 312096"/>
                <a:gd name="connsiteY2" fmla="*/ 25122 h 154662"/>
                <a:gd name="connsiteX3" fmla="*/ 285045 w 312096"/>
                <a:gd name="connsiteY3" fmla="*/ 7977 h 154662"/>
                <a:gd name="connsiteX4" fmla="*/ 282188 w 312096"/>
                <a:gd name="connsiteY4" fmla="*/ 357 h 154662"/>
                <a:gd name="connsiteX5" fmla="*/ 274473 w 312096"/>
                <a:gd name="connsiteY5" fmla="*/ 3215 h 154662"/>
                <a:gd name="connsiteX6" fmla="*/ 262947 w 312096"/>
                <a:gd name="connsiteY6" fmla="*/ 27980 h 154662"/>
                <a:gd name="connsiteX7" fmla="*/ 237897 w 312096"/>
                <a:gd name="connsiteY7" fmla="*/ 16550 h 154662"/>
                <a:gd name="connsiteX8" fmla="*/ 230181 w 312096"/>
                <a:gd name="connsiteY8" fmla="*/ 19407 h 154662"/>
                <a:gd name="connsiteX9" fmla="*/ 233039 w 312096"/>
                <a:gd name="connsiteY9" fmla="*/ 27027 h 154662"/>
                <a:gd name="connsiteX10" fmla="*/ 250374 w 312096"/>
                <a:gd name="connsiteY10" fmla="*/ 34647 h 154662"/>
                <a:gd name="connsiteX11" fmla="*/ 165697 w 312096"/>
                <a:gd name="connsiteY11" fmla="*/ 65127 h 154662"/>
                <a:gd name="connsiteX12" fmla="*/ 173412 w 312096"/>
                <a:gd name="connsiteY12" fmla="*/ 47982 h 154662"/>
                <a:gd name="connsiteX13" fmla="*/ 170555 w 312096"/>
                <a:gd name="connsiteY13" fmla="*/ 40362 h 154662"/>
                <a:gd name="connsiteX14" fmla="*/ 162839 w 312096"/>
                <a:gd name="connsiteY14" fmla="*/ 43220 h 154662"/>
                <a:gd name="connsiteX15" fmla="*/ 150362 w 312096"/>
                <a:gd name="connsiteY15" fmla="*/ 68937 h 154662"/>
                <a:gd name="connsiteX16" fmla="*/ 125311 w 312096"/>
                <a:gd name="connsiteY16" fmla="*/ 57507 h 154662"/>
                <a:gd name="connsiteX17" fmla="*/ 117596 w 312096"/>
                <a:gd name="connsiteY17" fmla="*/ 60365 h 154662"/>
                <a:gd name="connsiteX18" fmla="*/ 120453 w 312096"/>
                <a:gd name="connsiteY18" fmla="*/ 67985 h 154662"/>
                <a:gd name="connsiteX19" fmla="*/ 136836 w 312096"/>
                <a:gd name="connsiteY19" fmla="*/ 75605 h 154662"/>
                <a:gd name="connsiteX20" fmla="*/ 53111 w 312096"/>
                <a:gd name="connsiteY20" fmla="*/ 106085 h 154662"/>
                <a:gd name="connsiteX21" fmla="*/ 60827 w 312096"/>
                <a:gd name="connsiteY21" fmla="*/ 89892 h 154662"/>
                <a:gd name="connsiteX22" fmla="*/ 57969 w 312096"/>
                <a:gd name="connsiteY22" fmla="*/ 82272 h 154662"/>
                <a:gd name="connsiteX23" fmla="*/ 50254 w 312096"/>
                <a:gd name="connsiteY23" fmla="*/ 85130 h 154662"/>
                <a:gd name="connsiteX24" fmla="*/ 38729 w 312096"/>
                <a:gd name="connsiteY24" fmla="*/ 109895 h 154662"/>
                <a:gd name="connsiteX25" fmla="*/ 13678 w 312096"/>
                <a:gd name="connsiteY25" fmla="*/ 98465 h 154662"/>
                <a:gd name="connsiteX26" fmla="*/ 5963 w 312096"/>
                <a:gd name="connsiteY26" fmla="*/ 101322 h 154662"/>
                <a:gd name="connsiteX27" fmla="*/ 8820 w 312096"/>
                <a:gd name="connsiteY27" fmla="*/ 108942 h 154662"/>
                <a:gd name="connsiteX28" fmla="*/ 25203 w 312096"/>
                <a:gd name="connsiteY28" fmla="*/ 116562 h 154662"/>
                <a:gd name="connsiteX29" fmla="*/ 4058 w 312096"/>
                <a:gd name="connsiteY29" fmla="*/ 124182 h 154662"/>
                <a:gd name="connsiteX30" fmla="*/ 248 w 312096"/>
                <a:gd name="connsiteY30" fmla="*/ 131802 h 154662"/>
                <a:gd name="connsiteX31" fmla="*/ 6058 w 312096"/>
                <a:gd name="connsiteY31" fmla="*/ 135612 h 154662"/>
                <a:gd name="connsiteX32" fmla="*/ 7963 w 312096"/>
                <a:gd name="connsiteY32" fmla="*/ 135612 h 154662"/>
                <a:gd name="connsiteX33" fmla="*/ 32061 w 312096"/>
                <a:gd name="connsiteY33" fmla="*/ 127040 h 154662"/>
                <a:gd name="connsiteX34" fmla="*/ 23393 w 312096"/>
                <a:gd name="connsiteY34" fmla="*/ 146090 h 154662"/>
                <a:gd name="connsiteX35" fmla="*/ 26251 w 312096"/>
                <a:gd name="connsiteY35" fmla="*/ 153710 h 154662"/>
                <a:gd name="connsiteX36" fmla="*/ 29109 w 312096"/>
                <a:gd name="connsiteY36" fmla="*/ 154662 h 154662"/>
                <a:gd name="connsiteX37" fmla="*/ 34919 w 312096"/>
                <a:gd name="connsiteY37" fmla="*/ 150852 h 154662"/>
                <a:gd name="connsiteX38" fmla="*/ 46444 w 312096"/>
                <a:gd name="connsiteY38" fmla="*/ 126087 h 154662"/>
                <a:gd name="connsiteX39" fmla="*/ 71494 w 312096"/>
                <a:gd name="connsiteY39" fmla="*/ 137517 h 154662"/>
                <a:gd name="connsiteX40" fmla="*/ 74352 w 312096"/>
                <a:gd name="connsiteY40" fmla="*/ 138470 h 154662"/>
                <a:gd name="connsiteX41" fmla="*/ 80163 w 312096"/>
                <a:gd name="connsiteY41" fmla="*/ 134660 h 154662"/>
                <a:gd name="connsiteX42" fmla="*/ 77305 w 312096"/>
                <a:gd name="connsiteY42" fmla="*/ 127040 h 154662"/>
                <a:gd name="connsiteX43" fmla="*/ 58064 w 312096"/>
                <a:gd name="connsiteY43" fmla="*/ 118467 h 154662"/>
                <a:gd name="connsiteX44" fmla="*/ 145599 w 312096"/>
                <a:gd name="connsiteY44" fmla="*/ 87035 h 154662"/>
                <a:gd name="connsiteX45" fmla="*/ 136932 w 312096"/>
                <a:gd name="connsiteY45" fmla="*/ 105132 h 154662"/>
                <a:gd name="connsiteX46" fmla="*/ 139789 w 312096"/>
                <a:gd name="connsiteY46" fmla="*/ 112752 h 154662"/>
                <a:gd name="connsiteX47" fmla="*/ 142647 w 312096"/>
                <a:gd name="connsiteY47" fmla="*/ 113705 h 154662"/>
                <a:gd name="connsiteX48" fmla="*/ 148457 w 312096"/>
                <a:gd name="connsiteY48" fmla="*/ 109895 h 154662"/>
                <a:gd name="connsiteX49" fmla="*/ 159982 w 312096"/>
                <a:gd name="connsiteY49" fmla="*/ 85130 h 154662"/>
                <a:gd name="connsiteX50" fmla="*/ 185033 w 312096"/>
                <a:gd name="connsiteY50" fmla="*/ 96560 h 154662"/>
                <a:gd name="connsiteX51" fmla="*/ 187890 w 312096"/>
                <a:gd name="connsiteY51" fmla="*/ 97512 h 154662"/>
                <a:gd name="connsiteX52" fmla="*/ 193700 w 312096"/>
                <a:gd name="connsiteY52" fmla="*/ 93702 h 154662"/>
                <a:gd name="connsiteX53" fmla="*/ 190843 w 312096"/>
                <a:gd name="connsiteY53" fmla="*/ 86082 h 154662"/>
                <a:gd name="connsiteX54" fmla="*/ 172555 w 312096"/>
                <a:gd name="connsiteY54" fmla="*/ 77510 h 154662"/>
                <a:gd name="connsiteX55" fmla="*/ 259137 w 312096"/>
                <a:gd name="connsiteY55" fmla="*/ 46077 h 154662"/>
                <a:gd name="connsiteX56" fmla="*/ 250470 w 312096"/>
                <a:gd name="connsiteY56" fmla="*/ 64175 h 154662"/>
                <a:gd name="connsiteX57" fmla="*/ 253327 w 312096"/>
                <a:gd name="connsiteY57" fmla="*/ 71795 h 154662"/>
                <a:gd name="connsiteX58" fmla="*/ 256184 w 312096"/>
                <a:gd name="connsiteY58" fmla="*/ 72747 h 154662"/>
                <a:gd name="connsiteX59" fmla="*/ 261994 w 312096"/>
                <a:gd name="connsiteY59" fmla="*/ 68937 h 154662"/>
                <a:gd name="connsiteX60" fmla="*/ 273520 w 312096"/>
                <a:gd name="connsiteY60" fmla="*/ 44172 h 154662"/>
                <a:gd name="connsiteX61" fmla="*/ 298571 w 312096"/>
                <a:gd name="connsiteY61" fmla="*/ 55602 h 154662"/>
                <a:gd name="connsiteX62" fmla="*/ 301428 w 312096"/>
                <a:gd name="connsiteY62" fmla="*/ 56555 h 154662"/>
                <a:gd name="connsiteX63" fmla="*/ 307238 w 312096"/>
                <a:gd name="connsiteY63" fmla="*/ 52745 h 154662"/>
                <a:gd name="connsiteX64" fmla="*/ 304381 w 312096"/>
                <a:gd name="connsiteY64" fmla="*/ 45125 h 154662"/>
                <a:gd name="connsiteX65" fmla="*/ 286093 w 312096"/>
                <a:gd name="connsiteY65" fmla="*/ 36552 h 154662"/>
                <a:gd name="connsiteX66" fmla="*/ 312096 w 312096"/>
                <a:gd name="connsiteY66" fmla="*/ 27027 h 154662"/>
                <a:gd name="connsiteX67" fmla="*/ 311048 w 312096"/>
                <a:gd name="connsiteY67" fmla="*/ 19407 h 15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2096" h="154662">
                  <a:moveTo>
                    <a:pt x="311048" y="19407"/>
                  </a:moveTo>
                  <a:cubicBezTo>
                    <a:pt x="310096" y="16550"/>
                    <a:pt x="306286" y="14645"/>
                    <a:pt x="303333" y="15597"/>
                  </a:cubicBezTo>
                  <a:lnTo>
                    <a:pt x="277330" y="25122"/>
                  </a:lnTo>
                  <a:lnTo>
                    <a:pt x="285045" y="7977"/>
                  </a:lnTo>
                  <a:cubicBezTo>
                    <a:pt x="285998" y="5120"/>
                    <a:pt x="285045" y="1310"/>
                    <a:pt x="282188" y="357"/>
                  </a:cubicBezTo>
                  <a:cubicBezTo>
                    <a:pt x="279330" y="-595"/>
                    <a:pt x="275425" y="357"/>
                    <a:pt x="274473" y="3215"/>
                  </a:cubicBezTo>
                  <a:lnTo>
                    <a:pt x="262947" y="27980"/>
                  </a:lnTo>
                  <a:lnTo>
                    <a:pt x="237897" y="16550"/>
                  </a:lnTo>
                  <a:cubicBezTo>
                    <a:pt x="235039" y="15597"/>
                    <a:pt x="231134" y="16550"/>
                    <a:pt x="230181" y="19407"/>
                  </a:cubicBezTo>
                  <a:cubicBezTo>
                    <a:pt x="229229" y="22265"/>
                    <a:pt x="230181" y="26075"/>
                    <a:pt x="233039" y="27027"/>
                  </a:cubicBezTo>
                  <a:lnTo>
                    <a:pt x="250374" y="34647"/>
                  </a:lnTo>
                  <a:lnTo>
                    <a:pt x="165697" y="65127"/>
                  </a:lnTo>
                  <a:lnTo>
                    <a:pt x="173412" y="47982"/>
                  </a:lnTo>
                  <a:cubicBezTo>
                    <a:pt x="174365" y="45125"/>
                    <a:pt x="173412" y="41315"/>
                    <a:pt x="170555" y="40362"/>
                  </a:cubicBezTo>
                  <a:cubicBezTo>
                    <a:pt x="167697" y="39410"/>
                    <a:pt x="163792" y="40362"/>
                    <a:pt x="162839" y="43220"/>
                  </a:cubicBezTo>
                  <a:lnTo>
                    <a:pt x="150362" y="68937"/>
                  </a:lnTo>
                  <a:lnTo>
                    <a:pt x="125311" y="57507"/>
                  </a:lnTo>
                  <a:cubicBezTo>
                    <a:pt x="122454" y="56555"/>
                    <a:pt x="118548" y="57507"/>
                    <a:pt x="117596" y="60365"/>
                  </a:cubicBezTo>
                  <a:cubicBezTo>
                    <a:pt x="116643" y="63222"/>
                    <a:pt x="117596" y="67032"/>
                    <a:pt x="120453" y="67985"/>
                  </a:cubicBezTo>
                  <a:lnTo>
                    <a:pt x="136836" y="75605"/>
                  </a:lnTo>
                  <a:lnTo>
                    <a:pt x="53111" y="106085"/>
                  </a:lnTo>
                  <a:lnTo>
                    <a:pt x="60827" y="89892"/>
                  </a:lnTo>
                  <a:cubicBezTo>
                    <a:pt x="61779" y="87035"/>
                    <a:pt x="60827" y="83225"/>
                    <a:pt x="57969" y="82272"/>
                  </a:cubicBezTo>
                  <a:cubicBezTo>
                    <a:pt x="55112" y="81320"/>
                    <a:pt x="51207" y="82272"/>
                    <a:pt x="50254" y="85130"/>
                  </a:cubicBezTo>
                  <a:lnTo>
                    <a:pt x="38729" y="109895"/>
                  </a:lnTo>
                  <a:lnTo>
                    <a:pt x="13678" y="98465"/>
                  </a:lnTo>
                  <a:cubicBezTo>
                    <a:pt x="10820" y="97512"/>
                    <a:pt x="6915" y="98465"/>
                    <a:pt x="5963" y="101322"/>
                  </a:cubicBezTo>
                  <a:cubicBezTo>
                    <a:pt x="5010" y="104180"/>
                    <a:pt x="5963" y="107990"/>
                    <a:pt x="8820" y="108942"/>
                  </a:cubicBezTo>
                  <a:lnTo>
                    <a:pt x="25203" y="116562"/>
                  </a:lnTo>
                  <a:lnTo>
                    <a:pt x="4058" y="124182"/>
                  </a:lnTo>
                  <a:cubicBezTo>
                    <a:pt x="1201" y="125135"/>
                    <a:pt x="-705" y="128945"/>
                    <a:pt x="248" y="131802"/>
                  </a:cubicBezTo>
                  <a:cubicBezTo>
                    <a:pt x="1201" y="134660"/>
                    <a:pt x="3105" y="135612"/>
                    <a:pt x="6058" y="135612"/>
                  </a:cubicBezTo>
                  <a:cubicBezTo>
                    <a:pt x="7011" y="135612"/>
                    <a:pt x="7011" y="135612"/>
                    <a:pt x="7963" y="135612"/>
                  </a:cubicBezTo>
                  <a:lnTo>
                    <a:pt x="32061" y="127040"/>
                  </a:lnTo>
                  <a:lnTo>
                    <a:pt x="23393" y="146090"/>
                  </a:lnTo>
                  <a:cubicBezTo>
                    <a:pt x="22441" y="148947"/>
                    <a:pt x="23393" y="152757"/>
                    <a:pt x="26251" y="153710"/>
                  </a:cubicBezTo>
                  <a:cubicBezTo>
                    <a:pt x="27204" y="153710"/>
                    <a:pt x="28156" y="154662"/>
                    <a:pt x="29109" y="154662"/>
                  </a:cubicBezTo>
                  <a:cubicBezTo>
                    <a:pt x="31013" y="154662"/>
                    <a:pt x="33871" y="153710"/>
                    <a:pt x="34919" y="150852"/>
                  </a:cubicBezTo>
                  <a:lnTo>
                    <a:pt x="46444" y="126087"/>
                  </a:lnTo>
                  <a:lnTo>
                    <a:pt x="71494" y="137517"/>
                  </a:lnTo>
                  <a:cubicBezTo>
                    <a:pt x="72447" y="137517"/>
                    <a:pt x="73400" y="138470"/>
                    <a:pt x="74352" y="138470"/>
                  </a:cubicBezTo>
                  <a:cubicBezTo>
                    <a:pt x="76257" y="138470"/>
                    <a:pt x="79115" y="137517"/>
                    <a:pt x="80163" y="134660"/>
                  </a:cubicBezTo>
                  <a:cubicBezTo>
                    <a:pt x="81115" y="131802"/>
                    <a:pt x="80163" y="127992"/>
                    <a:pt x="77305" y="127040"/>
                  </a:cubicBezTo>
                  <a:lnTo>
                    <a:pt x="58064" y="118467"/>
                  </a:lnTo>
                  <a:lnTo>
                    <a:pt x="145599" y="87035"/>
                  </a:lnTo>
                  <a:lnTo>
                    <a:pt x="136932" y="105132"/>
                  </a:lnTo>
                  <a:cubicBezTo>
                    <a:pt x="135979" y="107990"/>
                    <a:pt x="136932" y="111800"/>
                    <a:pt x="139789" y="112752"/>
                  </a:cubicBezTo>
                  <a:cubicBezTo>
                    <a:pt x="140741" y="112752"/>
                    <a:pt x="141694" y="113705"/>
                    <a:pt x="142647" y="113705"/>
                  </a:cubicBezTo>
                  <a:cubicBezTo>
                    <a:pt x="144552" y="113705"/>
                    <a:pt x="147409" y="112752"/>
                    <a:pt x="148457" y="109895"/>
                  </a:cubicBezTo>
                  <a:lnTo>
                    <a:pt x="159982" y="85130"/>
                  </a:lnTo>
                  <a:lnTo>
                    <a:pt x="185033" y="96560"/>
                  </a:lnTo>
                  <a:cubicBezTo>
                    <a:pt x="185985" y="96560"/>
                    <a:pt x="186938" y="97512"/>
                    <a:pt x="187890" y="97512"/>
                  </a:cubicBezTo>
                  <a:cubicBezTo>
                    <a:pt x="189795" y="97512"/>
                    <a:pt x="192653" y="96560"/>
                    <a:pt x="193700" y="93702"/>
                  </a:cubicBezTo>
                  <a:cubicBezTo>
                    <a:pt x="194653" y="90845"/>
                    <a:pt x="193700" y="87035"/>
                    <a:pt x="190843" y="86082"/>
                  </a:cubicBezTo>
                  <a:lnTo>
                    <a:pt x="172555" y="77510"/>
                  </a:lnTo>
                  <a:lnTo>
                    <a:pt x="259137" y="46077"/>
                  </a:lnTo>
                  <a:lnTo>
                    <a:pt x="250470" y="64175"/>
                  </a:lnTo>
                  <a:cubicBezTo>
                    <a:pt x="249517" y="67032"/>
                    <a:pt x="250470" y="70842"/>
                    <a:pt x="253327" y="71795"/>
                  </a:cubicBezTo>
                  <a:cubicBezTo>
                    <a:pt x="254279" y="71795"/>
                    <a:pt x="255232" y="72747"/>
                    <a:pt x="256184" y="72747"/>
                  </a:cubicBezTo>
                  <a:cubicBezTo>
                    <a:pt x="258089" y="72747"/>
                    <a:pt x="260947" y="71795"/>
                    <a:pt x="261994" y="68937"/>
                  </a:cubicBezTo>
                  <a:lnTo>
                    <a:pt x="273520" y="44172"/>
                  </a:lnTo>
                  <a:lnTo>
                    <a:pt x="298571" y="55602"/>
                  </a:lnTo>
                  <a:cubicBezTo>
                    <a:pt x="299523" y="55602"/>
                    <a:pt x="300476" y="56555"/>
                    <a:pt x="301428" y="56555"/>
                  </a:cubicBezTo>
                  <a:cubicBezTo>
                    <a:pt x="303333" y="56555"/>
                    <a:pt x="306286" y="55602"/>
                    <a:pt x="307238" y="52745"/>
                  </a:cubicBezTo>
                  <a:cubicBezTo>
                    <a:pt x="308191" y="49887"/>
                    <a:pt x="307238" y="46077"/>
                    <a:pt x="304381" y="45125"/>
                  </a:cubicBezTo>
                  <a:lnTo>
                    <a:pt x="286093" y="36552"/>
                  </a:lnTo>
                  <a:lnTo>
                    <a:pt x="312096" y="27027"/>
                  </a:lnTo>
                  <a:cubicBezTo>
                    <a:pt x="311048" y="26075"/>
                    <a:pt x="312001" y="22265"/>
                    <a:pt x="311048" y="194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F143E34A-70F1-CC60-ADC7-268DDC0C9150}"/>
                </a:ext>
              </a:extLst>
            </p:cNvPr>
            <p:cNvSpPr/>
            <p:nvPr/>
          </p:nvSpPr>
          <p:spPr>
            <a:xfrm>
              <a:off x="8290774" y="4671764"/>
              <a:ext cx="437570" cy="227895"/>
            </a:xfrm>
            <a:custGeom>
              <a:avLst/>
              <a:gdLst>
                <a:gd name="connsiteX0" fmla="*/ 433363 w 437570"/>
                <a:gd name="connsiteY0" fmla="*/ 201225 h 227895"/>
                <a:gd name="connsiteX1" fmla="*/ 408313 w 437570"/>
                <a:gd name="connsiteY1" fmla="*/ 189795 h 227895"/>
                <a:gd name="connsiteX2" fmla="*/ 426601 w 437570"/>
                <a:gd name="connsiteY2" fmla="*/ 183128 h 227895"/>
                <a:gd name="connsiteX3" fmla="*/ 430411 w 437570"/>
                <a:gd name="connsiteY3" fmla="*/ 175508 h 227895"/>
                <a:gd name="connsiteX4" fmla="*/ 422696 w 437570"/>
                <a:gd name="connsiteY4" fmla="*/ 171698 h 227895"/>
                <a:gd name="connsiteX5" fmla="*/ 396692 w 437570"/>
                <a:gd name="connsiteY5" fmla="*/ 181223 h 227895"/>
                <a:gd name="connsiteX6" fmla="*/ 387072 w 437570"/>
                <a:gd name="connsiteY6" fmla="*/ 155505 h 227895"/>
                <a:gd name="connsiteX7" fmla="*/ 379357 w 437570"/>
                <a:gd name="connsiteY7" fmla="*/ 151695 h 227895"/>
                <a:gd name="connsiteX8" fmla="*/ 375547 w 437570"/>
                <a:gd name="connsiteY8" fmla="*/ 159315 h 227895"/>
                <a:gd name="connsiteX9" fmla="*/ 382310 w 437570"/>
                <a:gd name="connsiteY9" fmla="*/ 177413 h 227895"/>
                <a:gd name="connsiteX10" fmla="*/ 299537 w 437570"/>
                <a:gd name="connsiteY10" fmla="*/ 139313 h 227895"/>
                <a:gd name="connsiteX11" fmla="*/ 317825 w 437570"/>
                <a:gd name="connsiteY11" fmla="*/ 132645 h 227895"/>
                <a:gd name="connsiteX12" fmla="*/ 321635 w 437570"/>
                <a:gd name="connsiteY12" fmla="*/ 125025 h 227895"/>
                <a:gd name="connsiteX13" fmla="*/ 313920 w 437570"/>
                <a:gd name="connsiteY13" fmla="*/ 121215 h 227895"/>
                <a:gd name="connsiteX14" fmla="*/ 287917 w 437570"/>
                <a:gd name="connsiteY14" fmla="*/ 130740 h 227895"/>
                <a:gd name="connsiteX15" fmla="*/ 277344 w 437570"/>
                <a:gd name="connsiteY15" fmla="*/ 105023 h 227895"/>
                <a:gd name="connsiteX16" fmla="*/ 269629 w 437570"/>
                <a:gd name="connsiteY16" fmla="*/ 101213 h 227895"/>
                <a:gd name="connsiteX17" fmla="*/ 265819 w 437570"/>
                <a:gd name="connsiteY17" fmla="*/ 108833 h 227895"/>
                <a:gd name="connsiteX18" fmla="*/ 272581 w 437570"/>
                <a:gd name="connsiteY18" fmla="*/ 126930 h 227895"/>
                <a:gd name="connsiteX19" fmla="*/ 189904 w 437570"/>
                <a:gd name="connsiteY19" fmla="*/ 88830 h 227895"/>
                <a:gd name="connsiteX20" fmla="*/ 208193 w 437570"/>
                <a:gd name="connsiteY20" fmla="*/ 82163 h 227895"/>
                <a:gd name="connsiteX21" fmla="*/ 212003 w 437570"/>
                <a:gd name="connsiteY21" fmla="*/ 74543 h 227895"/>
                <a:gd name="connsiteX22" fmla="*/ 204287 w 437570"/>
                <a:gd name="connsiteY22" fmla="*/ 70733 h 227895"/>
                <a:gd name="connsiteX23" fmla="*/ 178284 w 437570"/>
                <a:gd name="connsiteY23" fmla="*/ 80258 h 227895"/>
                <a:gd name="connsiteX24" fmla="*/ 168664 w 437570"/>
                <a:gd name="connsiteY24" fmla="*/ 54540 h 227895"/>
                <a:gd name="connsiteX25" fmla="*/ 160949 w 437570"/>
                <a:gd name="connsiteY25" fmla="*/ 50730 h 227895"/>
                <a:gd name="connsiteX26" fmla="*/ 157138 w 437570"/>
                <a:gd name="connsiteY26" fmla="*/ 58350 h 227895"/>
                <a:gd name="connsiteX27" fmla="*/ 163901 w 437570"/>
                <a:gd name="connsiteY27" fmla="*/ 76448 h 227895"/>
                <a:gd name="connsiteX28" fmla="*/ 81224 w 437570"/>
                <a:gd name="connsiteY28" fmla="*/ 38348 h 227895"/>
                <a:gd name="connsiteX29" fmla="*/ 99512 w 437570"/>
                <a:gd name="connsiteY29" fmla="*/ 31680 h 227895"/>
                <a:gd name="connsiteX30" fmla="*/ 103323 w 437570"/>
                <a:gd name="connsiteY30" fmla="*/ 24060 h 227895"/>
                <a:gd name="connsiteX31" fmla="*/ 95607 w 437570"/>
                <a:gd name="connsiteY31" fmla="*/ 20250 h 227895"/>
                <a:gd name="connsiteX32" fmla="*/ 69604 w 437570"/>
                <a:gd name="connsiteY32" fmla="*/ 29775 h 227895"/>
                <a:gd name="connsiteX33" fmla="*/ 59983 w 437570"/>
                <a:gd name="connsiteY33" fmla="*/ 4058 h 227895"/>
                <a:gd name="connsiteX34" fmla="*/ 52268 w 437570"/>
                <a:gd name="connsiteY34" fmla="*/ 248 h 227895"/>
                <a:gd name="connsiteX35" fmla="*/ 48458 w 437570"/>
                <a:gd name="connsiteY35" fmla="*/ 7868 h 227895"/>
                <a:gd name="connsiteX36" fmla="*/ 55221 w 437570"/>
                <a:gd name="connsiteY36" fmla="*/ 25965 h 227895"/>
                <a:gd name="connsiteX37" fmla="*/ 8073 w 437570"/>
                <a:gd name="connsiteY37" fmla="*/ 5963 h 227895"/>
                <a:gd name="connsiteX38" fmla="*/ 357 w 437570"/>
                <a:gd name="connsiteY38" fmla="*/ 8820 h 227895"/>
                <a:gd name="connsiteX39" fmla="*/ 3215 w 437570"/>
                <a:gd name="connsiteY39" fmla="*/ 16440 h 227895"/>
                <a:gd name="connsiteX40" fmla="*/ 50364 w 437570"/>
                <a:gd name="connsiteY40" fmla="*/ 38348 h 227895"/>
                <a:gd name="connsiteX41" fmla="*/ 32075 w 437570"/>
                <a:gd name="connsiteY41" fmla="*/ 45015 h 227895"/>
                <a:gd name="connsiteX42" fmla="*/ 28266 w 437570"/>
                <a:gd name="connsiteY42" fmla="*/ 52635 h 227895"/>
                <a:gd name="connsiteX43" fmla="*/ 34076 w 437570"/>
                <a:gd name="connsiteY43" fmla="*/ 56445 h 227895"/>
                <a:gd name="connsiteX44" fmla="*/ 35981 w 437570"/>
                <a:gd name="connsiteY44" fmla="*/ 56445 h 227895"/>
                <a:gd name="connsiteX45" fmla="*/ 61984 w 437570"/>
                <a:gd name="connsiteY45" fmla="*/ 46920 h 227895"/>
                <a:gd name="connsiteX46" fmla="*/ 71604 w 437570"/>
                <a:gd name="connsiteY46" fmla="*/ 72638 h 227895"/>
                <a:gd name="connsiteX47" fmla="*/ 77414 w 437570"/>
                <a:gd name="connsiteY47" fmla="*/ 76448 h 227895"/>
                <a:gd name="connsiteX48" fmla="*/ 79319 w 437570"/>
                <a:gd name="connsiteY48" fmla="*/ 76448 h 227895"/>
                <a:gd name="connsiteX49" fmla="*/ 83130 w 437570"/>
                <a:gd name="connsiteY49" fmla="*/ 68828 h 227895"/>
                <a:gd name="connsiteX50" fmla="*/ 76367 w 437570"/>
                <a:gd name="connsiteY50" fmla="*/ 50730 h 227895"/>
                <a:gd name="connsiteX51" fmla="*/ 159139 w 437570"/>
                <a:gd name="connsiteY51" fmla="*/ 88830 h 227895"/>
                <a:gd name="connsiteX52" fmla="*/ 140851 w 437570"/>
                <a:gd name="connsiteY52" fmla="*/ 95498 h 227895"/>
                <a:gd name="connsiteX53" fmla="*/ 137041 w 437570"/>
                <a:gd name="connsiteY53" fmla="*/ 103118 h 227895"/>
                <a:gd name="connsiteX54" fmla="*/ 142851 w 437570"/>
                <a:gd name="connsiteY54" fmla="*/ 106928 h 227895"/>
                <a:gd name="connsiteX55" fmla="*/ 144756 w 437570"/>
                <a:gd name="connsiteY55" fmla="*/ 106928 h 227895"/>
                <a:gd name="connsiteX56" fmla="*/ 170759 w 437570"/>
                <a:gd name="connsiteY56" fmla="*/ 97403 h 227895"/>
                <a:gd name="connsiteX57" fmla="*/ 180379 w 437570"/>
                <a:gd name="connsiteY57" fmla="*/ 123120 h 227895"/>
                <a:gd name="connsiteX58" fmla="*/ 186190 w 437570"/>
                <a:gd name="connsiteY58" fmla="*/ 126930 h 227895"/>
                <a:gd name="connsiteX59" fmla="*/ 188095 w 437570"/>
                <a:gd name="connsiteY59" fmla="*/ 126930 h 227895"/>
                <a:gd name="connsiteX60" fmla="*/ 191905 w 437570"/>
                <a:gd name="connsiteY60" fmla="*/ 119310 h 227895"/>
                <a:gd name="connsiteX61" fmla="*/ 185142 w 437570"/>
                <a:gd name="connsiteY61" fmla="*/ 101213 h 227895"/>
                <a:gd name="connsiteX62" fmla="*/ 267914 w 437570"/>
                <a:gd name="connsiteY62" fmla="*/ 139313 h 227895"/>
                <a:gd name="connsiteX63" fmla="*/ 249626 w 437570"/>
                <a:gd name="connsiteY63" fmla="*/ 145980 h 227895"/>
                <a:gd name="connsiteX64" fmla="*/ 245816 w 437570"/>
                <a:gd name="connsiteY64" fmla="*/ 153600 h 227895"/>
                <a:gd name="connsiteX65" fmla="*/ 251627 w 437570"/>
                <a:gd name="connsiteY65" fmla="*/ 157410 h 227895"/>
                <a:gd name="connsiteX66" fmla="*/ 253531 w 437570"/>
                <a:gd name="connsiteY66" fmla="*/ 157410 h 227895"/>
                <a:gd name="connsiteX67" fmla="*/ 279535 w 437570"/>
                <a:gd name="connsiteY67" fmla="*/ 147885 h 227895"/>
                <a:gd name="connsiteX68" fmla="*/ 289155 w 437570"/>
                <a:gd name="connsiteY68" fmla="*/ 173603 h 227895"/>
                <a:gd name="connsiteX69" fmla="*/ 294966 w 437570"/>
                <a:gd name="connsiteY69" fmla="*/ 177413 h 227895"/>
                <a:gd name="connsiteX70" fmla="*/ 296871 w 437570"/>
                <a:gd name="connsiteY70" fmla="*/ 177413 h 227895"/>
                <a:gd name="connsiteX71" fmla="*/ 300680 w 437570"/>
                <a:gd name="connsiteY71" fmla="*/ 169793 h 227895"/>
                <a:gd name="connsiteX72" fmla="*/ 293918 w 437570"/>
                <a:gd name="connsiteY72" fmla="*/ 151695 h 227895"/>
                <a:gd name="connsiteX73" fmla="*/ 376690 w 437570"/>
                <a:gd name="connsiteY73" fmla="*/ 189795 h 227895"/>
                <a:gd name="connsiteX74" fmla="*/ 358402 w 437570"/>
                <a:gd name="connsiteY74" fmla="*/ 196463 h 227895"/>
                <a:gd name="connsiteX75" fmla="*/ 354592 w 437570"/>
                <a:gd name="connsiteY75" fmla="*/ 204083 h 227895"/>
                <a:gd name="connsiteX76" fmla="*/ 360402 w 437570"/>
                <a:gd name="connsiteY76" fmla="*/ 207893 h 227895"/>
                <a:gd name="connsiteX77" fmla="*/ 362307 w 437570"/>
                <a:gd name="connsiteY77" fmla="*/ 207893 h 227895"/>
                <a:gd name="connsiteX78" fmla="*/ 388310 w 437570"/>
                <a:gd name="connsiteY78" fmla="*/ 198368 h 227895"/>
                <a:gd name="connsiteX79" fmla="*/ 397931 w 437570"/>
                <a:gd name="connsiteY79" fmla="*/ 224085 h 227895"/>
                <a:gd name="connsiteX80" fmla="*/ 403741 w 437570"/>
                <a:gd name="connsiteY80" fmla="*/ 227895 h 227895"/>
                <a:gd name="connsiteX81" fmla="*/ 405646 w 437570"/>
                <a:gd name="connsiteY81" fmla="*/ 227895 h 227895"/>
                <a:gd name="connsiteX82" fmla="*/ 409456 w 437570"/>
                <a:gd name="connsiteY82" fmla="*/ 220275 h 227895"/>
                <a:gd name="connsiteX83" fmla="*/ 403646 w 437570"/>
                <a:gd name="connsiteY83" fmla="*/ 200273 h 227895"/>
                <a:gd name="connsiteX84" fmla="*/ 428696 w 437570"/>
                <a:gd name="connsiteY84" fmla="*/ 211703 h 227895"/>
                <a:gd name="connsiteX85" fmla="*/ 431554 w 437570"/>
                <a:gd name="connsiteY85" fmla="*/ 212655 h 227895"/>
                <a:gd name="connsiteX86" fmla="*/ 437364 w 437570"/>
                <a:gd name="connsiteY86" fmla="*/ 208845 h 227895"/>
                <a:gd name="connsiteX87" fmla="*/ 433363 w 437570"/>
                <a:gd name="connsiteY87" fmla="*/ 201225 h 227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437570" h="227895">
                  <a:moveTo>
                    <a:pt x="433363" y="201225"/>
                  </a:moveTo>
                  <a:lnTo>
                    <a:pt x="408313" y="189795"/>
                  </a:lnTo>
                  <a:lnTo>
                    <a:pt x="426601" y="183128"/>
                  </a:lnTo>
                  <a:cubicBezTo>
                    <a:pt x="429458" y="182175"/>
                    <a:pt x="431364" y="178365"/>
                    <a:pt x="430411" y="175508"/>
                  </a:cubicBezTo>
                  <a:cubicBezTo>
                    <a:pt x="429458" y="172650"/>
                    <a:pt x="425648" y="170745"/>
                    <a:pt x="422696" y="171698"/>
                  </a:cubicBezTo>
                  <a:lnTo>
                    <a:pt x="396692" y="181223"/>
                  </a:lnTo>
                  <a:lnTo>
                    <a:pt x="387072" y="155505"/>
                  </a:lnTo>
                  <a:cubicBezTo>
                    <a:pt x="386120" y="152648"/>
                    <a:pt x="382310" y="150743"/>
                    <a:pt x="379357" y="151695"/>
                  </a:cubicBezTo>
                  <a:cubicBezTo>
                    <a:pt x="376500" y="152648"/>
                    <a:pt x="374594" y="156458"/>
                    <a:pt x="375547" y="159315"/>
                  </a:cubicBezTo>
                  <a:lnTo>
                    <a:pt x="382310" y="177413"/>
                  </a:lnTo>
                  <a:lnTo>
                    <a:pt x="299537" y="139313"/>
                  </a:lnTo>
                  <a:lnTo>
                    <a:pt x="317825" y="132645"/>
                  </a:lnTo>
                  <a:cubicBezTo>
                    <a:pt x="320683" y="131693"/>
                    <a:pt x="322588" y="127883"/>
                    <a:pt x="321635" y="125025"/>
                  </a:cubicBezTo>
                  <a:cubicBezTo>
                    <a:pt x="320683" y="122168"/>
                    <a:pt x="316873" y="120263"/>
                    <a:pt x="313920" y="121215"/>
                  </a:cubicBezTo>
                  <a:lnTo>
                    <a:pt x="287917" y="130740"/>
                  </a:lnTo>
                  <a:lnTo>
                    <a:pt x="277344" y="105023"/>
                  </a:lnTo>
                  <a:cubicBezTo>
                    <a:pt x="276392" y="102165"/>
                    <a:pt x="272487" y="100260"/>
                    <a:pt x="269629" y="101213"/>
                  </a:cubicBezTo>
                  <a:cubicBezTo>
                    <a:pt x="266771" y="102165"/>
                    <a:pt x="264866" y="105975"/>
                    <a:pt x="265819" y="108833"/>
                  </a:cubicBezTo>
                  <a:lnTo>
                    <a:pt x="272581" y="126930"/>
                  </a:lnTo>
                  <a:lnTo>
                    <a:pt x="189904" y="88830"/>
                  </a:lnTo>
                  <a:lnTo>
                    <a:pt x="208193" y="82163"/>
                  </a:lnTo>
                  <a:cubicBezTo>
                    <a:pt x="211050" y="81210"/>
                    <a:pt x="212955" y="77400"/>
                    <a:pt x="212003" y="74543"/>
                  </a:cubicBezTo>
                  <a:cubicBezTo>
                    <a:pt x="211050" y="71685"/>
                    <a:pt x="207240" y="69780"/>
                    <a:pt x="204287" y="70733"/>
                  </a:cubicBezTo>
                  <a:lnTo>
                    <a:pt x="178284" y="80258"/>
                  </a:lnTo>
                  <a:lnTo>
                    <a:pt x="168664" y="54540"/>
                  </a:lnTo>
                  <a:cubicBezTo>
                    <a:pt x="167712" y="51683"/>
                    <a:pt x="163901" y="49778"/>
                    <a:pt x="160949" y="50730"/>
                  </a:cubicBezTo>
                  <a:cubicBezTo>
                    <a:pt x="158091" y="51683"/>
                    <a:pt x="156186" y="55493"/>
                    <a:pt x="157138" y="58350"/>
                  </a:cubicBezTo>
                  <a:lnTo>
                    <a:pt x="163901" y="76448"/>
                  </a:lnTo>
                  <a:lnTo>
                    <a:pt x="81224" y="38348"/>
                  </a:lnTo>
                  <a:lnTo>
                    <a:pt x="99512" y="31680"/>
                  </a:lnTo>
                  <a:cubicBezTo>
                    <a:pt x="102370" y="30728"/>
                    <a:pt x="104370" y="26918"/>
                    <a:pt x="103323" y="24060"/>
                  </a:cubicBezTo>
                  <a:cubicBezTo>
                    <a:pt x="102370" y="21203"/>
                    <a:pt x="98560" y="19298"/>
                    <a:pt x="95607" y="20250"/>
                  </a:cubicBezTo>
                  <a:lnTo>
                    <a:pt x="69604" y="29775"/>
                  </a:lnTo>
                  <a:lnTo>
                    <a:pt x="59983" y="4058"/>
                  </a:lnTo>
                  <a:cubicBezTo>
                    <a:pt x="59031" y="1200"/>
                    <a:pt x="55221" y="-705"/>
                    <a:pt x="52268" y="248"/>
                  </a:cubicBezTo>
                  <a:cubicBezTo>
                    <a:pt x="49411" y="1200"/>
                    <a:pt x="47506" y="5010"/>
                    <a:pt x="48458" y="7868"/>
                  </a:cubicBezTo>
                  <a:lnTo>
                    <a:pt x="55221" y="25965"/>
                  </a:lnTo>
                  <a:lnTo>
                    <a:pt x="8073" y="5963"/>
                  </a:lnTo>
                  <a:cubicBezTo>
                    <a:pt x="5215" y="5010"/>
                    <a:pt x="1310" y="5963"/>
                    <a:pt x="357" y="8820"/>
                  </a:cubicBezTo>
                  <a:cubicBezTo>
                    <a:pt x="-596" y="11678"/>
                    <a:pt x="357" y="15488"/>
                    <a:pt x="3215" y="16440"/>
                  </a:cubicBezTo>
                  <a:lnTo>
                    <a:pt x="50364" y="38348"/>
                  </a:lnTo>
                  <a:lnTo>
                    <a:pt x="32075" y="45015"/>
                  </a:lnTo>
                  <a:cubicBezTo>
                    <a:pt x="29218" y="45968"/>
                    <a:pt x="27313" y="49778"/>
                    <a:pt x="28266" y="52635"/>
                  </a:cubicBezTo>
                  <a:cubicBezTo>
                    <a:pt x="29218" y="55493"/>
                    <a:pt x="31123" y="56445"/>
                    <a:pt x="34076" y="56445"/>
                  </a:cubicBezTo>
                  <a:cubicBezTo>
                    <a:pt x="35028" y="56445"/>
                    <a:pt x="35028" y="56445"/>
                    <a:pt x="35981" y="56445"/>
                  </a:cubicBezTo>
                  <a:lnTo>
                    <a:pt x="61984" y="46920"/>
                  </a:lnTo>
                  <a:lnTo>
                    <a:pt x="71604" y="72638"/>
                  </a:lnTo>
                  <a:cubicBezTo>
                    <a:pt x="72556" y="75495"/>
                    <a:pt x="74462" y="76448"/>
                    <a:pt x="77414" y="76448"/>
                  </a:cubicBezTo>
                  <a:cubicBezTo>
                    <a:pt x="78367" y="76448"/>
                    <a:pt x="78367" y="76448"/>
                    <a:pt x="79319" y="76448"/>
                  </a:cubicBezTo>
                  <a:cubicBezTo>
                    <a:pt x="82177" y="75495"/>
                    <a:pt x="84082" y="71685"/>
                    <a:pt x="83130" y="68828"/>
                  </a:cubicBezTo>
                  <a:lnTo>
                    <a:pt x="76367" y="50730"/>
                  </a:lnTo>
                  <a:lnTo>
                    <a:pt x="159139" y="88830"/>
                  </a:lnTo>
                  <a:lnTo>
                    <a:pt x="140851" y="95498"/>
                  </a:lnTo>
                  <a:cubicBezTo>
                    <a:pt x="137993" y="96450"/>
                    <a:pt x="136089" y="100260"/>
                    <a:pt x="137041" y="103118"/>
                  </a:cubicBezTo>
                  <a:cubicBezTo>
                    <a:pt x="137993" y="105975"/>
                    <a:pt x="139898" y="106928"/>
                    <a:pt x="142851" y="106928"/>
                  </a:cubicBezTo>
                  <a:cubicBezTo>
                    <a:pt x="143804" y="106928"/>
                    <a:pt x="143804" y="106928"/>
                    <a:pt x="144756" y="106928"/>
                  </a:cubicBezTo>
                  <a:lnTo>
                    <a:pt x="170759" y="97403"/>
                  </a:lnTo>
                  <a:lnTo>
                    <a:pt x="180379" y="123120"/>
                  </a:lnTo>
                  <a:cubicBezTo>
                    <a:pt x="181332" y="125978"/>
                    <a:pt x="183237" y="126930"/>
                    <a:pt x="186190" y="126930"/>
                  </a:cubicBezTo>
                  <a:cubicBezTo>
                    <a:pt x="187142" y="126930"/>
                    <a:pt x="187142" y="126930"/>
                    <a:pt x="188095" y="126930"/>
                  </a:cubicBezTo>
                  <a:cubicBezTo>
                    <a:pt x="190952" y="125978"/>
                    <a:pt x="192857" y="122168"/>
                    <a:pt x="191905" y="119310"/>
                  </a:cubicBezTo>
                  <a:lnTo>
                    <a:pt x="185142" y="101213"/>
                  </a:lnTo>
                  <a:lnTo>
                    <a:pt x="267914" y="139313"/>
                  </a:lnTo>
                  <a:lnTo>
                    <a:pt x="249626" y="145980"/>
                  </a:lnTo>
                  <a:cubicBezTo>
                    <a:pt x="246769" y="146933"/>
                    <a:pt x="244769" y="150743"/>
                    <a:pt x="245816" y="153600"/>
                  </a:cubicBezTo>
                  <a:cubicBezTo>
                    <a:pt x="246769" y="156458"/>
                    <a:pt x="248674" y="157410"/>
                    <a:pt x="251627" y="157410"/>
                  </a:cubicBezTo>
                  <a:cubicBezTo>
                    <a:pt x="252579" y="157410"/>
                    <a:pt x="252579" y="157410"/>
                    <a:pt x="253531" y="157410"/>
                  </a:cubicBezTo>
                  <a:lnTo>
                    <a:pt x="279535" y="147885"/>
                  </a:lnTo>
                  <a:lnTo>
                    <a:pt x="289155" y="173603"/>
                  </a:lnTo>
                  <a:cubicBezTo>
                    <a:pt x="290108" y="176460"/>
                    <a:pt x="292013" y="177413"/>
                    <a:pt x="294966" y="177413"/>
                  </a:cubicBezTo>
                  <a:cubicBezTo>
                    <a:pt x="295918" y="177413"/>
                    <a:pt x="295918" y="177413"/>
                    <a:pt x="296871" y="177413"/>
                  </a:cubicBezTo>
                  <a:cubicBezTo>
                    <a:pt x="299728" y="176460"/>
                    <a:pt x="301633" y="172650"/>
                    <a:pt x="300680" y="169793"/>
                  </a:cubicBezTo>
                  <a:lnTo>
                    <a:pt x="293918" y="151695"/>
                  </a:lnTo>
                  <a:lnTo>
                    <a:pt x="376690" y="189795"/>
                  </a:lnTo>
                  <a:lnTo>
                    <a:pt x="358402" y="196463"/>
                  </a:lnTo>
                  <a:cubicBezTo>
                    <a:pt x="355544" y="197415"/>
                    <a:pt x="353639" y="201225"/>
                    <a:pt x="354592" y="204083"/>
                  </a:cubicBezTo>
                  <a:cubicBezTo>
                    <a:pt x="355544" y="206940"/>
                    <a:pt x="357450" y="207893"/>
                    <a:pt x="360402" y="207893"/>
                  </a:cubicBezTo>
                  <a:cubicBezTo>
                    <a:pt x="361355" y="207893"/>
                    <a:pt x="361355" y="207893"/>
                    <a:pt x="362307" y="207893"/>
                  </a:cubicBezTo>
                  <a:lnTo>
                    <a:pt x="388310" y="198368"/>
                  </a:lnTo>
                  <a:lnTo>
                    <a:pt x="397931" y="224085"/>
                  </a:lnTo>
                  <a:cubicBezTo>
                    <a:pt x="398883" y="226943"/>
                    <a:pt x="400788" y="227895"/>
                    <a:pt x="403741" y="227895"/>
                  </a:cubicBezTo>
                  <a:cubicBezTo>
                    <a:pt x="404693" y="227895"/>
                    <a:pt x="404693" y="227895"/>
                    <a:pt x="405646" y="227895"/>
                  </a:cubicBezTo>
                  <a:cubicBezTo>
                    <a:pt x="408503" y="226943"/>
                    <a:pt x="410408" y="223133"/>
                    <a:pt x="409456" y="220275"/>
                  </a:cubicBezTo>
                  <a:lnTo>
                    <a:pt x="403646" y="200273"/>
                  </a:lnTo>
                  <a:lnTo>
                    <a:pt x="428696" y="211703"/>
                  </a:lnTo>
                  <a:cubicBezTo>
                    <a:pt x="429649" y="211703"/>
                    <a:pt x="430601" y="212655"/>
                    <a:pt x="431554" y="212655"/>
                  </a:cubicBezTo>
                  <a:cubicBezTo>
                    <a:pt x="433459" y="212655"/>
                    <a:pt x="436316" y="211703"/>
                    <a:pt x="437364" y="208845"/>
                  </a:cubicBezTo>
                  <a:cubicBezTo>
                    <a:pt x="438221" y="205988"/>
                    <a:pt x="436316" y="202178"/>
                    <a:pt x="433363" y="2012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2C4BC1F6-3635-2701-5C01-EAA6A265032E}"/>
                </a:ext>
              </a:extLst>
            </p:cNvPr>
            <p:cNvSpPr/>
            <p:nvPr/>
          </p:nvSpPr>
          <p:spPr>
            <a:xfrm>
              <a:off x="8693372" y="4725352"/>
              <a:ext cx="36576" cy="36194"/>
            </a:xfrm>
            <a:custGeom>
              <a:avLst/>
              <a:gdLst>
                <a:gd name="connsiteX0" fmla="*/ 18288 w 36576"/>
                <a:gd name="connsiteY0" fmla="*/ 36195 h 36194"/>
                <a:gd name="connsiteX1" fmla="*/ 0 w 36576"/>
                <a:gd name="connsiteY1" fmla="*/ 18097 h 36194"/>
                <a:gd name="connsiteX2" fmla="*/ 18288 w 36576"/>
                <a:gd name="connsiteY2" fmla="*/ 0 h 36194"/>
                <a:gd name="connsiteX3" fmla="*/ 36576 w 36576"/>
                <a:gd name="connsiteY3" fmla="*/ 18097 h 36194"/>
                <a:gd name="connsiteX4" fmla="*/ 18288 w 36576"/>
                <a:gd name="connsiteY4" fmla="*/ 36195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" h="36194">
                  <a:moveTo>
                    <a:pt x="18288" y="36195"/>
                  </a:moveTo>
                  <a:cubicBezTo>
                    <a:pt x="8667" y="36195"/>
                    <a:pt x="0" y="28575"/>
                    <a:pt x="0" y="18097"/>
                  </a:cubicBezTo>
                  <a:cubicBezTo>
                    <a:pt x="0" y="7620"/>
                    <a:pt x="7715" y="0"/>
                    <a:pt x="18288" y="0"/>
                  </a:cubicBezTo>
                  <a:cubicBezTo>
                    <a:pt x="28860" y="0"/>
                    <a:pt x="36576" y="7620"/>
                    <a:pt x="36576" y="18097"/>
                  </a:cubicBezTo>
                  <a:cubicBezTo>
                    <a:pt x="36576" y="28575"/>
                    <a:pt x="27908" y="36195"/>
                    <a:pt x="18288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D9420A9D-B132-CE4C-9612-A05DF927F748}"/>
                </a:ext>
              </a:extLst>
            </p:cNvPr>
            <p:cNvSpPr/>
            <p:nvPr/>
          </p:nvSpPr>
          <p:spPr>
            <a:xfrm>
              <a:off x="8321135" y="4821554"/>
              <a:ext cx="59626" cy="59054"/>
            </a:xfrm>
            <a:custGeom>
              <a:avLst/>
              <a:gdLst>
                <a:gd name="connsiteX0" fmla="*/ 29813 w 59626"/>
                <a:gd name="connsiteY0" fmla="*/ 59055 h 59054"/>
                <a:gd name="connsiteX1" fmla="*/ 0 w 59626"/>
                <a:gd name="connsiteY1" fmla="*/ 29527 h 59054"/>
                <a:gd name="connsiteX2" fmla="*/ 29813 w 59626"/>
                <a:gd name="connsiteY2" fmla="*/ 0 h 59054"/>
                <a:gd name="connsiteX3" fmla="*/ 59627 w 59626"/>
                <a:gd name="connsiteY3" fmla="*/ 29527 h 59054"/>
                <a:gd name="connsiteX4" fmla="*/ 29813 w 59626"/>
                <a:gd name="connsiteY4" fmla="*/ 59055 h 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26" h="59054">
                  <a:moveTo>
                    <a:pt x="29813" y="59055"/>
                  </a:moveTo>
                  <a:cubicBezTo>
                    <a:pt x="13431" y="59055"/>
                    <a:pt x="0" y="45720"/>
                    <a:pt x="0" y="29527"/>
                  </a:cubicBezTo>
                  <a:cubicBezTo>
                    <a:pt x="0" y="13335"/>
                    <a:pt x="13431" y="0"/>
                    <a:pt x="29813" y="0"/>
                  </a:cubicBezTo>
                  <a:cubicBezTo>
                    <a:pt x="46197" y="0"/>
                    <a:pt x="59627" y="13335"/>
                    <a:pt x="59627" y="29527"/>
                  </a:cubicBezTo>
                  <a:cubicBezTo>
                    <a:pt x="59627" y="45720"/>
                    <a:pt x="46197" y="59055"/>
                    <a:pt x="29813" y="590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234AC3D7-EC47-224C-CB4D-531E207C06CB}"/>
                </a:ext>
              </a:extLst>
            </p:cNvPr>
            <p:cNvSpPr/>
            <p:nvPr/>
          </p:nvSpPr>
          <p:spPr>
            <a:xfrm>
              <a:off x="8331707" y="4428171"/>
              <a:ext cx="24956" cy="24765"/>
            </a:xfrm>
            <a:custGeom>
              <a:avLst/>
              <a:gdLst>
                <a:gd name="connsiteX0" fmla="*/ 12478 w 24956"/>
                <a:gd name="connsiteY0" fmla="*/ 0 h 24765"/>
                <a:gd name="connsiteX1" fmla="*/ 24956 w 24956"/>
                <a:gd name="connsiteY1" fmla="*/ 12383 h 24765"/>
                <a:gd name="connsiteX2" fmla="*/ 12478 w 24956"/>
                <a:gd name="connsiteY2" fmla="*/ 24765 h 24765"/>
                <a:gd name="connsiteX3" fmla="*/ 0 w 24956"/>
                <a:gd name="connsiteY3" fmla="*/ 12383 h 24765"/>
                <a:gd name="connsiteX4" fmla="*/ 12478 w 24956"/>
                <a:gd name="connsiteY4" fmla="*/ 0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56" h="24765">
                  <a:moveTo>
                    <a:pt x="12478" y="0"/>
                  </a:moveTo>
                  <a:cubicBezTo>
                    <a:pt x="19241" y="0"/>
                    <a:pt x="24956" y="5715"/>
                    <a:pt x="24956" y="12383"/>
                  </a:cubicBezTo>
                  <a:cubicBezTo>
                    <a:pt x="24956" y="19050"/>
                    <a:pt x="19145" y="24765"/>
                    <a:pt x="12478" y="24765"/>
                  </a:cubicBezTo>
                  <a:cubicBezTo>
                    <a:pt x="5715" y="24765"/>
                    <a:pt x="0" y="19050"/>
                    <a:pt x="0" y="12383"/>
                  </a:cubicBezTo>
                  <a:cubicBezTo>
                    <a:pt x="953" y="4763"/>
                    <a:pt x="6763" y="0"/>
                    <a:pt x="1247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21B2A750-10D2-306C-9BC8-0C7D89A53C30}"/>
                </a:ext>
              </a:extLst>
            </p:cNvPr>
            <p:cNvSpPr/>
            <p:nvPr/>
          </p:nvSpPr>
          <p:spPr>
            <a:xfrm>
              <a:off x="8717470" y="465486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1" y="0"/>
                    <a:pt x="17336" y="3810"/>
                    <a:pt x="17336" y="8572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:a16="http://schemas.microsoft.com/office/drawing/2014/main" id="{5C5DA98F-4D24-F5B8-0691-8E999E864565}"/>
                </a:ext>
              </a:extLst>
            </p:cNvPr>
            <p:cNvSpPr/>
            <p:nvPr/>
          </p:nvSpPr>
          <p:spPr>
            <a:xfrm>
              <a:off x="8609647" y="4708206"/>
              <a:ext cx="17334" cy="17145"/>
            </a:xfrm>
            <a:custGeom>
              <a:avLst/>
              <a:gdLst>
                <a:gd name="connsiteX0" fmla="*/ 8667 w 17334"/>
                <a:gd name="connsiteY0" fmla="*/ 0 h 17145"/>
                <a:gd name="connsiteX1" fmla="*/ 17335 w 17334"/>
                <a:gd name="connsiteY1" fmla="*/ 8573 h 17145"/>
                <a:gd name="connsiteX2" fmla="*/ 8667 w 17334"/>
                <a:gd name="connsiteY2" fmla="*/ 17145 h 17145"/>
                <a:gd name="connsiteX3" fmla="*/ 0 w 17334"/>
                <a:gd name="connsiteY3" fmla="*/ 8573 h 17145"/>
                <a:gd name="connsiteX4" fmla="*/ 8667 w 17334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4" h="17145">
                  <a:moveTo>
                    <a:pt x="8667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95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9CEDBD0A-8CB1-4360-E26B-0948B4931DCC}"/>
                </a:ext>
              </a:extLst>
            </p:cNvPr>
            <p:cNvSpPr/>
            <p:nvPr/>
          </p:nvSpPr>
          <p:spPr>
            <a:xfrm>
              <a:off x="8525065" y="4547234"/>
              <a:ext cx="17335" cy="17145"/>
            </a:xfrm>
            <a:custGeom>
              <a:avLst/>
              <a:gdLst>
                <a:gd name="connsiteX0" fmla="*/ 8667 w 17335"/>
                <a:gd name="connsiteY0" fmla="*/ 0 h 17145"/>
                <a:gd name="connsiteX1" fmla="*/ 17336 w 17335"/>
                <a:gd name="connsiteY1" fmla="*/ 8572 h 17145"/>
                <a:gd name="connsiteX2" fmla="*/ 8667 w 17335"/>
                <a:gd name="connsiteY2" fmla="*/ 17145 h 17145"/>
                <a:gd name="connsiteX3" fmla="*/ 0 w 17335"/>
                <a:gd name="connsiteY3" fmla="*/ 8572 h 17145"/>
                <a:gd name="connsiteX4" fmla="*/ 8667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7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CD1B8187-6CC1-D2EC-34B2-27D29FD48F71}"/>
                </a:ext>
              </a:extLst>
            </p:cNvPr>
            <p:cNvSpPr/>
            <p:nvPr/>
          </p:nvSpPr>
          <p:spPr>
            <a:xfrm>
              <a:off x="8428862" y="439864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1" y="0"/>
                    <a:pt x="17336" y="3810"/>
                    <a:pt x="17336" y="8573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3"/>
                  </a:cubicBezTo>
                  <a:cubicBezTo>
                    <a:pt x="0" y="3810"/>
                    <a:pt x="3906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530EBEE6-A64B-9406-81A7-F0806A795812}"/>
                </a:ext>
              </a:extLst>
            </p:cNvPr>
            <p:cNvSpPr/>
            <p:nvPr/>
          </p:nvSpPr>
          <p:spPr>
            <a:xfrm>
              <a:off x="8254746" y="4488179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6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32E12C69-DD82-028F-9DFB-BD6A24943321}"/>
                </a:ext>
              </a:extLst>
            </p:cNvPr>
            <p:cNvSpPr/>
            <p:nvPr/>
          </p:nvSpPr>
          <p:spPr>
            <a:xfrm>
              <a:off x="8428862" y="487489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1" y="0"/>
                    <a:pt x="17336" y="3810"/>
                    <a:pt x="17336" y="8573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3"/>
                  </a:cubicBezTo>
                  <a:cubicBezTo>
                    <a:pt x="0" y="3810"/>
                    <a:pt x="3906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19FBD42F-8596-9907-44F3-C6358AC47EDF}"/>
                </a:ext>
              </a:extLst>
            </p:cNvPr>
            <p:cNvSpPr/>
            <p:nvPr/>
          </p:nvSpPr>
          <p:spPr>
            <a:xfrm>
              <a:off x="8260460" y="475011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1" y="0"/>
                    <a:pt x="17336" y="3810"/>
                    <a:pt x="17336" y="8572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2"/>
                  </a:cubicBezTo>
                  <a:cubicBezTo>
                    <a:pt x="0" y="3810"/>
                    <a:pt x="3906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" name="Graphic 4">
            <a:extLst>
              <a:ext uri="{FF2B5EF4-FFF2-40B4-BE49-F238E27FC236}">
                <a16:creationId xmlns:a16="http://schemas.microsoft.com/office/drawing/2014/main" id="{C64DBAB1-A6A5-D929-1C38-DD2D2FD683C2}"/>
              </a:ext>
            </a:extLst>
          </p:cNvPr>
          <p:cNvGrpSpPr/>
          <p:nvPr/>
        </p:nvGrpSpPr>
        <p:grpSpPr>
          <a:xfrm>
            <a:off x="5273812" y="1096816"/>
            <a:ext cx="592814" cy="566124"/>
            <a:chOff x="7023449" y="4389119"/>
            <a:chExt cx="541591" cy="517207"/>
          </a:xfrm>
          <a:solidFill>
            <a:srgbClr val="054F58"/>
          </a:solidFill>
        </p:grpSpPr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07B82C05-53CC-7E27-064F-7C57DB687E0C}"/>
                </a:ext>
              </a:extLst>
            </p:cNvPr>
            <p:cNvSpPr/>
            <p:nvPr/>
          </p:nvSpPr>
          <p:spPr>
            <a:xfrm>
              <a:off x="7113746" y="4389119"/>
              <a:ext cx="378142" cy="500062"/>
            </a:xfrm>
            <a:custGeom>
              <a:avLst/>
              <a:gdLst>
                <a:gd name="connsiteX0" fmla="*/ 323279 w 378142"/>
                <a:gd name="connsiteY0" fmla="*/ 11430 h 500062"/>
                <a:gd name="connsiteX1" fmla="*/ 190500 w 378142"/>
                <a:gd name="connsiteY1" fmla="*/ 0 h 500062"/>
                <a:gd name="connsiteX2" fmla="*/ 189547 w 378142"/>
                <a:gd name="connsiteY2" fmla="*/ 0 h 500062"/>
                <a:gd name="connsiteX3" fmla="*/ 54864 w 378142"/>
                <a:gd name="connsiteY3" fmla="*/ 11430 h 500062"/>
                <a:gd name="connsiteX4" fmla="*/ 0 w 378142"/>
                <a:gd name="connsiteY4" fmla="*/ 76200 h 500062"/>
                <a:gd name="connsiteX5" fmla="*/ 0 w 378142"/>
                <a:gd name="connsiteY5" fmla="*/ 423863 h 500062"/>
                <a:gd name="connsiteX6" fmla="*/ 54864 w 378142"/>
                <a:gd name="connsiteY6" fmla="*/ 488633 h 500062"/>
                <a:gd name="connsiteX7" fmla="*/ 189547 w 378142"/>
                <a:gd name="connsiteY7" fmla="*/ 500063 h 500062"/>
                <a:gd name="connsiteX8" fmla="*/ 190500 w 378142"/>
                <a:gd name="connsiteY8" fmla="*/ 500063 h 500062"/>
                <a:gd name="connsiteX9" fmla="*/ 323279 w 378142"/>
                <a:gd name="connsiteY9" fmla="*/ 488633 h 500062"/>
                <a:gd name="connsiteX10" fmla="*/ 378142 w 378142"/>
                <a:gd name="connsiteY10" fmla="*/ 423863 h 500062"/>
                <a:gd name="connsiteX11" fmla="*/ 378142 w 378142"/>
                <a:gd name="connsiteY11" fmla="*/ 76200 h 500062"/>
                <a:gd name="connsiteX12" fmla="*/ 323279 w 378142"/>
                <a:gd name="connsiteY12" fmla="*/ 11430 h 500062"/>
                <a:gd name="connsiteX13" fmla="*/ 188690 w 378142"/>
                <a:gd name="connsiteY13" fmla="*/ 41910 h 500062"/>
                <a:gd name="connsiteX14" fmla="*/ 212693 w 378142"/>
                <a:gd name="connsiteY14" fmla="*/ 65723 h 500062"/>
                <a:gd name="connsiteX15" fmla="*/ 188690 w 378142"/>
                <a:gd name="connsiteY15" fmla="*/ 89535 h 500062"/>
                <a:gd name="connsiteX16" fmla="*/ 164592 w 378142"/>
                <a:gd name="connsiteY16" fmla="*/ 65723 h 500062"/>
                <a:gd name="connsiteX17" fmla="*/ 188690 w 378142"/>
                <a:gd name="connsiteY17" fmla="*/ 41910 h 500062"/>
                <a:gd name="connsiteX18" fmla="*/ 330041 w 378142"/>
                <a:gd name="connsiteY18" fmla="*/ 410528 h 500062"/>
                <a:gd name="connsiteX19" fmla="*/ 48196 w 378142"/>
                <a:gd name="connsiteY19" fmla="*/ 410528 h 500062"/>
                <a:gd name="connsiteX20" fmla="*/ 42386 w 378142"/>
                <a:gd name="connsiteY20" fmla="*/ 404813 h 500062"/>
                <a:gd name="connsiteX21" fmla="*/ 48196 w 378142"/>
                <a:gd name="connsiteY21" fmla="*/ 399098 h 500062"/>
                <a:gd name="connsiteX22" fmla="*/ 330994 w 378142"/>
                <a:gd name="connsiteY22" fmla="*/ 399098 h 500062"/>
                <a:gd name="connsiteX23" fmla="*/ 336804 w 378142"/>
                <a:gd name="connsiteY23" fmla="*/ 404813 h 500062"/>
                <a:gd name="connsiteX24" fmla="*/ 330041 w 378142"/>
                <a:gd name="connsiteY24" fmla="*/ 410528 h 500062"/>
                <a:gd name="connsiteX25" fmla="*/ 330041 w 378142"/>
                <a:gd name="connsiteY25" fmla="*/ 369570 h 500062"/>
                <a:gd name="connsiteX26" fmla="*/ 48196 w 378142"/>
                <a:gd name="connsiteY26" fmla="*/ 369570 h 500062"/>
                <a:gd name="connsiteX27" fmla="*/ 42386 w 378142"/>
                <a:gd name="connsiteY27" fmla="*/ 363855 h 500062"/>
                <a:gd name="connsiteX28" fmla="*/ 48196 w 378142"/>
                <a:gd name="connsiteY28" fmla="*/ 358140 h 500062"/>
                <a:gd name="connsiteX29" fmla="*/ 330994 w 378142"/>
                <a:gd name="connsiteY29" fmla="*/ 358140 h 500062"/>
                <a:gd name="connsiteX30" fmla="*/ 336804 w 378142"/>
                <a:gd name="connsiteY30" fmla="*/ 363855 h 500062"/>
                <a:gd name="connsiteX31" fmla="*/ 330041 w 378142"/>
                <a:gd name="connsiteY31" fmla="*/ 369570 h 500062"/>
                <a:gd name="connsiteX32" fmla="*/ 330041 w 378142"/>
                <a:gd name="connsiteY32" fmla="*/ 327660 h 500062"/>
                <a:gd name="connsiteX33" fmla="*/ 48196 w 378142"/>
                <a:gd name="connsiteY33" fmla="*/ 327660 h 500062"/>
                <a:gd name="connsiteX34" fmla="*/ 42386 w 378142"/>
                <a:gd name="connsiteY34" fmla="*/ 321945 h 500062"/>
                <a:gd name="connsiteX35" fmla="*/ 48196 w 378142"/>
                <a:gd name="connsiteY35" fmla="*/ 316230 h 500062"/>
                <a:gd name="connsiteX36" fmla="*/ 330994 w 378142"/>
                <a:gd name="connsiteY36" fmla="*/ 316230 h 500062"/>
                <a:gd name="connsiteX37" fmla="*/ 336804 w 378142"/>
                <a:gd name="connsiteY37" fmla="*/ 321945 h 500062"/>
                <a:gd name="connsiteX38" fmla="*/ 330041 w 378142"/>
                <a:gd name="connsiteY38" fmla="*/ 327660 h 500062"/>
                <a:gd name="connsiteX39" fmla="*/ 330041 w 378142"/>
                <a:gd name="connsiteY39" fmla="*/ 285750 h 500062"/>
                <a:gd name="connsiteX40" fmla="*/ 48196 w 378142"/>
                <a:gd name="connsiteY40" fmla="*/ 285750 h 500062"/>
                <a:gd name="connsiteX41" fmla="*/ 42386 w 378142"/>
                <a:gd name="connsiteY41" fmla="*/ 280035 h 500062"/>
                <a:gd name="connsiteX42" fmla="*/ 48196 w 378142"/>
                <a:gd name="connsiteY42" fmla="*/ 274320 h 500062"/>
                <a:gd name="connsiteX43" fmla="*/ 330994 w 378142"/>
                <a:gd name="connsiteY43" fmla="*/ 274320 h 500062"/>
                <a:gd name="connsiteX44" fmla="*/ 336804 w 378142"/>
                <a:gd name="connsiteY44" fmla="*/ 280035 h 500062"/>
                <a:gd name="connsiteX45" fmla="*/ 330041 w 378142"/>
                <a:gd name="connsiteY45" fmla="*/ 285750 h 500062"/>
                <a:gd name="connsiteX46" fmla="*/ 330041 w 378142"/>
                <a:gd name="connsiteY46" fmla="*/ 243840 h 500062"/>
                <a:gd name="connsiteX47" fmla="*/ 48196 w 378142"/>
                <a:gd name="connsiteY47" fmla="*/ 243840 h 500062"/>
                <a:gd name="connsiteX48" fmla="*/ 42386 w 378142"/>
                <a:gd name="connsiteY48" fmla="*/ 238125 h 500062"/>
                <a:gd name="connsiteX49" fmla="*/ 48196 w 378142"/>
                <a:gd name="connsiteY49" fmla="*/ 232410 h 500062"/>
                <a:gd name="connsiteX50" fmla="*/ 330994 w 378142"/>
                <a:gd name="connsiteY50" fmla="*/ 232410 h 500062"/>
                <a:gd name="connsiteX51" fmla="*/ 336804 w 378142"/>
                <a:gd name="connsiteY51" fmla="*/ 238125 h 500062"/>
                <a:gd name="connsiteX52" fmla="*/ 330041 w 378142"/>
                <a:gd name="connsiteY52" fmla="*/ 243840 h 500062"/>
                <a:gd name="connsiteX53" fmla="*/ 330041 w 378142"/>
                <a:gd name="connsiteY53" fmla="*/ 202883 h 500062"/>
                <a:gd name="connsiteX54" fmla="*/ 48196 w 378142"/>
                <a:gd name="connsiteY54" fmla="*/ 202883 h 500062"/>
                <a:gd name="connsiteX55" fmla="*/ 42386 w 378142"/>
                <a:gd name="connsiteY55" fmla="*/ 197168 h 500062"/>
                <a:gd name="connsiteX56" fmla="*/ 48196 w 378142"/>
                <a:gd name="connsiteY56" fmla="*/ 191453 h 500062"/>
                <a:gd name="connsiteX57" fmla="*/ 330994 w 378142"/>
                <a:gd name="connsiteY57" fmla="*/ 191453 h 500062"/>
                <a:gd name="connsiteX58" fmla="*/ 336804 w 378142"/>
                <a:gd name="connsiteY58" fmla="*/ 197168 h 500062"/>
                <a:gd name="connsiteX59" fmla="*/ 330041 w 378142"/>
                <a:gd name="connsiteY59" fmla="*/ 202883 h 500062"/>
                <a:gd name="connsiteX60" fmla="*/ 330041 w 378142"/>
                <a:gd name="connsiteY60" fmla="*/ 160973 h 500062"/>
                <a:gd name="connsiteX61" fmla="*/ 48196 w 378142"/>
                <a:gd name="connsiteY61" fmla="*/ 160973 h 500062"/>
                <a:gd name="connsiteX62" fmla="*/ 42386 w 378142"/>
                <a:gd name="connsiteY62" fmla="*/ 155258 h 500062"/>
                <a:gd name="connsiteX63" fmla="*/ 48196 w 378142"/>
                <a:gd name="connsiteY63" fmla="*/ 149543 h 500062"/>
                <a:gd name="connsiteX64" fmla="*/ 330994 w 378142"/>
                <a:gd name="connsiteY64" fmla="*/ 149543 h 500062"/>
                <a:gd name="connsiteX65" fmla="*/ 336804 w 378142"/>
                <a:gd name="connsiteY65" fmla="*/ 155258 h 500062"/>
                <a:gd name="connsiteX66" fmla="*/ 330041 w 378142"/>
                <a:gd name="connsiteY66" fmla="*/ 160973 h 500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378142" h="500062">
                  <a:moveTo>
                    <a:pt x="323279" y="11430"/>
                  </a:moveTo>
                  <a:cubicBezTo>
                    <a:pt x="280035" y="3810"/>
                    <a:pt x="234791" y="0"/>
                    <a:pt x="190500" y="0"/>
                  </a:cubicBezTo>
                  <a:lnTo>
                    <a:pt x="189547" y="0"/>
                  </a:lnTo>
                  <a:cubicBezTo>
                    <a:pt x="144304" y="0"/>
                    <a:pt x="99155" y="3810"/>
                    <a:pt x="54864" y="11430"/>
                  </a:cubicBezTo>
                  <a:cubicBezTo>
                    <a:pt x="23146" y="17145"/>
                    <a:pt x="0" y="43815"/>
                    <a:pt x="0" y="76200"/>
                  </a:cubicBezTo>
                  <a:lnTo>
                    <a:pt x="0" y="423863"/>
                  </a:lnTo>
                  <a:cubicBezTo>
                    <a:pt x="0" y="456248"/>
                    <a:pt x="23050" y="482918"/>
                    <a:pt x="54864" y="488633"/>
                  </a:cubicBezTo>
                  <a:cubicBezTo>
                    <a:pt x="99155" y="496253"/>
                    <a:pt x="144304" y="500063"/>
                    <a:pt x="189547" y="500063"/>
                  </a:cubicBezTo>
                  <a:lnTo>
                    <a:pt x="190500" y="500063"/>
                  </a:lnTo>
                  <a:cubicBezTo>
                    <a:pt x="234791" y="500063"/>
                    <a:pt x="279940" y="496253"/>
                    <a:pt x="323279" y="488633"/>
                  </a:cubicBezTo>
                  <a:cubicBezTo>
                    <a:pt x="354997" y="482918"/>
                    <a:pt x="378142" y="456248"/>
                    <a:pt x="378142" y="423863"/>
                  </a:cubicBezTo>
                  <a:lnTo>
                    <a:pt x="378142" y="76200"/>
                  </a:lnTo>
                  <a:cubicBezTo>
                    <a:pt x="378142" y="43815"/>
                    <a:pt x="355092" y="17145"/>
                    <a:pt x="323279" y="11430"/>
                  </a:cubicBezTo>
                  <a:close/>
                  <a:moveTo>
                    <a:pt x="188690" y="41910"/>
                  </a:moveTo>
                  <a:cubicBezTo>
                    <a:pt x="202121" y="41910"/>
                    <a:pt x="212693" y="52388"/>
                    <a:pt x="212693" y="65723"/>
                  </a:cubicBezTo>
                  <a:cubicBezTo>
                    <a:pt x="212693" y="79058"/>
                    <a:pt x="202121" y="89535"/>
                    <a:pt x="188690" y="89535"/>
                  </a:cubicBezTo>
                  <a:cubicBezTo>
                    <a:pt x="175260" y="89535"/>
                    <a:pt x="164592" y="79058"/>
                    <a:pt x="164592" y="65723"/>
                  </a:cubicBezTo>
                  <a:cubicBezTo>
                    <a:pt x="164592" y="52388"/>
                    <a:pt x="176117" y="41910"/>
                    <a:pt x="188690" y="41910"/>
                  </a:cubicBezTo>
                  <a:close/>
                  <a:moveTo>
                    <a:pt x="330041" y="410528"/>
                  </a:moveTo>
                  <a:lnTo>
                    <a:pt x="48196" y="410528"/>
                  </a:lnTo>
                  <a:cubicBezTo>
                    <a:pt x="45339" y="410528"/>
                    <a:pt x="42386" y="407670"/>
                    <a:pt x="42386" y="404813"/>
                  </a:cubicBezTo>
                  <a:cubicBezTo>
                    <a:pt x="42386" y="401955"/>
                    <a:pt x="45244" y="399098"/>
                    <a:pt x="48196" y="399098"/>
                  </a:cubicBezTo>
                  <a:lnTo>
                    <a:pt x="330994" y="399098"/>
                  </a:lnTo>
                  <a:cubicBezTo>
                    <a:pt x="333851" y="399098"/>
                    <a:pt x="336804" y="401955"/>
                    <a:pt x="336804" y="404813"/>
                  </a:cubicBezTo>
                  <a:cubicBezTo>
                    <a:pt x="336804" y="408623"/>
                    <a:pt x="333946" y="410528"/>
                    <a:pt x="330041" y="410528"/>
                  </a:cubicBezTo>
                  <a:close/>
                  <a:moveTo>
                    <a:pt x="330041" y="369570"/>
                  </a:moveTo>
                  <a:lnTo>
                    <a:pt x="48196" y="369570"/>
                  </a:lnTo>
                  <a:cubicBezTo>
                    <a:pt x="45339" y="369570"/>
                    <a:pt x="42386" y="366713"/>
                    <a:pt x="42386" y="363855"/>
                  </a:cubicBezTo>
                  <a:cubicBezTo>
                    <a:pt x="42386" y="360998"/>
                    <a:pt x="45244" y="358140"/>
                    <a:pt x="48196" y="358140"/>
                  </a:cubicBezTo>
                  <a:lnTo>
                    <a:pt x="330994" y="358140"/>
                  </a:lnTo>
                  <a:cubicBezTo>
                    <a:pt x="333851" y="358140"/>
                    <a:pt x="336804" y="360998"/>
                    <a:pt x="336804" y="363855"/>
                  </a:cubicBezTo>
                  <a:cubicBezTo>
                    <a:pt x="336804" y="366713"/>
                    <a:pt x="333946" y="369570"/>
                    <a:pt x="330041" y="369570"/>
                  </a:cubicBezTo>
                  <a:close/>
                  <a:moveTo>
                    <a:pt x="330041" y="327660"/>
                  </a:moveTo>
                  <a:lnTo>
                    <a:pt x="48196" y="327660"/>
                  </a:lnTo>
                  <a:cubicBezTo>
                    <a:pt x="45339" y="327660"/>
                    <a:pt x="42386" y="324803"/>
                    <a:pt x="42386" y="321945"/>
                  </a:cubicBezTo>
                  <a:cubicBezTo>
                    <a:pt x="42386" y="319088"/>
                    <a:pt x="45244" y="316230"/>
                    <a:pt x="48196" y="316230"/>
                  </a:cubicBezTo>
                  <a:lnTo>
                    <a:pt x="330994" y="316230"/>
                  </a:lnTo>
                  <a:cubicBezTo>
                    <a:pt x="333851" y="316230"/>
                    <a:pt x="336804" y="319088"/>
                    <a:pt x="336804" y="321945"/>
                  </a:cubicBezTo>
                  <a:cubicBezTo>
                    <a:pt x="336804" y="324803"/>
                    <a:pt x="333946" y="327660"/>
                    <a:pt x="330041" y="327660"/>
                  </a:cubicBezTo>
                  <a:close/>
                  <a:moveTo>
                    <a:pt x="330041" y="285750"/>
                  </a:moveTo>
                  <a:lnTo>
                    <a:pt x="48196" y="285750"/>
                  </a:lnTo>
                  <a:cubicBezTo>
                    <a:pt x="45339" y="285750"/>
                    <a:pt x="42386" y="282893"/>
                    <a:pt x="42386" y="280035"/>
                  </a:cubicBezTo>
                  <a:cubicBezTo>
                    <a:pt x="42386" y="277178"/>
                    <a:pt x="45244" y="274320"/>
                    <a:pt x="48196" y="274320"/>
                  </a:cubicBezTo>
                  <a:lnTo>
                    <a:pt x="330994" y="274320"/>
                  </a:lnTo>
                  <a:cubicBezTo>
                    <a:pt x="333851" y="274320"/>
                    <a:pt x="336804" y="277178"/>
                    <a:pt x="336804" y="280035"/>
                  </a:cubicBezTo>
                  <a:cubicBezTo>
                    <a:pt x="336804" y="282893"/>
                    <a:pt x="333946" y="285750"/>
                    <a:pt x="330041" y="285750"/>
                  </a:cubicBezTo>
                  <a:close/>
                  <a:moveTo>
                    <a:pt x="330041" y="243840"/>
                  </a:moveTo>
                  <a:lnTo>
                    <a:pt x="48196" y="243840"/>
                  </a:lnTo>
                  <a:cubicBezTo>
                    <a:pt x="45339" y="243840"/>
                    <a:pt x="42386" y="240983"/>
                    <a:pt x="42386" y="238125"/>
                  </a:cubicBezTo>
                  <a:cubicBezTo>
                    <a:pt x="42386" y="235268"/>
                    <a:pt x="45244" y="232410"/>
                    <a:pt x="48196" y="232410"/>
                  </a:cubicBezTo>
                  <a:lnTo>
                    <a:pt x="330994" y="232410"/>
                  </a:lnTo>
                  <a:cubicBezTo>
                    <a:pt x="333851" y="232410"/>
                    <a:pt x="336804" y="235268"/>
                    <a:pt x="336804" y="238125"/>
                  </a:cubicBezTo>
                  <a:cubicBezTo>
                    <a:pt x="336804" y="241935"/>
                    <a:pt x="333946" y="243840"/>
                    <a:pt x="330041" y="243840"/>
                  </a:cubicBezTo>
                  <a:close/>
                  <a:moveTo>
                    <a:pt x="330041" y="202883"/>
                  </a:moveTo>
                  <a:lnTo>
                    <a:pt x="48196" y="202883"/>
                  </a:lnTo>
                  <a:cubicBezTo>
                    <a:pt x="45339" y="202883"/>
                    <a:pt x="42386" y="200025"/>
                    <a:pt x="42386" y="197168"/>
                  </a:cubicBezTo>
                  <a:cubicBezTo>
                    <a:pt x="42386" y="194310"/>
                    <a:pt x="45244" y="191453"/>
                    <a:pt x="48196" y="191453"/>
                  </a:cubicBezTo>
                  <a:lnTo>
                    <a:pt x="330994" y="191453"/>
                  </a:lnTo>
                  <a:cubicBezTo>
                    <a:pt x="333851" y="191453"/>
                    <a:pt x="336804" y="194310"/>
                    <a:pt x="336804" y="197168"/>
                  </a:cubicBezTo>
                  <a:cubicBezTo>
                    <a:pt x="336804" y="200025"/>
                    <a:pt x="333946" y="202883"/>
                    <a:pt x="330041" y="202883"/>
                  </a:cubicBezTo>
                  <a:close/>
                  <a:moveTo>
                    <a:pt x="330041" y="160973"/>
                  </a:moveTo>
                  <a:lnTo>
                    <a:pt x="48196" y="160973"/>
                  </a:lnTo>
                  <a:cubicBezTo>
                    <a:pt x="45339" y="160973"/>
                    <a:pt x="42386" y="158115"/>
                    <a:pt x="42386" y="155258"/>
                  </a:cubicBezTo>
                  <a:cubicBezTo>
                    <a:pt x="42386" y="152400"/>
                    <a:pt x="45244" y="149543"/>
                    <a:pt x="48196" y="149543"/>
                  </a:cubicBezTo>
                  <a:lnTo>
                    <a:pt x="330994" y="149543"/>
                  </a:lnTo>
                  <a:cubicBezTo>
                    <a:pt x="333851" y="149543"/>
                    <a:pt x="336804" y="152400"/>
                    <a:pt x="336804" y="155258"/>
                  </a:cubicBezTo>
                  <a:cubicBezTo>
                    <a:pt x="336804" y="158115"/>
                    <a:pt x="333946" y="160973"/>
                    <a:pt x="330041" y="1609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E2312F12-D555-3393-22A8-36437969833D}"/>
                </a:ext>
              </a:extLst>
            </p:cNvPr>
            <p:cNvSpPr/>
            <p:nvPr/>
          </p:nvSpPr>
          <p:spPr>
            <a:xfrm>
              <a:off x="7528464" y="4394834"/>
              <a:ext cx="36575" cy="36195"/>
            </a:xfrm>
            <a:custGeom>
              <a:avLst/>
              <a:gdLst>
                <a:gd name="connsiteX0" fmla="*/ 18288 w 36575"/>
                <a:gd name="connsiteY0" fmla="*/ 0 h 36195"/>
                <a:gd name="connsiteX1" fmla="*/ 0 w 36575"/>
                <a:gd name="connsiteY1" fmla="*/ 18097 h 36195"/>
                <a:gd name="connsiteX2" fmla="*/ 18288 w 36575"/>
                <a:gd name="connsiteY2" fmla="*/ 36195 h 36195"/>
                <a:gd name="connsiteX3" fmla="*/ 36576 w 36575"/>
                <a:gd name="connsiteY3" fmla="*/ 18097 h 36195"/>
                <a:gd name="connsiteX4" fmla="*/ 18288 w 36575"/>
                <a:gd name="connsiteY4" fmla="*/ 0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" h="36195">
                  <a:moveTo>
                    <a:pt x="18288" y="0"/>
                  </a:moveTo>
                  <a:cubicBezTo>
                    <a:pt x="8667" y="0"/>
                    <a:pt x="0" y="7620"/>
                    <a:pt x="0" y="18097"/>
                  </a:cubicBezTo>
                  <a:cubicBezTo>
                    <a:pt x="0" y="28575"/>
                    <a:pt x="7715" y="36195"/>
                    <a:pt x="18288" y="36195"/>
                  </a:cubicBezTo>
                  <a:cubicBezTo>
                    <a:pt x="28861" y="36195"/>
                    <a:pt x="36576" y="28575"/>
                    <a:pt x="36576" y="18097"/>
                  </a:cubicBezTo>
                  <a:cubicBezTo>
                    <a:pt x="36576" y="7620"/>
                    <a:pt x="27908" y="0"/>
                    <a:pt x="1828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978986C7-8A05-69F5-254D-8487FE521436}"/>
                </a:ext>
              </a:extLst>
            </p:cNvPr>
            <p:cNvSpPr/>
            <p:nvPr/>
          </p:nvSpPr>
          <p:spPr>
            <a:xfrm>
              <a:off x="7023449" y="4847271"/>
              <a:ext cx="59626" cy="59055"/>
            </a:xfrm>
            <a:custGeom>
              <a:avLst/>
              <a:gdLst>
                <a:gd name="connsiteX0" fmla="*/ 29813 w 59626"/>
                <a:gd name="connsiteY0" fmla="*/ 0 h 59055"/>
                <a:gd name="connsiteX1" fmla="*/ 0 w 59626"/>
                <a:gd name="connsiteY1" fmla="*/ 29528 h 59055"/>
                <a:gd name="connsiteX2" fmla="*/ 29813 w 59626"/>
                <a:gd name="connsiteY2" fmla="*/ 59055 h 59055"/>
                <a:gd name="connsiteX3" fmla="*/ 59627 w 59626"/>
                <a:gd name="connsiteY3" fmla="*/ 29528 h 59055"/>
                <a:gd name="connsiteX4" fmla="*/ 29813 w 59626"/>
                <a:gd name="connsiteY4" fmla="*/ 0 h 5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26" h="59055">
                  <a:moveTo>
                    <a:pt x="29813" y="0"/>
                  </a:moveTo>
                  <a:cubicBezTo>
                    <a:pt x="13430" y="0"/>
                    <a:pt x="0" y="13335"/>
                    <a:pt x="0" y="29528"/>
                  </a:cubicBezTo>
                  <a:cubicBezTo>
                    <a:pt x="0" y="45720"/>
                    <a:pt x="13430" y="59055"/>
                    <a:pt x="29813" y="59055"/>
                  </a:cubicBezTo>
                  <a:cubicBezTo>
                    <a:pt x="46196" y="59055"/>
                    <a:pt x="59627" y="45720"/>
                    <a:pt x="59627" y="29528"/>
                  </a:cubicBezTo>
                  <a:cubicBezTo>
                    <a:pt x="59627" y="13335"/>
                    <a:pt x="46196" y="0"/>
                    <a:pt x="2981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54E1DB7B-BF5E-4DB4-9414-FE897DE44266}"/>
                </a:ext>
              </a:extLst>
            </p:cNvPr>
            <p:cNvSpPr/>
            <p:nvPr/>
          </p:nvSpPr>
          <p:spPr>
            <a:xfrm>
              <a:off x="7029164" y="440721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CD833955-1B7C-0ABE-2F5A-B0D2DFA05B48}"/>
                </a:ext>
              </a:extLst>
            </p:cNvPr>
            <p:cNvSpPr/>
            <p:nvPr/>
          </p:nvSpPr>
          <p:spPr>
            <a:xfrm>
              <a:off x="7528464" y="4502467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5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0AD55651-B8DC-118B-AFAF-5C4A994F93EC}"/>
                </a:ext>
              </a:extLst>
            </p:cNvPr>
            <p:cNvSpPr/>
            <p:nvPr/>
          </p:nvSpPr>
          <p:spPr>
            <a:xfrm>
              <a:off x="7059930" y="4544377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5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5AFD5D95-85A9-56B9-7342-37E6420108A4}"/>
                </a:ext>
              </a:extLst>
            </p:cNvPr>
            <p:cNvSpPr/>
            <p:nvPr/>
          </p:nvSpPr>
          <p:spPr>
            <a:xfrm>
              <a:off x="7047452" y="4740592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5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45EF1AC6-843E-4CD1-9890-FAE6BFF70890}"/>
                </a:ext>
              </a:extLst>
            </p:cNvPr>
            <p:cNvSpPr/>
            <p:nvPr/>
          </p:nvSpPr>
          <p:spPr>
            <a:xfrm>
              <a:off x="7534179" y="477678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95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" name="Graphic 4">
            <a:extLst>
              <a:ext uri="{FF2B5EF4-FFF2-40B4-BE49-F238E27FC236}">
                <a16:creationId xmlns:a16="http://schemas.microsoft.com/office/drawing/2014/main" id="{E2CA3C74-F1E3-34F0-5515-89E44AB1F504}"/>
              </a:ext>
            </a:extLst>
          </p:cNvPr>
          <p:cNvGrpSpPr/>
          <p:nvPr/>
        </p:nvGrpSpPr>
        <p:grpSpPr>
          <a:xfrm>
            <a:off x="3960776" y="1116625"/>
            <a:ext cx="564352" cy="528592"/>
            <a:chOff x="5823870" y="4407217"/>
            <a:chExt cx="515588" cy="482917"/>
          </a:xfrm>
          <a:solidFill>
            <a:srgbClr val="054F58"/>
          </a:solidFill>
        </p:grpSpPr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2C5CCBA0-9154-E51E-0AA7-BE527E7E8772}"/>
                </a:ext>
              </a:extLst>
            </p:cNvPr>
            <p:cNvSpPr/>
            <p:nvPr/>
          </p:nvSpPr>
          <p:spPr>
            <a:xfrm>
              <a:off x="5864256" y="4692967"/>
              <a:ext cx="54768" cy="23812"/>
            </a:xfrm>
            <a:custGeom>
              <a:avLst/>
              <a:gdLst>
                <a:gd name="connsiteX0" fmla="*/ 50006 w 54768"/>
                <a:gd name="connsiteY0" fmla="*/ 0 h 23812"/>
                <a:gd name="connsiteX1" fmla="*/ 0 w 54768"/>
                <a:gd name="connsiteY1" fmla="*/ 0 h 23812"/>
                <a:gd name="connsiteX2" fmla="*/ 40386 w 54768"/>
                <a:gd name="connsiteY2" fmla="*/ 23813 h 23812"/>
                <a:gd name="connsiteX3" fmla="*/ 54769 w 54768"/>
                <a:gd name="connsiteY3" fmla="*/ 23813 h 23812"/>
                <a:gd name="connsiteX4" fmla="*/ 50006 w 54768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68" h="23812">
                  <a:moveTo>
                    <a:pt x="50006" y="0"/>
                  </a:moveTo>
                  <a:lnTo>
                    <a:pt x="0" y="0"/>
                  </a:lnTo>
                  <a:cubicBezTo>
                    <a:pt x="8667" y="14288"/>
                    <a:pt x="23050" y="23813"/>
                    <a:pt x="40386" y="23813"/>
                  </a:cubicBezTo>
                  <a:lnTo>
                    <a:pt x="54769" y="23813"/>
                  </a:lnTo>
                  <a:cubicBezTo>
                    <a:pt x="52959" y="16192"/>
                    <a:pt x="50959" y="8572"/>
                    <a:pt x="5000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74B2FA45-1840-48EA-880B-11E8E4BFD690}"/>
                </a:ext>
              </a:extLst>
            </p:cNvPr>
            <p:cNvSpPr/>
            <p:nvPr/>
          </p:nvSpPr>
          <p:spPr>
            <a:xfrm>
              <a:off x="5833491" y="4520564"/>
              <a:ext cx="185642" cy="29527"/>
            </a:xfrm>
            <a:custGeom>
              <a:avLst/>
              <a:gdLst>
                <a:gd name="connsiteX0" fmla="*/ 185642 w 185642"/>
                <a:gd name="connsiteY0" fmla="*/ 0 h 29527"/>
                <a:gd name="connsiteX1" fmla="*/ 43244 w 185642"/>
                <a:gd name="connsiteY1" fmla="*/ 0 h 29527"/>
                <a:gd name="connsiteX2" fmla="*/ 0 w 185642"/>
                <a:gd name="connsiteY2" fmla="*/ 29528 h 29527"/>
                <a:gd name="connsiteX3" fmla="*/ 136588 w 185642"/>
                <a:gd name="connsiteY3" fmla="*/ 29528 h 29527"/>
                <a:gd name="connsiteX4" fmla="*/ 185642 w 185642"/>
                <a:gd name="connsiteY4" fmla="*/ 0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642" h="29527">
                  <a:moveTo>
                    <a:pt x="185642" y="0"/>
                  </a:moveTo>
                  <a:lnTo>
                    <a:pt x="43244" y="0"/>
                  </a:lnTo>
                  <a:cubicBezTo>
                    <a:pt x="24003" y="0"/>
                    <a:pt x="7620" y="11430"/>
                    <a:pt x="0" y="29528"/>
                  </a:cubicBezTo>
                  <a:lnTo>
                    <a:pt x="136588" y="29528"/>
                  </a:lnTo>
                  <a:cubicBezTo>
                    <a:pt x="152019" y="16192"/>
                    <a:pt x="168307" y="6667"/>
                    <a:pt x="18564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D0797924-AF3E-6248-E00F-68CE5C1D1D57}"/>
                </a:ext>
              </a:extLst>
            </p:cNvPr>
            <p:cNvSpPr/>
            <p:nvPr/>
          </p:nvSpPr>
          <p:spPr>
            <a:xfrm>
              <a:off x="5829693" y="4562474"/>
              <a:ext cx="127908" cy="29527"/>
            </a:xfrm>
            <a:custGeom>
              <a:avLst/>
              <a:gdLst>
                <a:gd name="connsiteX0" fmla="*/ 3798 w 127908"/>
                <a:gd name="connsiteY0" fmla="*/ 29528 h 29527"/>
                <a:gd name="connsiteX1" fmla="*/ 105811 w 127908"/>
                <a:gd name="connsiteY1" fmla="*/ 29528 h 29527"/>
                <a:gd name="connsiteX2" fmla="*/ 127909 w 127908"/>
                <a:gd name="connsiteY2" fmla="*/ 0 h 29527"/>
                <a:gd name="connsiteX3" fmla="*/ 941 w 127908"/>
                <a:gd name="connsiteY3" fmla="*/ 0 h 29527"/>
                <a:gd name="connsiteX4" fmla="*/ 3798 w 127908"/>
                <a:gd name="connsiteY4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908" h="29527">
                  <a:moveTo>
                    <a:pt x="3798" y="29528"/>
                  </a:moveTo>
                  <a:lnTo>
                    <a:pt x="105811" y="29528"/>
                  </a:lnTo>
                  <a:cubicBezTo>
                    <a:pt x="112573" y="19050"/>
                    <a:pt x="119241" y="8572"/>
                    <a:pt x="127909" y="0"/>
                  </a:cubicBezTo>
                  <a:lnTo>
                    <a:pt x="941" y="0"/>
                  </a:lnTo>
                  <a:cubicBezTo>
                    <a:pt x="-2012" y="14288"/>
                    <a:pt x="2845" y="24765"/>
                    <a:pt x="3798" y="295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0872A390-397E-F0B8-06E6-73E555565FC3}"/>
                </a:ext>
              </a:extLst>
            </p:cNvPr>
            <p:cNvSpPr/>
            <p:nvPr/>
          </p:nvSpPr>
          <p:spPr>
            <a:xfrm>
              <a:off x="5850731" y="4651056"/>
              <a:ext cx="64484" cy="29527"/>
            </a:xfrm>
            <a:custGeom>
              <a:avLst/>
              <a:gdLst>
                <a:gd name="connsiteX0" fmla="*/ 62579 w 64484"/>
                <a:gd name="connsiteY0" fmla="*/ 29528 h 29527"/>
                <a:gd name="connsiteX1" fmla="*/ 64484 w 64484"/>
                <a:gd name="connsiteY1" fmla="*/ 0 h 29527"/>
                <a:gd name="connsiteX2" fmla="*/ 0 w 64484"/>
                <a:gd name="connsiteY2" fmla="*/ 0 h 29527"/>
                <a:gd name="connsiteX3" fmla="*/ 8668 w 64484"/>
                <a:gd name="connsiteY3" fmla="*/ 29528 h 29527"/>
                <a:gd name="connsiteX4" fmla="*/ 62579 w 64484"/>
                <a:gd name="connsiteY4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84" h="29527">
                  <a:moveTo>
                    <a:pt x="62579" y="29528"/>
                  </a:moveTo>
                  <a:cubicBezTo>
                    <a:pt x="62579" y="20003"/>
                    <a:pt x="62579" y="10478"/>
                    <a:pt x="64484" y="0"/>
                  </a:cubicBezTo>
                  <a:lnTo>
                    <a:pt x="0" y="0"/>
                  </a:lnTo>
                  <a:lnTo>
                    <a:pt x="8668" y="29528"/>
                  </a:lnTo>
                  <a:lnTo>
                    <a:pt x="62579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7" name="Freeform: Shape 266">
              <a:extLst>
                <a:ext uri="{FF2B5EF4-FFF2-40B4-BE49-F238E27FC236}">
                  <a16:creationId xmlns:a16="http://schemas.microsoft.com/office/drawing/2014/main" id="{6FBA21A5-2E50-4415-0EC4-3E16E25EC978}"/>
                </a:ext>
              </a:extLst>
            </p:cNvPr>
            <p:cNvSpPr/>
            <p:nvPr/>
          </p:nvSpPr>
          <p:spPr>
            <a:xfrm>
              <a:off x="5837300" y="4603431"/>
              <a:ext cx="92392" cy="36195"/>
            </a:xfrm>
            <a:custGeom>
              <a:avLst/>
              <a:gdLst>
                <a:gd name="connsiteX0" fmla="*/ 92393 w 92392"/>
                <a:gd name="connsiteY0" fmla="*/ 0 h 36195"/>
                <a:gd name="connsiteX1" fmla="*/ 0 w 92392"/>
                <a:gd name="connsiteY1" fmla="*/ 0 h 36195"/>
                <a:gd name="connsiteX2" fmla="*/ 10573 w 92392"/>
                <a:gd name="connsiteY2" fmla="*/ 36195 h 36195"/>
                <a:gd name="connsiteX3" fmla="*/ 80772 w 92392"/>
                <a:gd name="connsiteY3" fmla="*/ 36195 h 36195"/>
                <a:gd name="connsiteX4" fmla="*/ 92393 w 92392"/>
                <a:gd name="connsiteY4" fmla="*/ 0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" h="36195">
                  <a:moveTo>
                    <a:pt x="92393" y="0"/>
                  </a:moveTo>
                  <a:lnTo>
                    <a:pt x="0" y="0"/>
                  </a:lnTo>
                  <a:lnTo>
                    <a:pt x="10573" y="36195"/>
                  </a:lnTo>
                  <a:lnTo>
                    <a:pt x="80772" y="36195"/>
                  </a:lnTo>
                  <a:cubicBezTo>
                    <a:pt x="82772" y="23813"/>
                    <a:pt x="86582" y="11430"/>
                    <a:pt x="9239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8" name="Freeform: Shape 267">
              <a:extLst>
                <a:ext uri="{FF2B5EF4-FFF2-40B4-BE49-F238E27FC236}">
                  <a16:creationId xmlns:a16="http://schemas.microsoft.com/office/drawing/2014/main" id="{B5F13F34-D89C-B832-D7CF-05CC31E207F0}"/>
                </a:ext>
              </a:extLst>
            </p:cNvPr>
            <p:cNvSpPr/>
            <p:nvPr/>
          </p:nvSpPr>
          <p:spPr>
            <a:xfrm>
              <a:off x="5852731" y="4806314"/>
              <a:ext cx="84582" cy="83819"/>
            </a:xfrm>
            <a:custGeom>
              <a:avLst/>
              <a:gdLst>
                <a:gd name="connsiteX0" fmla="*/ 42291 w 84582"/>
                <a:gd name="connsiteY0" fmla="*/ 0 h 83819"/>
                <a:gd name="connsiteX1" fmla="*/ 0 w 84582"/>
                <a:gd name="connsiteY1" fmla="*/ 41910 h 83819"/>
                <a:gd name="connsiteX2" fmla="*/ 42291 w 84582"/>
                <a:gd name="connsiteY2" fmla="*/ 83820 h 83819"/>
                <a:gd name="connsiteX3" fmla="*/ 84582 w 84582"/>
                <a:gd name="connsiteY3" fmla="*/ 41910 h 83819"/>
                <a:gd name="connsiteX4" fmla="*/ 42291 w 84582"/>
                <a:gd name="connsiteY4" fmla="*/ 0 h 8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582" h="83819">
                  <a:moveTo>
                    <a:pt x="42291" y="0"/>
                  </a:moveTo>
                  <a:cubicBezTo>
                    <a:pt x="19241" y="0"/>
                    <a:pt x="0" y="19050"/>
                    <a:pt x="0" y="41910"/>
                  </a:cubicBezTo>
                  <a:cubicBezTo>
                    <a:pt x="0" y="64770"/>
                    <a:pt x="19241" y="83820"/>
                    <a:pt x="42291" y="83820"/>
                  </a:cubicBezTo>
                  <a:cubicBezTo>
                    <a:pt x="65342" y="83820"/>
                    <a:pt x="84582" y="64770"/>
                    <a:pt x="84582" y="41910"/>
                  </a:cubicBezTo>
                  <a:cubicBezTo>
                    <a:pt x="84582" y="19050"/>
                    <a:pt x="65437" y="0"/>
                    <a:pt x="4229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9" name="Freeform: Shape 268">
              <a:extLst>
                <a:ext uri="{FF2B5EF4-FFF2-40B4-BE49-F238E27FC236}">
                  <a16:creationId xmlns:a16="http://schemas.microsoft.com/office/drawing/2014/main" id="{F17E1ECE-2266-DB10-3AC6-EF08AA08C696}"/>
                </a:ext>
              </a:extLst>
            </p:cNvPr>
            <p:cNvSpPr/>
            <p:nvPr/>
          </p:nvSpPr>
          <p:spPr>
            <a:xfrm>
              <a:off x="6261544" y="4412931"/>
              <a:ext cx="36575" cy="36195"/>
            </a:xfrm>
            <a:custGeom>
              <a:avLst/>
              <a:gdLst>
                <a:gd name="connsiteX0" fmla="*/ 18288 w 36575"/>
                <a:gd name="connsiteY0" fmla="*/ 36195 h 36195"/>
                <a:gd name="connsiteX1" fmla="*/ 36576 w 36575"/>
                <a:gd name="connsiteY1" fmla="*/ 18098 h 36195"/>
                <a:gd name="connsiteX2" fmla="*/ 18288 w 36575"/>
                <a:gd name="connsiteY2" fmla="*/ 0 h 36195"/>
                <a:gd name="connsiteX3" fmla="*/ 0 w 36575"/>
                <a:gd name="connsiteY3" fmla="*/ 18098 h 36195"/>
                <a:gd name="connsiteX4" fmla="*/ 18288 w 36575"/>
                <a:gd name="connsiteY4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" h="36195">
                  <a:moveTo>
                    <a:pt x="18288" y="36195"/>
                  </a:moveTo>
                  <a:cubicBezTo>
                    <a:pt x="27908" y="36195"/>
                    <a:pt x="36576" y="28575"/>
                    <a:pt x="36576" y="18098"/>
                  </a:cubicBezTo>
                  <a:cubicBezTo>
                    <a:pt x="36576" y="7620"/>
                    <a:pt x="28861" y="0"/>
                    <a:pt x="18288" y="0"/>
                  </a:cubicBezTo>
                  <a:cubicBezTo>
                    <a:pt x="7715" y="0"/>
                    <a:pt x="0" y="7620"/>
                    <a:pt x="0" y="18098"/>
                  </a:cubicBezTo>
                  <a:cubicBezTo>
                    <a:pt x="0" y="28575"/>
                    <a:pt x="8668" y="36195"/>
                    <a:pt x="18288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9449E4AF-346B-E1BA-D459-8A5B317EA6A4}"/>
                </a:ext>
              </a:extLst>
            </p:cNvPr>
            <p:cNvSpPr/>
            <p:nvPr/>
          </p:nvSpPr>
          <p:spPr>
            <a:xfrm>
              <a:off x="6144196" y="4520564"/>
              <a:ext cx="185642" cy="29527"/>
            </a:xfrm>
            <a:custGeom>
              <a:avLst/>
              <a:gdLst>
                <a:gd name="connsiteX0" fmla="*/ 49054 w 185642"/>
                <a:gd name="connsiteY0" fmla="*/ 29528 h 29527"/>
                <a:gd name="connsiteX1" fmla="*/ 185642 w 185642"/>
                <a:gd name="connsiteY1" fmla="*/ 29528 h 29527"/>
                <a:gd name="connsiteX2" fmla="*/ 142399 w 185642"/>
                <a:gd name="connsiteY2" fmla="*/ 0 h 29527"/>
                <a:gd name="connsiteX3" fmla="*/ 0 w 185642"/>
                <a:gd name="connsiteY3" fmla="*/ 0 h 29527"/>
                <a:gd name="connsiteX4" fmla="*/ 49054 w 185642"/>
                <a:gd name="connsiteY4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642" h="29527">
                  <a:moveTo>
                    <a:pt x="49054" y="29528"/>
                  </a:moveTo>
                  <a:lnTo>
                    <a:pt x="185642" y="29528"/>
                  </a:lnTo>
                  <a:cubicBezTo>
                    <a:pt x="177927" y="11430"/>
                    <a:pt x="161544" y="0"/>
                    <a:pt x="142399" y="0"/>
                  </a:cubicBezTo>
                  <a:lnTo>
                    <a:pt x="0" y="0"/>
                  </a:lnTo>
                  <a:cubicBezTo>
                    <a:pt x="17336" y="6667"/>
                    <a:pt x="33623" y="16192"/>
                    <a:pt x="49054" y="295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1" name="Freeform: Shape 270">
              <a:extLst>
                <a:ext uri="{FF2B5EF4-FFF2-40B4-BE49-F238E27FC236}">
                  <a16:creationId xmlns:a16="http://schemas.microsoft.com/office/drawing/2014/main" id="{0AB21998-C37C-EBC1-D75F-E49473F67A9F}"/>
                </a:ext>
              </a:extLst>
            </p:cNvPr>
            <p:cNvSpPr/>
            <p:nvPr/>
          </p:nvSpPr>
          <p:spPr>
            <a:xfrm>
              <a:off x="6233636" y="4603431"/>
              <a:ext cx="93249" cy="36195"/>
            </a:xfrm>
            <a:custGeom>
              <a:avLst/>
              <a:gdLst>
                <a:gd name="connsiteX0" fmla="*/ 0 w 93249"/>
                <a:gd name="connsiteY0" fmla="*/ 0 h 36195"/>
                <a:gd name="connsiteX1" fmla="*/ 12478 w 93249"/>
                <a:gd name="connsiteY1" fmla="*/ 36195 h 36195"/>
                <a:gd name="connsiteX2" fmla="*/ 82677 w 93249"/>
                <a:gd name="connsiteY2" fmla="*/ 36195 h 36195"/>
                <a:gd name="connsiteX3" fmla="*/ 93250 w 93249"/>
                <a:gd name="connsiteY3" fmla="*/ 0 h 36195"/>
                <a:gd name="connsiteX4" fmla="*/ 0 w 93249"/>
                <a:gd name="connsiteY4" fmla="*/ 0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249" h="36195">
                  <a:moveTo>
                    <a:pt x="0" y="0"/>
                  </a:moveTo>
                  <a:cubicBezTo>
                    <a:pt x="5810" y="11430"/>
                    <a:pt x="9620" y="22860"/>
                    <a:pt x="12478" y="36195"/>
                  </a:cubicBezTo>
                  <a:lnTo>
                    <a:pt x="82677" y="36195"/>
                  </a:lnTo>
                  <a:lnTo>
                    <a:pt x="9325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id="{890A258D-34EC-E947-64B1-098AA135A8B5}"/>
                </a:ext>
              </a:extLst>
            </p:cNvPr>
            <p:cNvSpPr/>
            <p:nvPr/>
          </p:nvSpPr>
          <p:spPr>
            <a:xfrm>
              <a:off x="5999797" y="4590096"/>
              <a:ext cx="163449" cy="152400"/>
            </a:xfrm>
            <a:custGeom>
              <a:avLst/>
              <a:gdLst>
                <a:gd name="connsiteX0" fmla="*/ 100108 w 163449"/>
                <a:gd name="connsiteY0" fmla="*/ 54293 h 152400"/>
                <a:gd name="connsiteX1" fmla="*/ 81820 w 163449"/>
                <a:gd name="connsiteY1" fmla="*/ 0 h 152400"/>
                <a:gd name="connsiteX2" fmla="*/ 63532 w 163449"/>
                <a:gd name="connsiteY2" fmla="*/ 54293 h 152400"/>
                <a:gd name="connsiteX3" fmla="*/ 57721 w 163449"/>
                <a:gd name="connsiteY3" fmla="*/ 58103 h 152400"/>
                <a:gd name="connsiteX4" fmla="*/ 0 w 163449"/>
                <a:gd name="connsiteY4" fmla="*/ 58103 h 152400"/>
                <a:gd name="connsiteX5" fmla="*/ 47149 w 163449"/>
                <a:gd name="connsiteY5" fmla="*/ 91440 h 152400"/>
                <a:gd name="connsiteX6" fmla="*/ 49054 w 163449"/>
                <a:gd name="connsiteY6" fmla="*/ 98108 h 152400"/>
                <a:gd name="connsiteX7" fmla="*/ 30766 w 163449"/>
                <a:gd name="connsiteY7" fmla="*/ 152400 h 152400"/>
                <a:gd name="connsiteX8" fmla="*/ 77914 w 163449"/>
                <a:gd name="connsiteY8" fmla="*/ 119063 h 152400"/>
                <a:gd name="connsiteX9" fmla="*/ 81725 w 163449"/>
                <a:gd name="connsiteY9" fmla="*/ 118110 h 152400"/>
                <a:gd name="connsiteX10" fmla="*/ 85535 w 163449"/>
                <a:gd name="connsiteY10" fmla="*/ 119063 h 152400"/>
                <a:gd name="connsiteX11" fmla="*/ 132683 w 163449"/>
                <a:gd name="connsiteY11" fmla="*/ 152400 h 152400"/>
                <a:gd name="connsiteX12" fmla="*/ 114395 w 163449"/>
                <a:gd name="connsiteY12" fmla="*/ 98108 h 152400"/>
                <a:gd name="connsiteX13" fmla="*/ 116300 w 163449"/>
                <a:gd name="connsiteY13" fmla="*/ 91440 h 152400"/>
                <a:gd name="connsiteX14" fmla="*/ 163449 w 163449"/>
                <a:gd name="connsiteY14" fmla="*/ 58103 h 152400"/>
                <a:gd name="connsiteX15" fmla="*/ 105728 w 163449"/>
                <a:gd name="connsiteY15" fmla="*/ 58103 h 152400"/>
                <a:gd name="connsiteX16" fmla="*/ 100108 w 163449"/>
                <a:gd name="connsiteY16" fmla="*/ 54293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3449" h="152400">
                  <a:moveTo>
                    <a:pt x="100108" y="54293"/>
                  </a:moveTo>
                  <a:lnTo>
                    <a:pt x="81820" y="0"/>
                  </a:lnTo>
                  <a:lnTo>
                    <a:pt x="63532" y="54293"/>
                  </a:lnTo>
                  <a:cubicBezTo>
                    <a:pt x="62579" y="57150"/>
                    <a:pt x="60674" y="58103"/>
                    <a:pt x="57721" y="58103"/>
                  </a:cubicBezTo>
                  <a:lnTo>
                    <a:pt x="0" y="58103"/>
                  </a:lnTo>
                  <a:lnTo>
                    <a:pt x="47149" y="91440"/>
                  </a:lnTo>
                  <a:cubicBezTo>
                    <a:pt x="49054" y="93345"/>
                    <a:pt x="50006" y="95250"/>
                    <a:pt x="49054" y="98108"/>
                  </a:cubicBezTo>
                  <a:lnTo>
                    <a:pt x="30766" y="152400"/>
                  </a:lnTo>
                  <a:lnTo>
                    <a:pt x="77914" y="119063"/>
                  </a:lnTo>
                  <a:cubicBezTo>
                    <a:pt x="78867" y="118110"/>
                    <a:pt x="79820" y="118110"/>
                    <a:pt x="81725" y="118110"/>
                  </a:cubicBezTo>
                  <a:cubicBezTo>
                    <a:pt x="83629" y="118110"/>
                    <a:pt x="84582" y="118110"/>
                    <a:pt x="85535" y="119063"/>
                  </a:cubicBezTo>
                  <a:lnTo>
                    <a:pt x="132683" y="152400"/>
                  </a:lnTo>
                  <a:lnTo>
                    <a:pt x="114395" y="98108"/>
                  </a:lnTo>
                  <a:cubicBezTo>
                    <a:pt x="113443" y="95250"/>
                    <a:pt x="114395" y="93345"/>
                    <a:pt x="116300" y="91440"/>
                  </a:cubicBezTo>
                  <a:lnTo>
                    <a:pt x="163449" y="58103"/>
                  </a:lnTo>
                  <a:lnTo>
                    <a:pt x="105728" y="58103"/>
                  </a:lnTo>
                  <a:cubicBezTo>
                    <a:pt x="103061" y="59055"/>
                    <a:pt x="100108" y="57150"/>
                    <a:pt x="100108" y="542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3" name="Freeform: Shape 272">
              <a:extLst>
                <a:ext uri="{FF2B5EF4-FFF2-40B4-BE49-F238E27FC236}">
                  <a16:creationId xmlns:a16="http://schemas.microsoft.com/office/drawing/2014/main" id="{E111D2D7-6024-ABED-070A-6C64E63325A2}"/>
                </a:ext>
              </a:extLst>
            </p:cNvPr>
            <p:cNvSpPr/>
            <p:nvPr/>
          </p:nvSpPr>
          <p:spPr>
            <a:xfrm>
              <a:off x="6205823" y="4562474"/>
              <a:ext cx="128399" cy="29527"/>
            </a:xfrm>
            <a:custGeom>
              <a:avLst/>
              <a:gdLst>
                <a:gd name="connsiteX0" fmla="*/ 22098 w 128399"/>
                <a:gd name="connsiteY0" fmla="*/ 29528 h 29527"/>
                <a:gd name="connsiteX1" fmla="*/ 124111 w 128399"/>
                <a:gd name="connsiteY1" fmla="*/ 29528 h 29527"/>
                <a:gd name="connsiteX2" fmla="*/ 127921 w 128399"/>
                <a:gd name="connsiteY2" fmla="*/ 0 h 29527"/>
                <a:gd name="connsiteX3" fmla="*/ 0 w 128399"/>
                <a:gd name="connsiteY3" fmla="*/ 0 h 29527"/>
                <a:gd name="connsiteX4" fmla="*/ 22098 w 128399"/>
                <a:gd name="connsiteY4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399" h="29527">
                  <a:moveTo>
                    <a:pt x="22098" y="29528"/>
                  </a:moveTo>
                  <a:lnTo>
                    <a:pt x="124111" y="29528"/>
                  </a:lnTo>
                  <a:cubicBezTo>
                    <a:pt x="125063" y="24765"/>
                    <a:pt x="129921" y="15240"/>
                    <a:pt x="127921" y="0"/>
                  </a:cubicBezTo>
                  <a:lnTo>
                    <a:pt x="0" y="0"/>
                  </a:lnTo>
                  <a:cubicBezTo>
                    <a:pt x="7620" y="8572"/>
                    <a:pt x="15335" y="18097"/>
                    <a:pt x="22098" y="295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4" name="Freeform: Shape 273">
              <a:extLst>
                <a:ext uri="{FF2B5EF4-FFF2-40B4-BE49-F238E27FC236}">
                  <a16:creationId xmlns:a16="http://schemas.microsoft.com/office/drawing/2014/main" id="{C4C364E2-7B76-115B-3F38-2CCDA25FC1A7}"/>
                </a:ext>
              </a:extLst>
            </p:cNvPr>
            <p:cNvSpPr/>
            <p:nvPr/>
          </p:nvSpPr>
          <p:spPr>
            <a:xfrm>
              <a:off x="6248114" y="4651056"/>
              <a:ext cx="64484" cy="29527"/>
            </a:xfrm>
            <a:custGeom>
              <a:avLst/>
              <a:gdLst>
                <a:gd name="connsiteX0" fmla="*/ 1905 w 64484"/>
                <a:gd name="connsiteY0" fmla="*/ 29528 h 29527"/>
                <a:gd name="connsiteX1" fmla="*/ 55816 w 64484"/>
                <a:gd name="connsiteY1" fmla="*/ 29528 h 29527"/>
                <a:gd name="connsiteX2" fmla="*/ 64484 w 64484"/>
                <a:gd name="connsiteY2" fmla="*/ 0 h 29527"/>
                <a:gd name="connsiteX3" fmla="*/ 0 w 64484"/>
                <a:gd name="connsiteY3" fmla="*/ 0 h 29527"/>
                <a:gd name="connsiteX4" fmla="*/ 1905 w 64484"/>
                <a:gd name="connsiteY4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84" h="29527">
                  <a:moveTo>
                    <a:pt x="1905" y="29528"/>
                  </a:moveTo>
                  <a:lnTo>
                    <a:pt x="55816" y="29528"/>
                  </a:lnTo>
                  <a:lnTo>
                    <a:pt x="64484" y="0"/>
                  </a:lnTo>
                  <a:lnTo>
                    <a:pt x="0" y="0"/>
                  </a:lnTo>
                  <a:cubicBezTo>
                    <a:pt x="1905" y="10478"/>
                    <a:pt x="1905" y="20003"/>
                    <a:pt x="1905" y="295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5" name="Freeform: Shape 274">
              <a:extLst>
                <a:ext uri="{FF2B5EF4-FFF2-40B4-BE49-F238E27FC236}">
                  <a16:creationId xmlns:a16="http://schemas.microsoft.com/office/drawing/2014/main" id="{E16EB4E4-A90B-9738-674C-CC144FB82F2B}"/>
                </a:ext>
              </a:extLst>
            </p:cNvPr>
            <p:cNvSpPr/>
            <p:nvPr/>
          </p:nvSpPr>
          <p:spPr>
            <a:xfrm>
              <a:off x="5925510" y="4520564"/>
              <a:ext cx="312397" cy="309562"/>
            </a:xfrm>
            <a:custGeom>
              <a:avLst/>
              <a:gdLst>
                <a:gd name="connsiteX0" fmla="*/ 156202 w 312397"/>
                <a:gd name="connsiteY0" fmla="*/ 0 h 309562"/>
                <a:gd name="connsiteX1" fmla="*/ 6183 w 312397"/>
                <a:gd name="connsiteY1" fmla="*/ 197167 h 309562"/>
                <a:gd name="connsiteX2" fmla="*/ 156202 w 312397"/>
                <a:gd name="connsiteY2" fmla="*/ 309563 h 309562"/>
                <a:gd name="connsiteX3" fmla="*/ 306220 w 312397"/>
                <a:gd name="connsiteY3" fmla="*/ 197167 h 309562"/>
                <a:gd name="connsiteX4" fmla="*/ 156202 w 312397"/>
                <a:gd name="connsiteY4" fmla="*/ 0 h 309562"/>
                <a:gd name="connsiteX5" fmla="*/ 259071 w 312397"/>
                <a:gd name="connsiteY5" fmla="*/ 126682 h 309562"/>
                <a:gd name="connsiteX6" fmla="*/ 201350 w 312397"/>
                <a:gd name="connsiteY6" fmla="*/ 168592 h 309562"/>
                <a:gd name="connsiteX7" fmla="*/ 223448 w 312397"/>
                <a:gd name="connsiteY7" fmla="*/ 236220 h 309562"/>
                <a:gd name="connsiteX8" fmla="*/ 213828 w 312397"/>
                <a:gd name="connsiteY8" fmla="*/ 242888 h 309562"/>
                <a:gd name="connsiteX9" fmla="*/ 156106 w 312397"/>
                <a:gd name="connsiteY9" fmla="*/ 200978 h 309562"/>
                <a:gd name="connsiteX10" fmla="*/ 98385 w 312397"/>
                <a:gd name="connsiteY10" fmla="*/ 242888 h 309562"/>
                <a:gd name="connsiteX11" fmla="*/ 88765 w 312397"/>
                <a:gd name="connsiteY11" fmla="*/ 236220 h 309562"/>
                <a:gd name="connsiteX12" fmla="*/ 110862 w 312397"/>
                <a:gd name="connsiteY12" fmla="*/ 168592 h 309562"/>
                <a:gd name="connsiteX13" fmla="*/ 53141 w 312397"/>
                <a:gd name="connsiteY13" fmla="*/ 126682 h 309562"/>
                <a:gd name="connsiteX14" fmla="*/ 56951 w 312397"/>
                <a:gd name="connsiteY14" fmla="*/ 116205 h 309562"/>
                <a:gd name="connsiteX15" fmla="*/ 129055 w 312397"/>
                <a:gd name="connsiteY15" fmla="*/ 116205 h 309562"/>
                <a:gd name="connsiteX16" fmla="*/ 151153 w 312397"/>
                <a:gd name="connsiteY16" fmla="*/ 48578 h 309562"/>
                <a:gd name="connsiteX17" fmla="*/ 162678 w 312397"/>
                <a:gd name="connsiteY17" fmla="*/ 48578 h 309562"/>
                <a:gd name="connsiteX18" fmla="*/ 184777 w 312397"/>
                <a:gd name="connsiteY18" fmla="*/ 116205 h 309562"/>
                <a:gd name="connsiteX19" fmla="*/ 256881 w 312397"/>
                <a:gd name="connsiteY19" fmla="*/ 116205 h 309562"/>
                <a:gd name="connsiteX20" fmla="*/ 259071 w 312397"/>
                <a:gd name="connsiteY20" fmla="*/ 126682 h 30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2397" h="309562">
                  <a:moveTo>
                    <a:pt x="156202" y="0"/>
                  </a:moveTo>
                  <a:cubicBezTo>
                    <a:pt x="53236" y="0"/>
                    <a:pt x="-22678" y="98107"/>
                    <a:pt x="6183" y="197167"/>
                  </a:cubicBezTo>
                  <a:cubicBezTo>
                    <a:pt x="25423" y="261938"/>
                    <a:pt x="85050" y="309563"/>
                    <a:pt x="156202" y="309563"/>
                  </a:cubicBezTo>
                  <a:cubicBezTo>
                    <a:pt x="228306" y="309563"/>
                    <a:pt x="288028" y="260985"/>
                    <a:pt x="306220" y="197167"/>
                  </a:cubicBezTo>
                  <a:cubicBezTo>
                    <a:pt x="335081" y="97155"/>
                    <a:pt x="259071" y="0"/>
                    <a:pt x="156202" y="0"/>
                  </a:cubicBezTo>
                  <a:close/>
                  <a:moveTo>
                    <a:pt x="259071" y="126682"/>
                  </a:moveTo>
                  <a:lnTo>
                    <a:pt x="201350" y="168592"/>
                  </a:lnTo>
                  <a:lnTo>
                    <a:pt x="223448" y="236220"/>
                  </a:lnTo>
                  <a:cubicBezTo>
                    <a:pt x="225353" y="241935"/>
                    <a:pt x="218686" y="246697"/>
                    <a:pt x="213828" y="242888"/>
                  </a:cubicBezTo>
                  <a:lnTo>
                    <a:pt x="156106" y="200978"/>
                  </a:lnTo>
                  <a:lnTo>
                    <a:pt x="98385" y="242888"/>
                  </a:lnTo>
                  <a:cubicBezTo>
                    <a:pt x="93622" y="246697"/>
                    <a:pt x="87812" y="241935"/>
                    <a:pt x="88765" y="236220"/>
                  </a:cubicBezTo>
                  <a:lnTo>
                    <a:pt x="110862" y="168592"/>
                  </a:lnTo>
                  <a:lnTo>
                    <a:pt x="53141" y="126682"/>
                  </a:lnTo>
                  <a:cubicBezTo>
                    <a:pt x="48378" y="122872"/>
                    <a:pt x="51236" y="116205"/>
                    <a:pt x="56951" y="116205"/>
                  </a:cubicBezTo>
                  <a:lnTo>
                    <a:pt x="129055" y="116205"/>
                  </a:lnTo>
                  <a:lnTo>
                    <a:pt x="151153" y="48578"/>
                  </a:lnTo>
                  <a:cubicBezTo>
                    <a:pt x="153058" y="42863"/>
                    <a:pt x="160774" y="42863"/>
                    <a:pt x="162678" y="48578"/>
                  </a:cubicBezTo>
                  <a:lnTo>
                    <a:pt x="184777" y="116205"/>
                  </a:lnTo>
                  <a:lnTo>
                    <a:pt x="256881" y="116205"/>
                  </a:lnTo>
                  <a:cubicBezTo>
                    <a:pt x="261929" y="116205"/>
                    <a:pt x="263929" y="123825"/>
                    <a:pt x="259071" y="1266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CE058CD8-365D-6543-3B12-9BB49E3D4D89}"/>
                </a:ext>
              </a:extLst>
            </p:cNvPr>
            <p:cNvSpPr/>
            <p:nvPr/>
          </p:nvSpPr>
          <p:spPr>
            <a:xfrm>
              <a:off x="6244208" y="4692967"/>
              <a:ext cx="54768" cy="23812"/>
            </a:xfrm>
            <a:custGeom>
              <a:avLst/>
              <a:gdLst>
                <a:gd name="connsiteX0" fmla="*/ 0 w 54768"/>
                <a:gd name="connsiteY0" fmla="*/ 23813 h 23812"/>
                <a:gd name="connsiteX1" fmla="*/ 14383 w 54768"/>
                <a:gd name="connsiteY1" fmla="*/ 23813 h 23812"/>
                <a:gd name="connsiteX2" fmla="*/ 54769 w 54768"/>
                <a:gd name="connsiteY2" fmla="*/ 0 h 23812"/>
                <a:gd name="connsiteX3" fmla="*/ 4763 w 54768"/>
                <a:gd name="connsiteY3" fmla="*/ 0 h 23812"/>
                <a:gd name="connsiteX4" fmla="*/ 0 w 54768"/>
                <a:gd name="connsiteY4" fmla="*/ 23813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68" h="23812">
                  <a:moveTo>
                    <a:pt x="0" y="23813"/>
                  </a:moveTo>
                  <a:lnTo>
                    <a:pt x="14383" y="23813"/>
                  </a:lnTo>
                  <a:cubicBezTo>
                    <a:pt x="30766" y="23813"/>
                    <a:pt x="46101" y="14288"/>
                    <a:pt x="54769" y="0"/>
                  </a:cubicBezTo>
                  <a:lnTo>
                    <a:pt x="4763" y="0"/>
                  </a:lnTo>
                  <a:cubicBezTo>
                    <a:pt x="3905" y="8572"/>
                    <a:pt x="1905" y="17145"/>
                    <a:pt x="0" y="23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7" name="Freeform: Shape 276">
              <a:extLst>
                <a:ext uri="{FF2B5EF4-FFF2-40B4-BE49-F238E27FC236}">
                  <a16:creationId xmlns:a16="http://schemas.microsoft.com/office/drawing/2014/main" id="{4B8A239B-0D45-AD64-8D06-D5E47D58B492}"/>
                </a:ext>
              </a:extLst>
            </p:cNvPr>
            <p:cNvSpPr/>
            <p:nvPr/>
          </p:nvSpPr>
          <p:spPr>
            <a:xfrm>
              <a:off x="6201917" y="440721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8" name="Freeform: Shape 277">
              <a:extLst>
                <a:ext uri="{FF2B5EF4-FFF2-40B4-BE49-F238E27FC236}">
                  <a16:creationId xmlns:a16="http://schemas.microsoft.com/office/drawing/2014/main" id="{9B60DE27-78B9-DC56-9F29-84AFCA3C7D68}"/>
                </a:ext>
              </a:extLst>
            </p:cNvPr>
            <p:cNvSpPr/>
            <p:nvPr/>
          </p:nvSpPr>
          <p:spPr>
            <a:xfrm>
              <a:off x="6027800" y="442531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9" name="Freeform: Shape 278">
              <a:extLst>
                <a:ext uri="{FF2B5EF4-FFF2-40B4-BE49-F238E27FC236}">
                  <a16:creationId xmlns:a16="http://schemas.microsoft.com/office/drawing/2014/main" id="{85BB960A-971A-AD80-8C71-17FE3E1309DA}"/>
                </a:ext>
              </a:extLst>
            </p:cNvPr>
            <p:cNvSpPr/>
            <p:nvPr/>
          </p:nvSpPr>
          <p:spPr>
            <a:xfrm>
              <a:off x="5853683" y="440721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id="{DFED72A3-3F74-74E5-619F-D9FECDC7C752}"/>
                </a:ext>
              </a:extLst>
            </p:cNvPr>
            <p:cNvSpPr/>
            <p:nvPr/>
          </p:nvSpPr>
          <p:spPr>
            <a:xfrm>
              <a:off x="6322123" y="476440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8BE4CB4F-91C7-BD59-ADAF-533F1495DB37}"/>
                </a:ext>
              </a:extLst>
            </p:cNvPr>
            <p:cNvSpPr/>
            <p:nvPr/>
          </p:nvSpPr>
          <p:spPr>
            <a:xfrm>
              <a:off x="6232683" y="4853939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E673AD62-47A6-5D47-8BA3-9A848917C476}"/>
                </a:ext>
              </a:extLst>
            </p:cNvPr>
            <p:cNvSpPr/>
            <p:nvPr/>
          </p:nvSpPr>
          <p:spPr>
            <a:xfrm>
              <a:off x="6009513" y="4872037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5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B5FFE29F-80ED-0694-EEE7-9C2E45B97945}"/>
                </a:ext>
              </a:extLst>
            </p:cNvPr>
            <p:cNvSpPr/>
            <p:nvPr/>
          </p:nvSpPr>
          <p:spPr>
            <a:xfrm>
              <a:off x="5823870" y="473487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" name="Graphic 4">
            <a:extLst>
              <a:ext uri="{FF2B5EF4-FFF2-40B4-BE49-F238E27FC236}">
                <a16:creationId xmlns:a16="http://schemas.microsoft.com/office/drawing/2014/main" id="{02ED6F42-B717-79C8-FFBD-40FF0739C0E4}"/>
              </a:ext>
            </a:extLst>
          </p:cNvPr>
          <p:cNvGrpSpPr/>
          <p:nvPr/>
        </p:nvGrpSpPr>
        <p:grpSpPr>
          <a:xfrm>
            <a:off x="2643571" y="1107241"/>
            <a:ext cx="546420" cy="546316"/>
            <a:chOff x="4620482" y="4398644"/>
            <a:chExt cx="499205" cy="499110"/>
          </a:xfrm>
          <a:solidFill>
            <a:srgbClr val="054F58"/>
          </a:solidFill>
        </p:grpSpPr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16588B0E-C81A-4E9E-8B1F-697293DBDD4F}"/>
                </a:ext>
              </a:extLst>
            </p:cNvPr>
            <p:cNvSpPr/>
            <p:nvPr/>
          </p:nvSpPr>
          <p:spPr>
            <a:xfrm>
              <a:off x="5083111" y="4457699"/>
              <a:ext cx="36575" cy="36194"/>
            </a:xfrm>
            <a:custGeom>
              <a:avLst/>
              <a:gdLst>
                <a:gd name="connsiteX0" fmla="*/ 18288 w 36575"/>
                <a:gd name="connsiteY0" fmla="*/ 0 h 36194"/>
                <a:gd name="connsiteX1" fmla="*/ 0 w 36575"/>
                <a:gd name="connsiteY1" fmla="*/ 18097 h 36194"/>
                <a:gd name="connsiteX2" fmla="*/ 18288 w 36575"/>
                <a:gd name="connsiteY2" fmla="*/ 36195 h 36194"/>
                <a:gd name="connsiteX3" fmla="*/ 36576 w 36575"/>
                <a:gd name="connsiteY3" fmla="*/ 18097 h 36194"/>
                <a:gd name="connsiteX4" fmla="*/ 18288 w 36575"/>
                <a:gd name="connsiteY4" fmla="*/ 0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" h="36194">
                  <a:moveTo>
                    <a:pt x="18288" y="0"/>
                  </a:moveTo>
                  <a:cubicBezTo>
                    <a:pt x="8668" y="0"/>
                    <a:pt x="0" y="7620"/>
                    <a:pt x="0" y="18097"/>
                  </a:cubicBezTo>
                  <a:cubicBezTo>
                    <a:pt x="0" y="28575"/>
                    <a:pt x="7715" y="36195"/>
                    <a:pt x="18288" y="36195"/>
                  </a:cubicBezTo>
                  <a:cubicBezTo>
                    <a:pt x="28861" y="36195"/>
                    <a:pt x="36576" y="28575"/>
                    <a:pt x="36576" y="18097"/>
                  </a:cubicBezTo>
                  <a:cubicBezTo>
                    <a:pt x="36576" y="7620"/>
                    <a:pt x="27908" y="0"/>
                    <a:pt x="1828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F24492C2-0D73-28CA-372C-DDE3BE2AF536}"/>
                </a:ext>
              </a:extLst>
            </p:cNvPr>
            <p:cNvSpPr/>
            <p:nvPr/>
          </p:nvSpPr>
          <p:spPr>
            <a:xfrm>
              <a:off x="4716684" y="4838699"/>
              <a:ext cx="59626" cy="59055"/>
            </a:xfrm>
            <a:custGeom>
              <a:avLst/>
              <a:gdLst>
                <a:gd name="connsiteX0" fmla="*/ 29813 w 59626"/>
                <a:gd name="connsiteY0" fmla="*/ 0 h 59055"/>
                <a:gd name="connsiteX1" fmla="*/ 0 w 59626"/>
                <a:gd name="connsiteY1" fmla="*/ 29528 h 59055"/>
                <a:gd name="connsiteX2" fmla="*/ 29813 w 59626"/>
                <a:gd name="connsiteY2" fmla="*/ 59055 h 59055"/>
                <a:gd name="connsiteX3" fmla="*/ 59626 w 59626"/>
                <a:gd name="connsiteY3" fmla="*/ 29528 h 59055"/>
                <a:gd name="connsiteX4" fmla="*/ 29813 w 59626"/>
                <a:gd name="connsiteY4" fmla="*/ 0 h 5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26" h="59055">
                  <a:moveTo>
                    <a:pt x="29813" y="0"/>
                  </a:moveTo>
                  <a:cubicBezTo>
                    <a:pt x="13430" y="0"/>
                    <a:pt x="0" y="13335"/>
                    <a:pt x="0" y="29528"/>
                  </a:cubicBezTo>
                  <a:cubicBezTo>
                    <a:pt x="0" y="45720"/>
                    <a:pt x="13430" y="59055"/>
                    <a:pt x="29813" y="59055"/>
                  </a:cubicBezTo>
                  <a:cubicBezTo>
                    <a:pt x="46196" y="59055"/>
                    <a:pt x="59626" y="45720"/>
                    <a:pt x="59626" y="29528"/>
                  </a:cubicBezTo>
                  <a:cubicBezTo>
                    <a:pt x="59626" y="13335"/>
                    <a:pt x="46101" y="0"/>
                    <a:pt x="2981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E552B2B3-61A9-D870-5DF0-9C9C0C54BD15}"/>
                </a:ext>
              </a:extLst>
            </p:cNvPr>
            <p:cNvSpPr/>
            <p:nvPr/>
          </p:nvSpPr>
          <p:spPr>
            <a:xfrm>
              <a:off x="4939760" y="4499609"/>
              <a:ext cx="77914" cy="148590"/>
            </a:xfrm>
            <a:custGeom>
              <a:avLst/>
              <a:gdLst>
                <a:gd name="connsiteX0" fmla="*/ 23146 w 77914"/>
                <a:gd name="connsiteY0" fmla="*/ 47625 h 148590"/>
                <a:gd name="connsiteX1" fmla="*/ 23146 w 77914"/>
                <a:gd name="connsiteY1" fmla="*/ 148590 h 148590"/>
                <a:gd name="connsiteX2" fmla="*/ 52959 w 77914"/>
                <a:gd name="connsiteY2" fmla="*/ 148590 h 148590"/>
                <a:gd name="connsiteX3" fmla="*/ 52959 w 77914"/>
                <a:gd name="connsiteY3" fmla="*/ 47625 h 148590"/>
                <a:gd name="connsiteX4" fmla="*/ 55817 w 77914"/>
                <a:gd name="connsiteY4" fmla="*/ 42863 h 148590"/>
                <a:gd name="connsiteX5" fmla="*/ 77914 w 77914"/>
                <a:gd name="connsiteY5" fmla="*/ 26670 h 148590"/>
                <a:gd name="connsiteX6" fmla="*/ 77914 w 77914"/>
                <a:gd name="connsiteY6" fmla="*/ 0 h 148590"/>
                <a:gd name="connsiteX7" fmla="*/ 0 w 77914"/>
                <a:gd name="connsiteY7" fmla="*/ 0 h 148590"/>
                <a:gd name="connsiteX8" fmla="*/ 0 w 77914"/>
                <a:gd name="connsiteY8" fmla="*/ 26670 h 148590"/>
                <a:gd name="connsiteX9" fmla="*/ 22098 w 77914"/>
                <a:gd name="connsiteY9" fmla="*/ 42863 h 148590"/>
                <a:gd name="connsiteX10" fmla="*/ 23146 w 77914"/>
                <a:gd name="connsiteY10" fmla="*/ 47625 h 148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914" h="148590">
                  <a:moveTo>
                    <a:pt x="23146" y="47625"/>
                  </a:moveTo>
                  <a:lnTo>
                    <a:pt x="23146" y="148590"/>
                  </a:lnTo>
                  <a:lnTo>
                    <a:pt x="52959" y="148590"/>
                  </a:lnTo>
                  <a:lnTo>
                    <a:pt x="52959" y="47625"/>
                  </a:lnTo>
                  <a:cubicBezTo>
                    <a:pt x="52959" y="45720"/>
                    <a:pt x="53912" y="43815"/>
                    <a:pt x="55817" y="42863"/>
                  </a:cubicBezTo>
                  <a:lnTo>
                    <a:pt x="77914" y="26670"/>
                  </a:lnTo>
                  <a:lnTo>
                    <a:pt x="77914" y="0"/>
                  </a:lnTo>
                  <a:lnTo>
                    <a:pt x="0" y="0"/>
                  </a:lnTo>
                  <a:lnTo>
                    <a:pt x="0" y="26670"/>
                  </a:lnTo>
                  <a:lnTo>
                    <a:pt x="22098" y="42863"/>
                  </a:lnTo>
                  <a:cubicBezTo>
                    <a:pt x="22193" y="43815"/>
                    <a:pt x="23146" y="45720"/>
                    <a:pt x="23146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363C4E3F-14FF-A762-9F51-73EDB878AA84}"/>
                </a:ext>
              </a:extLst>
            </p:cNvPr>
            <p:cNvSpPr/>
            <p:nvPr/>
          </p:nvSpPr>
          <p:spPr>
            <a:xfrm>
              <a:off x="4728305" y="4451031"/>
              <a:ext cx="66389" cy="197167"/>
            </a:xfrm>
            <a:custGeom>
              <a:avLst/>
              <a:gdLst>
                <a:gd name="connsiteX0" fmla="*/ 18193 w 66389"/>
                <a:gd name="connsiteY0" fmla="*/ 78105 h 197167"/>
                <a:gd name="connsiteX1" fmla="*/ 24003 w 66389"/>
                <a:gd name="connsiteY1" fmla="*/ 72390 h 197167"/>
                <a:gd name="connsiteX2" fmla="*/ 29813 w 66389"/>
                <a:gd name="connsiteY2" fmla="*/ 78105 h 197167"/>
                <a:gd name="connsiteX3" fmla="*/ 29813 w 66389"/>
                <a:gd name="connsiteY3" fmla="*/ 197168 h 197167"/>
                <a:gd name="connsiteX4" fmla="*/ 66389 w 66389"/>
                <a:gd name="connsiteY4" fmla="*/ 197168 h 197167"/>
                <a:gd name="connsiteX5" fmla="*/ 66389 w 66389"/>
                <a:gd name="connsiteY5" fmla="*/ 136208 h 197167"/>
                <a:gd name="connsiteX6" fmla="*/ 0 w 66389"/>
                <a:gd name="connsiteY6" fmla="*/ 0 h 197167"/>
                <a:gd name="connsiteX7" fmla="*/ 0 w 66389"/>
                <a:gd name="connsiteY7" fmla="*/ 196215 h 197167"/>
                <a:gd name="connsiteX8" fmla="*/ 18288 w 66389"/>
                <a:gd name="connsiteY8" fmla="*/ 196215 h 197167"/>
                <a:gd name="connsiteX9" fmla="*/ 18288 w 66389"/>
                <a:gd name="connsiteY9" fmla="*/ 78105 h 197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389" h="197167">
                  <a:moveTo>
                    <a:pt x="18193" y="78105"/>
                  </a:moveTo>
                  <a:cubicBezTo>
                    <a:pt x="18193" y="75248"/>
                    <a:pt x="21050" y="72390"/>
                    <a:pt x="24003" y="72390"/>
                  </a:cubicBezTo>
                  <a:cubicBezTo>
                    <a:pt x="26860" y="72390"/>
                    <a:pt x="29813" y="75248"/>
                    <a:pt x="29813" y="78105"/>
                  </a:cubicBezTo>
                  <a:lnTo>
                    <a:pt x="29813" y="197168"/>
                  </a:lnTo>
                  <a:lnTo>
                    <a:pt x="66389" y="197168"/>
                  </a:lnTo>
                  <a:lnTo>
                    <a:pt x="66389" y="136208"/>
                  </a:lnTo>
                  <a:cubicBezTo>
                    <a:pt x="66389" y="82868"/>
                    <a:pt x="42386" y="33338"/>
                    <a:pt x="0" y="0"/>
                  </a:cubicBezTo>
                  <a:lnTo>
                    <a:pt x="0" y="196215"/>
                  </a:lnTo>
                  <a:lnTo>
                    <a:pt x="18288" y="196215"/>
                  </a:lnTo>
                  <a:lnTo>
                    <a:pt x="18288" y="781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01DEACB8-27CB-A2BC-D4C8-32E7387D3C28}"/>
                </a:ext>
              </a:extLst>
            </p:cNvPr>
            <p:cNvSpPr/>
            <p:nvPr/>
          </p:nvSpPr>
          <p:spPr>
            <a:xfrm>
              <a:off x="4698396" y="4701539"/>
              <a:ext cx="42291" cy="41909"/>
            </a:xfrm>
            <a:custGeom>
              <a:avLst/>
              <a:gdLst>
                <a:gd name="connsiteX0" fmla="*/ 21146 w 42291"/>
                <a:gd name="connsiteY0" fmla="*/ 0 h 41909"/>
                <a:gd name="connsiteX1" fmla="*/ 0 w 42291"/>
                <a:gd name="connsiteY1" fmla="*/ 20955 h 41909"/>
                <a:gd name="connsiteX2" fmla="*/ 21146 w 42291"/>
                <a:gd name="connsiteY2" fmla="*/ 41910 h 41909"/>
                <a:gd name="connsiteX3" fmla="*/ 42291 w 42291"/>
                <a:gd name="connsiteY3" fmla="*/ 20955 h 41909"/>
                <a:gd name="connsiteX4" fmla="*/ 21146 w 42291"/>
                <a:gd name="connsiteY4" fmla="*/ 0 h 41909"/>
                <a:gd name="connsiteX5" fmla="*/ 21146 w 42291"/>
                <a:gd name="connsiteY5" fmla="*/ 30480 h 41909"/>
                <a:gd name="connsiteX6" fmla="*/ 12478 w 42291"/>
                <a:gd name="connsiteY6" fmla="*/ 21907 h 41909"/>
                <a:gd name="connsiteX7" fmla="*/ 21146 w 42291"/>
                <a:gd name="connsiteY7" fmla="*/ 13335 h 41909"/>
                <a:gd name="connsiteX8" fmla="*/ 29813 w 42291"/>
                <a:gd name="connsiteY8" fmla="*/ 21907 h 41909"/>
                <a:gd name="connsiteX9" fmla="*/ 21146 w 42291"/>
                <a:gd name="connsiteY9" fmla="*/ 30480 h 41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291" h="41909">
                  <a:moveTo>
                    <a:pt x="21146" y="0"/>
                  </a:moveTo>
                  <a:cubicBezTo>
                    <a:pt x="9620" y="0"/>
                    <a:pt x="0" y="9525"/>
                    <a:pt x="0" y="20955"/>
                  </a:cubicBezTo>
                  <a:cubicBezTo>
                    <a:pt x="0" y="32385"/>
                    <a:pt x="9620" y="41910"/>
                    <a:pt x="21146" y="41910"/>
                  </a:cubicBezTo>
                  <a:cubicBezTo>
                    <a:pt x="32671" y="41910"/>
                    <a:pt x="42291" y="32385"/>
                    <a:pt x="42291" y="20955"/>
                  </a:cubicBezTo>
                  <a:cubicBezTo>
                    <a:pt x="42291" y="9525"/>
                    <a:pt x="32671" y="0"/>
                    <a:pt x="21146" y="0"/>
                  </a:cubicBezTo>
                  <a:close/>
                  <a:moveTo>
                    <a:pt x="21146" y="30480"/>
                  </a:moveTo>
                  <a:cubicBezTo>
                    <a:pt x="16288" y="30480"/>
                    <a:pt x="12478" y="26670"/>
                    <a:pt x="12478" y="21907"/>
                  </a:cubicBezTo>
                  <a:cubicBezTo>
                    <a:pt x="12478" y="17145"/>
                    <a:pt x="16288" y="13335"/>
                    <a:pt x="21146" y="13335"/>
                  </a:cubicBezTo>
                  <a:cubicBezTo>
                    <a:pt x="25908" y="13335"/>
                    <a:pt x="29813" y="17145"/>
                    <a:pt x="29813" y="21907"/>
                  </a:cubicBezTo>
                  <a:cubicBezTo>
                    <a:pt x="29813" y="26670"/>
                    <a:pt x="25908" y="30480"/>
                    <a:pt x="21146" y="304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4C34383B-B95C-7008-5D3D-2D79AB7C13EE}"/>
                </a:ext>
              </a:extLst>
            </p:cNvPr>
            <p:cNvSpPr/>
            <p:nvPr/>
          </p:nvSpPr>
          <p:spPr>
            <a:xfrm>
              <a:off x="5065871" y="485108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2FBA80F3-883F-7552-3671-36ABC06D0D47}"/>
                </a:ext>
              </a:extLst>
            </p:cNvPr>
            <p:cNvSpPr/>
            <p:nvPr/>
          </p:nvSpPr>
          <p:spPr>
            <a:xfrm>
              <a:off x="5095684" y="4571046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712312F1-1289-B337-3127-A3359B9E24C6}"/>
                </a:ext>
              </a:extLst>
            </p:cNvPr>
            <p:cNvSpPr/>
            <p:nvPr/>
          </p:nvSpPr>
          <p:spPr>
            <a:xfrm>
              <a:off x="4975383" y="439864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EA73EDB7-BE94-7C02-AE75-FC9F0ACA3A46}"/>
                </a:ext>
              </a:extLst>
            </p:cNvPr>
            <p:cNvSpPr/>
            <p:nvPr/>
          </p:nvSpPr>
          <p:spPr>
            <a:xfrm>
              <a:off x="4849367" y="4869179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ED86E4C8-C66B-0156-536B-722497C0CFAA}"/>
                </a:ext>
              </a:extLst>
            </p:cNvPr>
            <p:cNvSpPr/>
            <p:nvPr/>
          </p:nvSpPr>
          <p:spPr>
            <a:xfrm>
              <a:off x="4620482" y="452913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9" name="Freeform: Shape 258">
              <a:extLst>
                <a:ext uri="{FF2B5EF4-FFF2-40B4-BE49-F238E27FC236}">
                  <a16:creationId xmlns:a16="http://schemas.microsoft.com/office/drawing/2014/main" id="{8EB3AA20-0E74-CBE0-C90F-64AF58D07BA0}"/>
                </a:ext>
              </a:extLst>
            </p:cNvPr>
            <p:cNvSpPr/>
            <p:nvPr/>
          </p:nvSpPr>
          <p:spPr>
            <a:xfrm>
              <a:off x="4626197" y="484536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8F986F09-85EA-6BFD-E240-EDDEB09BA51A}"/>
                </a:ext>
              </a:extLst>
            </p:cNvPr>
            <p:cNvSpPr/>
            <p:nvPr/>
          </p:nvSpPr>
          <p:spPr>
            <a:xfrm>
              <a:off x="4831079" y="4488179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42DA8F7E-CBE0-8BFF-C558-461FF8F0D681}"/>
                </a:ext>
              </a:extLst>
            </p:cNvPr>
            <p:cNvSpPr/>
            <p:nvPr/>
          </p:nvSpPr>
          <p:spPr>
            <a:xfrm>
              <a:off x="4656010" y="4660581"/>
              <a:ext cx="457961" cy="125730"/>
            </a:xfrm>
            <a:custGeom>
              <a:avLst/>
              <a:gdLst>
                <a:gd name="connsiteX0" fmla="*/ 394430 w 457961"/>
                <a:gd name="connsiteY0" fmla="*/ 0 h 125730"/>
                <a:gd name="connsiteX1" fmla="*/ 63532 w 457961"/>
                <a:gd name="connsiteY1" fmla="*/ 0 h 125730"/>
                <a:gd name="connsiteX2" fmla="*/ 0 w 457961"/>
                <a:gd name="connsiteY2" fmla="*/ 62865 h 125730"/>
                <a:gd name="connsiteX3" fmla="*/ 63532 w 457961"/>
                <a:gd name="connsiteY3" fmla="*/ 125730 h 125730"/>
                <a:gd name="connsiteX4" fmla="*/ 186690 w 457961"/>
                <a:gd name="connsiteY4" fmla="*/ 125730 h 125730"/>
                <a:gd name="connsiteX5" fmla="*/ 186690 w 457961"/>
                <a:gd name="connsiteY5" fmla="*/ 113348 h 125730"/>
                <a:gd name="connsiteX6" fmla="*/ 174212 w 457961"/>
                <a:gd name="connsiteY6" fmla="*/ 113348 h 125730"/>
                <a:gd name="connsiteX7" fmla="*/ 155924 w 457961"/>
                <a:gd name="connsiteY7" fmla="*/ 95250 h 125730"/>
                <a:gd name="connsiteX8" fmla="*/ 174212 w 457961"/>
                <a:gd name="connsiteY8" fmla="*/ 77153 h 125730"/>
                <a:gd name="connsiteX9" fmla="*/ 379095 w 457961"/>
                <a:gd name="connsiteY9" fmla="*/ 77153 h 125730"/>
                <a:gd name="connsiteX10" fmla="*/ 397383 w 457961"/>
                <a:gd name="connsiteY10" fmla="*/ 95250 h 125730"/>
                <a:gd name="connsiteX11" fmla="*/ 379095 w 457961"/>
                <a:gd name="connsiteY11" fmla="*/ 113348 h 125730"/>
                <a:gd name="connsiteX12" fmla="*/ 373285 w 457961"/>
                <a:gd name="connsiteY12" fmla="*/ 113348 h 125730"/>
                <a:gd name="connsiteX13" fmla="*/ 373285 w 457961"/>
                <a:gd name="connsiteY13" fmla="*/ 125730 h 125730"/>
                <a:gd name="connsiteX14" fmla="*/ 394430 w 457961"/>
                <a:gd name="connsiteY14" fmla="*/ 125730 h 125730"/>
                <a:gd name="connsiteX15" fmla="*/ 457962 w 457961"/>
                <a:gd name="connsiteY15" fmla="*/ 62865 h 125730"/>
                <a:gd name="connsiteX16" fmla="*/ 394430 w 457961"/>
                <a:gd name="connsiteY16" fmla="*/ 0 h 125730"/>
                <a:gd name="connsiteX17" fmla="*/ 63532 w 457961"/>
                <a:gd name="connsiteY17" fmla="*/ 95250 h 125730"/>
                <a:gd name="connsiteX18" fmla="*/ 30861 w 457961"/>
                <a:gd name="connsiteY18" fmla="*/ 62865 h 125730"/>
                <a:gd name="connsiteX19" fmla="*/ 63532 w 457961"/>
                <a:gd name="connsiteY19" fmla="*/ 30480 h 125730"/>
                <a:gd name="connsiteX20" fmla="*/ 96202 w 457961"/>
                <a:gd name="connsiteY20" fmla="*/ 62865 h 125730"/>
                <a:gd name="connsiteX21" fmla="*/ 63532 w 457961"/>
                <a:gd name="connsiteY21" fmla="*/ 95250 h 125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57961" h="125730">
                  <a:moveTo>
                    <a:pt x="394430" y="0"/>
                  </a:moveTo>
                  <a:cubicBezTo>
                    <a:pt x="378047" y="0"/>
                    <a:pt x="79915" y="0"/>
                    <a:pt x="63532" y="0"/>
                  </a:cubicBezTo>
                  <a:cubicBezTo>
                    <a:pt x="28861" y="0"/>
                    <a:pt x="0" y="27623"/>
                    <a:pt x="0" y="62865"/>
                  </a:cubicBezTo>
                  <a:cubicBezTo>
                    <a:pt x="0" y="98108"/>
                    <a:pt x="27908" y="125730"/>
                    <a:pt x="63532" y="125730"/>
                  </a:cubicBezTo>
                  <a:lnTo>
                    <a:pt x="186690" y="125730"/>
                  </a:lnTo>
                  <a:lnTo>
                    <a:pt x="186690" y="113348"/>
                  </a:lnTo>
                  <a:lnTo>
                    <a:pt x="174212" y="113348"/>
                  </a:lnTo>
                  <a:cubicBezTo>
                    <a:pt x="164592" y="113348"/>
                    <a:pt x="155924" y="105728"/>
                    <a:pt x="155924" y="95250"/>
                  </a:cubicBezTo>
                  <a:cubicBezTo>
                    <a:pt x="155924" y="84773"/>
                    <a:pt x="163639" y="77153"/>
                    <a:pt x="174212" y="77153"/>
                  </a:cubicBezTo>
                  <a:lnTo>
                    <a:pt x="379095" y="77153"/>
                  </a:lnTo>
                  <a:cubicBezTo>
                    <a:pt x="388715" y="77153"/>
                    <a:pt x="397383" y="84773"/>
                    <a:pt x="397383" y="95250"/>
                  </a:cubicBezTo>
                  <a:cubicBezTo>
                    <a:pt x="397383" y="105728"/>
                    <a:pt x="389668" y="113348"/>
                    <a:pt x="379095" y="113348"/>
                  </a:cubicBezTo>
                  <a:lnTo>
                    <a:pt x="373285" y="113348"/>
                  </a:lnTo>
                  <a:lnTo>
                    <a:pt x="373285" y="125730"/>
                  </a:lnTo>
                  <a:lnTo>
                    <a:pt x="394430" y="125730"/>
                  </a:lnTo>
                  <a:cubicBezTo>
                    <a:pt x="429101" y="125730"/>
                    <a:pt x="457962" y="98108"/>
                    <a:pt x="457962" y="62865"/>
                  </a:cubicBezTo>
                  <a:cubicBezTo>
                    <a:pt x="457962" y="27623"/>
                    <a:pt x="429101" y="0"/>
                    <a:pt x="394430" y="0"/>
                  </a:cubicBezTo>
                  <a:close/>
                  <a:moveTo>
                    <a:pt x="63532" y="95250"/>
                  </a:moveTo>
                  <a:cubicBezTo>
                    <a:pt x="45244" y="95250"/>
                    <a:pt x="30861" y="80963"/>
                    <a:pt x="30861" y="62865"/>
                  </a:cubicBezTo>
                  <a:cubicBezTo>
                    <a:pt x="30861" y="44768"/>
                    <a:pt x="45339" y="30480"/>
                    <a:pt x="63532" y="30480"/>
                  </a:cubicBezTo>
                  <a:cubicBezTo>
                    <a:pt x="81820" y="30480"/>
                    <a:pt x="96202" y="44768"/>
                    <a:pt x="96202" y="62865"/>
                  </a:cubicBezTo>
                  <a:cubicBezTo>
                    <a:pt x="96202" y="80963"/>
                    <a:pt x="81820" y="95250"/>
                    <a:pt x="63532" y="95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4C1F6723-CD82-7904-FDB8-FE93DAEC629A}"/>
                </a:ext>
              </a:extLst>
            </p:cNvPr>
            <p:cNvSpPr/>
            <p:nvPr/>
          </p:nvSpPr>
          <p:spPr>
            <a:xfrm>
              <a:off x="4824317" y="4750117"/>
              <a:ext cx="216503" cy="77152"/>
            </a:xfrm>
            <a:custGeom>
              <a:avLst/>
              <a:gdLst>
                <a:gd name="connsiteX0" fmla="*/ 216503 w 216503"/>
                <a:gd name="connsiteY0" fmla="*/ 5715 h 77152"/>
                <a:gd name="connsiteX1" fmla="*/ 210693 w 216503"/>
                <a:gd name="connsiteY1" fmla="*/ 0 h 77152"/>
                <a:gd name="connsiteX2" fmla="*/ 5810 w 216503"/>
                <a:gd name="connsiteY2" fmla="*/ 0 h 77152"/>
                <a:gd name="connsiteX3" fmla="*/ 0 w 216503"/>
                <a:gd name="connsiteY3" fmla="*/ 5715 h 77152"/>
                <a:gd name="connsiteX4" fmla="*/ 5810 w 216503"/>
                <a:gd name="connsiteY4" fmla="*/ 11430 h 77152"/>
                <a:gd name="connsiteX5" fmla="*/ 29813 w 216503"/>
                <a:gd name="connsiteY5" fmla="*/ 11430 h 77152"/>
                <a:gd name="connsiteX6" fmla="*/ 29813 w 216503"/>
                <a:gd name="connsiteY6" fmla="*/ 71438 h 77152"/>
                <a:gd name="connsiteX7" fmla="*/ 35623 w 216503"/>
                <a:gd name="connsiteY7" fmla="*/ 77152 h 77152"/>
                <a:gd name="connsiteX8" fmla="*/ 41434 w 216503"/>
                <a:gd name="connsiteY8" fmla="*/ 71438 h 77152"/>
                <a:gd name="connsiteX9" fmla="*/ 41434 w 216503"/>
                <a:gd name="connsiteY9" fmla="*/ 11430 h 77152"/>
                <a:gd name="connsiteX10" fmla="*/ 59722 w 216503"/>
                <a:gd name="connsiteY10" fmla="*/ 11430 h 77152"/>
                <a:gd name="connsiteX11" fmla="*/ 59722 w 216503"/>
                <a:gd name="connsiteY11" fmla="*/ 71438 h 77152"/>
                <a:gd name="connsiteX12" fmla="*/ 65532 w 216503"/>
                <a:gd name="connsiteY12" fmla="*/ 77152 h 77152"/>
                <a:gd name="connsiteX13" fmla="*/ 71342 w 216503"/>
                <a:gd name="connsiteY13" fmla="*/ 71438 h 77152"/>
                <a:gd name="connsiteX14" fmla="*/ 71342 w 216503"/>
                <a:gd name="connsiteY14" fmla="*/ 11430 h 77152"/>
                <a:gd name="connsiteX15" fmla="*/ 89630 w 216503"/>
                <a:gd name="connsiteY15" fmla="*/ 11430 h 77152"/>
                <a:gd name="connsiteX16" fmla="*/ 89630 w 216503"/>
                <a:gd name="connsiteY16" fmla="*/ 71438 h 77152"/>
                <a:gd name="connsiteX17" fmla="*/ 95440 w 216503"/>
                <a:gd name="connsiteY17" fmla="*/ 77152 h 77152"/>
                <a:gd name="connsiteX18" fmla="*/ 101251 w 216503"/>
                <a:gd name="connsiteY18" fmla="*/ 71438 h 77152"/>
                <a:gd name="connsiteX19" fmla="*/ 101251 w 216503"/>
                <a:gd name="connsiteY19" fmla="*/ 11430 h 77152"/>
                <a:gd name="connsiteX20" fmla="*/ 119539 w 216503"/>
                <a:gd name="connsiteY20" fmla="*/ 11430 h 77152"/>
                <a:gd name="connsiteX21" fmla="*/ 119539 w 216503"/>
                <a:gd name="connsiteY21" fmla="*/ 71438 h 77152"/>
                <a:gd name="connsiteX22" fmla="*/ 125349 w 216503"/>
                <a:gd name="connsiteY22" fmla="*/ 77152 h 77152"/>
                <a:gd name="connsiteX23" fmla="*/ 131159 w 216503"/>
                <a:gd name="connsiteY23" fmla="*/ 71438 h 77152"/>
                <a:gd name="connsiteX24" fmla="*/ 131159 w 216503"/>
                <a:gd name="connsiteY24" fmla="*/ 11430 h 77152"/>
                <a:gd name="connsiteX25" fmla="*/ 149447 w 216503"/>
                <a:gd name="connsiteY25" fmla="*/ 11430 h 77152"/>
                <a:gd name="connsiteX26" fmla="*/ 149447 w 216503"/>
                <a:gd name="connsiteY26" fmla="*/ 71438 h 77152"/>
                <a:gd name="connsiteX27" fmla="*/ 155257 w 216503"/>
                <a:gd name="connsiteY27" fmla="*/ 77152 h 77152"/>
                <a:gd name="connsiteX28" fmla="*/ 161068 w 216503"/>
                <a:gd name="connsiteY28" fmla="*/ 71438 h 77152"/>
                <a:gd name="connsiteX29" fmla="*/ 161068 w 216503"/>
                <a:gd name="connsiteY29" fmla="*/ 11430 h 77152"/>
                <a:gd name="connsiteX30" fmla="*/ 179356 w 216503"/>
                <a:gd name="connsiteY30" fmla="*/ 11430 h 77152"/>
                <a:gd name="connsiteX31" fmla="*/ 179356 w 216503"/>
                <a:gd name="connsiteY31" fmla="*/ 71438 h 77152"/>
                <a:gd name="connsiteX32" fmla="*/ 185166 w 216503"/>
                <a:gd name="connsiteY32" fmla="*/ 77152 h 77152"/>
                <a:gd name="connsiteX33" fmla="*/ 190976 w 216503"/>
                <a:gd name="connsiteY33" fmla="*/ 71438 h 77152"/>
                <a:gd name="connsiteX34" fmla="*/ 190976 w 216503"/>
                <a:gd name="connsiteY34" fmla="*/ 11430 h 77152"/>
                <a:gd name="connsiteX35" fmla="*/ 209264 w 216503"/>
                <a:gd name="connsiteY35" fmla="*/ 11430 h 77152"/>
                <a:gd name="connsiteX36" fmla="*/ 216503 w 216503"/>
                <a:gd name="connsiteY36" fmla="*/ 5715 h 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16503" h="77152">
                  <a:moveTo>
                    <a:pt x="216503" y="5715"/>
                  </a:moveTo>
                  <a:cubicBezTo>
                    <a:pt x="216503" y="2857"/>
                    <a:pt x="213646" y="0"/>
                    <a:pt x="210693" y="0"/>
                  </a:cubicBezTo>
                  <a:lnTo>
                    <a:pt x="5810" y="0"/>
                  </a:lnTo>
                  <a:cubicBezTo>
                    <a:pt x="2953" y="0"/>
                    <a:pt x="0" y="2857"/>
                    <a:pt x="0" y="5715"/>
                  </a:cubicBezTo>
                  <a:cubicBezTo>
                    <a:pt x="0" y="8572"/>
                    <a:pt x="2857" y="11430"/>
                    <a:pt x="5810" y="11430"/>
                  </a:cubicBezTo>
                  <a:lnTo>
                    <a:pt x="29813" y="11430"/>
                  </a:lnTo>
                  <a:lnTo>
                    <a:pt x="29813" y="71438"/>
                  </a:lnTo>
                  <a:cubicBezTo>
                    <a:pt x="29813" y="74295"/>
                    <a:pt x="32671" y="77152"/>
                    <a:pt x="35623" y="77152"/>
                  </a:cubicBezTo>
                  <a:cubicBezTo>
                    <a:pt x="38481" y="77152"/>
                    <a:pt x="41434" y="74295"/>
                    <a:pt x="41434" y="71438"/>
                  </a:cubicBezTo>
                  <a:lnTo>
                    <a:pt x="41434" y="11430"/>
                  </a:lnTo>
                  <a:lnTo>
                    <a:pt x="59722" y="11430"/>
                  </a:lnTo>
                  <a:lnTo>
                    <a:pt x="59722" y="71438"/>
                  </a:lnTo>
                  <a:cubicBezTo>
                    <a:pt x="59722" y="74295"/>
                    <a:pt x="62579" y="77152"/>
                    <a:pt x="65532" y="77152"/>
                  </a:cubicBezTo>
                  <a:cubicBezTo>
                    <a:pt x="68389" y="77152"/>
                    <a:pt x="71342" y="74295"/>
                    <a:pt x="71342" y="71438"/>
                  </a:cubicBezTo>
                  <a:lnTo>
                    <a:pt x="71342" y="11430"/>
                  </a:lnTo>
                  <a:lnTo>
                    <a:pt x="89630" y="11430"/>
                  </a:lnTo>
                  <a:lnTo>
                    <a:pt x="89630" y="71438"/>
                  </a:lnTo>
                  <a:cubicBezTo>
                    <a:pt x="89630" y="74295"/>
                    <a:pt x="92488" y="77152"/>
                    <a:pt x="95440" y="77152"/>
                  </a:cubicBezTo>
                  <a:cubicBezTo>
                    <a:pt x="98298" y="77152"/>
                    <a:pt x="101251" y="74295"/>
                    <a:pt x="101251" y="71438"/>
                  </a:cubicBezTo>
                  <a:lnTo>
                    <a:pt x="101251" y="11430"/>
                  </a:lnTo>
                  <a:lnTo>
                    <a:pt x="119539" y="11430"/>
                  </a:lnTo>
                  <a:lnTo>
                    <a:pt x="119539" y="71438"/>
                  </a:lnTo>
                  <a:cubicBezTo>
                    <a:pt x="119539" y="74295"/>
                    <a:pt x="122396" y="77152"/>
                    <a:pt x="125349" y="77152"/>
                  </a:cubicBezTo>
                  <a:cubicBezTo>
                    <a:pt x="128206" y="77152"/>
                    <a:pt x="131159" y="74295"/>
                    <a:pt x="131159" y="71438"/>
                  </a:cubicBezTo>
                  <a:lnTo>
                    <a:pt x="131159" y="11430"/>
                  </a:lnTo>
                  <a:lnTo>
                    <a:pt x="149447" y="11430"/>
                  </a:lnTo>
                  <a:lnTo>
                    <a:pt x="149447" y="71438"/>
                  </a:lnTo>
                  <a:cubicBezTo>
                    <a:pt x="149447" y="74295"/>
                    <a:pt x="152305" y="77152"/>
                    <a:pt x="155257" y="77152"/>
                  </a:cubicBezTo>
                  <a:cubicBezTo>
                    <a:pt x="158115" y="77152"/>
                    <a:pt x="161068" y="74295"/>
                    <a:pt x="161068" y="71438"/>
                  </a:cubicBezTo>
                  <a:lnTo>
                    <a:pt x="161068" y="11430"/>
                  </a:lnTo>
                  <a:lnTo>
                    <a:pt x="179356" y="11430"/>
                  </a:lnTo>
                  <a:lnTo>
                    <a:pt x="179356" y="71438"/>
                  </a:lnTo>
                  <a:cubicBezTo>
                    <a:pt x="179356" y="74295"/>
                    <a:pt x="182213" y="77152"/>
                    <a:pt x="185166" y="77152"/>
                  </a:cubicBezTo>
                  <a:cubicBezTo>
                    <a:pt x="188023" y="77152"/>
                    <a:pt x="190976" y="74295"/>
                    <a:pt x="190976" y="71438"/>
                  </a:cubicBezTo>
                  <a:lnTo>
                    <a:pt x="190976" y="11430"/>
                  </a:lnTo>
                  <a:lnTo>
                    <a:pt x="209264" y="11430"/>
                  </a:lnTo>
                  <a:cubicBezTo>
                    <a:pt x="213646" y="11430"/>
                    <a:pt x="216503" y="8572"/>
                    <a:pt x="216503" y="57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" name="Graphic 4">
            <a:extLst>
              <a:ext uri="{FF2B5EF4-FFF2-40B4-BE49-F238E27FC236}">
                <a16:creationId xmlns:a16="http://schemas.microsoft.com/office/drawing/2014/main" id="{4C849F02-3F92-D3F4-E6DB-9A18D33B52BA}"/>
              </a:ext>
            </a:extLst>
          </p:cNvPr>
          <p:cNvGrpSpPr/>
          <p:nvPr/>
        </p:nvGrpSpPr>
        <p:grpSpPr>
          <a:xfrm>
            <a:off x="1313646" y="1080655"/>
            <a:ext cx="551737" cy="598966"/>
            <a:chOff x="3405473" y="4374355"/>
            <a:chExt cx="504062" cy="547211"/>
          </a:xfrm>
          <a:solidFill>
            <a:srgbClr val="054F58"/>
          </a:solidFill>
        </p:grpSpPr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A4C92F5B-7CEF-1431-A72A-48A9A659B283}"/>
                </a:ext>
              </a:extLst>
            </p:cNvPr>
            <p:cNvSpPr/>
            <p:nvPr/>
          </p:nvSpPr>
          <p:spPr>
            <a:xfrm>
              <a:off x="3410235" y="4820602"/>
              <a:ext cx="73151" cy="72390"/>
            </a:xfrm>
            <a:custGeom>
              <a:avLst/>
              <a:gdLst>
                <a:gd name="connsiteX0" fmla="*/ 36576 w 73151"/>
                <a:gd name="connsiteY0" fmla="*/ 0 h 72390"/>
                <a:gd name="connsiteX1" fmla="*/ 0 w 73151"/>
                <a:gd name="connsiteY1" fmla="*/ 36195 h 72390"/>
                <a:gd name="connsiteX2" fmla="*/ 36576 w 73151"/>
                <a:gd name="connsiteY2" fmla="*/ 72390 h 72390"/>
                <a:gd name="connsiteX3" fmla="*/ 73152 w 73151"/>
                <a:gd name="connsiteY3" fmla="*/ 36195 h 72390"/>
                <a:gd name="connsiteX4" fmla="*/ 36576 w 73151"/>
                <a:gd name="connsiteY4" fmla="*/ 0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1" h="72390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7"/>
                    <a:pt x="16383" y="72390"/>
                    <a:pt x="36576" y="72390"/>
                  </a:cubicBezTo>
                  <a:cubicBezTo>
                    <a:pt x="56769" y="72390"/>
                    <a:pt x="73152" y="56197"/>
                    <a:pt x="73152" y="36195"/>
                  </a:cubicBezTo>
                  <a:cubicBezTo>
                    <a:pt x="73152" y="16192"/>
                    <a:pt x="56864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C996BA6B-A9B1-8C6B-EEDB-FB0D2CD670E9}"/>
                </a:ext>
              </a:extLst>
            </p:cNvPr>
            <p:cNvSpPr/>
            <p:nvPr/>
          </p:nvSpPr>
          <p:spPr>
            <a:xfrm>
              <a:off x="3601688" y="4744402"/>
              <a:ext cx="110585" cy="104775"/>
            </a:xfrm>
            <a:custGeom>
              <a:avLst/>
              <a:gdLst>
                <a:gd name="connsiteX0" fmla="*/ 67342 w 110585"/>
                <a:gd name="connsiteY0" fmla="*/ 36195 h 104775"/>
                <a:gd name="connsiteX1" fmla="*/ 55817 w 110585"/>
                <a:gd name="connsiteY1" fmla="*/ 0 h 104775"/>
                <a:gd name="connsiteX2" fmla="*/ 44291 w 110585"/>
                <a:gd name="connsiteY2" fmla="*/ 36195 h 104775"/>
                <a:gd name="connsiteX3" fmla="*/ 38481 w 110585"/>
                <a:gd name="connsiteY3" fmla="*/ 40005 h 104775"/>
                <a:gd name="connsiteX4" fmla="*/ 0 w 110585"/>
                <a:gd name="connsiteY4" fmla="*/ 40005 h 104775"/>
                <a:gd name="connsiteX5" fmla="*/ 30766 w 110585"/>
                <a:gd name="connsiteY5" fmla="*/ 61913 h 104775"/>
                <a:gd name="connsiteX6" fmla="*/ 32671 w 110585"/>
                <a:gd name="connsiteY6" fmla="*/ 68580 h 104775"/>
                <a:gd name="connsiteX7" fmla="*/ 21145 w 110585"/>
                <a:gd name="connsiteY7" fmla="*/ 104775 h 104775"/>
                <a:gd name="connsiteX8" fmla="*/ 51911 w 110585"/>
                <a:gd name="connsiteY8" fmla="*/ 82867 h 104775"/>
                <a:gd name="connsiteX9" fmla="*/ 58674 w 110585"/>
                <a:gd name="connsiteY9" fmla="*/ 82867 h 104775"/>
                <a:gd name="connsiteX10" fmla="*/ 89440 w 110585"/>
                <a:gd name="connsiteY10" fmla="*/ 104775 h 104775"/>
                <a:gd name="connsiteX11" fmla="*/ 77915 w 110585"/>
                <a:gd name="connsiteY11" fmla="*/ 68580 h 104775"/>
                <a:gd name="connsiteX12" fmla="*/ 79819 w 110585"/>
                <a:gd name="connsiteY12" fmla="*/ 61913 h 104775"/>
                <a:gd name="connsiteX13" fmla="*/ 110585 w 110585"/>
                <a:gd name="connsiteY13" fmla="*/ 40005 h 104775"/>
                <a:gd name="connsiteX14" fmla="*/ 72104 w 110585"/>
                <a:gd name="connsiteY14" fmla="*/ 40005 h 104775"/>
                <a:gd name="connsiteX15" fmla="*/ 67342 w 110585"/>
                <a:gd name="connsiteY15" fmla="*/ 3619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0585" h="104775">
                  <a:moveTo>
                    <a:pt x="67342" y="36195"/>
                  </a:moveTo>
                  <a:lnTo>
                    <a:pt x="55817" y="0"/>
                  </a:lnTo>
                  <a:lnTo>
                    <a:pt x="44291" y="36195"/>
                  </a:lnTo>
                  <a:cubicBezTo>
                    <a:pt x="43339" y="39053"/>
                    <a:pt x="41434" y="40005"/>
                    <a:pt x="38481" y="40005"/>
                  </a:cubicBezTo>
                  <a:lnTo>
                    <a:pt x="0" y="40005"/>
                  </a:lnTo>
                  <a:lnTo>
                    <a:pt x="30766" y="61913"/>
                  </a:lnTo>
                  <a:cubicBezTo>
                    <a:pt x="32671" y="63817"/>
                    <a:pt x="33623" y="65722"/>
                    <a:pt x="32671" y="68580"/>
                  </a:cubicBezTo>
                  <a:lnTo>
                    <a:pt x="21145" y="104775"/>
                  </a:lnTo>
                  <a:lnTo>
                    <a:pt x="51911" y="82867"/>
                  </a:lnTo>
                  <a:cubicBezTo>
                    <a:pt x="53816" y="80963"/>
                    <a:pt x="56674" y="80963"/>
                    <a:pt x="58674" y="82867"/>
                  </a:cubicBezTo>
                  <a:lnTo>
                    <a:pt x="89440" y="104775"/>
                  </a:lnTo>
                  <a:lnTo>
                    <a:pt x="77915" y="68580"/>
                  </a:lnTo>
                  <a:cubicBezTo>
                    <a:pt x="76962" y="65722"/>
                    <a:pt x="77915" y="63817"/>
                    <a:pt x="79819" y="61913"/>
                  </a:cubicBezTo>
                  <a:lnTo>
                    <a:pt x="110585" y="40005"/>
                  </a:lnTo>
                  <a:lnTo>
                    <a:pt x="72104" y="40005"/>
                  </a:lnTo>
                  <a:cubicBezTo>
                    <a:pt x="71247" y="40957"/>
                    <a:pt x="68294" y="39053"/>
                    <a:pt x="67342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16719C28-EA41-80AC-1370-D8856AFD3DCB}"/>
                </a:ext>
              </a:extLst>
            </p:cNvPr>
            <p:cNvSpPr/>
            <p:nvPr/>
          </p:nvSpPr>
          <p:spPr>
            <a:xfrm>
              <a:off x="3855815" y="4422456"/>
              <a:ext cx="48006" cy="47625"/>
            </a:xfrm>
            <a:custGeom>
              <a:avLst/>
              <a:gdLst>
                <a:gd name="connsiteX0" fmla="*/ 48006 w 48006"/>
                <a:gd name="connsiteY0" fmla="*/ 23813 h 47625"/>
                <a:gd name="connsiteX1" fmla="*/ 24003 w 48006"/>
                <a:gd name="connsiteY1" fmla="*/ 0 h 47625"/>
                <a:gd name="connsiteX2" fmla="*/ 0 w 48006"/>
                <a:gd name="connsiteY2" fmla="*/ 23813 h 47625"/>
                <a:gd name="connsiteX3" fmla="*/ 24003 w 48006"/>
                <a:gd name="connsiteY3" fmla="*/ 47625 h 47625"/>
                <a:gd name="connsiteX4" fmla="*/ 48006 w 48006"/>
                <a:gd name="connsiteY4" fmla="*/ 2381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" h="47625">
                  <a:moveTo>
                    <a:pt x="48006" y="23813"/>
                  </a:moveTo>
                  <a:cubicBezTo>
                    <a:pt x="48006" y="10478"/>
                    <a:pt x="37433" y="0"/>
                    <a:pt x="24003" y="0"/>
                  </a:cubicBezTo>
                  <a:cubicBezTo>
                    <a:pt x="10573" y="0"/>
                    <a:pt x="0" y="10478"/>
                    <a:pt x="0" y="23813"/>
                  </a:cubicBezTo>
                  <a:cubicBezTo>
                    <a:pt x="0" y="37148"/>
                    <a:pt x="10573" y="47625"/>
                    <a:pt x="24003" y="47625"/>
                  </a:cubicBezTo>
                  <a:cubicBezTo>
                    <a:pt x="37433" y="47625"/>
                    <a:pt x="48006" y="36195"/>
                    <a:pt x="48006" y="23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52C2494E-F038-CE39-0A5B-F1B5913FB333}"/>
                </a:ext>
              </a:extLst>
            </p:cNvPr>
            <p:cNvSpPr/>
            <p:nvPr/>
          </p:nvSpPr>
          <p:spPr>
            <a:xfrm>
              <a:off x="3439423" y="4374355"/>
              <a:ext cx="435645" cy="275748"/>
            </a:xfrm>
            <a:custGeom>
              <a:avLst/>
              <a:gdLst>
                <a:gd name="connsiteX0" fmla="*/ 219986 w 435645"/>
                <a:gd name="connsiteY0" fmla="*/ 1429 h 275748"/>
                <a:gd name="connsiteX1" fmla="*/ 211319 w 435645"/>
                <a:gd name="connsiteY1" fmla="*/ 1429 h 275748"/>
                <a:gd name="connsiteX2" fmla="*/ 1578 w 435645"/>
                <a:gd name="connsiteY2" fmla="*/ 210026 h 275748"/>
                <a:gd name="connsiteX3" fmla="*/ 626 w 435645"/>
                <a:gd name="connsiteY3" fmla="*/ 216694 h 275748"/>
                <a:gd name="connsiteX4" fmla="*/ 20819 w 435645"/>
                <a:gd name="connsiteY4" fmla="*/ 270034 h 275748"/>
                <a:gd name="connsiteX5" fmla="*/ 25581 w 435645"/>
                <a:gd name="connsiteY5" fmla="*/ 273844 h 275748"/>
                <a:gd name="connsiteX6" fmla="*/ 31391 w 435645"/>
                <a:gd name="connsiteY6" fmla="*/ 271939 h 275748"/>
                <a:gd name="connsiteX7" fmla="*/ 217034 w 435645"/>
                <a:gd name="connsiteY7" fmla="*/ 90011 h 275748"/>
                <a:gd name="connsiteX8" fmla="*/ 401723 w 435645"/>
                <a:gd name="connsiteY8" fmla="*/ 273844 h 275748"/>
                <a:gd name="connsiteX9" fmla="*/ 405533 w 435645"/>
                <a:gd name="connsiteY9" fmla="*/ 275749 h 275748"/>
                <a:gd name="connsiteX10" fmla="*/ 406486 w 435645"/>
                <a:gd name="connsiteY10" fmla="*/ 275749 h 275748"/>
                <a:gd name="connsiteX11" fmla="*/ 411248 w 435645"/>
                <a:gd name="connsiteY11" fmla="*/ 271939 h 275748"/>
                <a:gd name="connsiteX12" fmla="*/ 435251 w 435645"/>
                <a:gd name="connsiteY12" fmla="*/ 215741 h 275748"/>
                <a:gd name="connsiteX13" fmla="*/ 434299 w 435645"/>
                <a:gd name="connsiteY13" fmla="*/ 209074 h 275748"/>
                <a:gd name="connsiteX14" fmla="*/ 219986 w 435645"/>
                <a:gd name="connsiteY14" fmla="*/ 1429 h 275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5645" h="275748">
                  <a:moveTo>
                    <a:pt x="219986" y="1429"/>
                  </a:moveTo>
                  <a:cubicBezTo>
                    <a:pt x="218081" y="-476"/>
                    <a:pt x="214176" y="-476"/>
                    <a:pt x="211319" y="1429"/>
                  </a:cubicBezTo>
                  <a:lnTo>
                    <a:pt x="1578" y="210026"/>
                  </a:lnTo>
                  <a:cubicBezTo>
                    <a:pt x="-327" y="211931"/>
                    <a:pt x="-327" y="213836"/>
                    <a:pt x="626" y="216694"/>
                  </a:cubicBezTo>
                  <a:lnTo>
                    <a:pt x="20819" y="270034"/>
                  </a:lnTo>
                  <a:cubicBezTo>
                    <a:pt x="21771" y="271939"/>
                    <a:pt x="22724" y="272891"/>
                    <a:pt x="25581" y="273844"/>
                  </a:cubicBezTo>
                  <a:cubicBezTo>
                    <a:pt x="27486" y="273844"/>
                    <a:pt x="29391" y="273844"/>
                    <a:pt x="31391" y="271939"/>
                  </a:cubicBezTo>
                  <a:lnTo>
                    <a:pt x="217034" y="90011"/>
                  </a:lnTo>
                  <a:lnTo>
                    <a:pt x="401723" y="273844"/>
                  </a:lnTo>
                  <a:cubicBezTo>
                    <a:pt x="402676" y="274796"/>
                    <a:pt x="404581" y="275749"/>
                    <a:pt x="405533" y="275749"/>
                  </a:cubicBezTo>
                  <a:lnTo>
                    <a:pt x="406486" y="275749"/>
                  </a:lnTo>
                  <a:cubicBezTo>
                    <a:pt x="408391" y="275749"/>
                    <a:pt x="410296" y="273844"/>
                    <a:pt x="411248" y="271939"/>
                  </a:cubicBezTo>
                  <a:lnTo>
                    <a:pt x="435251" y="215741"/>
                  </a:lnTo>
                  <a:cubicBezTo>
                    <a:pt x="436204" y="213836"/>
                    <a:pt x="435251" y="210979"/>
                    <a:pt x="434299" y="209074"/>
                  </a:cubicBezTo>
                  <a:lnTo>
                    <a:pt x="219986" y="14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76D9604F-C7BA-F48C-D86C-73CD1EAB9A54}"/>
                </a:ext>
              </a:extLst>
            </p:cNvPr>
            <p:cNvSpPr/>
            <p:nvPr/>
          </p:nvSpPr>
          <p:spPr>
            <a:xfrm>
              <a:off x="3439423" y="4497228"/>
              <a:ext cx="435645" cy="275748"/>
            </a:xfrm>
            <a:custGeom>
              <a:avLst/>
              <a:gdLst>
                <a:gd name="connsiteX0" fmla="*/ 219986 w 435645"/>
                <a:gd name="connsiteY0" fmla="*/ 1429 h 275748"/>
                <a:gd name="connsiteX1" fmla="*/ 211319 w 435645"/>
                <a:gd name="connsiteY1" fmla="*/ 1429 h 275748"/>
                <a:gd name="connsiteX2" fmla="*/ 1578 w 435645"/>
                <a:gd name="connsiteY2" fmla="*/ 210026 h 275748"/>
                <a:gd name="connsiteX3" fmla="*/ 626 w 435645"/>
                <a:gd name="connsiteY3" fmla="*/ 216694 h 275748"/>
                <a:gd name="connsiteX4" fmla="*/ 20819 w 435645"/>
                <a:gd name="connsiteY4" fmla="*/ 270034 h 275748"/>
                <a:gd name="connsiteX5" fmla="*/ 25581 w 435645"/>
                <a:gd name="connsiteY5" fmla="*/ 273844 h 275748"/>
                <a:gd name="connsiteX6" fmla="*/ 31391 w 435645"/>
                <a:gd name="connsiteY6" fmla="*/ 271939 h 275748"/>
                <a:gd name="connsiteX7" fmla="*/ 217034 w 435645"/>
                <a:gd name="connsiteY7" fmla="*/ 90011 h 275748"/>
                <a:gd name="connsiteX8" fmla="*/ 401723 w 435645"/>
                <a:gd name="connsiteY8" fmla="*/ 273844 h 275748"/>
                <a:gd name="connsiteX9" fmla="*/ 405533 w 435645"/>
                <a:gd name="connsiteY9" fmla="*/ 275749 h 275748"/>
                <a:gd name="connsiteX10" fmla="*/ 406486 w 435645"/>
                <a:gd name="connsiteY10" fmla="*/ 275749 h 275748"/>
                <a:gd name="connsiteX11" fmla="*/ 411248 w 435645"/>
                <a:gd name="connsiteY11" fmla="*/ 271939 h 275748"/>
                <a:gd name="connsiteX12" fmla="*/ 435251 w 435645"/>
                <a:gd name="connsiteY12" fmla="*/ 215741 h 275748"/>
                <a:gd name="connsiteX13" fmla="*/ 434299 w 435645"/>
                <a:gd name="connsiteY13" fmla="*/ 209074 h 275748"/>
                <a:gd name="connsiteX14" fmla="*/ 219986 w 435645"/>
                <a:gd name="connsiteY14" fmla="*/ 1429 h 275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5645" h="275748">
                  <a:moveTo>
                    <a:pt x="219986" y="1429"/>
                  </a:moveTo>
                  <a:cubicBezTo>
                    <a:pt x="218081" y="-476"/>
                    <a:pt x="214176" y="-476"/>
                    <a:pt x="211319" y="1429"/>
                  </a:cubicBezTo>
                  <a:lnTo>
                    <a:pt x="1578" y="210026"/>
                  </a:lnTo>
                  <a:cubicBezTo>
                    <a:pt x="-327" y="211931"/>
                    <a:pt x="-327" y="213836"/>
                    <a:pt x="626" y="216694"/>
                  </a:cubicBezTo>
                  <a:lnTo>
                    <a:pt x="20819" y="270034"/>
                  </a:lnTo>
                  <a:cubicBezTo>
                    <a:pt x="21771" y="271939"/>
                    <a:pt x="22724" y="272891"/>
                    <a:pt x="25581" y="273844"/>
                  </a:cubicBezTo>
                  <a:cubicBezTo>
                    <a:pt x="27486" y="273844"/>
                    <a:pt x="29391" y="273844"/>
                    <a:pt x="31391" y="271939"/>
                  </a:cubicBezTo>
                  <a:lnTo>
                    <a:pt x="217034" y="90011"/>
                  </a:lnTo>
                  <a:lnTo>
                    <a:pt x="401723" y="273844"/>
                  </a:lnTo>
                  <a:cubicBezTo>
                    <a:pt x="402676" y="274796"/>
                    <a:pt x="404581" y="275749"/>
                    <a:pt x="405533" y="275749"/>
                  </a:cubicBezTo>
                  <a:lnTo>
                    <a:pt x="406486" y="275749"/>
                  </a:lnTo>
                  <a:cubicBezTo>
                    <a:pt x="408391" y="275749"/>
                    <a:pt x="410296" y="273844"/>
                    <a:pt x="411248" y="271939"/>
                  </a:cubicBezTo>
                  <a:lnTo>
                    <a:pt x="435251" y="215741"/>
                  </a:lnTo>
                  <a:cubicBezTo>
                    <a:pt x="436204" y="213836"/>
                    <a:pt x="435251" y="210979"/>
                    <a:pt x="434299" y="209074"/>
                  </a:cubicBezTo>
                  <a:lnTo>
                    <a:pt x="219986" y="14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3D07BB24-267F-D160-53D0-1B53F6952423}"/>
                </a:ext>
              </a:extLst>
            </p:cNvPr>
            <p:cNvSpPr/>
            <p:nvPr/>
          </p:nvSpPr>
          <p:spPr>
            <a:xfrm>
              <a:off x="3892200" y="4517706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0B817BD7-8A96-367C-5D7C-FD9B7A7520BC}"/>
                </a:ext>
              </a:extLst>
            </p:cNvPr>
            <p:cNvSpPr/>
            <p:nvPr/>
          </p:nvSpPr>
          <p:spPr>
            <a:xfrm>
              <a:off x="3784472" y="4416742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ED1F4A80-5352-3D91-F656-82B93A6D5B3C}"/>
                </a:ext>
              </a:extLst>
            </p:cNvPr>
            <p:cNvSpPr/>
            <p:nvPr/>
          </p:nvSpPr>
          <p:spPr>
            <a:xfrm>
              <a:off x="3537299" y="4386262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7E144A37-17CB-9ED2-11F9-FA0BB82B8030}"/>
                </a:ext>
              </a:extLst>
            </p:cNvPr>
            <p:cNvSpPr/>
            <p:nvPr/>
          </p:nvSpPr>
          <p:spPr>
            <a:xfrm>
              <a:off x="3416998" y="4511992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25BB864E-1A20-5737-6A46-A1CCC868A9C8}"/>
                </a:ext>
              </a:extLst>
            </p:cNvPr>
            <p:cNvSpPr/>
            <p:nvPr/>
          </p:nvSpPr>
          <p:spPr>
            <a:xfrm>
              <a:off x="3405473" y="473773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BDCC31A1-2407-5EAB-7836-61A419575EA1}"/>
                </a:ext>
              </a:extLst>
            </p:cNvPr>
            <p:cNvSpPr/>
            <p:nvPr/>
          </p:nvSpPr>
          <p:spPr>
            <a:xfrm>
              <a:off x="3525678" y="4892992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F3E11437-584B-E360-59F4-C1ADE2C2DC12}"/>
                </a:ext>
              </a:extLst>
            </p:cNvPr>
            <p:cNvSpPr/>
            <p:nvPr/>
          </p:nvSpPr>
          <p:spPr>
            <a:xfrm>
              <a:off x="3892200" y="4767262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2D16FDF8-67F9-49A8-C446-989088CB82C4}"/>
                </a:ext>
              </a:extLst>
            </p:cNvPr>
            <p:cNvSpPr/>
            <p:nvPr/>
          </p:nvSpPr>
          <p:spPr>
            <a:xfrm>
              <a:off x="3808571" y="4869179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0F87EF81-F45A-F900-EFD0-1F6BF069E287}"/>
                </a:ext>
              </a:extLst>
            </p:cNvPr>
            <p:cNvSpPr/>
            <p:nvPr/>
          </p:nvSpPr>
          <p:spPr>
            <a:xfrm>
              <a:off x="3531488" y="4672012"/>
              <a:ext cx="252031" cy="249555"/>
            </a:xfrm>
            <a:custGeom>
              <a:avLst/>
              <a:gdLst>
                <a:gd name="connsiteX0" fmla="*/ 126016 w 252031"/>
                <a:gd name="connsiteY0" fmla="*/ 0 h 249555"/>
                <a:gd name="connsiteX1" fmla="*/ 0 w 252031"/>
                <a:gd name="connsiteY1" fmla="*/ 124778 h 249555"/>
                <a:gd name="connsiteX2" fmla="*/ 126016 w 252031"/>
                <a:gd name="connsiteY2" fmla="*/ 249555 h 249555"/>
                <a:gd name="connsiteX3" fmla="*/ 252032 w 252031"/>
                <a:gd name="connsiteY3" fmla="*/ 124778 h 249555"/>
                <a:gd name="connsiteX4" fmla="*/ 126016 w 252031"/>
                <a:gd name="connsiteY4" fmla="*/ 0 h 249555"/>
                <a:gd name="connsiteX5" fmla="*/ 203930 w 252031"/>
                <a:gd name="connsiteY5" fmla="*/ 111443 h 249555"/>
                <a:gd name="connsiteX6" fmla="*/ 161639 w 252031"/>
                <a:gd name="connsiteY6" fmla="*/ 141922 h 249555"/>
                <a:gd name="connsiteX7" fmla="*/ 178022 w 252031"/>
                <a:gd name="connsiteY7" fmla="*/ 191453 h 249555"/>
                <a:gd name="connsiteX8" fmla="*/ 176117 w 252031"/>
                <a:gd name="connsiteY8" fmla="*/ 198120 h 249555"/>
                <a:gd name="connsiteX9" fmla="*/ 169355 w 252031"/>
                <a:gd name="connsiteY9" fmla="*/ 198120 h 249555"/>
                <a:gd name="connsiteX10" fmla="*/ 127064 w 252031"/>
                <a:gd name="connsiteY10" fmla="*/ 167640 h 249555"/>
                <a:gd name="connsiteX11" fmla="*/ 84773 w 252031"/>
                <a:gd name="connsiteY11" fmla="*/ 198120 h 249555"/>
                <a:gd name="connsiteX12" fmla="*/ 80963 w 252031"/>
                <a:gd name="connsiteY12" fmla="*/ 199072 h 249555"/>
                <a:gd name="connsiteX13" fmla="*/ 77153 w 252031"/>
                <a:gd name="connsiteY13" fmla="*/ 198120 h 249555"/>
                <a:gd name="connsiteX14" fmla="*/ 75248 w 252031"/>
                <a:gd name="connsiteY14" fmla="*/ 191453 h 249555"/>
                <a:gd name="connsiteX15" fmla="*/ 91631 w 252031"/>
                <a:gd name="connsiteY15" fmla="*/ 141922 h 249555"/>
                <a:gd name="connsiteX16" fmla="*/ 49340 w 252031"/>
                <a:gd name="connsiteY16" fmla="*/ 111443 h 249555"/>
                <a:gd name="connsiteX17" fmla="*/ 47435 w 252031"/>
                <a:gd name="connsiteY17" fmla="*/ 104775 h 249555"/>
                <a:gd name="connsiteX18" fmla="*/ 53245 w 252031"/>
                <a:gd name="connsiteY18" fmla="*/ 100965 h 249555"/>
                <a:gd name="connsiteX19" fmla="*/ 105156 w 252031"/>
                <a:gd name="connsiteY19" fmla="*/ 100965 h 249555"/>
                <a:gd name="connsiteX20" fmla="*/ 121539 w 252031"/>
                <a:gd name="connsiteY20" fmla="*/ 51435 h 249555"/>
                <a:gd name="connsiteX21" fmla="*/ 127349 w 252031"/>
                <a:gd name="connsiteY21" fmla="*/ 47625 h 249555"/>
                <a:gd name="connsiteX22" fmla="*/ 133160 w 252031"/>
                <a:gd name="connsiteY22" fmla="*/ 51435 h 249555"/>
                <a:gd name="connsiteX23" fmla="*/ 149543 w 252031"/>
                <a:gd name="connsiteY23" fmla="*/ 100965 h 249555"/>
                <a:gd name="connsiteX24" fmla="*/ 201454 w 252031"/>
                <a:gd name="connsiteY24" fmla="*/ 100965 h 249555"/>
                <a:gd name="connsiteX25" fmla="*/ 207264 w 252031"/>
                <a:gd name="connsiteY25" fmla="*/ 104775 h 249555"/>
                <a:gd name="connsiteX26" fmla="*/ 203930 w 252031"/>
                <a:gd name="connsiteY26" fmla="*/ 111443 h 24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52031" h="249555">
                  <a:moveTo>
                    <a:pt x="126016" y="0"/>
                  </a:moveTo>
                  <a:cubicBezTo>
                    <a:pt x="56769" y="0"/>
                    <a:pt x="0" y="56197"/>
                    <a:pt x="0" y="124778"/>
                  </a:cubicBezTo>
                  <a:cubicBezTo>
                    <a:pt x="0" y="193357"/>
                    <a:pt x="56769" y="249555"/>
                    <a:pt x="126016" y="249555"/>
                  </a:cubicBezTo>
                  <a:cubicBezTo>
                    <a:pt x="195263" y="249555"/>
                    <a:pt x="252032" y="193357"/>
                    <a:pt x="252032" y="124778"/>
                  </a:cubicBezTo>
                  <a:cubicBezTo>
                    <a:pt x="252032" y="56197"/>
                    <a:pt x="195263" y="0"/>
                    <a:pt x="126016" y="0"/>
                  </a:cubicBezTo>
                  <a:close/>
                  <a:moveTo>
                    <a:pt x="203930" y="111443"/>
                  </a:moveTo>
                  <a:lnTo>
                    <a:pt x="161639" y="141922"/>
                  </a:lnTo>
                  <a:lnTo>
                    <a:pt x="178022" y="191453"/>
                  </a:lnTo>
                  <a:cubicBezTo>
                    <a:pt x="178975" y="194310"/>
                    <a:pt x="178022" y="196215"/>
                    <a:pt x="176117" y="198120"/>
                  </a:cubicBezTo>
                  <a:cubicBezTo>
                    <a:pt x="174212" y="200025"/>
                    <a:pt x="171355" y="200025"/>
                    <a:pt x="169355" y="198120"/>
                  </a:cubicBezTo>
                  <a:lnTo>
                    <a:pt x="127064" y="167640"/>
                  </a:lnTo>
                  <a:lnTo>
                    <a:pt x="84773" y="198120"/>
                  </a:lnTo>
                  <a:cubicBezTo>
                    <a:pt x="83820" y="199072"/>
                    <a:pt x="82868" y="199072"/>
                    <a:pt x="80963" y="199072"/>
                  </a:cubicBezTo>
                  <a:cubicBezTo>
                    <a:pt x="79058" y="199072"/>
                    <a:pt x="78105" y="199072"/>
                    <a:pt x="77153" y="198120"/>
                  </a:cubicBezTo>
                  <a:cubicBezTo>
                    <a:pt x="75248" y="196215"/>
                    <a:pt x="74295" y="194310"/>
                    <a:pt x="75248" y="191453"/>
                  </a:cubicBezTo>
                  <a:lnTo>
                    <a:pt x="91631" y="141922"/>
                  </a:lnTo>
                  <a:lnTo>
                    <a:pt x="49340" y="111443"/>
                  </a:lnTo>
                  <a:cubicBezTo>
                    <a:pt x="47435" y="109538"/>
                    <a:pt x="46482" y="107632"/>
                    <a:pt x="47435" y="104775"/>
                  </a:cubicBezTo>
                  <a:cubicBezTo>
                    <a:pt x="48387" y="101918"/>
                    <a:pt x="50292" y="100965"/>
                    <a:pt x="53245" y="100965"/>
                  </a:cubicBezTo>
                  <a:lnTo>
                    <a:pt x="105156" y="100965"/>
                  </a:lnTo>
                  <a:lnTo>
                    <a:pt x="121539" y="51435"/>
                  </a:lnTo>
                  <a:cubicBezTo>
                    <a:pt x="122492" y="48578"/>
                    <a:pt x="124397" y="47625"/>
                    <a:pt x="127349" y="47625"/>
                  </a:cubicBezTo>
                  <a:cubicBezTo>
                    <a:pt x="130207" y="47625"/>
                    <a:pt x="132112" y="49530"/>
                    <a:pt x="133160" y="51435"/>
                  </a:cubicBezTo>
                  <a:lnTo>
                    <a:pt x="149543" y="100965"/>
                  </a:lnTo>
                  <a:lnTo>
                    <a:pt x="201454" y="100965"/>
                  </a:lnTo>
                  <a:cubicBezTo>
                    <a:pt x="204311" y="100965"/>
                    <a:pt x="206312" y="102870"/>
                    <a:pt x="207264" y="104775"/>
                  </a:cubicBezTo>
                  <a:cubicBezTo>
                    <a:pt x="206883" y="107632"/>
                    <a:pt x="205835" y="110490"/>
                    <a:pt x="203930" y="1114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" name="Graphic 379">
            <a:extLst>
              <a:ext uri="{FF2B5EF4-FFF2-40B4-BE49-F238E27FC236}">
                <a16:creationId xmlns:a16="http://schemas.microsoft.com/office/drawing/2014/main" id="{64D4003E-DF06-4740-937B-F0D78CBD43DD}"/>
              </a:ext>
            </a:extLst>
          </p:cNvPr>
          <p:cNvGrpSpPr/>
          <p:nvPr/>
        </p:nvGrpSpPr>
        <p:grpSpPr>
          <a:xfrm>
            <a:off x="6666230" y="4973371"/>
            <a:ext cx="585160" cy="559351"/>
            <a:chOff x="8109865" y="5820876"/>
            <a:chExt cx="529114" cy="505777"/>
          </a:xfrm>
          <a:solidFill>
            <a:srgbClr val="054F58"/>
          </a:solidFill>
        </p:grpSpPr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id="{8AE3CBBF-9218-B94F-E93D-6F377E870128}"/>
                </a:ext>
              </a:extLst>
            </p:cNvPr>
            <p:cNvSpPr/>
            <p:nvPr/>
          </p:nvSpPr>
          <p:spPr>
            <a:xfrm>
              <a:off x="8230166" y="6029474"/>
              <a:ext cx="102012" cy="250507"/>
            </a:xfrm>
            <a:custGeom>
              <a:avLst/>
              <a:gdLst>
                <a:gd name="connsiteX0" fmla="*/ 0 w 102012"/>
                <a:gd name="connsiteY0" fmla="*/ 250508 h 250507"/>
                <a:gd name="connsiteX1" fmla="*/ 102013 w 102012"/>
                <a:gd name="connsiteY1" fmla="*/ 250508 h 250507"/>
                <a:gd name="connsiteX2" fmla="*/ 102013 w 102012"/>
                <a:gd name="connsiteY2" fmla="*/ 0 h 250507"/>
                <a:gd name="connsiteX3" fmla="*/ 0 w 102012"/>
                <a:gd name="connsiteY3" fmla="*/ 0 h 250507"/>
                <a:gd name="connsiteX4" fmla="*/ 0 w 102012"/>
                <a:gd name="connsiteY4" fmla="*/ 250508 h 250507"/>
                <a:gd name="connsiteX5" fmla="*/ 24003 w 102012"/>
                <a:gd name="connsiteY5" fmla="*/ 60008 h 250507"/>
                <a:gd name="connsiteX6" fmla="*/ 29813 w 102012"/>
                <a:gd name="connsiteY6" fmla="*/ 54292 h 250507"/>
                <a:gd name="connsiteX7" fmla="*/ 35624 w 102012"/>
                <a:gd name="connsiteY7" fmla="*/ 60008 h 250507"/>
                <a:gd name="connsiteX8" fmla="*/ 35624 w 102012"/>
                <a:gd name="connsiteY8" fmla="*/ 149542 h 250507"/>
                <a:gd name="connsiteX9" fmla="*/ 29813 w 102012"/>
                <a:gd name="connsiteY9" fmla="*/ 155258 h 250507"/>
                <a:gd name="connsiteX10" fmla="*/ 24003 w 102012"/>
                <a:gd name="connsiteY10" fmla="*/ 148590 h 250507"/>
                <a:gd name="connsiteX11" fmla="*/ 24003 w 102012"/>
                <a:gd name="connsiteY11" fmla="*/ 60008 h 250507"/>
                <a:gd name="connsiteX12" fmla="*/ 24003 w 102012"/>
                <a:gd name="connsiteY12" fmla="*/ 179070 h 250507"/>
                <a:gd name="connsiteX13" fmla="*/ 29813 w 102012"/>
                <a:gd name="connsiteY13" fmla="*/ 173355 h 250507"/>
                <a:gd name="connsiteX14" fmla="*/ 35624 w 102012"/>
                <a:gd name="connsiteY14" fmla="*/ 179070 h 250507"/>
                <a:gd name="connsiteX15" fmla="*/ 35624 w 102012"/>
                <a:gd name="connsiteY15" fmla="*/ 215265 h 250507"/>
                <a:gd name="connsiteX16" fmla="*/ 29813 w 102012"/>
                <a:gd name="connsiteY16" fmla="*/ 220980 h 250507"/>
                <a:gd name="connsiteX17" fmla="*/ 24003 w 102012"/>
                <a:gd name="connsiteY17" fmla="*/ 214313 h 250507"/>
                <a:gd name="connsiteX18" fmla="*/ 24003 w 102012"/>
                <a:gd name="connsiteY18" fmla="*/ 179070 h 25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2012" h="250507">
                  <a:moveTo>
                    <a:pt x="0" y="250508"/>
                  </a:moveTo>
                  <a:lnTo>
                    <a:pt x="102013" y="250508"/>
                  </a:lnTo>
                  <a:lnTo>
                    <a:pt x="102013" y="0"/>
                  </a:lnTo>
                  <a:lnTo>
                    <a:pt x="0" y="0"/>
                  </a:lnTo>
                  <a:lnTo>
                    <a:pt x="0" y="250508"/>
                  </a:lnTo>
                  <a:close/>
                  <a:moveTo>
                    <a:pt x="24003" y="60008"/>
                  </a:moveTo>
                  <a:cubicBezTo>
                    <a:pt x="24003" y="57150"/>
                    <a:pt x="26861" y="54292"/>
                    <a:pt x="29813" y="54292"/>
                  </a:cubicBezTo>
                  <a:cubicBezTo>
                    <a:pt x="32671" y="54292"/>
                    <a:pt x="35624" y="57150"/>
                    <a:pt x="35624" y="60008"/>
                  </a:cubicBezTo>
                  <a:lnTo>
                    <a:pt x="35624" y="149542"/>
                  </a:lnTo>
                  <a:cubicBezTo>
                    <a:pt x="35624" y="152400"/>
                    <a:pt x="32766" y="155258"/>
                    <a:pt x="29813" y="155258"/>
                  </a:cubicBezTo>
                  <a:cubicBezTo>
                    <a:pt x="26956" y="155258"/>
                    <a:pt x="24003" y="152400"/>
                    <a:pt x="24003" y="148590"/>
                  </a:cubicBezTo>
                  <a:lnTo>
                    <a:pt x="24003" y="60008"/>
                  </a:lnTo>
                  <a:close/>
                  <a:moveTo>
                    <a:pt x="24003" y="179070"/>
                  </a:moveTo>
                  <a:cubicBezTo>
                    <a:pt x="24003" y="176213"/>
                    <a:pt x="26861" y="173355"/>
                    <a:pt x="29813" y="173355"/>
                  </a:cubicBezTo>
                  <a:cubicBezTo>
                    <a:pt x="32671" y="173355"/>
                    <a:pt x="35624" y="176213"/>
                    <a:pt x="35624" y="179070"/>
                  </a:cubicBezTo>
                  <a:lnTo>
                    <a:pt x="35624" y="215265"/>
                  </a:lnTo>
                  <a:cubicBezTo>
                    <a:pt x="35624" y="218122"/>
                    <a:pt x="32766" y="220980"/>
                    <a:pt x="29813" y="220980"/>
                  </a:cubicBezTo>
                  <a:cubicBezTo>
                    <a:pt x="26956" y="220980"/>
                    <a:pt x="24003" y="218122"/>
                    <a:pt x="24003" y="214313"/>
                  </a:cubicBezTo>
                  <a:lnTo>
                    <a:pt x="24003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3930EE61-E524-607A-2C44-AB7699F89146}"/>
                </a:ext>
              </a:extLst>
            </p:cNvPr>
            <p:cNvSpPr/>
            <p:nvPr/>
          </p:nvSpPr>
          <p:spPr>
            <a:xfrm>
              <a:off x="8428286" y="5928509"/>
              <a:ext cx="53911" cy="41910"/>
            </a:xfrm>
            <a:custGeom>
              <a:avLst/>
              <a:gdLst>
                <a:gd name="connsiteX0" fmla="*/ 0 w 53911"/>
                <a:gd name="connsiteY0" fmla="*/ 0 h 41910"/>
                <a:gd name="connsiteX1" fmla="*/ 53911 w 53911"/>
                <a:gd name="connsiteY1" fmla="*/ 0 h 41910"/>
                <a:gd name="connsiteX2" fmla="*/ 53911 w 53911"/>
                <a:gd name="connsiteY2" fmla="*/ 41910 h 41910"/>
                <a:gd name="connsiteX3" fmla="*/ 0 w 53911"/>
                <a:gd name="connsiteY3" fmla="*/ 4191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11" h="41910">
                  <a:moveTo>
                    <a:pt x="0" y="0"/>
                  </a:moveTo>
                  <a:lnTo>
                    <a:pt x="53911" y="0"/>
                  </a:lnTo>
                  <a:lnTo>
                    <a:pt x="53911" y="41910"/>
                  </a:lnTo>
                  <a:lnTo>
                    <a:pt x="0" y="41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F71D441D-CD56-1E72-7FD2-56AA85F9E6E0}"/>
                </a:ext>
              </a:extLst>
            </p:cNvPr>
            <p:cNvSpPr/>
            <p:nvPr/>
          </p:nvSpPr>
          <p:spPr>
            <a:xfrm>
              <a:off x="8230166" y="6291411"/>
              <a:ext cx="102012" cy="29527"/>
            </a:xfrm>
            <a:custGeom>
              <a:avLst/>
              <a:gdLst>
                <a:gd name="connsiteX0" fmla="*/ 0 w 102012"/>
                <a:gd name="connsiteY0" fmla="*/ 0 h 29527"/>
                <a:gd name="connsiteX1" fmla="*/ 102013 w 102012"/>
                <a:gd name="connsiteY1" fmla="*/ 0 h 29527"/>
                <a:gd name="connsiteX2" fmla="*/ 102013 w 102012"/>
                <a:gd name="connsiteY2" fmla="*/ 29528 h 29527"/>
                <a:gd name="connsiteX3" fmla="*/ 0 w 102012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012" h="29527">
                  <a:moveTo>
                    <a:pt x="0" y="0"/>
                  </a:moveTo>
                  <a:lnTo>
                    <a:pt x="102013" y="0"/>
                  </a:lnTo>
                  <a:lnTo>
                    <a:pt x="10201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id="{E4659D30-68D3-EE86-5DFF-EF98EB178047}"/>
                </a:ext>
              </a:extLst>
            </p:cNvPr>
            <p:cNvSpPr/>
            <p:nvPr/>
          </p:nvSpPr>
          <p:spPr>
            <a:xfrm>
              <a:off x="8408093" y="5981849"/>
              <a:ext cx="95250" cy="36195"/>
            </a:xfrm>
            <a:custGeom>
              <a:avLst/>
              <a:gdLst>
                <a:gd name="connsiteX0" fmla="*/ 76962 w 95250"/>
                <a:gd name="connsiteY0" fmla="*/ 0 h 36195"/>
                <a:gd name="connsiteX1" fmla="*/ 18288 w 95250"/>
                <a:gd name="connsiteY1" fmla="*/ 0 h 36195"/>
                <a:gd name="connsiteX2" fmla="*/ 0 w 95250"/>
                <a:gd name="connsiteY2" fmla="*/ 36195 h 36195"/>
                <a:gd name="connsiteX3" fmla="*/ 95250 w 95250"/>
                <a:gd name="connsiteY3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36195">
                  <a:moveTo>
                    <a:pt x="76962" y="0"/>
                  </a:moveTo>
                  <a:lnTo>
                    <a:pt x="18288" y="0"/>
                  </a:lnTo>
                  <a:lnTo>
                    <a:pt x="0" y="36195"/>
                  </a:lnTo>
                  <a:lnTo>
                    <a:pt x="95250" y="361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3B9F716F-4C13-71A6-E090-4182DC4C0054}"/>
                </a:ext>
              </a:extLst>
            </p:cNvPr>
            <p:cNvSpPr/>
            <p:nvPr/>
          </p:nvSpPr>
          <p:spPr>
            <a:xfrm>
              <a:off x="8233976" y="5981849"/>
              <a:ext cx="94297" cy="36195"/>
            </a:xfrm>
            <a:custGeom>
              <a:avLst/>
              <a:gdLst>
                <a:gd name="connsiteX0" fmla="*/ 76962 w 94297"/>
                <a:gd name="connsiteY0" fmla="*/ 0 h 36195"/>
                <a:gd name="connsiteX1" fmla="*/ 18288 w 94297"/>
                <a:gd name="connsiteY1" fmla="*/ 0 h 36195"/>
                <a:gd name="connsiteX2" fmla="*/ 0 w 94297"/>
                <a:gd name="connsiteY2" fmla="*/ 36195 h 36195"/>
                <a:gd name="connsiteX3" fmla="*/ 94298 w 94297"/>
                <a:gd name="connsiteY3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97" h="36195">
                  <a:moveTo>
                    <a:pt x="76962" y="0"/>
                  </a:moveTo>
                  <a:lnTo>
                    <a:pt x="18288" y="0"/>
                  </a:lnTo>
                  <a:lnTo>
                    <a:pt x="0" y="36195"/>
                  </a:lnTo>
                  <a:lnTo>
                    <a:pt x="94298" y="361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4E7B9AD1-A3F3-D451-360C-AF8C7936A2C3}"/>
                </a:ext>
              </a:extLst>
            </p:cNvPr>
            <p:cNvSpPr/>
            <p:nvPr/>
          </p:nvSpPr>
          <p:spPr>
            <a:xfrm>
              <a:off x="8259979" y="5820876"/>
              <a:ext cx="42291" cy="95250"/>
            </a:xfrm>
            <a:custGeom>
              <a:avLst/>
              <a:gdLst>
                <a:gd name="connsiteX0" fmla="*/ 33624 w 42291"/>
                <a:gd name="connsiteY0" fmla="*/ 26670 h 95250"/>
                <a:gd name="connsiteX1" fmla="*/ 21146 w 42291"/>
                <a:gd name="connsiteY1" fmla="*/ 0 h 95250"/>
                <a:gd name="connsiteX2" fmla="*/ 8668 w 42291"/>
                <a:gd name="connsiteY2" fmla="*/ 26670 h 95250"/>
                <a:gd name="connsiteX3" fmla="*/ 0 w 42291"/>
                <a:gd name="connsiteY3" fmla="*/ 95250 h 95250"/>
                <a:gd name="connsiteX4" fmla="*/ 42291 w 42291"/>
                <a:gd name="connsiteY4" fmla="*/ 95250 h 95250"/>
                <a:gd name="connsiteX5" fmla="*/ 33624 w 42291"/>
                <a:gd name="connsiteY5" fmla="*/ 2667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291" h="95250">
                  <a:moveTo>
                    <a:pt x="33624" y="26670"/>
                  </a:moveTo>
                  <a:cubicBezTo>
                    <a:pt x="27813" y="4763"/>
                    <a:pt x="22098" y="0"/>
                    <a:pt x="21146" y="0"/>
                  </a:cubicBezTo>
                  <a:cubicBezTo>
                    <a:pt x="20193" y="0"/>
                    <a:pt x="14383" y="4763"/>
                    <a:pt x="8668" y="26670"/>
                  </a:cubicBezTo>
                  <a:cubicBezTo>
                    <a:pt x="3906" y="44768"/>
                    <a:pt x="953" y="68580"/>
                    <a:pt x="0" y="95250"/>
                  </a:cubicBezTo>
                  <a:lnTo>
                    <a:pt x="42291" y="95250"/>
                  </a:lnTo>
                  <a:cubicBezTo>
                    <a:pt x="41339" y="69533"/>
                    <a:pt x="38481" y="44768"/>
                    <a:pt x="33624" y="266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8CBB714F-874D-4E03-26BF-8C782E7A5012}"/>
                </a:ext>
              </a:extLst>
            </p:cNvPr>
            <p:cNvSpPr/>
            <p:nvPr/>
          </p:nvSpPr>
          <p:spPr>
            <a:xfrm>
              <a:off x="8109865" y="6189494"/>
              <a:ext cx="72199" cy="72389"/>
            </a:xfrm>
            <a:custGeom>
              <a:avLst/>
              <a:gdLst>
                <a:gd name="connsiteX0" fmla="*/ 72200 w 72199"/>
                <a:gd name="connsiteY0" fmla="*/ 36195 h 72389"/>
                <a:gd name="connsiteX1" fmla="*/ 35624 w 72199"/>
                <a:gd name="connsiteY1" fmla="*/ 0 h 72389"/>
                <a:gd name="connsiteX2" fmla="*/ 0 w 72199"/>
                <a:gd name="connsiteY2" fmla="*/ 36195 h 72389"/>
                <a:gd name="connsiteX3" fmla="*/ 36576 w 72199"/>
                <a:gd name="connsiteY3" fmla="*/ 72390 h 72389"/>
                <a:gd name="connsiteX4" fmla="*/ 72200 w 72199"/>
                <a:gd name="connsiteY4" fmla="*/ 36195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199" h="72389">
                  <a:moveTo>
                    <a:pt x="72200" y="36195"/>
                  </a:moveTo>
                  <a:cubicBezTo>
                    <a:pt x="72200" y="16192"/>
                    <a:pt x="55817" y="0"/>
                    <a:pt x="35624" y="0"/>
                  </a:cubicBezTo>
                  <a:cubicBezTo>
                    <a:pt x="15431" y="0"/>
                    <a:pt x="0" y="17145"/>
                    <a:pt x="0" y="36195"/>
                  </a:cubicBezTo>
                  <a:cubicBezTo>
                    <a:pt x="0" y="55245"/>
                    <a:pt x="16383" y="72390"/>
                    <a:pt x="36576" y="72390"/>
                  </a:cubicBezTo>
                  <a:cubicBezTo>
                    <a:pt x="56769" y="72390"/>
                    <a:pt x="72200" y="56197"/>
                    <a:pt x="72200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2929162F-0BC4-8698-ABD4-ACC23C8AB463}"/>
                </a:ext>
              </a:extLst>
            </p:cNvPr>
            <p:cNvSpPr/>
            <p:nvPr/>
          </p:nvSpPr>
          <p:spPr>
            <a:xfrm>
              <a:off x="8254169" y="5928509"/>
              <a:ext cx="53911" cy="41910"/>
            </a:xfrm>
            <a:custGeom>
              <a:avLst/>
              <a:gdLst>
                <a:gd name="connsiteX0" fmla="*/ 0 w 53911"/>
                <a:gd name="connsiteY0" fmla="*/ 0 h 41910"/>
                <a:gd name="connsiteX1" fmla="*/ 53911 w 53911"/>
                <a:gd name="connsiteY1" fmla="*/ 0 h 41910"/>
                <a:gd name="connsiteX2" fmla="*/ 53911 w 53911"/>
                <a:gd name="connsiteY2" fmla="*/ 41910 h 41910"/>
                <a:gd name="connsiteX3" fmla="*/ 0 w 53911"/>
                <a:gd name="connsiteY3" fmla="*/ 4191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11" h="41910">
                  <a:moveTo>
                    <a:pt x="0" y="0"/>
                  </a:moveTo>
                  <a:lnTo>
                    <a:pt x="53911" y="0"/>
                  </a:lnTo>
                  <a:lnTo>
                    <a:pt x="53911" y="41910"/>
                  </a:lnTo>
                  <a:lnTo>
                    <a:pt x="0" y="41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BECBAB7C-F625-FFA5-0F14-051F5A301542}"/>
                </a:ext>
              </a:extLst>
            </p:cNvPr>
            <p:cNvSpPr/>
            <p:nvPr/>
          </p:nvSpPr>
          <p:spPr>
            <a:xfrm>
              <a:off x="8404283" y="6291411"/>
              <a:ext cx="102012" cy="29527"/>
            </a:xfrm>
            <a:custGeom>
              <a:avLst/>
              <a:gdLst>
                <a:gd name="connsiteX0" fmla="*/ 0 w 102012"/>
                <a:gd name="connsiteY0" fmla="*/ 0 h 29527"/>
                <a:gd name="connsiteX1" fmla="*/ 102013 w 102012"/>
                <a:gd name="connsiteY1" fmla="*/ 0 h 29527"/>
                <a:gd name="connsiteX2" fmla="*/ 102013 w 102012"/>
                <a:gd name="connsiteY2" fmla="*/ 29528 h 29527"/>
                <a:gd name="connsiteX3" fmla="*/ 0 w 102012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012" h="29527">
                  <a:moveTo>
                    <a:pt x="0" y="0"/>
                  </a:moveTo>
                  <a:lnTo>
                    <a:pt x="102013" y="0"/>
                  </a:lnTo>
                  <a:lnTo>
                    <a:pt x="10201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463F3729-FB5A-978E-3B21-4333E2EC9C57}"/>
                </a:ext>
              </a:extLst>
            </p:cNvPr>
            <p:cNvSpPr/>
            <p:nvPr/>
          </p:nvSpPr>
          <p:spPr>
            <a:xfrm>
              <a:off x="8434096" y="5820876"/>
              <a:ext cx="41338" cy="95250"/>
            </a:xfrm>
            <a:custGeom>
              <a:avLst/>
              <a:gdLst>
                <a:gd name="connsiteX0" fmla="*/ 33623 w 41338"/>
                <a:gd name="connsiteY0" fmla="*/ 26670 h 95250"/>
                <a:gd name="connsiteX1" fmla="*/ 21145 w 41338"/>
                <a:gd name="connsiteY1" fmla="*/ 0 h 95250"/>
                <a:gd name="connsiteX2" fmla="*/ 8667 w 41338"/>
                <a:gd name="connsiteY2" fmla="*/ 26670 h 95250"/>
                <a:gd name="connsiteX3" fmla="*/ 0 w 41338"/>
                <a:gd name="connsiteY3" fmla="*/ 95250 h 95250"/>
                <a:gd name="connsiteX4" fmla="*/ 41338 w 41338"/>
                <a:gd name="connsiteY4" fmla="*/ 95250 h 95250"/>
                <a:gd name="connsiteX5" fmla="*/ 33623 w 41338"/>
                <a:gd name="connsiteY5" fmla="*/ 2667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38" h="95250">
                  <a:moveTo>
                    <a:pt x="33623" y="26670"/>
                  </a:moveTo>
                  <a:cubicBezTo>
                    <a:pt x="27813" y="4763"/>
                    <a:pt x="22098" y="0"/>
                    <a:pt x="21145" y="0"/>
                  </a:cubicBezTo>
                  <a:cubicBezTo>
                    <a:pt x="20193" y="0"/>
                    <a:pt x="14383" y="4763"/>
                    <a:pt x="8667" y="26670"/>
                  </a:cubicBezTo>
                  <a:cubicBezTo>
                    <a:pt x="3905" y="44768"/>
                    <a:pt x="952" y="68580"/>
                    <a:pt x="0" y="95250"/>
                  </a:cubicBezTo>
                  <a:lnTo>
                    <a:pt x="41338" y="95250"/>
                  </a:lnTo>
                  <a:cubicBezTo>
                    <a:pt x="41338" y="69533"/>
                    <a:pt x="38481" y="44768"/>
                    <a:pt x="33623" y="266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98770CF7-FF3A-DD29-469C-4293C2137542}"/>
                </a:ext>
              </a:extLst>
            </p:cNvPr>
            <p:cNvSpPr/>
            <p:nvPr/>
          </p:nvSpPr>
          <p:spPr>
            <a:xfrm>
              <a:off x="8561159" y="5880883"/>
              <a:ext cx="48006" cy="47625"/>
            </a:xfrm>
            <a:custGeom>
              <a:avLst/>
              <a:gdLst>
                <a:gd name="connsiteX0" fmla="*/ 24003 w 48006"/>
                <a:gd name="connsiteY0" fmla="*/ 0 h 47625"/>
                <a:gd name="connsiteX1" fmla="*/ 0 w 48006"/>
                <a:gd name="connsiteY1" fmla="*/ 23813 h 47625"/>
                <a:gd name="connsiteX2" fmla="*/ 24003 w 48006"/>
                <a:gd name="connsiteY2" fmla="*/ 47625 h 47625"/>
                <a:gd name="connsiteX3" fmla="*/ 48006 w 48006"/>
                <a:gd name="connsiteY3" fmla="*/ 23813 h 47625"/>
                <a:gd name="connsiteX4" fmla="*/ 24003 w 48006"/>
                <a:gd name="connsiteY4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" h="47625">
                  <a:moveTo>
                    <a:pt x="24003" y="0"/>
                  </a:moveTo>
                  <a:cubicBezTo>
                    <a:pt x="10573" y="0"/>
                    <a:pt x="0" y="10478"/>
                    <a:pt x="0" y="23813"/>
                  </a:cubicBezTo>
                  <a:cubicBezTo>
                    <a:pt x="0" y="37148"/>
                    <a:pt x="10573" y="47625"/>
                    <a:pt x="24003" y="47625"/>
                  </a:cubicBezTo>
                  <a:cubicBezTo>
                    <a:pt x="37434" y="47625"/>
                    <a:pt x="48006" y="37148"/>
                    <a:pt x="48006" y="23813"/>
                  </a:cubicBezTo>
                  <a:cubicBezTo>
                    <a:pt x="48006" y="10478"/>
                    <a:pt x="37434" y="0"/>
                    <a:pt x="2400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5F36D3AC-6486-CC4D-516A-CE3E2F0C1BD0}"/>
                </a:ext>
              </a:extLst>
            </p:cNvPr>
            <p:cNvSpPr/>
            <p:nvPr/>
          </p:nvSpPr>
          <p:spPr>
            <a:xfrm>
              <a:off x="8404283" y="6029474"/>
              <a:ext cx="102012" cy="250507"/>
            </a:xfrm>
            <a:custGeom>
              <a:avLst/>
              <a:gdLst>
                <a:gd name="connsiteX0" fmla="*/ 0 w 102012"/>
                <a:gd name="connsiteY0" fmla="*/ 250508 h 250507"/>
                <a:gd name="connsiteX1" fmla="*/ 102013 w 102012"/>
                <a:gd name="connsiteY1" fmla="*/ 250508 h 250507"/>
                <a:gd name="connsiteX2" fmla="*/ 102013 w 102012"/>
                <a:gd name="connsiteY2" fmla="*/ 0 h 250507"/>
                <a:gd name="connsiteX3" fmla="*/ 0 w 102012"/>
                <a:gd name="connsiteY3" fmla="*/ 0 h 250507"/>
                <a:gd name="connsiteX4" fmla="*/ 0 w 102012"/>
                <a:gd name="connsiteY4" fmla="*/ 250508 h 250507"/>
                <a:gd name="connsiteX5" fmla="*/ 24003 w 102012"/>
                <a:gd name="connsiteY5" fmla="*/ 60008 h 250507"/>
                <a:gd name="connsiteX6" fmla="*/ 29813 w 102012"/>
                <a:gd name="connsiteY6" fmla="*/ 54292 h 250507"/>
                <a:gd name="connsiteX7" fmla="*/ 35623 w 102012"/>
                <a:gd name="connsiteY7" fmla="*/ 60008 h 250507"/>
                <a:gd name="connsiteX8" fmla="*/ 35623 w 102012"/>
                <a:gd name="connsiteY8" fmla="*/ 149542 h 250507"/>
                <a:gd name="connsiteX9" fmla="*/ 29813 w 102012"/>
                <a:gd name="connsiteY9" fmla="*/ 155258 h 250507"/>
                <a:gd name="connsiteX10" fmla="*/ 24003 w 102012"/>
                <a:gd name="connsiteY10" fmla="*/ 149542 h 250507"/>
                <a:gd name="connsiteX11" fmla="*/ 24003 w 102012"/>
                <a:gd name="connsiteY11" fmla="*/ 60008 h 250507"/>
                <a:gd name="connsiteX12" fmla="*/ 24003 w 102012"/>
                <a:gd name="connsiteY12" fmla="*/ 179070 h 250507"/>
                <a:gd name="connsiteX13" fmla="*/ 29813 w 102012"/>
                <a:gd name="connsiteY13" fmla="*/ 173355 h 250507"/>
                <a:gd name="connsiteX14" fmla="*/ 35623 w 102012"/>
                <a:gd name="connsiteY14" fmla="*/ 179070 h 250507"/>
                <a:gd name="connsiteX15" fmla="*/ 35623 w 102012"/>
                <a:gd name="connsiteY15" fmla="*/ 215265 h 250507"/>
                <a:gd name="connsiteX16" fmla="*/ 29813 w 102012"/>
                <a:gd name="connsiteY16" fmla="*/ 220980 h 250507"/>
                <a:gd name="connsiteX17" fmla="*/ 24003 w 102012"/>
                <a:gd name="connsiteY17" fmla="*/ 215265 h 250507"/>
                <a:gd name="connsiteX18" fmla="*/ 24003 w 102012"/>
                <a:gd name="connsiteY18" fmla="*/ 179070 h 25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2012" h="250507">
                  <a:moveTo>
                    <a:pt x="0" y="250508"/>
                  </a:moveTo>
                  <a:lnTo>
                    <a:pt x="102013" y="250508"/>
                  </a:lnTo>
                  <a:lnTo>
                    <a:pt x="102013" y="0"/>
                  </a:lnTo>
                  <a:lnTo>
                    <a:pt x="0" y="0"/>
                  </a:lnTo>
                  <a:lnTo>
                    <a:pt x="0" y="250508"/>
                  </a:lnTo>
                  <a:close/>
                  <a:moveTo>
                    <a:pt x="24003" y="60008"/>
                  </a:moveTo>
                  <a:cubicBezTo>
                    <a:pt x="24003" y="57150"/>
                    <a:pt x="26861" y="54292"/>
                    <a:pt x="29813" y="54292"/>
                  </a:cubicBezTo>
                  <a:cubicBezTo>
                    <a:pt x="32671" y="54292"/>
                    <a:pt x="35623" y="57150"/>
                    <a:pt x="35623" y="60008"/>
                  </a:cubicBezTo>
                  <a:lnTo>
                    <a:pt x="35623" y="149542"/>
                  </a:lnTo>
                  <a:cubicBezTo>
                    <a:pt x="35623" y="152400"/>
                    <a:pt x="32766" y="155258"/>
                    <a:pt x="29813" y="155258"/>
                  </a:cubicBezTo>
                  <a:cubicBezTo>
                    <a:pt x="26956" y="155258"/>
                    <a:pt x="24003" y="152400"/>
                    <a:pt x="24003" y="149542"/>
                  </a:cubicBezTo>
                  <a:lnTo>
                    <a:pt x="24003" y="60008"/>
                  </a:lnTo>
                  <a:close/>
                  <a:moveTo>
                    <a:pt x="24003" y="179070"/>
                  </a:moveTo>
                  <a:cubicBezTo>
                    <a:pt x="24003" y="176213"/>
                    <a:pt x="26861" y="173355"/>
                    <a:pt x="29813" y="173355"/>
                  </a:cubicBezTo>
                  <a:cubicBezTo>
                    <a:pt x="32671" y="173355"/>
                    <a:pt x="35623" y="176213"/>
                    <a:pt x="35623" y="179070"/>
                  </a:cubicBezTo>
                  <a:lnTo>
                    <a:pt x="35623" y="215265"/>
                  </a:lnTo>
                  <a:cubicBezTo>
                    <a:pt x="35623" y="218122"/>
                    <a:pt x="32766" y="220980"/>
                    <a:pt x="29813" y="220980"/>
                  </a:cubicBezTo>
                  <a:cubicBezTo>
                    <a:pt x="26956" y="220980"/>
                    <a:pt x="24003" y="218122"/>
                    <a:pt x="24003" y="215265"/>
                  </a:cubicBezTo>
                  <a:lnTo>
                    <a:pt x="24003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0A0DFD3E-6990-2BF8-455E-F8FD6980F9D8}"/>
                </a:ext>
              </a:extLst>
            </p:cNvPr>
            <p:cNvSpPr/>
            <p:nvPr/>
          </p:nvSpPr>
          <p:spPr>
            <a:xfrm>
              <a:off x="8621643" y="6137106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6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25EC3443-E029-1C1D-2E90-BB152295E637}"/>
                </a:ext>
              </a:extLst>
            </p:cNvPr>
            <p:cNvSpPr/>
            <p:nvPr/>
          </p:nvSpPr>
          <p:spPr>
            <a:xfrm>
              <a:off x="8555254" y="6285696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1" y="0"/>
                    <a:pt x="17336" y="3810"/>
                    <a:pt x="17336" y="8573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3"/>
                  </a:cubicBezTo>
                  <a:cubicBezTo>
                    <a:pt x="95" y="3810"/>
                    <a:pt x="3906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ADAD0F7C-DCDD-EB62-B3CB-7DEBF563668E}"/>
                </a:ext>
              </a:extLst>
            </p:cNvPr>
            <p:cNvSpPr/>
            <p:nvPr/>
          </p:nvSpPr>
          <p:spPr>
            <a:xfrm>
              <a:off x="8555254" y="5988516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1" y="0"/>
                    <a:pt x="17336" y="3810"/>
                    <a:pt x="17336" y="8572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2"/>
                  </a:cubicBezTo>
                  <a:cubicBezTo>
                    <a:pt x="0" y="3810"/>
                    <a:pt x="3906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0F696FAD-7A2B-F029-9996-227D4BEF73E2}"/>
                </a:ext>
              </a:extLst>
            </p:cNvPr>
            <p:cNvSpPr/>
            <p:nvPr/>
          </p:nvSpPr>
          <p:spPr>
            <a:xfrm>
              <a:off x="8350371" y="586373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1" y="0"/>
                    <a:pt x="17336" y="3810"/>
                    <a:pt x="17336" y="8573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3"/>
                  </a:cubicBezTo>
                  <a:cubicBezTo>
                    <a:pt x="0" y="3810"/>
                    <a:pt x="3906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E0675F1C-6E50-76C9-FE40-AF6FC6F3EAC0}"/>
                </a:ext>
              </a:extLst>
            </p:cNvPr>
            <p:cNvSpPr/>
            <p:nvPr/>
          </p:nvSpPr>
          <p:spPr>
            <a:xfrm>
              <a:off x="8109865" y="5839926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1" y="0"/>
                    <a:pt x="17336" y="3810"/>
                    <a:pt x="17336" y="8573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3"/>
                  </a:cubicBezTo>
                  <a:cubicBezTo>
                    <a:pt x="95" y="3810"/>
                    <a:pt x="3906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45C38EFB-C93C-8981-BE1C-DD83FD5B3BF6}"/>
                </a:ext>
              </a:extLst>
            </p:cNvPr>
            <p:cNvSpPr/>
            <p:nvPr/>
          </p:nvSpPr>
          <p:spPr>
            <a:xfrm>
              <a:off x="8157966" y="6018044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6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6A10C3CA-E5BF-2A44-6A4D-DCE7263883BE}"/>
                </a:ext>
              </a:extLst>
            </p:cNvPr>
            <p:cNvSpPr/>
            <p:nvPr/>
          </p:nvSpPr>
          <p:spPr>
            <a:xfrm>
              <a:off x="8170539" y="6309509"/>
              <a:ext cx="17335" cy="17145"/>
            </a:xfrm>
            <a:custGeom>
              <a:avLst/>
              <a:gdLst>
                <a:gd name="connsiteX0" fmla="*/ 17335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5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1" y="17145"/>
                    <a:pt x="0" y="13307"/>
                    <a:pt x="0" y="8573"/>
                  </a:cubicBezTo>
                  <a:cubicBezTo>
                    <a:pt x="0" y="3838"/>
                    <a:pt x="3881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" name="Graphic 379">
            <a:extLst>
              <a:ext uri="{FF2B5EF4-FFF2-40B4-BE49-F238E27FC236}">
                <a16:creationId xmlns:a16="http://schemas.microsoft.com/office/drawing/2014/main" id="{77BD7A55-50C0-D225-9F72-50D94C8688BD}"/>
              </a:ext>
            </a:extLst>
          </p:cNvPr>
          <p:cNvGrpSpPr/>
          <p:nvPr/>
        </p:nvGrpSpPr>
        <p:grpSpPr>
          <a:xfrm>
            <a:off x="5321575" y="4974424"/>
            <a:ext cx="592638" cy="558298"/>
            <a:chOff x="6893999" y="5821829"/>
            <a:chExt cx="535876" cy="504825"/>
          </a:xfrm>
          <a:solidFill>
            <a:srgbClr val="054F58"/>
          </a:solidFill>
        </p:grpSpPr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BCB577D6-226F-DADE-E208-81152980EF9B}"/>
                </a:ext>
              </a:extLst>
            </p:cNvPr>
            <p:cNvSpPr/>
            <p:nvPr/>
          </p:nvSpPr>
          <p:spPr>
            <a:xfrm>
              <a:off x="7091166" y="5964704"/>
              <a:ext cx="144303" cy="88582"/>
            </a:xfrm>
            <a:custGeom>
              <a:avLst/>
              <a:gdLst>
                <a:gd name="connsiteX0" fmla="*/ 144304 w 144303"/>
                <a:gd name="connsiteY0" fmla="*/ 88583 h 88582"/>
                <a:gd name="connsiteX1" fmla="*/ 72104 w 144303"/>
                <a:gd name="connsiteY1" fmla="*/ 0 h 88582"/>
                <a:gd name="connsiteX2" fmla="*/ 0 w 144303"/>
                <a:gd name="connsiteY2" fmla="*/ 88583 h 88582"/>
                <a:gd name="connsiteX3" fmla="*/ 144304 w 144303"/>
                <a:gd name="connsiteY3" fmla="*/ 88583 h 8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88582">
                  <a:moveTo>
                    <a:pt x="144304" y="88583"/>
                  </a:moveTo>
                  <a:cubicBezTo>
                    <a:pt x="132779" y="53340"/>
                    <a:pt x="109633" y="0"/>
                    <a:pt x="72104" y="0"/>
                  </a:cubicBezTo>
                  <a:cubicBezTo>
                    <a:pt x="34576" y="0"/>
                    <a:pt x="11525" y="54292"/>
                    <a:pt x="0" y="88583"/>
                  </a:cubicBezTo>
                  <a:cubicBezTo>
                    <a:pt x="16383" y="88583"/>
                    <a:pt x="128016" y="88583"/>
                    <a:pt x="144304" y="885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6348482C-17C9-F144-1701-C33496711870}"/>
                </a:ext>
              </a:extLst>
            </p:cNvPr>
            <p:cNvSpPr/>
            <p:nvPr/>
          </p:nvSpPr>
          <p:spPr>
            <a:xfrm>
              <a:off x="7143078" y="5910411"/>
              <a:ext cx="38481" cy="46672"/>
            </a:xfrm>
            <a:custGeom>
              <a:avLst/>
              <a:gdLst>
                <a:gd name="connsiteX0" fmla="*/ 5810 w 38481"/>
                <a:gd name="connsiteY0" fmla="*/ 0 h 46672"/>
                <a:gd name="connsiteX1" fmla="*/ 0 w 38481"/>
                <a:gd name="connsiteY1" fmla="*/ 46672 h 46672"/>
                <a:gd name="connsiteX2" fmla="*/ 38481 w 38481"/>
                <a:gd name="connsiteY2" fmla="*/ 45720 h 46672"/>
                <a:gd name="connsiteX3" fmla="*/ 32671 w 38481"/>
                <a:gd name="connsiteY3" fmla="*/ 0 h 46672"/>
                <a:gd name="connsiteX4" fmla="*/ 5810 w 38481"/>
                <a:gd name="connsiteY4" fmla="*/ 0 h 4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81" h="46672">
                  <a:moveTo>
                    <a:pt x="5810" y="0"/>
                  </a:moveTo>
                  <a:lnTo>
                    <a:pt x="0" y="46672"/>
                  </a:lnTo>
                  <a:cubicBezTo>
                    <a:pt x="12478" y="40958"/>
                    <a:pt x="26003" y="40958"/>
                    <a:pt x="38481" y="45720"/>
                  </a:cubicBezTo>
                  <a:lnTo>
                    <a:pt x="32671" y="0"/>
                  </a:lnTo>
                  <a:lnTo>
                    <a:pt x="581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A520072A-F87C-05D2-B336-79E35020C373}"/>
                </a:ext>
              </a:extLst>
            </p:cNvPr>
            <p:cNvSpPr/>
            <p:nvPr/>
          </p:nvSpPr>
          <p:spPr>
            <a:xfrm>
              <a:off x="7354723" y="5898029"/>
              <a:ext cx="36575" cy="36195"/>
            </a:xfrm>
            <a:custGeom>
              <a:avLst/>
              <a:gdLst>
                <a:gd name="connsiteX0" fmla="*/ 18288 w 36575"/>
                <a:gd name="connsiteY0" fmla="*/ 36195 h 36195"/>
                <a:gd name="connsiteX1" fmla="*/ 36576 w 36575"/>
                <a:gd name="connsiteY1" fmla="*/ 18097 h 36195"/>
                <a:gd name="connsiteX2" fmla="*/ 18288 w 36575"/>
                <a:gd name="connsiteY2" fmla="*/ 0 h 36195"/>
                <a:gd name="connsiteX3" fmla="*/ 0 w 36575"/>
                <a:gd name="connsiteY3" fmla="*/ 18097 h 36195"/>
                <a:gd name="connsiteX4" fmla="*/ 18288 w 36575"/>
                <a:gd name="connsiteY4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" h="36195">
                  <a:moveTo>
                    <a:pt x="18288" y="36195"/>
                  </a:moveTo>
                  <a:cubicBezTo>
                    <a:pt x="27908" y="36195"/>
                    <a:pt x="36576" y="28575"/>
                    <a:pt x="36576" y="18097"/>
                  </a:cubicBezTo>
                  <a:cubicBezTo>
                    <a:pt x="36576" y="7620"/>
                    <a:pt x="28861" y="0"/>
                    <a:pt x="18288" y="0"/>
                  </a:cubicBezTo>
                  <a:cubicBezTo>
                    <a:pt x="7715" y="0"/>
                    <a:pt x="0" y="7620"/>
                    <a:pt x="0" y="18097"/>
                  </a:cubicBezTo>
                  <a:cubicBezTo>
                    <a:pt x="0" y="28575"/>
                    <a:pt x="7715" y="36195"/>
                    <a:pt x="18288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7CB89E02-CD05-5088-9C16-321432DA4595}"/>
                </a:ext>
              </a:extLst>
            </p:cNvPr>
            <p:cNvSpPr/>
            <p:nvPr/>
          </p:nvSpPr>
          <p:spPr>
            <a:xfrm>
              <a:off x="6933432" y="5933271"/>
              <a:ext cx="73152" cy="72390"/>
            </a:xfrm>
            <a:custGeom>
              <a:avLst/>
              <a:gdLst>
                <a:gd name="connsiteX0" fmla="*/ 36576 w 73152"/>
                <a:gd name="connsiteY0" fmla="*/ 72390 h 72390"/>
                <a:gd name="connsiteX1" fmla="*/ 73152 w 73152"/>
                <a:gd name="connsiteY1" fmla="*/ 36195 h 72390"/>
                <a:gd name="connsiteX2" fmla="*/ 36576 w 73152"/>
                <a:gd name="connsiteY2" fmla="*/ 0 h 72390"/>
                <a:gd name="connsiteX3" fmla="*/ 0 w 73152"/>
                <a:gd name="connsiteY3" fmla="*/ 36195 h 72390"/>
                <a:gd name="connsiteX4" fmla="*/ 36576 w 73152"/>
                <a:gd name="connsiteY4" fmla="*/ 72390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" h="72390">
                  <a:moveTo>
                    <a:pt x="36576" y="72390"/>
                  </a:moveTo>
                  <a:cubicBezTo>
                    <a:pt x="56769" y="72390"/>
                    <a:pt x="73152" y="56198"/>
                    <a:pt x="73152" y="36195"/>
                  </a:cubicBezTo>
                  <a:cubicBezTo>
                    <a:pt x="73152" y="16192"/>
                    <a:pt x="56769" y="0"/>
                    <a:pt x="36576" y="0"/>
                  </a:cubicBezTo>
                  <a:cubicBezTo>
                    <a:pt x="16383" y="0"/>
                    <a:pt x="0" y="16192"/>
                    <a:pt x="0" y="36195"/>
                  </a:cubicBezTo>
                  <a:cubicBezTo>
                    <a:pt x="0" y="56198"/>
                    <a:pt x="16383" y="72390"/>
                    <a:pt x="36576" y="723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C067A562-7758-DD56-2303-10BB499FA358}"/>
                </a:ext>
              </a:extLst>
            </p:cNvPr>
            <p:cNvSpPr/>
            <p:nvPr/>
          </p:nvSpPr>
          <p:spPr>
            <a:xfrm>
              <a:off x="7120027" y="5881836"/>
              <a:ext cx="83724" cy="17145"/>
            </a:xfrm>
            <a:custGeom>
              <a:avLst/>
              <a:gdLst>
                <a:gd name="connsiteX0" fmla="*/ 8668 w 83724"/>
                <a:gd name="connsiteY0" fmla="*/ 17145 h 17145"/>
                <a:gd name="connsiteX1" fmla="*/ 75057 w 83724"/>
                <a:gd name="connsiteY1" fmla="*/ 17145 h 17145"/>
                <a:gd name="connsiteX2" fmla="*/ 83725 w 83724"/>
                <a:gd name="connsiteY2" fmla="*/ 8572 h 17145"/>
                <a:gd name="connsiteX3" fmla="*/ 75057 w 83724"/>
                <a:gd name="connsiteY3" fmla="*/ 0 h 17145"/>
                <a:gd name="connsiteX4" fmla="*/ 8668 w 83724"/>
                <a:gd name="connsiteY4" fmla="*/ 0 h 17145"/>
                <a:gd name="connsiteX5" fmla="*/ 0 w 83724"/>
                <a:gd name="connsiteY5" fmla="*/ 8572 h 17145"/>
                <a:gd name="connsiteX6" fmla="*/ 8668 w 83724"/>
                <a:gd name="connsiteY6" fmla="*/ 17145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724" h="17145">
                  <a:moveTo>
                    <a:pt x="8668" y="17145"/>
                  </a:moveTo>
                  <a:cubicBezTo>
                    <a:pt x="18288" y="17145"/>
                    <a:pt x="57721" y="17145"/>
                    <a:pt x="75057" y="17145"/>
                  </a:cubicBezTo>
                  <a:cubicBezTo>
                    <a:pt x="79820" y="17145"/>
                    <a:pt x="83725" y="13335"/>
                    <a:pt x="83725" y="8572"/>
                  </a:cubicBezTo>
                  <a:cubicBezTo>
                    <a:pt x="83725" y="3810"/>
                    <a:pt x="79915" y="0"/>
                    <a:pt x="75057" y="0"/>
                  </a:cubicBezTo>
                  <a:lnTo>
                    <a:pt x="8668" y="0"/>
                  </a:lnTo>
                  <a:cubicBezTo>
                    <a:pt x="3905" y="0"/>
                    <a:pt x="0" y="3810"/>
                    <a:pt x="0" y="8572"/>
                  </a:cubicBezTo>
                  <a:cubicBezTo>
                    <a:pt x="0" y="12383"/>
                    <a:pt x="3905" y="17145"/>
                    <a:pt x="8668" y="171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4CE8D16A-2F0B-2B9D-7F82-CB1A8A445D65}"/>
                </a:ext>
              </a:extLst>
            </p:cNvPr>
            <p:cNvSpPr/>
            <p:nvPr/>
          </p:nvSpPr>
          <p:spPr>
            <a:xfrm>
              <a:off x="7072973" y="6145679"/>
              <a:ext cx="181832" cy="140017"/>
            </a:xfrm>
            <a:custGeom>
              <a:avLst/>
              <a:gdLst>
                <a:gd name="connsiteX0" fmla="*/ 89440 w 181832"/>
                <a:gd name="connsiteY0" fmla="*/ 20955 h 140017"/>
                <a:gd name="connsiteX1" fmla="*/ 88487 w 181832"/>
                <a:gd name="connsiteY1" fmla="*/ 20955 h 140017"/>
                <a:gd name="connsiteX2" fmla="*/ 953 w 181832"/>
                <a:gd name="connsiteY2" fmla="*/ 953 h 140017"/>
                <a:gd name="connsiteX3" fmla="*/ 0 w 181832"/>
                <a:gd name="connsiteY3" fmla="*/ 22860 h 140017"/>
                <a:gd name="connsiteX4" fmla="*/ 26956 w 181832"/>
                <a:gd name="connsiteY4" fmla="*/ 105728 h 140017"/>
                <a:gd name="connsiteX5" fmla="*/ 154877 w 181832"/>
                <a:gd name="connsiteY5" fmla="*/ 105728 h 140017"/>
                <a:gd name="connsiteX6" fmla="*/ 181833 w 181832"/>
                <a:gd name="connsiteY6" fmla="*/ 22860 h 140017"/>
                <a:gd name="connsiteX7" fmla="*/ 180880 w 181832"/>
                <a:gd name="connsiteY7" fmla="*/ 0 h 140017"/>
                <a:gd name="connsiteX8" fmla="*/ 89440 w 181832"/>
                <a:gd name="connsiteY8" fmla="*/ 20955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832" h="140017">
                  <a:moveTo>
                    <a:pt x="89440" y="20955"/>
                  </a:moveTo>
                  <a:lnTo>
                    <a:pt x="88487" y="20955"/>
                  </a:lnTo>
                  <a:cubicBezTo>
                    <a:pt x="86583" y="20955"/>
                    <a:pt x="102966" y="24765"/>
                    <a:pt x="953" y="953"/>
                  </a:cubicBezTo>
                  <a:cubicBezTo>
                    <a:pt x="0" y="9525"/>
                    <a:pt x="0" y="17145"/>
                    <a:pt x="0" y="22860"/>
                  </a:cubicBezTo>
                  <a:cubicBezTo>
                    <a:pt x="0" y="54292"/>
                    <a:pt x="9620" y="83820"/>
                    <a:pt x="26956" y="105728"/>
                  </a:cubicBezTo>
                  <a:cubicBezTo>
                    <a:pt x="62579" y="151447"/>
                    <a:pt x="119349" y="151447"/>
                    <a:pt x="154877" y="105728"/>
                  </a:cubicBezTo>
                  <a:cubicBezTo>
                    <a:pt x="172212" y="83820"/>
                    <a:pt x="181833" y="54292"/>
                    <a:pt x="181833" y="22860"/>
                  </a:cubicBezTo>
                  <a:cubicBezTo>
                    <a:pt x="181833" y="16192"/>
                    <a:pt x="181833" y="8572"/>
                    <a:pt x="180880" y="0"/>
                  </a:cubicBezTo>
                  <a:cubicBezTo>
                    <a:pt x="150971" y="6667"/>
                    <a:pt x="85535" y="21908"/>
                    <a:pt x="89440" y="20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C0E10A72-E65B-9624-A83D-B88758F5E528}"/>
                </a:ext>
              </a:extLst>
            </p:cNvPr>
            <p:cNvSpPr/>
            <p:nvPr/>
          </p:nvSpPr>
          <p:spPr>
            <a:xfrm>
              <a:off x="7343198" y="6256169"/>
              <a:ext cx="17335" cy="17145"/>
            </a:xfrm>
            <a:custGeom>
              <a:avLst/>
              <a:gdLst>
                <a:gd name="connsiteX0" fmla="*/ 17335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5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93B0FE5A-A19D-D077-3C25-9678C6C504C6}"/>
                </a:ext>
              </a:extLst>
            </p:cNvPr>
            <p:cNvSpPr/>
            <p:nvPr/>
          </p:nvSpPr>
          <p:spPr>
            <a:xfrm>
              <a:off x="7228707" y="5821829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789E9BAA-8F53-ABE2-7DEE-519B826A1AFE}"/>
                </a:ext>
              </a:extLst>
            </p:cNvPr>
            <p:cNvSpPr/>
            <p:nvPr/>
          </p:nvSpPr>
          <p:spPr>
            <a:xfrm>
              <a:off x="7300907" y="5976133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D78DE0C2-DEAC-8DBF-754A-30C8DB4AA6D0}"/>
                </a:ext>
              </a:extLst>
            </p:cNvPr>
            <p:cNvSpPr/>
            <p:nvPr/>
          </p:nvSpPr>
          <p:spPr>
            <a:xfrm>
              <a:off x="7023825" y="5839926"/>
              <a:ext cx="17335" cy="17145"/>
            </a:xfrm>
            <a:custGeom>
              <a:avLst/>
              <a:gdLst>
                <a:gd name="connsiteX0" fmla="*/ 8667 w 17335"/>
                <a:gd name="connsiteY0" fmla="*/ 0 h 17145"/>
                <a:gd name="connsiteX1" fmla="*/ 17335 w 17335"/>
                <a:gd name="connsiteY1" fmla="*/ 8573 h 17145"/>
                <a:gd name="connsiteX2" fmla="*/ 8667 w 17335"/>
                <a:gd name="connsiteY2" fmla="*/ 17145 h 17145"/>
                <a:gd name="connsiteX3" fmla="*/ 0 w 17335"/>
                <a:gd name="connsiteY3" fmla="*/ 8573 h 17145"/>
                <a:gd name="connsiteX4" fmla="*/ 8667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7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170BC69B-CC74-A400-BACA-F86E9333F01B}"/>
                </a:ext>
              </a:extLst>
            </p:cNvPr>
            <p:cNvSpPr/>
            <p:nvPr/>
          </p:nvSpPr>
          <p:spPr>
            <a:xfrm>
              <a:off x="6951720" y="624473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3E3C171F-D0D4-7190-916B-0E5BFE61A8C4}"/>
                </a:ext>
              </a:extLst>
            </p:cNvPr>
            <p:cNvSpPr/>
            <p:nvPr/>
          </p:nvSpPr>
          <p:spPr>
            <a:xfrm>
              <a:off x="7047923" y="6309509"/>
              <a:ext cx="17335" cy="17145"/>
            </a:xfrm>
            <a:custGeom>
              <a:avLst/>
              <a:gdLst>
                <a:gd name="connsiteX0" fmla="*/ 17335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5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95FF4B36-D6A2-6E90-6F66-E26B21A7ADAC}"/>
                </a:ext>
              </a:extLst>
            </p:cNvPr>
            <p:cNvSpPr/>
            <p:nvPr/>
          </p:nvSpPr>
          <p:spPr>
            <a:xfrm>
              <a:off x="7168223" y="6065669"/>
              <a:ext cx="261651" cy="155257"/>
            </a:xfrm>
            <a:custGeom>
              <a:avLst/>
              <a:gdLst>
                <a:gd name="connsiteX0" fmla="*/ 234696 w 261651"/>
                <a:gd name="connsiteY0" fmla="*/ 71438 h 155257"/>
                <a:gd name="connsiteX1" fmla="*/ 234696 w 261651"/>
                <a:gd name="connsiteY1" fmla="*/ 33338 h 155257"/>
                <a:gd name="connsiteX2" fmla="*/ 250127 w 261651"/>
                <a:gd name="connsiteY2" fmla="*/ 29527 h 155257"/>
                <a:gd name="connsiteX3" fmla="*/ 261652 w 261651"/>
                <a:gd name="connsiteY3" fmla="*/ 15240 h 155257"/>
                <a:gd name="connsiteX4" fmla="*/ 246221 w 261651"/>
                <a:gd name="connsiteY4" fmla="*/ 0 h 155257"/>
                <a:gd name="connsiteX5" fmla="*/ 0 w 261651"/>
                <a:gd name="connsiteY5" fmla="*/ 0 h 155257"/>
                <a:gd name="connsiteX6" fmla="*/ 0 w 261651"/>
                <a:gd name="connsiteY6" fmla="*/ 87630 h 155257"/>
                <a:gd name="connsiteX7" fmla="*/ 150019 w 261651"/>
                <a:gd name="connsiteY7" fmla="*/ 53340 h 155257"/>
                <a:gd name="connsiteX8" fmla="*/ 150019 w 261651"/>
                <a:gd name="connsiteY8" fmla="*/ 96202 h 155257"/>
                <a:gd name="connsiteX9" fmla="*/ 126016 w 261651"/>
                <a:gd name="connsiteY9" fmla="*/ 125730 h 155257"/>
                <a:gd name="connsiteX10" fmla="*/ 155829 w 261651"/>
                <a:gd name="connsiteY10" fmla="*/ 155257 h 155257"/>
                <a:gd name="connsiteX11" fmla="*/ 185642 w 261651"/>
                <a:gd name="connsiteY11" fmla="*/ 125730 h 155257"/>
                <a:gd name="connsiteX12" fmla="*/ 161544 w 261651"/>
                <a:gd name="connsiteY12" fmla="*/ 96202 h 155257"/>
                <a:gd name="connsiteX13" fmla="*/ 161544 w 261651"/>
                <a:gd name="connsiteY13" fmla="*/ 50482 h 155257"/>
                <a:gd name="connsiteX14" fmla="*/ 222123 w 261651"/>
                <a:gd name="connsiteY14" fmla="*/ 36195 h 155257"/>
                <a:gd name="connsiteX15" fmla="*/ 222123 w 261651"/>
                <a:gd name="connsiteY15" fmla="*/ 71438 h 155257"/>
                <a:gd name="connsiteX16" fmla="*/ 198025 w 261651"/>
                <a:gd name="connsiteY16" fmla="*/ 100965 h 155257"/>
                <a:gd name="connsiteX17" fmla="*/ 227838 w 261651"/>
                <a:gd name="connsiteY17" fmla="*/ 130492 h 155257"/>
                <a:gd name="connsiteX18" fmla="*/ 257651 w 261651"/>
                <a:gd name="connsiteY18" fmla="*/ 100965 h 155257"/>
                <a:gd name="connsiteX19" fmla="*/ 234696 w 261651"/>
                <a:gd name="connsiteY19" fmla="*/ 71438 h 15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61651" h="155257">
                  <a:moveTo>
                    <a:pt x="234696" y="71438"/>
                  </a:moveTo>
                  <a:cubicBezTo>
                    <a:pt x="234696" y="62865"/>
                    <a:pt x="234696" y="40957"/>
                    <a:pt x="234696" y="33338"/>
                  </a:cubicBezTo>
                  <a:lnTo>
                    <a:pt x="250127" y="29527"/>
                  </a:lnTo>
                  <a:cubicBezTo>
                    <a:pt x="256889" y="27622"/>
                    <a:pt x="261652" y="21907"/>
                    <a:pt x="261652" y="15240"/>
                  </a:cubicBezTo>
                  <a:cubicBezTo>
                    <a:pt x="261652" y="6667"/>
                    <a:pt x="254889" y="0"/>
                    <a:pt x="246221" y="0"/>
                  </a:cubicBezTo>
                  <a:cubicBezTo>
                    <a:pt x="238506" y="0"/>
                    <a:pt x="6668" y="0"/>
                    <a:pt x="0" y="0"/>
                  </a:cubicBezTo>
                  <a:lnTo>
                    <a:pt x="0" y="87630"/>
                  </a:lnTo>
                  <a:lnTo>
                    <a:pt x="150019" y="53340"/>
                  </a:lnTo>
                  <a:cubicBezTo>
                    <a:pt x="150019" y="72390"/>
                    <a:pt x="150019" y="83820"/>
                    <a:pt x="150019" y="96202"/>
                  </a:cubicBezTo>
                  <a:cubicBezTo>
                    <a:pt x="136589" y="99060"/>
                    <a:pt x="126016" y="111442"/>
                    <a:pt x="126016" y="125730"/>
                  </a:cubicBezTo>
                  <a:cubicBezTo>
                    <a:pt x="126016" y="141922"/>
                    <a:pt x="139446" y="155257"/>
                    <a:pt x="155829" y="155257"/>
                  </a:cubicBezTo>
                  <a:cubicBezTo>
                    <a:pt x="172212" y="155257"/>
                    <a:pt x="185642" y="141922"/>
                    <a:pt x="185642" y="125730"/>
                  </a:cubicBezTo>
                  <a:cubicBezTo>
                    <a:pt x="185642" y="111442"/>
                    <a:pt x="175070" y="99060"/>
                    <a:pt x="161544" y="96202"/>
                  </a:cubicBezTo>
                  <a:cubicBezTo>
                    <a:pt x="161544" y="90488"/>
                    <a:pt x="161544" y="56197"/>
                    <a:pt x="161544" y="50482"/>
                  </a:cubicBezTo>
                  <a:lnTo>
                    <a:pt x="222123" y="36195"/>
                  </a:lnTo>
                  <a:cubicBezTo>
                    <a:pt x="222123" y="45720"/>
                    <a:pt x="222123" y="62865"/>
                    <a:pt x="222123" y="71438"/>
                  </a:cubicBezTo>
                  <a:cubicBezTo>
                    <a:pt x="208693" y="74295"/>
                    <a:pt x="198025" y="86677"/>
                    <a:pt x="198025" y="100965"/>
                  </a:cubicBezTo>
                  <a:cubicBezTo>
                    <a:pt x="198025" y="117157"/>
                    <a:pt x="211455" y="130492"/>
                    <a:pt x="227838" y="130492"/>
                  </a:cubicBezTo>
                  <a:cubicBezTo>
                    <a:pt x="244221" y="130492"/>
                    <a:pt x="257651" y="117157"/>
                    <a:pt x="257651" y="100965"/>
                  </a:cubicBezTo>
                  <a:cubicBezTo>
                    <a:pt x="258699" y="86677"/>
                    <a:pt x="248126" y="74295"/>
                    <a:pt x="234696" y="71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2A674CB8-4D38-9E89-614A-0C053CE505EE}"/>
                </a:ext>
              </a:extLst>
            </p:cNvPr>
            <p:cNvSpPr/>
            <p:nvPr/>
          </p:nvSpPr>
          <p:spPr>
            <a:xfrm>
              <a:off x="6893999" y="6064716"/>
              <a:ext cx="261651" cy="155257"/>
            </a:xfrm>
            <a:custGeom>
              <a:avLst/>
              <a:gdLst>
                <a:gd name="connsiteX0" fmla="*/ 111633 w 261651"/>
                <a:gd name="connsiteY0" fmla="*/ 96203 h 155257"/>
                <a:gd name="connsiteX1" fmla="*/ 111633 w 261651"/>
                <a:gd name="connsiteY1" fmla="*/ 53340 h 155257"/>
                <a:gd name="connsiteX2" fmla="*/ 261652 w 261651"/>
                <a:gd name="connsiteY2" fmla="*/ 87630 h 155257"/>
                <a:gd name="connsiteX3" fmla="*/ 261652 w 261651"/>
                <a:gd name="connsiteY3" fmla="*/ 0 h 155257"/>
                <a:gd name="connsiteX4" fmla="*/ 15430 w 261651"/>
                <a:gd name="connsiteY4" fmla="*/ 0 h 155257"/>
                <a:gd name="connsiteX5" fmla="*/ 0 w 261651"/>
                <a:gd name="connsiteY5" fmla="*/ 15240 h 155257"/>
                <a:gd name="connsiteX6" fmla="*/ 11525 w 261651"/>
                <a:gd name="connsiteY6" fmla="*/ 29528 h 155257"/>
                <a:gd name="connsiteX7" fmla="*/ 26956 w 261651"/>
                <a:gd name="connsiteY7" fmla="*/ 33338 h 155257"/>
                <a:gd name="connsiteX8" fmla="*/ 26956 w 261651"/>
                <a:gd name="connsiteY8" fmla="*/ 71438 h 155257"/>
                <a:gd name="connsiteX9" fmla="*/ 2953 w 261651"/>
                <a:gd name="connsiteY9" fmla="*/ 100965 h 155257"/>
                <a:gd name="connsiteX10" fmla="*/ 32766 w 261651"/>
                <a:gd name="connsiteY10" fmla="*/ 130492 h 155257"/>
                <a:gd name="connsiteX11" fmla="*/ 62579 w 261651"/>
                <a:gd name="connsiteY11" fmla="*/ 100965 h 155257"/>
                <a:gd name="connsiteX12" fmla="*/ 38481 w 261651"/>
                <a:gd name="connsiteY12" fmla="*/ 71438 h 155257"/>
                <a:gd name="connsiteX13" fmla="*/ 38481 w 261651"/>
                <a:gd name="connsiteY13" fmla="*/ 36195 h 155257"/>
                <a:gd name="connsiteX14" fmla="*/ 99060 w 261651"/>
                <a:gd name="connsiteY14" fmla="*/ 50483 h 155257"/>
                <a:gd name="connsiteX15" fmla="*/ 99060 w 261651"/>
                <a:gd name="connsiteY15" fmla="*/ 96203 h 155257"/>
                <a:gd name="connsiteX16" fmla="*/ 75057 w 261651"/>
                <a:gd name="connsiteY16" fmla="*/ 125730 h 155257"/>
                <a:gd name="connsiteX17" fmla="*/ 104870 w 261651"/>
                <a:gd name="connsiteY17" fmla="*/ 155258 h 155257"/>
                <a:gd name="connsiteX18" fmla="*/ 134683 w 261651"/>
                <a:gd name="connsiteY18" fmla="*/ 125730 h 155257"/>
                <a:gd name="connsiteX19" fmla="*/ 111633 w 261651"/>
                <a:gd name="connsiteY19" fmla="*/ 96203 h 15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61651" h="155257">
                  <a:moveTo>
                    <a:pt x="111633" y="96203"/>
                  </a:moveTo>
                  <a:cubicBezTo>
                    <a:pt x="111633" y="83820"/>
                    <a:pt x="111633" y="72390"/>
                    <a:pt x="111633" y="53340"/>
                  </a:cubicBezTo>
                  <a:lnTo>
                    <a:pt x="261652" y="87630"/>
                  </a:lnTo>
                  <a:lnTo>
                    <a:pt x="261652" y="0"/>
                  </a:lnTo>
                  <a:lnTo>
                    <a:pt x="15430" y="0"/>
                  </a:lnTo>
                  <a:cubicBezTo>
                    <a:pt x="6763" y="0"/>
                    <a:pt x="0" y="6667"/>
                    <a:pt x="0" y="15240"/>
                  </a:cubicBezTo>
                  <a:cubicBezTo>
                    <a:pt x="0" y="21908"/>
                    <a:pt x="4763" y="28575"/>
                    <a:pt x="11525" y="29528"/>
                  </a:cubicBezTo>
                  <a:lnTo>
                    <a:pt x="26956" y="33338"/>
                  </a:lnTo>
                  <a:cubicBezTo>
                    <a:pt x="26956" y="46672"/>
                    <a:pt x="26956" y="31433"/>
                    <a:pt x="26956" y="71438"/>
                  </a:cubicBezTo>
                  <a:cubicBezTo>
                    <a:pt x="13525" y="74295"/>
                    <a:pt x="2953" y="86678"/>
                    <a:pt x="2953" y="100965"/>
                  </a:cubicBezTo>
                  <a:cubicBezTo>
                    <a:pt x="2953" y="117158"/>
                    <a:pt x="16383" y="130492"/>
                    <a:pt x="32766" y="130492"/>
                  </a:cubicBezTo>
                  <a:cubicBezTo>
                    <a:pt x="49149" y="130492"/>
                    <a:pt x="62579" y="117158"/>
                    <a:pt x="62579" y="100965"/>
                  </a:cubicBezTo>
                  <a:cubicBezTo>
                    <a:pt x="62579" y="86678"/>
                    <a:pt x="52006" y="74295"/>
                    <a:pt x="38481" y="71438"/>
                  </a:cubicBezTo>
                  <a:cubicBezTo>
                    <a:pt x="38481" y="61913"/>
                    <a:pt x="38481" y="44767"/>
                    <a:pt x="38481" y="36195"/>
                  </a:cubicBezTo>
                  <a:lnTo>
                    <a:pt x="99060" y="50483"/>
                  </a:lnTo>
                  <a:cubicBezTo>
                    <a:pt x="99060" y="88583"/>
                    <a:pt x="99060" y="81915"/>
                    <a:pt x="99060" y="96203"/>
                  </a:cubicBezTo>
                  <a:cubicBezTo>
                    <a:pt x="85630" y="99060"/>
                    <a:pt x="75057" y="111442"/>
                    <a:pt x="75057" y="125730"/>
                  </a:cubicBezTo>
                  <a:cubicBezTo>
                    <a:pt x="75057" y="141922"/>
                    <a:pt x="88487" y="155258"/>
                    <a:pt x="104870" y="155258"/>
                  </a:cubicBezTo>
                  <a:cubicBezTo>
                    <a:pt x="121253" y="155258"/>
                    <a:pt x="134683" y="141922"/>
                    <a:pt x="134683" y="125730"/>
                  </a:cubicBezTo>
                  <a:cubicBezTo>
                    <a:pt x="135636" y="111442"/>
                    <a:pt x="126016" y="99060"/>
                    <a:pt x="111633" y="96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5" name="Graphic 379">
            <a:extLst>
              <a:ext uri="{FF2B5EF4-FFF2-40B4-BE49-F238E27FC236}">
                <a16:creationId xmlns:a16="http://schemas.microsoft.com/office/drawing/2014/main" id="{F62BF688-BEAD-75EE-5D43-BE81E6350050}"/>
              </a:ext>
            </a:extLst>
          </p:cNvPr>
          <p:cNvGrpSpPr/>
          <p:nvPr/>
        </p:nvGrpSpPr>
        <p:grpSpPr>
          <a:xfrm>
            <a:off x="4005572" y="4959678"/>
            <a:ext cx="545763" cy="586738"/>
            <a:chOff x="5704041" y="5808494"/>
            <a:chExt cx="493490" cy="530542"/>
          </a:xfrm>
          <a:solidFill>
            <a:srgbClr val="054F58"/>
          </a:solidFill>
        </p:grpSpPr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C419FAC5-C7C7-80F6-05EF-44565070AF18}"/>
                </a:ext>
              </a:extLst>
            </p:cNvPr>
            <p:cNvSpPr/>
            <p:nvPr/>
          </p:nvSpPr>
          <p:spPr>
            <a:xfrm>
              <a:off x="5866728" y="6106626"/>
              <a:ext cx="203834" cy="232410"/>
            </a:xfrm>
            <a:custGeom>
              <a:avLst/>
              <a:gdLst>
                <a:gd name="connsiteX0" fmla="*/ 203835 w 203834"/>
                <a:gd name="connsiteY0" fmla="*/ 58103 h 232410"/>
                <a:gd name="connsiteX1" fmla="*/ 139351 w 203834"/>
                <a:gd name="connsiteY1" fmla="*/ 58103 h 232410"/>
                <a:gd name="connsiteX2" fmla="*/ 134588 w 203834"/>
                <a:gd name="connsiteY2" fmla="*/ 55245 h 232410"/>
                <a:gd name="connsiteX3" fmla="*/ 101918 w 203834"/>
                <a:gd name="connsiteY3" fmla="*/ 0 h 232410"/>
                <a:gd name="connsiteX4" fmla="*/ 69247 w 203834"/>
                <a:gd name="connsiteY4" fmla="*/ 55245 h 232410"/>
                <a:gd name="connsiteX5" fmla="*/ 64484 w 203834"/>
                <a:gd name="connsiteY5" fmla="*/ 58103 h 232410"/>
                <a:gd name="connsiteX6" fmla="*/ 0 w 203834"/>
                <a:gd name="connsiteY6" fmla="*/ 58103 h 232410"/>
                <a:gd name="connsiteX7" fmla="*/ 32671 w 203834"/>
                <a:gd name="connsiteY7" fmla="*/ 113348 h 232410"/>
                <a:gd name="connsiteX8" fmla="*/ 32671 w 203834"/>
                <a:gd name="connsiteY8" fmla="*/ 119063 h 232410"/>
                <a:gd name="connsiteX9" fmla="*/ 0 w 203834"/>
                <a:gd name="connsiteY9" fmla="*/ 174308 h 232410"/>
                <a:gd name="connsiteX10" fmla="*/ 64484 w 203834"/>
                <a:gd name="connsiteY10" fmla="*/ 174308 h 232410"/>
                <a:gd name="connsiteX11" fmla="*/ 69247 w 203834"/>
                <a:gd name="connsiteY11" fmla="*/ 177165 h 232410"/>
                <a:gd name="connsiteX12" fmla="*/ 101918 w 203834"/>
                <a:gd name="connsiteY12" fmla="*/ 232410 h 232410"/>
                <a:gd name="connsiteX13" fmla="*/ 134588 w 203834"/>
                <a:gd name="connsiteY13" fmla="*/ 177165 h 232410"/>
                <a:gd name="connsiteX14" fmla="*/ 139351 w 203834"/>
                <a:gd name="connsiteY14" fmla="*/ 174308 h 232410"/>
                <a:gd name="connsiteX15" fmla="*/ 203835 w 203834"/>
                <a:gd name="connsiteY15" fmla="*/ 174308 h 232410"/>
                <a:gd name="connsiteX16" fmla="*/ 171164 w 203834"/>
                <a:gd name="connsiteY16" fmla="*/ 119063 h 232410"/>
                <a:gd name="connsiteX17" fmla="*/ 171164 w 203834"/>
                <a:gd name="connsiteY17" fmla="*/ 113348 h 232410"/>
                <a:gd name="connsiteX18" fmla="*/ 203835 w 203834"/>
                <a:gd name="connsiteY18" fmla="*/ 58103 h 23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3834" h="232410">
                  <a:moveTo>
                    <a:pt x="203835" y="58103"/>
                  </a:moveTo>
                  <a:lnTo>
                    <a:pt x="139351" y="58103"/>
                  </a:lnTo>
                  <a:cubicBezTo>
                    <a:pt x="137446" y="58103"/>
                    <a:pt x="135541" y="57150"/>
                    <a:pt x="134588" y="55245"/>
                  </a:cubicBezTo>
                  <a:lnTo>
                    <a:pt x="101918" y="0"/>
                  </a:lnTo>
                  <a:lnTo>
                    <a:pt x="69247" y="55245"/>
                  </a:lnTo>
                  <a:cubicBezTo>
                    <a:pt x="68294" y="57150"/>
                    <a:pt x="66389" y="58103"/>
                    <a:pt x="64484" y="58103"/>
                  </a:cubicBezTo>
                  <a:lnTo>
                    <a:pt x="0" y="58103"/>
                  </a:lnTo>
                  <a:lnTo>
                    <a:pt x="32671" y="113348"/>
                  </a:lnTo>
                  <a:cubicBezTo>
                    <a:pt x="33623" y="115253"/>
                    <a:pt x="33623" y="117158"/>
                    <a:pt x="32671" y="119063"/>
                  </a:cubicBezTo>
                  <a:lnTo>
                    <a:pt x="0" y="174308"/>
                  </a:lnTo>
                  <a:lnTo>
                    <a:pt x="64484" y="174308"/>
                  </a:lnTo>
                  <a:cubicBezTo>
                    <a:pt x="66389" y="174308"/>
                    <a:pt x="68294" y="175260"/>
                    <a:pt x="69247" y="177165"/>
                  </a:cubicBezTo>
                  <a:lnTo>
                    <a:pt x="101918" y="232410"/>
                  </a:lnTo>
                  <a:lnTo>
                    <a:pt x="134588" y="177165"/>
                  </a:lnTo>
                  <a:cubicBezTo>
                    <a:pt x="135541" y="175260"/>
                    <a:pt x="137446" y="174308"/>
                    <a:pt x="139351" y="174308"/>
                  </a:cubicBezTo>
                  <a:lnTo>
                    <a:pt x="203835" y="174308"/>
                  </a:lnTo>
                  <a:lnTo>
                    <a:pt x="171164" y="119063"/>
                  </a:lnTo>
                  <a:cubicBezTo>
                    <a:pt x="170212" y="117158"/>
                    <a:pt x="170212" y="115253"/>
                    <a:pt x="171164" y="113348"/>
                  </a:cubicBezTo>
                  <a:lnTo>
                    <a:pt x="203835" y="581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0CE0E729-07F1-82FC-3FDB-06529941A517}"/>
                </a:ext>
              </a:extLst>
            </p:cNvPr>
            <p:cNvSpPr/>
            <p:nvPr/>
          </p:nvSpPr>
          <p:spPr>
            <a:xfrm>
              <a:off x="5926259" y="5892313"/>
              <a:ext cx="84677" cy="196215"/>
            </a:xfrm>
            <a:custGeom>
              <a:avLst/>
              <a:gdLst>
                <a:gd name="connsiteX0" fmla="*/ 64484 w 84677"/>
                <a:gd name="connsiteY0" fmla="*/ 196215 h 196215"/>
                <a:gd name="connsiteX1" fmla="*/ 84677 w 84677"/>
                <a:gd name="connsiteY1" fmla="*/ 183833 h 196215"/>
                <a:gd name="connsiteX2" fmla="*/ 84677 w 84677"/>
                <a:gd name="connsiteY2" fmla="*/ 0 h 196215"/>
                <a:gd name="connsiteX3" fmla="*/ 0 w 84677"/>
                <a:gd name="connsiteY3" fmla="*/ 0 h 196215"/>
                <a:gd name="connsiteX4" fmla="*/ 0 w 84677"/>
                <a:gd name="connsiteY4" fmla="*/ 184785 h 196215"/>
                <a:gd name="connsiteX5" fmla="*/ 19240 w 84677"/>
                <a:gd name="connsiteY5" fmla="*/ 196215 h 196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677" h="196215">
                  <a:moveTo>
                    <a:pt x="64484" y="196215"/>
                  </a:moveTo>
                  <a:lnTo>
                    <a:pt x="84677" y="183833"/>
                  </a:lnTo>
                  <a:lnTo>
                    <a:pt x="84677" y="0"/>
                  </a:lnTo>
                  <a:lnTo>
                    <a:pt x="0" y="0"/>
                  </a:lnTo>
                  <a:lnTo>
                    <a:pt x="0" y="184785"/>
                  </a:lnTo>
                  <a:lnTo>
                    <a:pt x="19240" y="1962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F9C26583-3C89-A8A3-0840-461A73ACFAB2}"/>
                </a:ext>
              </a:extLst>
            </p:cNvPr>
            <p:cNvSpPr/>
            <p:nvPr/>
          </p:nvSpPr>
          <p:spPr>
            <a:xfrm>
              <a:off x="5926259" y="5808494"/>
              <a:ext cx="84677" cy="29527"/>
            </a:xfrm>
            <a:custGeom>
              <a:avLst/>
              <a:gdLst>
                <a:gd name="connsiteX0" fmla="*/ 0 w 84677"/>
                <a:gd name="connsiteY0" fmla="*/ 0 h 29527"/>
                <a:gd name="connsiteX1" fmla="*/ 84677 w 84677"/>
                <a:gd name="connsiteY1" fmla="*/ 0 h 29527"/>
                <a:gd name="connsiteX2" fmla="*/ 84677 w 84677"/>
                <a:gd name="connsiteY2" fmla="*/ 29528 h 29527"/>
                <a:gd name="connsiteX3" fmla="*/ 0 w 84677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77" h="29527">
                  <a:moveTo>
                    <a:pt x="0" y="0"/>
                  </a:moveTo>
                  <a:lnTo>
                    <a:pt x="84677" y="0"/>
                  </a:lnTo>
                  <a:lnTo>
                    <a:pt x="84677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B3A84D7D-4239-E207-421E-37762D46AF74}"/>
                </a:ext>
              </a:extLst>
            </p:cNvPr>
            <p:cNvSpPr/>
            <p:nvPr/>
          </p:nvSpPr>
          <p:spPr>
            <a:xfrm>
              <a:off x="5890635" y="5808494"/>
              <a:ext cx="24002" cy="29527"/>
            </a:xfrm>
            <a:custGeom>
              <a:avLst/>
              <a:gdLst>
                <a:gd name="connsiteX0" fmla="*/ 0 w 24002"/>
                <a:gd name="connsiteY0" fmla="*/ 0 h 29527"/>
                <a:gd name="connsiteX1" fmla="*/ 24003 w 24002"/>
                <a:gd name="connsiteY1" fmla="*/ 0 h 29527"/>
                <a:gd name="connsiteX2" fmla="*/ 24003 w 24002"/>
                <a:gd name="connsiteY2" fmla="*/ 29528 h 29527"/>
                <a:gd name="connsiteX3" fmla="*/ 0 w 24002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2" h="29527">
                  <a:moveTo>
                    <a:pt x="0" y="0"/>
                  </a:moveTo>
                  <a:lnTo>
                    <a:pt x="24003" y="0"/>
                  </a:lnTo>
                  <a:lnTo>
                    <a:pt x="2400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C2C2EE14-F18B-35A2-5C97-BDB3823A1CF5}"/>
                </a:ext>
              </a:extLst>
            </p:cNvPr>
            <p:cNvSpPr/>
            <p:nvPr/>
          </p:nvSpPr>
          <p:spPr>
            <a:xfrm>
              <a:off x="5926259" y="5850404"/>
              <a:ext cx="84677" cy="29527"/>
            </a:xfrm>
            <a:custGeom>
              <a:avLst/>
              <a:gdLst>
                <a:gd name="connsiteX0" fmla="*/ 0 w 84677"/>
                <a:gd name="connsiteY0" fmla="*/ 0 h 29527"/>
                <a:gd name="connsiteX1" fmla="*/ 84677 w 84677"/>
                <a:gd name="connsiteY1" fmla="*/ 0 h 29527"/>
                <a:gd name="connsiteX2" fmla="*/ 84677 w 84677"/>
                <a:gd name="connsiteY2" fmla="*/ 29528 h 29527"/>
                <a:gd name="connsiteX3" fmla="*/ 0 w 84677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77" h="29527">
                  <a:moveTo>
                    <a:pt x="0" y="0"/>
                  </a:moveTo>
                  <a:lnTo>
                    <a:pt x="84677" y="0"/>
                  </a:lnTo>
                  <a:lnTo>
                    <a:pt x="84677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3E66067A-0816-4A19-7816-7B53DEE0A599}"/>
                </a:ext>
              </a:extLst>
            </p:cNvPr>
            <p:cNvSpPr/>
            <p:nvPr/>
          </p:nvSpPr>
          <p:spPr>
            <a:xfrm>
              <a:off x="5854155" y="5850404"/>
              <a:ext cx="24002" cy="29527"/>
            </a:xfrm>
            <a:custGeom>
              <a:avLst/>
              <a:gdLst>
                <a:gd name="connsiteX0" fmla="*/ 0 w 24002"/>
                <a:gd name="connsiteY0" fmla="*/ 0 h 29527"/>
                <a:gd name="connsiteX1" fmla="*/ 24003 w 24002"/>
                <a:gd name="connsiteY1" fmla="*/ 0 h 29527"/>
                <a:gd name="connsiteX2" fmla="*/ 24003 w 24002"/>
                <a:gd name="connsiteY2" fmla="*/ 29528 h 29527"/>
                <a:gd name="connsiteX3" fmla="*/ 0 w 24002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2" h="29527">
                  <a:moveTo>
                    <a:pt x="0" y="0"/>
                  </a:moveTo>
                  <a:lnTo>
                    <a:pt x="24003" y="0"/>
                  </a:lnTo>
                  <a:lnTo>
                    <a:pt x="2400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F61BD75D-9B8D-770B-FA7B-4F7C6ADBD667}"/>
                </a:ext>
              </a:extLst>
            </p:cNvPr>
            <p:cNvSpPr/>
            <p:nvPr/>
          </p:nvSpPr>
          <p:spPr>
            <a:xfrm>
              <a:off x="6022461" y="5892313"/>
              <a:ext cx="24002" cy="176212"/>
            </a:xfrm>
            <a:custGeom>
              <a:avLst/>
              <a:gdLst>
                <a:gd name="connsiteX0" fmla="*/ 24003 w 24002"/>
                <a:gd name="connsiteY0" fmla="*/ 0 h 176212"/>
                <a:gd name="connsiteX1" fmla="*/ 0 w 24002"/>
                <a:gd name="connsiteY1" fmla="*/ 0 h 176212"/>
                <a:gd name="connsiteX2" fmla="*/ 0 w 24002"/>
                <a:gd name="connsiteY2" fmla="*/ 176213 h 176212"/>
                <a:gd name="connsiteX3" fmla="*/ 24003 w 24002"/>
                <a:gd name="connsiteY3" fmla="*/ 161925 h 17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2" h="176212">
                  <a:moveTo>
                    <a:pt x="24003" y="0"/>
                  </a:moveTo>
                  <a:lnTo>
                    <a:pt x="0" y="0"/>
                  </a:lnTo>
                  <a:lnTo>
                    <a:pt x="0" y="176213"/>
                  </a:lnTo>
                  <a:lnTo>
                    <a:pt x="24003" y="1619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9FF0DD7E-C8D7-7048-A692-AE61442FAE07}"/>
                </a:ext>
              </a:extLst>
            </p:cNvPr>
            <p:cNvSpPr/>
            <p:nvPr/>
          </p:nvSpPr>
          <p:spPr>
            <a:xfrm>
              <a:off x="5890635" y="5850404"/>
              <a:ext cx="24002" cy="29527"/>
            </a:xfrm>
            <a:custGeom>
              <a:avLst/>
              <a:gdLst>
                <a:gd name="connsiteX0" fmla="*/ 0 w 24002"/>
                <a:gd name="connsiteY0" fmla="*/ 0 h 29527"/>
                <a:gd name="connsiteX1" fmla="*/ 24003 w 24002"/>
                <a:gd name="connsiteY1" fmla="*/ 0 h 29527"/>
                <a:gd name="connsiteX2" fmla="*/ 24003 w 24002"/>
                <a:gd name="connsiteY2" fmla="*/ 29528 h 29527"/>
                <a:gd name="connsiteX3" fmla="*/ 0 w 24002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2" h="29527">
                  <a:moveTo>
                    <a:pt x="0" y="0"/>
                  </a:moveTo>
                  <a:lnTo>
                    <a:pt x="24003" y="0"/>
                  </a:lnTo>
                  <a:lnTo>
                    <a:pt x="2400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D6E8588D-9D03-11DF-C9F8-20C9629E8270}"/>
                </a:ext>
              </a:extLst>
            </p:cNvPr>
            <p:cNvSpPr/>
            <p:nvPr/>
          </p:nvSpPr>
          <p:spPr>
            <a:xfrm>
              <a:off x="5740617" y="6165681"/>
              <a:ext cx="59626" cy="59054"/>
            </a:xfrm>
            <a:custGeom>
              <a:avLst/>
              <a:gdLst>
                <a:gd name="connsiteX0" fmla="*/ 29813 w 59626"/>
                <a:gd name="connsiteY0" fmla="*/ 0 h 59054"/>
                <a:gd name="connsiteX1" fmla="*/ 0 w 59626"/>
                <a:gd name="connsiteY1" fmla="*/ 29527 h 59054"/>
                <a:gd name="connsiteX2" fmla="*/ 29813 w 59626"/>
                <a:gd name="connsiteY2" fmla="*/ 59055 h 59054"/>
                <a:gd name="connsiteX3" fmla="*/ 59626 w 59626"/>
                <a:gd name="connsiteY3" fmla="*/ 29527 h 59054"/>
                <a:gd name="connsiteX4" fmla="*/ 29813 w 59626"/>
                <a:gd name="connsiteY4" fmla="*/ 0 h 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26" h="59054">
                  <a:moveTo>
                    <a:pt x="29813" y="0"/>
                  </a:moveTo>
                  <a:cubicBezTo>
                    <a:pt x="13430" y="0"/>
                    <a:pt x="0" y="13335"/>
                    <a:pt x="0" y="29527"/>
                  </a:cubicBezTo>
                  <a:cubicBezTo>
                    <a:pt x="0" y="45720"/>
                    <a:pt x="13430" y="59055"/>
                    <a:pt x="29813" y="59055"/>
                  </a:cubicBezTo>
                  <a:cubicBezTo>
                    <a:pt x="46196" y="59055"/>
                    <a:pt x="59626" y="45720"/>
                    <a:pt x="59626" y="29527"/>
                  </a:cubicBezTo>
                  <a:cubicBezTo>
                    <a:pt x="59626" y="13335"/>
                    <a:pt x="46196" y="0"/>
                    <a:pt x="2981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5FFA41B2-4C0A-BEDD-0E6C-EE1392EE7092}"/>
                </a:ext>
              </a:extLst>
            </p:cNvPr>
            <p:cNvSpPr/>
            <p:nvPr/>
          </p:nvSpPr>
          <p:spPr>
            <a:xfrm>
              <a:off x="5890635" y="5892313"/>
              <a:ext cx="24098" cy="178117"/>
            </a:xfrm>
            <a:custGeom>
              <a:avLst/>
              <a:gdLst>
                <a:gd name="connsiteX0" fmla="*/ 24098 w 24098"/>
                <a:gd name="connsiteY0" fmla="*/ 0 h 178117"/>
                <a:gd name="connsiteX1" fmla="*/ 0 w 24098"/>
                <a:gd name="connsiteY1" fmla="*/ 0 h 178117"/>
                <a:gd name="connsiteX2" fmla="*/ 0 w 24098"/>
                <a:gd name="connsiteY2" fmla="*/ 164783 h 178117"/>
                <a:gd name="connsiteX3" fmla="*/ 24098 w 24098"/>
                <a:gd name="connsiteY3" fmla="*/ 178118 h 178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178117">
                  <a:moveTo>
                    <a:pt x="24098" y="0"/>
                  </a:moveTo>
                  <a:lnTo>
                    <a:pt x="0" y="0"/>
                  </a:lnTo>
                  <a:lnTo>
                    <a:pt x="0" y="164783"/>
                  </a:lnTo>
                  <a:lnTo>
                    <a:pt x="24098" y="1781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8F2A7EF5-99AF-BEB7-E63F-8209C8C4B214}"/>
                </a:ext>
              </a:extLst>
            </p:cNvPr>
            <p:cNvSpPr/>
            <p:nvPr/>
          </p:nvSpPr>
          <p:spPr>
            <a:xfrm>
              <a:off x="5854155" y="5808494"/>
              <a:ext cx="24002" cy="29527"/>
            </a:xfrm>
            <a:custGeom>
              <a:avLst/>
              <a:gdLst>
                <a:gd name="connsiteX0" fmla="*/ 0 w 24002"/>
                <a:gd name="connsiteY0" fmla="*/ 0 h 29527"/>
                <a:gd name="connsiteX1" fmla="*/ 24003 w 24002"/>
                <a:gd name="connsiteY1" fmla="*/ 0 h 29527"/>
                <a:gd name="connsiteX2" fmla="*/ 24003 w 24002"/>
                <a:gd name="connsiteY2" fmla="*/ 29528 h 29527"/>
                <a:gd name="connsiteX3" fmla="*/ 0 w 24002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2" h="29527">
                  <a:moveTo>
                    <a:pt x="0" y="0"/>
                  </a:moveTo>
                  <a:lnTo>
                    <a:pt x="24003" y="0"/>
                  </a:lnTo>
                  <a:lnTo>
                    <a:pt x="2400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E1915666-31CD-1533-BAB7-194C97A56CBD}"/>
                </a:ext>
              </a:extLst>
            </p:cNvPr>
            <p:cNvSpPr/>
            <p:nvPr/>
          </p:nvSpPr>
          <p:spPr>
            <a:xfrm>
              <a:off x="5854154" y="5892313"/>
              <a:ext cx="24003" cy="158115"/>
            </a:xfrm>
            <a:custGeom>
              <a:avLst/>
              <a:gdLst>
                <a:gd name="connsiteX0" fmla="*/ 24003 w 24003"/>
                <a:gd name="connsiteY0" fmla="*/ 0 h 158115"/>
                <a:gd name="connsiteX1" fmla="*/ 0 w 24003"/>
                <a:gd name="connsiteY1" fmla="*/ 0 h 158115"/>
                <a:gd name="connsiteX2" fmla="*/ 0 w 24003"/>
                <a:gd name="connsiteY2" fmla="*/ 144780 h 158115"/>
                <a:gd name="connsiteX3" fmla="*/ 24003 w 24003"/>
                <a:gd name="connsiteY3" fmla="*/ 158115 h 158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158115">
                  <a:moveTo>
                    <a:pt x="24003" y="0"/>
                  </a:moveTo>
                  <a:lnTo>
                    <a:pt x="0" y="0"/>
                  </a:lnTo>
                  <a:lnTo>
                    <a:pt x="0" y="144780"/>
                  </a:lnTo>
                  <a:lnTo>
                    <a:pt x="24003" y="1581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2D9259B8-EC36-013E-F5DF-CC9C1427EC81}"/>
                </a:ext>
              </a:extLst>
            </p:cNvPr>
            <p:cNvSpPr/>
            <p:nvPr/>
          </p:nvSpPr>
          <p:spPr>
            <a:xfrm>
              <a:off x="6160955" y="5963751"/>
              <a:ext cx="36576" cy="36195"/>
            </a:xfrm>
            <a:custGeom>
              <a:avLst/>
              <a:gdLst>
                <a:gd name="connsiteX0" fmla="*/ 18288 w 36576"/>
                <a:gd name="connsiteY0" fmla="*/ 0 h 36195"/>
                <a:gd name="connsiteX1" fmla="*/ 0 w 36576"/>
                <a:gd name="connsiteY1" fmla="*/ 18098 h 36195"/>
                <a:gd name="connsiteX2" fmla="*/ 18288 w 36576"/>
                <a:gd name="connsiteY2" fmla="*/ 36195 h 36195"/>
                <a:gd name="connsiteX3" fmla="*/ 36576 w 36576"/>
                <a:gd name="connsiteY3" fmla="*/ 18098 h 36195"/>
                <a:gd name="connsiteX4" fmla="*/ 18288 w 36576"/>
                <a:gd name="connsiteY4" fmla="*/ 0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" h="36195">
                  <a:moveTo>
                    <a:pt x="18288" y="0"/>
                  </a:moveTo>
                  <a:cubicBezTo>
                    <a:pt x="8668" y="0"/>
                    <a:pt x="0" y="7620"/>
                    <a:pt x="0" y="18098"/>
                  </a:cubicBezTo>
                  <a:cubicBezTo>
                    <a:pt x="0" y="28575"/>
                    <a:pt x="7716" y="36195"/>
                    <a:pt x="18288" y="36195"/>
                  </a:cubicBezTo>
                  <a:cubicBezTo>
                    <a:pt x="28861" y="36195"/>
                    <a:pt x="36576" y="28575"/>
                    <a:pt x="36576" y="18098"/>
                  </a:cubicBezTo>
                  <a:cubicBezTo>
                    <a:pt x="36576" y="7620"/>
                    <a:pt x="27908" y="0"/>
                    <a:pt x="1828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00D1C54F-4794-40FC-D408-9DC763B58821}"/>
                </a:ext>
              </a:extLst>
            </p:cNvPr>
            <p:cNvSpPr/>
            <p:nvPr/>
          </p:nvSpPr>
          <p:spPr>
            <a:xfrm>
              <a:off x="6022461" y="5850404"/>
              <a:ext cx="24098" cy="29527"/>
            </a:xfrm>
            <a:custGeom>
              <a:avLst/>
              <a:gdLst>
                <a:gd name="connsiteX0" fmla="*/ 0 w 24098"/>
                <a:gd name="connsiteY0" fmla="*/ 0 h 29527"/>
                <a:gd name="connsiteX1" fmla="*/ 24098 w 24098"/>
                <a:gd name="connsiteY1" fmla="*/ 0 h 29527"/>
                <a:gd name="connsiteX2" fmla="*/ 24098 w 24098"/>
                <a:gd name="connsiteY2" fmla="*/ 29528 h 29527"/>
                <a:gd name="connsiteX3" fmla="*/ 0 w 24098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29527">
                  <a:moveTo>
                    <a:pt x="0" y="0"/>
                  </a:moveTo>
                  <a:lnTo>
                    <a:pt x="24098" y="0"/>
                  </a:lnTo>
                  <a:lnTo>
                    <a:pt x="24098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CAFE7CB4-D162-A2DB-BB33-3C7204EA6CA3}"/>
                </a:ext>
              </a:extLst>
            </p:cNvPr>
            <p:cNvSpPr/>
            <p:nvPr/>
          </p:nvSpPr>
          <p:spPr>
            <a:xfrm>
              <a:off x="6059037" y="5808494"/>
              <a:ext cx="24098" cy="29527"/>
            </a:xfrm>
            <a:custGeom>
              <a:avLst/>
              <a:gdLst>
                <a:gd name="connsiteX0" fmla="*/ 0 w 24098"/>
                <a:gd name="connsiteY0" fmla="*/ 0 h 29527"/>
                <a:gd name="connsiteX1" fmla="*/ 24098 w 24098"/>
                <a:gd name="connsiteY1" fmla="*/ 0 h 29527"/>
                <a:gd name="connsiteX2" fmla="*/ 24098 w 24098"/>
                <a:gd name="connsiteY2" fmla="*/ 29528 h 29527"/>
                <a:gd name="connsiteX3" fmla="*/ 0 w 24098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29527">
                  <a:moveTo>
                    <a:pt x="0" y="0"/>
                  </a:moveTo>
                  <a:lnTo>
                    <a:pt x="24098" y="0"/>
                  </a:lnTo>
                  <a:lnTo>
                    <a:pt x="24098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7DB50853-8602-905F-763C-87C44616FD3B}"/>
                </a:ext>
              </a:extLst>
            </p:cNvPr>
            <p:cNvSpPr/>
            <p:nvPr/>
          </p:nvSpPr>
          <p:spPr>
            <a:xfrm>
              <a:off x="6059037" y="5892313"/>
              <a:ext cx="24002" cy="154305"/>
            </a:xfrm>
            <a:custGeom>
              <a:avLst/>
              <a:gdLst>
                <a:gd name="connsiteX0" fmla="*/ 0 w 24002"/>
                <a:gd name="connsiteY0" fmla="*/ 154305 h 154305"/>
                <a:gd name="connsiteX1" fmla="*/ 24003 w 24002"/>
                <a:gd name="connsiteY1" fmla="*/ 139065 h 154305"/>
                <a:gd name="connsiteX2" fmla="*/ 24003 w 24002"/>
                <a:gd name="connsiteY2" fmla="*/ 0 h 154305"/>
                <a:gd name="connsiteX3" fmla="*/ 0 w 24002"/>
                <a:gd name="connsiteY3" fmla="*/ 0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2" h="154305">
                  <a:moveTo>
                    <a:pt x="0" y="154305"/>
                  </a:moveTo>
                  <a:lnTo>
                    <a:pt x="24003" y="139065"/>
                  </a:lnTo>
                  <a:lnTo>
                    <a:pt x="2400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8EFAB68D-BFD3-770E-00E2-53AE9CA3F2EC}"/>
                </a:ext>
              </a:extLst>
            </p:cNvPr>
            <p:cNvSpPr/>
            <p:nvPr/>
          </p:nvSpPr>
          <p:spPr>
            <a:xfrm>
              <a:off x="6022461" y="5808494"/>
              <a:ext cx="24098" cy="29527"/>
            </a:xfrm>
            <a:custGeom>
              <a:avLst/>
              <a:gdLst>
                <a:gd name="connsiteX0" fmla="*/ 0 w 24098"/>
                <a:gd name="connsiteY0" fmla="*/ 0 h 29527"/>
                <a:gd name="connsiteX1" fmla="*/ 24098 w 24098"/>
                <a:gd name="connsiteY1" fmla="*/ 0 h 29527"/>
                <a:gd name="connsiteX2" fmla="*/ 24098 w 24098"/>
                <a:gd name="connsiteY2" fmla="*/ 29528 h 29527"/>
                <a:gd name="connsiteX3" fmla="*/ 0 w 24098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29527">
                  <a:moveTo>
                    <a:pt x="0" y="0"/>
                  </a:moveTo>
                  <a:lnTo>
                    <a:pt x="24098" y="0"/>
                  </a:lnTo>
                  <a:lnTo>
                    <a:pt x="24098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337657D2-4AE5-4D8F-F0CC-F1357DA8B88A}"/>
                </a:ext>
              </a:extLst>
            </p:cNvPr>
            <p:cNvSpPr/>
            <p:nvPr/>
          </p:nvSpPr>
          <p:spPr>
            <a:xfrm>
              <a:off x="6059037" y="5850404"/>
              <a:ext cx="24098" cy="29527"/>
            </a:xfrm>
            <a:custGeom>
              <a:avLst/>
              <a:gdLst>
                <a:gd name="connsiteX0" fmla="*/ 0 w 24098"/>
                <a:gd name="connsiteY0" fmla="*/ 0 h 29527"/>
                <a:gd name="connsiteX1" fmla="*/ 24098 w 24098"/>
                <a:gd name="connsiteY1" fmla="*/ 0 h 29527"/>
                <a:gd name="connsiteX2" fmla="*/ 24098 w 24098"/>
                <a:gd name="connsiteY2" fmla="*/ 29528 h 29527"/>
                <a:gd name="connsiteX3" fmla="*/ 0 w 24098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29527">
                  <a:moveTo>
                    <a:pt x="0" y="0"/>
                  </a:moveTo>
                  <a:lnTo>
                    <a:pt x="24098" y="0"/>
                  </a:lnTo>
                  <a:lnTo>
                    <a:pt x="24098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83A2D0B2-087A-AD6D-B589-1FFFED7C9EAE}"/>
                </a:ext>
              </a:extLst>
            </p:cNvPr>
            <p:cNvSpPr/>
            <p:nvPr/>
          </p:nvSpPr>
          <p:spPr>
            <a:xfrm>
              <a:off x="6166765" y="585040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8A167E2D-1B30-6CFC-FEF7-436901AD73E1}"/>
                </a:ext>
              </a:extLst>
            </p:cNvPr>
            <p:cNvSpPr/>
            <p:nvPr/>
          </p:nvSpPr>
          <p:spPr>
            <a:xfrm>
              <a:off x="6112853" y="6077099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967E4D90-086C-5F5F-D350-7BB93E312E6F}"/>
                </a:ext>
              </a:extLst>
            </p:cNvPr>
            <p:cNvSpPr/>
            <p:nvPr/>
          </p:nvSpPr>
          <p:spPr>
            <a:xfrm>
              <a:off x="6166765" y="6267599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ADD771C5-F4F3-668B-B2B6-D9BE1F4659B4}"/>
                </a:ext>
              </a:extLst>
            </p:cNvPr>
            <p:cNvSpPr/>
            <p:nvPr/>
          </p:nvSpPr>
          <p:spPr>
            <a:xfrm>
              <a:off x="5704041" y="5850404"/>
              <a:ext cx="17335" cy="17145"/>
            </a:xfrm>
            <a:custGeom>
              <a:avLst/>
              <a:gdLst>
                <a:gd name="connsiteX0" fmla="*/ 8667 w 17335"/>
                <a:gd name="connsiteY0" fmla="*/ 0 h 17145"/>
                <a:gd name="connsiteX1" fmla="*/ 17335 w 17335"/>
                <a:gd name="connsiteY1" fmla="*/ 8572 h 17145"/>
                <a:gd name="connsiteX2" fmla="*/ 8667 w 17335"/>
                <a:gd name="connsiteY2" fmla="*/ 17145 h 17145"/>
                <a:gd name="connsiteX3" fmla="*/ 0 w 17335"/>
                <a:gd name="connsiteY3" fmla="*/ 8572 h 17145"/>
                <a:gd name="connsiteX4" fmla="*/ 8667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2206CBBA-98DC-169B-4507-630EED844AF2}"/>
                </a:ext>
              </a:extLst>
            </p:cNvPr>
            <p:cNvSpPr/>
            <p:nvPr/>
          </p:nvSpPr>
          <p:spPr>
            <a:xfrm>
              <a:off x="5788718" y="5951369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91C70B94-3280-11B6-4C0D-9EEC46E110AB}"/>
                </a:ext>
              </a:extLst>
            </p:cNvPr>
            <p:cNvSpPr/>
            <p:nvPr/>
          </p:nvSpPr>
          <p:spPr>
            <a:xfrm>
              <a:off x="5842534" y="610091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B546924E-5DAD-F129-3FFB-9894D8E8EFEF}"/>
                </a:ext>
              </a:extLst>
            </p:cNvPr>
            <p:cNvSpPr/>
            <p:nvPr/>
          </p:nvSpPr>
          <p:spPr>
            <a:xfrm>
              <a:off x="5781955" y="6297126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6" name="Graphic 379">
            <a:extLst>
              <a:ext uri="{FF2B5EF4-FFF2-40B4-BE49-F238E27FC236}">
                <a16:creationId xmlns:a16="http://schemas.microsoft.com/office/drawing/2014/main" id="{3FB7B3D1-65E4-40EA-E2F3-DB868A92BCD7}"/>
              </a:ext>
            </a:extLst>
          </p:cNvPr>
          <p:cNvGrpSpPr/>
          <p:nvPr/>
        </p:nvGrpSpPr>
        <p:grpSpPr>
          <a:xfrm>
            <a:off x="2666931" y="4980745"/>
            <a:ext cx="540802" cy="547674"/>
            <a:chOff x="4493612" y="5827544"/>
            <a:chExt cx="489005" cy="495219"/>
          </a:xfrm>
          <a:solidFill>
            <a:srgbClr val="054F58"/>
          </a:solidFill>
        </p:grpSpPr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43A62AE9-EEFF-8891-DA7A-0A102FEDCD18}"/>
                </a:ext>
              </a:extLst>
            </p:cNvPr>
            <p:cNvSpPr/>
            <p:nvPr/>
          </p:nvSpPr>
          <p:spPr>
            <a:xfrm>
              <a:off x="4681532" y="6055191"/>
              <a:ext cx="81724" cy="80962"/>
            </a:xfrm>
            <a:custGeom>
              <a:avLst/>
              <a:gdLst>
                <a:gd name="connsiteX0" fmla="*/ 81725 w 81724"/>
                <a:gd name="connsiteY0" fmla="*/ 66675 h 80962"/>
                <a:gd name="connsiteX1" fmla="*/ 14383 w 81724"/>
                <a:gd name="connsiteY1" fmla="*/ 0 h 80962"/>
                <a:gd name="connsiteX2" fmla="*/ 0 w 81724"/>
                <a:gd name="connsiteY2" fmla="*/ 14288 h 80962"/>
                <a:gd name="connsiteX3" fmla="*/ 67342 w 81724"/>
                <a:gd name="connsiteY3" fmla="*/ 80963 h 80962"/>
                <a:gd name="connsiteX4" fmla="*/ 81725 w 81724"/>
                <a:gd name="connsiteY4" fmla="*/ 66675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4" h="80962">
                  <a:moveTo>
                    <a:pt x="81725" y="66675"/>
                  </a:moveTo>
                  <a:lnTo>
                    <a:pt x="14383" y="0"/>
                  </a:lnTo>
                  <a:cubicBezTo>
                    <a:pt x="13430" y="953"/>
                    <a:pt x="18193" y="-3810"/>
                    <a:pt x="0" y="14288"/>
                  </a:cubicBezTo>
                  <a:lnTo>
                    <a:pt x="67342" y="80963"/>
                  </a:lnTo>
                  <a:lnTo>
                    <a:pt x="81725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D5D1CC8B-1488-706C-EDDF-DE220A90D4D1}"/>
                </a:ext>
              </a:extLst>
            </p:cNvPr>
            <p:cNvSpPr/>
            <p:nvPr/>
          </p:nvSpPr>
          <p:spPr>
            <a:xfrm>
              <a:off x="4610285" y="6096851"/>
              <a:ext cx="110680" cy="109211"/>
            </a:xfrm>
            <a:custGeom>
              <a:avLst/>
              <a:gdLst>
                <a:gd name="connsiteX0" fmla="*/ 110680 w 110680"/>
                <a:gd name="connsiteY0" fmla="*/ 94547 h 109211"/>
                <a:gd name="connsiteX1" fmla="*/ 102965 w 110680"/>
                <a:gd name="connsiteY1" fmla="*/ 81212 h 109211"/>
                <a:gd name="connsiteX2" fmla="*/ 25051 w 110680"/>
                <a:gd name="connsiteY2" fmla="*/ 4060 h 109211"/>
                <a:gd name="connsiteX3" fmla="*/ 0 w 110680"/>
                <a:gd name="connsiteY3" fmla="*/ 14537 h 109211"/>
                <a:gd name="connsiteX4" fmla="*/ 3810 w 110680"/>
                <a:gd name="connsiteY4" fmla="*/ 25015 h 109211"/>
                <a:gd name="connsiteX5" fmla="*/ 85534 w 110680"/>
                <a:gd name="connsiteY5" fmla="*/ 105977 h 109211"/>
                <a:gd name="connsiteX6" fmla="*/ 110680 w 110680"/>
                <a:gd name="connsiteY6" fmla="*/ 94547 h 109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80" h="109211">
                  <a:moveTo>
                    <a:pt x="110680" y="94547"/>
                  </a:moveTo>
                  <a:cubicBezTo>
                    <a:pt x="110680" y="86927"/>
                    <a:pt x="104870" y="83117"/>
                    <a:pt x="102965" y="81212"/>
                  </a:cubicBezTo>
                  <a:cubicBezTo>
                    <a:pt x="102013" y="80260"/>
                    <a:pt x="107728" y="85975"/>
                    <a:pt x="25051" y="4060"/>
                  </a:cubicBezTo>
                  <a:cubicBezTo>
                    <a:pt x="16383" y="-4513"/>
                    <a:pt x="0" y="1202"/>
                    <a:pt x="0" y="14537"/>
                  </a:cubicBezTo>
                  <a:cubicBezTo>
                    <a:pt x="0" y="18347"/>
                    <a:pt x="1905" y="22157"/>
                    <a:pt x="3810" y="25015"/>
                  </a:cubicBezTo>
                  <a:lnTo>
                    <a:pt x="85534" y="105977"/>
                  </a:lnTo>
                  <a:cubicBezTo>
                    <a:pt x="95250" y="113597"/>
                    <a:pt x="110680" y="106930"/>
                    <a:pt x="110680" y="945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47FA3972-1414-82E4-0859-C010E50E1B19}"/>
                </a:ext>
              </a:extLst>
            </p:cNvPr>
            <p:cNvSpPr/>
            <p:nvPr/>
          </p:nvSpPr>
          <p:spPr>
            <a:xfrm>
              <a:off x="4618190" y="6152441"/>
              <a:ext cx="46958" cy="46481"/>
            </a:xfrm>
            <a:custGeom>
              <a:avLst/>
              <a:gdLst>
                <a:gd name="connsiteX0" fmla="*/ 0 w 46958"/>
                <a:gd name="connsiteY0" fmla="*/ 12763 h 46481"/>
                <a:gd name="connsiteX1" fmla="*/ 12954 w 46958"/>
                <a:gd name="connsiteY1" fmla="*/ 0 h 46481"/>
                <a:gd name="connsiteX2" fmla="*/ 46958 w 46958"/>
                <a:gd name="connsiteY2" fmla="*/ 33623 h 46481"/>
                <a:gd name="connsiteX3" fmla="*/ 34004 w 46958"/>
                <a:gd name="connsiteY3" fmla="*/ 46482 h 4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58" h="46481">
                  <a:moveTo>
                    <a:pt x="0" y="12763"/>
                  </a:moveTo>
                  <a:lnTo>
                    <a:pt x="12954" y="0"/>
                  </a:lnTo>
                  <a:lnTo>
                    <a:pt x="46958" y="33623"/>
                  </a:lnTo>
                  <a:lnTo>
                    <a:pt x="34004" y="4648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B78428A5-0908-5DEA-9193-6CEFDDD37BFE}"/>
                </a:ext>
              </a:extLst>
            </p:cNvPr>
            <p:cNvSpPr/>
            <p:nvPr/>
          </p:nvSpPr>
          <p:spPr>
            <a:xfrm>
              <a:off x="4875746" y="5878628"/>
              <a:ext cx="64580" cy="64168"/>
            </a:xfrm>
            <a:custGeom>
              <a:avLst/>
              <a:gdLst>
                <a:gd name="connsiteX0" fmla="*/ 63532 w 64580"/>
                <a:gd name="connsiteY0" fmla="*/ 36546 h 64168"/>
                <a:gd name="connsiteX1" fmla="*/ 27908 w 64580"/>
                <a:gd name="connsiteY1" fmla="*/ 1303 h 64168"/>
                <a:gd name="connsiteX2" fmla="*/ 0 w 64580"/>
                <a:gd name="connsiteY2" fmla="*/ 11781 h 64168"/>
                <a:gd name="connsiteX3" fmla="*/ 52864 w 64580"/>
                <a:gd name="connsiteY3" fmla="*/ 64168 h 64168"/>
                <a:gd name="connsiteX4" fmla="*/ 63532 w 64580"/>
                <a:gd name="connsiteY4" fmla="*/ 36546 h 6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80" h="64168">
                  <a:moveTo>
                    <a:pt x="63532" y="36546"/>
                  </a:moveTo>
                  <a:cubicBezTo>
                    <a:pt x="69342" y="14638"/>
                    <a:pt x="50102" y="-5364"/>
                    <a:pt x="27908" y="1303"/>
                  </a:cubicBezTo>
                  <a:cubicBezTo>
                    <a:pt x="18288" y="4161"/>
                    <a:pt x="8668" y="7971"/>
                    <a:pt x="0" y="11781"/>
                  </a:cubicBezTo>
                  <a:lnTo>
                    <a:pt x="52864" y="64168"/>
                  </a:lnTo>
                  <a:cubicBezTo>
                    <a:pt x="57817" y="55596"/>
                    <a:pt x="60674" y="46071"/>
                    <a:pt x="63532" y="365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717A71DD-B12A-64B0-4443-44E721B0D4B5}"/>
                </a:ext>
              </a:extLst>
            </p:cNvPr>
            <p:cNvSpPr/>
            <p:nvPr/>
          </p:nvSpPr>
          <p:spPr>
            <a:xfrm>
              <a:off x="4704487" y="5896124"/>
              <a:ext cx="218408" cy="217170"/>
            </a:xfrm>
            <a:custGeom>
              <a:avLst/>
              <a:gdLst>
                <a:gd name="connsiteX0" fmla="*/ 160687 w 218408"/>
                <a:gd name="connsiteY0" fmla="*/ 0 h 217170"/>
                <a:gd name="connsiteX1" fmla="*/ 123158 w 218408"/>
                <a:gd name="connsiteY1" fmla="*/ 28575 h 217170"/>
                <a:gd name="connsiteX2" fmla="*/ 0 w 218408"/>
                <a:gd name="connsiteY2" fmla="*/ 150495 h 217170"/>
                <a:gd name="connsiteX3" fmla="*/ 67342 w 218408"/>
                <a:gd name="connsiteY3" fmla="*/ 217170 h 217170"/>
                <a:gd name="connsiteX4" fmla="*/ 189548 w 218408"/>
                <a:gd name="connsiteY4" fmla="*/ 96202 h 217170"/>
                <a:gd name="connsiteX5" fmla="*/ 218408 w 218408"/>
                <a:gd name="connsiteY5" fmla="*/ 59055 h 217170"/>
                <a:gd name="connsiteX6" fmla="*/ 160687 w 218408"/>
                <a:gd name="connsiteY6" fmla="*/ 0 h 217170"/>
                <a:gd name="connsiteX7" fmla="*/ 147257 w 218408"/>
                <a:gd name="connsiteY7" fmla="*/ 104775 h 217170"/>
                <a:gd name="connsiteX8" fmla="*/ 113633 w 218408"/>
                <a:gd name="connsiteY8" fmla="*/ 104775 h 217170"/>
                <a:gd name="connsiteX9" fmla="*/ 130969 w 218408"/>
                <a:gd name="connsiteY9" fmla="*/ 63817 h 217170"/>
                <a:gd name="connsiteX10" fmla="*/ 148304 w 218408"/>
                <a:gd name="connsiteY10" fmla="*/ 70485 h 217170"/>
                <a:gd name="connsiteX11" fmla="*/ 147257 w 218408"/>
                <a:gd name="connsiteY11" fmla="*/ 104775 h 21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8408" h="217170">
                  <a:moveTo>
                    <a:pt x="160687" y="0"/>
                  </a:moveTo>
                  <a:cubicBezTo>
                    <a:pt x="147257" y="7620"/>
                    <a:pt x="133731" y="17145"/>
                    <a:pt x="123158" y="28575"/>
                  </a:cubicBezTo>
                  <a:lnTo>
                    <a:pt x="0" y="150495"/>
                  </a:lnTo>
                  <a:lnTo>
                    <a:pt x="67342" y="217170"/>
                  </a:lnTo>
                  <a:lnTo>
                    <a:pt x="189548" y="96202"/>
                  </a:lnTo>
                  <a:cubicBezTo>
                    <a:pt x="201073" y="84772"/>
                    <a:pt x="210693" y="72390"/>
                    <a:pt x="218408" y="59055"/>
                  </a:cubicBezTo>
                  <a:lnTo>
                    <a:pt x="160687" y="0"/>
                  </a:lnTo>
                  <a:close/>
                  <a:moveTo>
                    <a:pt x="147257" y="104775"/>
                  </a:moveTo>
                  <a:cubicBezTo>
                    <a:pt x="137636" y="114300"/>
                    <a:pt x="122206" y="114300"/>
                    <a:pt x="113633" y="104775"/>
                  </a:cubicBezTo>
                  <a:cubicBezTo>
                    <a:pt x="98203" y="89535"/>
                    <a:pt x="108871" y="63817"/>
                    <a:pt x="130969" y="63817"/>
                  </a:cubicBezTo>
                  <a:cubicBezTo>
                    <a:pt x="137732" y="63817"/>
                    <a:pt x="143446" y="66675"/>
                    <a:pt x="148304" y="70485"/>
                  </a:cubicBezTo>
                  <a:cubicBezTo>
                    <a:pt x="155924" y="80963"/>
                    <a:pt x="155924" y="95250"/>
                    <a:pt x="147257" y="1047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B5D096F5-18DB-058E-8995-40C6F918561D}"/>
                </a:ext>
              </a:extLst>
            </p:cNvPr>
            <p:cNvSpPr/>
            <p:nvPr/>
          </p:nvSpPr>
          <p:spPr>
            <a:xfrm>
              <a:off x="4640098" y="5874216"/>
              <a:ext cx="36575" cy="36195"/>
            </a:xfrm>
            <a:custGeom>
              <a:avLst/>
              <a:gdLst>
                <a:gd name="connsiteX0" fmla="*/ 18288 w 36575"/>
                <a:gd name="connsiteY0" fmla="*/ 36195 h 36195"/>
                <a:gd name="connsiteX1" fmla="*/ 36576 w 36575"/>
                <a:gd name="connsiteY1" fmla="*/ 18097 h 36195"/>
                <a:gd name="connsiteX2" fmla="*/ 18288 w 36575"/>
                <a:gd name="connsiteY2" fmla="*/ 0 h 36195"/>
                <a:gd name="connsiteX3" fmla="*/ 0 w 36575"/>
                <a:gd name="connsiteY3" fmla="*/ 18097 h 36195"/>
                <a:gd name="connsiteX4" fmla="*/ 18288 w 36575"/>
                <a:gd name="connsiteY4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" h="36195">
                  <a:moveTo>
                    <a:pt x="18288" y="36195"/>
                  </a:moveTo>
                  <a:cubicBezTo>
                    <a:pt x="27908" y="36195"/>
                    <a:pt x="36576" y="28575"/>
                    <a:pt x="36576" y="18097"/>
                  </a:cubicBezTo>
                  <a:cubicBezTo>
                    <a:pt x="36576" y="8572"/>
                    <a:pt x="28861" y="0"/>
                    <a:pt x="18288" y="0"/>
                  </a:cubicBezTo>
                  <a:cubicBezTo>
                    <a:pt x="7715" y="0"/>
                    <a:pt x="0" y="7620"/>
                    <a:pt x="0" y="18097"/>
                  </a:cubicBezTo>
                  <a:cubicBezTo>
                    <a:pt x="0" y="27622"/>
                    <a:pt x="7715" y="36195"/>
                    <a:pt x="18288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8FF4CD42-6E5B-2755-9DC0-808C53DCEE57}"/>
                </a:ext>
              </a:extLst>
            </p:cNvPr>
            <p:cNvSpPr/>
            <p:nvPr/>
          </p:nvSpPr>
          <p:spPr>
            <a:xfrm>
              <a:off x="4493612" y="6012329"/>
              <a:ext cx="176299" cy="97118"/>
            </a:xfrm>
            <a:custGeom>
              <a:avLst/>
              <a:gdLst>
                <a:gd name="connsiteX0" fmla="*/ 115721 w 176299"/>
                <a:gd name="connsiteY0" fmla="*/ 43815 h 97118"/>
                <a:gd name="connsiteX1" fmla="*/ 149344 w 176299"/>
                <a:gd name="connsiteY1" fmla="*/ 78105 h 97118"/>
                <a:gd name="connsiteX2" fmla="*/ 176300 w 176299"/>
                <a:gd name="connsiteY2" fmla="*/ 51435 h 97118"/>
                <a:gd name="connsiteX3" fmla="*/ 122388 w 176299"/>
                <a:gd name="connsiteY3" fmla="*/ 0 h 97118"/>
                <a:gd name="connsiteX4" fmla="*/ 6945 w 176299"/>
                <a:gd name="connsiteY4" fmla="*/ 70485 h 97118"/>
                <a:gd name="connsiteX5" fmla="*/ 182 w 176299"/>
                <a:gd name="connsiteY5" fmla="*/ 85725 h 97118"/>
                <a:gd name="connsiteX6" fmla="*/ 21328 w 176299"/>
                <a:gd name="connsiteY6" fmla="*/ 95250 h 97118"/>
                <a:gd name="connsiteX7" fmla="*/ 107910 w 176299"/>
                <a:gd name="connsiteY7" fmla="*/ 43815 h 97118"/>
                <a:gd name="connsiteX8" fmla="*/ 115721 w 176299"/>
                <a:gd name="connsiteY8" fmla="*/ 43815 h 97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299" h="97118">
                  <a:moveTo>
                    <a:pt x="115721" y="43815"/>
                  </a:moveTo>
                  <a:lnTo>
                    <a:pt x="149344" y="78105"/>
                  </a:lnTo>
                  <a:lnTo>
                    <a:pt x="176300" y="51435"/>
                  </a:lnTo>
                  <a:lnTo>
                    <a:pt x="122388" y="0"/>
                  </a:lnTo>
                  <a:lnTo>
                    <a:pt x="6945" y="70485"/>
                  </a:lnTo>
                  <a:cubicBezTo>
                    <a:pt x="2087" y="73342"/>
                    <a:pt x="-770" y="80010"/>
                    <a:pt x="182" y="85725"/>
                  </a:cubicBezTo>
                  <a:cubicBezTo>
                    <a:pt x="2087" y="95250"/>
                    <a:pt x="12660" y="100013"/>
                    <a:pt x="21328" y="95250"/>
                  </a:cubicBezTo>
                  <a:lnTo>
                    <a:pt x="107910" y="43815"/>
                  </a:lnTo>
                  <a:cubicBezTo>
                    <a:pt x="110958" y="40958"/>
                    <a:pt x="113815" y="41910"/>
                    <a:pt x="115721" y="438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AEED1A8F-3C46-455A-E128-03A51E9236C0}"/>
                </a:ext>
              </a:extLst>
            </p:cNvPr>
            <p:cNvSpPr/>
            <p:nvPr/>
          </p:nvSpPr>
          <p:spPr>
            <a:xfrm>
              <a:off x="4904607" y="6148536"/>
              <a:ext cx="73151" cy="72389"/>
            </a:xfrm>
            <a:custGeom>
              <a:avLst/>
              <a:gdLst>
                <a:gd name="connsiteX0" fmla="*/ 36576 w 73151"/>
                <a:gd name="connsiteY0" fmla="*/ 0 h 72389"/>
                <a:gd name="connsiteX1" fmla="*/ 0 w 73151"/>
                <a:gd name="connsiteY1" fmla="*/ 36195 h 72389"/>
                <a:gd name="connsiteX2" fmla="*/ 36576 w 73151"/>
                <a:gd name="connsiteY2" fmla="*/ 72390 h 72389"/>
                <a:gd name="connsiteX3" fmla="*/ 73152 w 73151"/>
                <a:gd name="connsiteY3" fmla="*/ 36195 h 72389"/>
                <a:gd name="connsiteX4" fmla="*/ 36576 w 73151"/>
                <a:gd name="connsiteY4" fmla="*/ 0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1" h="72389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7"/>
                    <a:pt x="16383" y="72390"/>
                    <a:pt x="36576" y="72390"/>
                  </a:cubicBezTo>
                  <a:cubicBezTo>
                    <a:pt x="56769" y="72390"/>
                    <a:pt x="73152" y="56197"/>
                    <a:pt x="73152" y="36195"/>
                  </a:cubicBezTo>
                  <a:cubicBezTo>
                    <a:pt x="73152" y="16192"/>
                    <a:pt x="55817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147F2702-A662-F54B-9660-25F8F3F10AD7}"/>
                </a:ext>
              </a:extLst>
            </p:cNvPr>
            <p:cNvSpPr/>
            <p:nvPr/>
          </p:nvSpPr>
          <p:spPr>
            <a:xfrm>
              <a:off x="4651242" y="6077194"/>
              <a:ext cx="89058" cy="88296"/>
            </a:xfrm>
            <a:custGeom>
              <a:avLst/>
              <a:gdLst>
                <a:gd name="connsiteX0" fmla="*/ 0 w 89058"/>
                <a:gd name="connsiteY0" fmla="*/ 21622 h 88296"/>
                <a:gd name="connsiteX1" fmla="*/ 21717 w 89058"/>
                <a:gd name="connsiteY1" fmla="*/ 0 h 88296"/>
                <a:gd name="connsiteX2" fmla="*/ 89059 w 89058"/>
                <a:gd name="connsiteY2" fmla="*/ 66675 h 88296"/>
                <a:gd name="connsiteX3" fmla="*/ 67342 w 89058"/>
                <a:gd name="connsiteY3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058" h="88296">
                  <a:moveTo>
                    <a:pt x="0" y="21622"/>
                  </a:moveTo>
                  <a:lnTo>
                    <a:pt x="21717" y="0"/>
                  </a:lnTo>
                  <a:lnTo>
                    <a:pt x="89059" y="66675"/>
                  </a:lnTo>
                  <a:lnTo>
                    <a:pt x="67342" y="882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716A0BDA-12DC-1E2B-4092-D223E747E82D}"/>
                </a:ext>
              </a:extLst>
            </p:cNvPr>
            <p:cNvSpPr/>
            <p:nvPr/>
          </p:nvSpPr>
          <p:spPr>
            <a:xfrm>
              <a:off x="4708112" y="6149488"/>
              <a:ext cx="97530" cy="173274"/>
            </a:xfrm>
            <a:custGeom>
              <a:avLst/>
              <a:gdLst>
                <a:gd name="connsiteX0" fmla="*/ 18568 w 97530"/>
                <a:gd name="connsiteY0" fmla="*/ 24765 h 173274"/>
                <a:gd name="connsiteX1" fmla="*/ 53239 w 97530"/>
                <a:gd name="connsiteY1" fmla="*/ 58103 h 173274"/>
                <a:gd name="connsiteX2" fmla="*/ 54191 w 97530"/>
                <a:gd name="connsiteY2" fmla="*/ 65723 h 173274"/>
                <a:gd name="connsiteX3" fmla="*/ 2280 w 97530"/>
                <a:gd name="connsiteY3" fmla="*/ 151448 h 173274"/>
                <a:gd name="connsiteX4" fmla="*/ 1328 w 97530"/>
                <a:gd name="connsiteY4" fmla="*/ 164783 h 173274"/>
                <a:gd name="connsiteX5" fmla="*/ 26378 w 97530"/>
                <a:gd name="connsiteY5" fmla="*/ 166688 h 173274"/>
                <a:gd name="connsiteX6" fmla="*/ 97530 w 97530"/>
                <a:gd name="connsiteY6" fmla="*/ 52388 h 173274"/>
                <a:gd name="connsiteX7" fmla="*/ 44666 w 97530"/>
                <a:gd name="connsiteY7" fmla="*/ 0 h 173274"/>
                <a:gd name="connsiteX8" fmla="*/ 18568 w 97530"/>
                <a:gd name="connsiteY8" fmla="*/ 24765 h 173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530" h="173274">
                  <a:moveTo>
                    <a:pt x="18568" y="24765"/>
                  </a:moveTo>
                  <a:lnTo>
                    <a:pt x="53239" y="58103"/>
                  </a:lnTo>
                  <a:cubicBezTo>
                    <a:pt x="55144" y="60008"/>
                    <a:pt x="56096" y="62865"/>
                    <a:pt x="54191" y="65723"/>
                  </a:cubicBezTo>
                  <a:lnTo>
                    <a:pt x="2280" y="151448"/>
                  </a:lnTo>
                  <a:cubicBezTo>
                    <a:pt x="-577" y="155258"/>
                    <a:pt x="-577" y="160020"/>
                    <a:pt x="1328" y="164783"/>
                  </a:cubicBezTo>
                  <a:cubicBezTo>
                    <a:pt x="6090" y="175260"/>
                    <a:pt x="20568" y="176213"/>
                    <a:pt x="26378" y="166688"/>
                  </a:cubicBezTo>
                  <a:lnTo>
                    <a:pt x="97530" y="52388"/>
                  </a:lnTo>
                  <a:lnTo>
                    <a:pt x="44666" y="0"/>
                  </a:lnTo>
                  <a:lnTo>
                    <a:pt x="18568" y="247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3B2D675B-EF40-13FA-1B0B-3CE40DFF7D3C}"/>
                </a:ext>
              </a:extLst>
            </p:cNvPr>
            <p:cNvSpPr/>
            <p:nvPr/>
          </p:nvSpPr>
          <p:spPr>
            <a:xfrm>
              <a:off x="4518464" y="6159490"/>
              <a:ext cx="71151" cy="70961"/>
            </a:xfrm>
            <a:custGeom>
              <a:avLst/>
              <a:gdLst>
                <a:gd name="connsiteX0" fmla="*/ 69723 w 71151"/>
                <a:gd name="connsiteY0" fmla="*/ 10001 h 70961"/>
                <a:gd name="connsiteX1" fmla="*/ 69723 w 71151"/>
                <a:gd name="connsiteY1" fmla="*/ 1429 h 70961"/>
                <a:gd name="connsiteX2" fmla="*/ 61055 w 71151"/>
                <a:gd name="connsiteY2" fmla="*/ 1429 h 70961"/>
                <a:gd name="connsiteX3" fmla="*/ 1429 w 71151"/>
                <a:gd name="connsiteY3" fmla="*/ 60484 h 70961"/>
                <a:gd name="connsiteX4" fmla="*/ 1429 w 71151"/>
                <a:gd name="connsiteY4" fmla="*/ 69056 h 70961"/>
                <a:gd name="connsiteX5" fmla="*/ 5239 w 71151"/>
                <a:gd name="connsiteY5" fmla="*/ 70961 h 70961"/>
                <a:gd name="connsiteX6" fmla="*/ 9049 w 71151"/>
                <a:gd name="connsiteY6" fmla="*/ 69056 h 70961"/>
                <a:gd name="connsiteX7" fmla="*/ 69723 w 71151"/>
                <a:gd name="connsiteY7" fmla="*/ 10001 h 7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151" h="70961">
                  <a:moveTo>
                    <a:pt x="69723" y="10001"/>
                  </a:moveTo>
                  <a:cubicBezTo>
                    <a:pt x="71628" y="8096"/>
                    <a:pt x="71628" y="4286"/>
                    <a:pt x="69723" y="1429"/>
                  </a:cubicBezTo>
                  <a:cubicBezTo>
                    <a:pt x="67818" y="-476"/>
                    <a:pt x="63913" y="-476"/>
                    <a:pt x="61055" y="1429"/>
                  </a:cubicBezTo>
                  <a:lnTo>
                    <a:pt x="1429" y="60484"/>
                  </a:lnTo>
                  <a:cubicBezTo>
                    <a:pt x="-476" y="62389"/>
                    <a:pt x="-476" y="66199"/>
                    <a:pt x="1429" y="69056"/>
                  </a:cubicBezTo>
                  <a:cubicBezTo>
                    <a:pt x="2381" y="70009"/>
                    <a:pt x="4286" y="70961"/>
                    <a:pt x="5239" y="70961"/>
                  </a:cubicBezTo>
                  <a:cubicBezTo>
                    <a:pt x="7144" y="70961"/>
                    <a:pt x="8096" y="70009"/>
                    <a:pt x="9049" y="69056"/>
                  </a:cubicBezTo>
                  <a:lnTo>
                    <a:pt x="69723" y="100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F3105CEF-6E47-06BF-FDA4-8BEEE54D90D5}"/>
                </a:ext>
              </a:extLst>
            </p:cNvPr>
            <p:cNvSpPr/>
            <p:nvPr/>
          </p:nvSpPr>
          <p:spPr>
            <a:xfrm>
              <a:off x="4526084" y="6206162"/>
              <a:ext cx="59343" cy="58578"/>
            </a:xfrm>
            <a:custGeom>
              <a:avLst/>
              <a:gdLst>
                <a:gd name="connsiteX0" fmla="*/ 57245 w 59343"/>
                <a:gd name="connsiteY0" fmla="*/ 1429 h 58578"/>
                <a:gd name="connsiteX1" fmla="*/ 48578 w 59343"/>
                <a:gd name="connsiteY1" fmla="*/ 1429 h 58578"/>
                <a:gd name="connsiteX2" fmla="*/ 1429 w 59343"/>
                <a:gd name="connsiteY2" fmla="*/ 48101 h 58578"/>
                <a:gd name="connsiteX3" fmla="*/ 1429 w 59343"/>
                <a:gd name="connsiteY3" fmla="*/ 56674 h 58578"/>
                <a:gd name="connsiteX4" fmla="*/ 5239 w 59343"/>
                <a:gd name="connsiteY4" fmla="*/ 58579 h 58578"/>
                <a:gd name="connsiteX5" fmla="*/ 9049 w 59343"/>
                <a:gd name="connsiteY5" fmla="*/ 56674 h 58578"/>
                <a:gd name="connsiteX6" fmla="*/ 56197 w 59343"/>
                <a:gd name="connsiteY6" fmla="*/ 10001 h 58578"/>
                <a:gd name="connsiteX7" fmla="*/ 57245 w 59343"/>
                <a:gd name="connsiteY7" fmla="*/ 1429 h 58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343" h="58578">
                  <a:moveTo>
                    <a:pt x="57245" y="1429"/>
                  </a:moveTo>
                  <a:cubicBezTo>
                    <a:pt x="55340" y="-476"/>
                    <a:pt x="51435" y="-476"/>
                    <a:pt x="48578" y="1429"/>
                  </a:cubicBezTo>
                  <a:lnTo>
                    <a:pt x="1429" y="48101"/>
                  </a:lnTo>
                  <a:cubicBezTo>
                    <a:pt x="-476" y="50006"/>
                    <a:pt x="-476" y="53816"/>
                    <a:pt x="1429" y="56674"/>
                  </a:cubicBezTo>
                  <a:cubicBezTo>
                    <a:pt x="2381" y="57626"/>
                    <a:pt x="4286" y="58579"/>
                    <a:pt x="5239" y="58579"/>
                  </a:cubicBezTo>
                  <a:cubicBezTo>
                    <a:pt x="6191" y="58579"/>
                    <a:pt x="8096" y="57626"/>
                    <a:pt x="9049" y="56674"/>
                  </a:cubicBezTo>
                  <a:lnTo>
                    <a:pt x="56197" y="10001"/>
                  </a:lnTo>
                  <a:cubicBezTo>
                    <a:pt x="60198" y="7144"/>
                    <a:pt x="60198" y="3334"/>
                    <a:pt x="57245" y="14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88789EC1-30FD-C946-C387-1CECAD9139CB}"/>
                </a:ext>
              </a:extLst>
            </p:cNvPr>
            <p:cNvSpPr/>
            <p:nvPr/>
          </p:nvSpPr>
          <p:spPr>
            <a:xfrm>
              <a:off x="4581597" y="6213782"/>
              <a:ext cx="37831" cy="37623"/>
            </a:xfrm>
            <a:custGeom>
              <a:avLst/>
              <a:gdLst>
                <a:gd name="connsiteX0" fmla="*/ 6590 w 37831"/>
                <a:gd name="connsiteY0" fmla="*/ 37624 h 37623"/>
                <a:gd name="connsiteX1" fmla="*/ 10400 w 37831"/>
                <a:gd name="connsiteY1" fmla="*/ 35719 h 37623"/>
                <a:gd name="connsiteX2" fmla="*/ 36403 w 37831"/>
                <a:gd name="connsiteY2" fmla="*/ 10001 h 37623"/>
                <a:gd name="connsiteX3" fmla="*/ 36403 w 37831"/>
                <a:gd name="connsiteY3" fmla="*/ 1429 h 37623"/>
                <a:gd name="connsiteX4" fmla="*/ 27735 w 37831"/>
                <a:gd name="connsiteY4" fmla="*/ 1429 h 37623"/>
                <a:gd name="connsiteX5" fmla="*/ 1732 w 37831"/>
                <a:gd name="connsiteY5" fmla="*/ 27146 h 37623"/>
                <a:gd name="connsiteX6" fmla="*/ 6590 w 37831"/>
                <a:gd name="connsiteY6" fmla="*/ 37624 h 37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31" h="37623">
                  <a:moveTo>
                    <a:pt x="6590" y="37624"/>
                  </a:moveTo>
                  <a:cubicBezTo>
                    <a:pt x="8495" y="37624"/>
                    <a:pt x="9447" y="36671"/>
                    <a:pt x="10400" y="35719"/>
                  </a:cubicBezTo>
                  <a:lnTo>
                    <a:pt x="36403" y="10001"/>
                  </a:lnTo>
                  <a:cubicBezTo>
                    <a:pt x="38308" y="8096"/>
                    <a:pt x="38308" y="4286"/>
                    <a:pt x="36403" y="1429"/>
                  </a:cubicBezTo>
                  <a:cubicBezTo>
                    <a:pt x="34498" y="-476"/>
                    <a:pt x="30593" y="-476"/>
                    <a:pt x="27735" y="1429"/>
                  </a:cubicBezTo>
                  <a:lnTo>
                    <a:pt x="1732" y="27146"/>
                  </a:lnTo>
                  <a:cubicBezTo>
                    <a:pt x="-2078" y="30956"/>
                    <a:pt x="779" y="37624"/>
                    <a:pt x="6590" y="376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F338152A-B2AD-23D3-DD45-C0F1F6FFE7F3}"/>
                </a:ext>
              </a:extLst>
            </p:cNvPr>
            <p:cNvSpPr/>
            <p:nvPr/>
          </p:nvSpPr>
          <p:spPr>
            <a:xfrm>
              <a:off x="4581900" y="6234975"/>
              <a:ext cx="58673" cy="58816"/>
            </a:xfrm>
            <a:custGeom>
              <a:avLst/>
              <a:gdLst>
                <a:gd name="connsiteX0" fmla="*/ 48577 w 58673"/>
                <a:gd name="connsiteY0" fmla="*/ 2143 h 58816"/>
                <a:gd name="connsiteX1" fmla="*/ 1429 w 58673"/>
                <a:gd name="connsiteY1" fmla="*/ 48816 h 58816"/>
                <a:gd name="connsiteX2" fmla="*/ 1429 w 58673"/>
                <a:gd name="connsiteY2" fmla="*/ 57388 h 58816"/>
                <a:gd name="connsiteX3" fmla="*/ 10097 w 58673"/>
                <a:gd name="connsiteY3" fmla="*/ 57388 h 58816"/>
                <a:gd name="connsiteX4" fmla="*/ 57245 w 58673"/>
                <a:gd name="connsiteY4" fmla="*/ 10716 h 58816"/>
                <a:gd name="connsiteX5" fmla="*/ 57245 w 58673"/>
                <a:gd name="connsiteY5" fmla="*/ 2143 h 58816"/>
                <a:gd name="connsiteX6" fmla="*/ 48577 w 58673"/>
                <a:gd name="connsiteY6" fmla="*/ 2143 h 58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673" h="58816">
                  <a:moveTo>
                    <a:pt x="48577" y="2143"/>
                  </a:moveTo>
                  <a:lnTo>
                    <a:pt x="1429" y="48816"/>
                  </a:lnTo>
                  <a:cubicBezTo>
                    <a:pt x="-476" y="50721"/>
                    <a:pt x="-476" y="54531"/>
                    <a:pt x="1429" y="57388"/>
                  </a:cubicBezTo>
                  <a:cubicBezTo>
                    <a:pt x="3334" y="59293"/>
                    <a:pt x="7239" y="59293"/>
                    <a:pt x="10097" y="57388"/>
                  </a:cubicBezTo>
                  <a:lnTo>
                    <a:pt x="57245" y="10716"/>
                  </a:lnTo>
                  <a:cubicBezTo>
                    <a:pt x="59150" y="8811"/>
                    <a:pt x="59150" y="5001"/>
                    <a:pt x="57245" y="2143"/>
                  </a:cubicBezTo>
                  <a:cubicBezTo>
                    <a:pt x="54388" y="-714"/>
                    <a:pt x="50483" y="-714"/>
                    <a:pt x="48577" y="21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E94BD301-39E0-2EC1-FDCE-CF4F52D9EB67}"/>
                </a:ext>
              </a:extLst>
            </p:cNvPr>
            <p:cNvSpPr/>
            <p:nvPr/>
          </p:nvSpPr>
          <p:spPr>
            <a:xfrm>
              <a:off x="4965282" y="601804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14F7CA6B-86CE-474D-729F-B06D628A4A7B}"/>
                </a:ext>
              </a:extLst>
            </p:cNvPr>
            <p:cNvSpPr/>
            <p:nvPr/>
          </p:nvSpPr>
          <p:spPr>
            <a:xfrm>
              <a:off x="4760399" y="582754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A609794A-908B-1845-C593-0C109025FA5D}"/>
                </a:ext>
              </a:extLst>
            </p:cNvPr>
            <p:cNvSpPr/>
            <p:nvPr/>
          </p:nvSpPr>
          <p:spPr>
            <a:xfrm>
              <a:off x="4508367" y="5904696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0E76C16E-7C7A-3E11-2798-B4CA20BB4B6D}"/>
                </a:ext>
              </a:extLst>
            </p:cNvPr>
            <p:cNvSpPr/>
            <p:nvPr/>
          </p:nvSpPr>
          <p:spPr>
            <a:xfrm>
              <a:off x="4550658" y="630379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1BE4C4A3-752D-FEE7-B518-5FA3E7314E36}"/>
                </a:ext>
              </a:extLst>
            </p:cNvPr>
            <p:cNvSpPr/>
            <p:nvPr/>
          </p:nvSpPr>
          <p:spPr>
            <a:xfrm>
              <a:off x="4519893" y="614282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D3AF38AF-A3FA-3FA4-CD7E-365F58460261}"/>
                </a:ext>
              </a:extLst>
            </p:cNvPr>
            <p:cNvSpPr/>
            <p:nvPr/>
          </p:nvSpPr>
          <p:spPr>
            <a:xfrm>
              <a:off x="4688199" y="596375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B3E7AC47-59C5-9E94-F3E4-74498518478A}"/>
                </a:ext>
              </a:extLst>
            </p:cNvPr>
            <p:cNvSpPr/>
            <p:nvPr/>
          </p:nvSpPr>
          <p:spPr>
            <a:xfrm>
              <a:off x="4832503" y="611900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1D779726-1BE4-566F-C0B3-FBD126621854}"/>
                </a:ext>
              </a:extLst>
            </p:cNvPr>
            <p:cNvSpPr/>
            <p:nvPr/>
          </p:nvSpPr>
          <p:spPr>
            <a:xfrm>
              <a:off x="4844981" y="627998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" name="Graphic 379">
            <a:extLst>
              <a:ext uri="{FF2B5EF4-FFF2-40B4-BE49-F238E27FC236}">
                <a16:creationId xmlns:a16="http://schemas.microsoft.com/office/drawing/2014/main" id="{3FE4694D-2E02-E46A-6245-378384B69224}"/>
              </a:ext>
            </a:extLst>
          </p:cNvPr>
          <p:cNvGrpSpPr/>
          <p:nvPr/>
        </p:nvGrpSpPr>
        <p:grpSpPr>
          <a:xfrm>
            <a:off x="1311838" y="4971265"/>
            <a:ext cx="570306" cy="565671"/>
            <a:chOff x="3268308" y="5818971"/>
            <a:chExt cx="515683" cy="511492"/>
          </a:xfrm>
          <a:solidFill>
            <a:srgbClr val="054F58"/>
          </a:solidFill>
        </p:grpSpPr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483EDFBE-8582-CCF4-B504-58E7B4BA08EE}"/>
                </a:ext>
              </a:extLst>
            </p:cNvPr>
            <p:cNvSpPr/>
            <p:nvPr/>
          </p:nvSpPr>
          <p:spPr>
            <a:xfrm>
              <a:off x="3322219" y="5953274"/>
              <a:ext cx="35497" cy="43814"/>
            </a:xfrm>
            <a:custGeom>
              <a:avLst/>
              <a:gdLst>
                <a:gd name="connsiteX0" fmla="*/ 0 w 35497"/>
                <a:gd name="connsiteY0" fmla="*/ 43815 h 43814"/>
                <a:gd name="connsiteX1" fmla="*/ 34671 w 35497"/>
                <a:gd name="connsiteY1" fmla="*/ 0 h 43814"/>
                <a:gd name="connsiteX2" fmla="*/ 0 w 35497"/>
                <a:gd name="connsiteY2" fmla="*/ 43815 h 43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497" h="43814">
                  <a:moveTo>
                    <a:pt x="0" y="43815"/>
                  </a:moveTo>
                  <a:cubicBezTo>
                    <a:pt x="23051" y="43815"/>
                    <a:pt x="39434" y="21908"/>
                    <a:pt x="34671" y="0"/>
                  </a:cubicBezTo>
                  <a:cubicBezTo>
                    <a:pt x="20193" y="12383"/>
                    <a:pt x="8668" y="26670"/>
                    <a:pt x="0" y="438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1551EDB7-827A-F0B3-46DF-364CCE54E278}"/>
                </a:ext>
              </a:extLst>
            </p:cNvPr>
            <p:cNvSpPr/>
            <p:nvPr/>
          </p:nvSpPr>
          <p:spPr>
            <a:xfrm>
              <a:off x="3640640" y="5964704"/>
              <a:ext cx="69246" cy="80009"/>
            </a:xfrm>
            <a:custGeom>
              <a:avLst/>
              <a:gdLst>
                <a:gd name="connsiteX0" fmla="*/ 0 w 69246"/>
                <a:gd name="connsiteY0" fmla="*/ 38100 h 80009"/>
                <a:gd name="connsiteX1" fmla="*/ 42291 w 69246"/>
                <a:gd name="connsiteY1" fmla="*/ 80010 h 80009"/>
                <a:gd name="connsiteX2" fmla="*/ 69247 w 69246"/>
                <a:gd name="connsiteY2" fmla="*/ 70485 h 80009"/>
                <a:gd name="connsiteX3" fmla="*/ 27908 w 69246"/>
                <a:gd name="connsiteY3" fmla="*/ 0 h 80009"/>
                <a:gd name="connsiteX4" fmla="*/ 0 w 69246"/>
                <a:gd name="connsiteY4" fmla="*/ 38100 h 8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46" h="80009">
                  <a:moveTo>
                    <a:pt x="0" y="38100"/>
                  </a:moveTo>
                  <a:cubicBezTo>
                    <a:pt x="0" y="60960"/>
                    <a:pt x="19241" y="80010"/>
                    <a:pt x="42291" y="80010"/>
                  </a:cubicBezTo>
                  <a:cubicBezTo>
                    <a:pt x="51911" y="80010"/>
                    <a:pt x="61532" y="76200"/>
                    <a:pt x="69247" y="70485"/>
                  </a:cubicBezTo>
                  <a:cubicBezTo>
                    <a:pt x="58674" y="44767"/>
                    <a:pt x="45244" y="20003"/>
                    <a:pt x="27908" y="0"/>
                  </a:cubicBezTo>
                  <a:cubicBezTo>
                    <a:pt x="10573" y="4763"/>
                    <a:pt x="0" y="20955"/>
                    <a:pt x="0" y="381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979C28BB-C0BB-E3A0-DC0C-DA7ECC7A2140}"/>
                </a:ext>
              </a:extLst>
            </p:cNvPr>
            <p:cNvSpPr/>
            <p:nvPr/>
          </p:nvSpPr>
          <p:spPr>
            <a:xfrm>
              <a:off x="3501194" y="6085516"/>
              <a:ext cx="126087" cy="75402"/>
            </a:xfrm>
            <a:custGeom>
              <a:avLst/>
              <a:gdLst>
                <a:gd name="connsiteX0" fmla="*/ 107728 w 126087"/>
                <a:gd name="connsiteY0" fmla="*/ 18252 h 75402"/>
                <a:gd name="connsiteX1" fmla="*/ 76009 w 126087"/>
                <a:gd name="connsiteY1" fmla="*/ 8727 h 75402"/>
                <a:gd name="connsiteX2" fmla="*/ 0 w 126087"/>
                <a:gd name="connsiteY2" fmla="*/ 45875 h 75402"/>
                <a:gd name="connsiteX3" fmla="*/ 8668 w 126087"/>
                <a:gd name="connsiteY3" fmla="*/ 75402 h 75402"/>
                <a:gd name="connsiteX4" fmla="*/ 126016 w 126087"/>
                <a:gd name="connsiteY4" fmla="*/ 39207 h 75402"/>
                <a:gd name="connsiteX5" fmla="*/ 126016 w 126087"/>
                <a:gd name="connsiteY5" fmla="*/ 35397 h 75402"/>
                <a:gd name="connsiteX6" fmla="*/ 107728 w 126087"/>
                <a:gd name="connsiteY6" fmla="*/ 18252 h 7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087" h="75402">
                  <a:moveTo>
                    <a:pt x="107728" y="18252"/>
                  </a:moveTo>
                  <a:cubicBezTo>
                    <a:pt x="97155" y="19205"/>
                    <a:pt x="86582" y="15395"/>
                    <a:pt x="76009" y="8727"/>
                  </a:cubicBezTo>
                  <a:cubicBezTo>
                    <a:pt x="45244" y="-13180"/>
                    <a:pt x="1905" y="8727"/>
                    <a:pt x="0" y="45875"/>
                  </a:cubicBezTo>
                  <a:cubicBezTo>
                    <a:pt x="0" y="56352"/>
                    <a:pt x="2857" y="66830"/>
                    <a:pt x="8668" y="75402"/>
                  </a:cubicBezTo>
                  <a:cubicBezTo>
                    <a:pt x="45244" y="54447"/>
                    <a:pt x="86582" y="43970"/>
                    <a:pt x="126016" y="39207"/>
                  </a:cubicBezTo>
                  <a:cubicBezTo>
                    <a:pt x="126016" y="38255"/>
                    <a:pt x="126016" y="36350"/>
                    <a:pt x="126016" y="35397"/>
                  </a:cubicBezTo>
                  <a:cubicBezTo>
                    <a:pt x="126968" y="25872"/>
                    <a:pt x="118301" y="18252"/>
                    <a:pt x="107728" y="182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7B9CCA0D-EA3D-2AFB-0408-E1169B8177A5}"/>
                </a:ext>
              </a:extLst>
            </p:cNvPr>
            <p:cNvSpPr/>
            <p:nvPr/>
          </p:nvSpPr>
          <p:spPr>
            <a:xfrm>
              <a:off x="3381941" y="6181874"/>
              <a:ext cx="48101" cy="148589"/>
            </a:xfrm>
            <a:custGeom>
              <a:avLst/>
              <a:gdLst>
                <a:gd name="connsiteX0" fmla="*/ 24003 w 48101"/>
                <a:gd name="connsiteY0" fmla="*/ 0 h 148589"/>
                <a:gd name="connsiteX1" fmla="*/ 0 w 48101"/>
                <a:gd name="connsiteY1" fmla="*/ 23813 h 148589"/>
                <a:gd name="connsiteX2" fmla="*/ 0 w 48101"/>
                <a:gd name="connsiteY2" fmla="*/ 148590 h 148589"/>
                <a:gd name="connsiteX3" fmla="*/ 48101 w 48101"/>
                <a:gd name="connsiteY3" fmla="*/ 148590 h 148589"/>
                <a:gd name="connsiteX4" fmla="*/ 48101 w 48101"/>
                <a:gd name="connsiteY4" fmla="*/ 23813 h 148589"/>
                <a:gd name="connsiteX5" fmla="*/ 24003 w 48101"/>
                <a:gd name="connsiteY5" fmla="*/ 0 h 14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101" h="148589">
                  <a:moveTo>
                    <a:pt x="24003" y="0"/>
                  </a:moveTo>
                  <a:cubicBezTo>
                    <a:pt x="10573" y="0"/>
                    <a:pt x="0" y="10477"/>
                    <a:pt x="0" y="23813"/>
                  </a:cubicBezTo>
                  <a:lnTo>
                    <a:pt x="0" y="148590"/>
                  </a:lnTo>
                  <a:lnTo>
                    <a:pt x="48101" y="148590"/>
                  </a:lnTo>
                  <a:lnTo>
                    <a:pt x="48101" y="23813"/>
                  </a:lnTo>
                  <a:cubicBezTo>
                    <a:pt x="48006" y="10477"/>
                    <a:pt x="37433" y="0"/>
                    <a:pt x="2400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6B28E076-C92E-7211-E177-C6904E6CEA1F}"/>
                </a:ext>
              </a:extLst>
            </p:cNvPr>
            <p:cNvSpPr/>
            <p:nvPr/>
          </p:nvSpPr>
          <p:spPr>
            <a:xfrm>
              <a:off x="3426232" y="5898906"/>
              <a:ext cx="190404" cy="62611"/>
            </a:xfrm>
            <a:custGeom>
              <a:avLst/>
              <a:gdLst>
                <a:gd name="connsiteX0" fmla="*/ 74962 w 190404"/>
                <a:gd name="connsiteY0" fmla="*/ 57225 h 62611"/>
                <a:gd name="connsiteX1" fmla="*/ 122111 w 190404"/>
                <a:gd name="connsiteY1" fmla="*/ 58178 h 62611"/>
                <a:gd name="connsiteX2" fmla="*/ 190405 w 190404"/>
                <a:gd name="connsiteY2" fmla="*/ 21983 h 62611"/>
                <a:gd name="connsiteX3" fmla="*/ 31718 w 190404"/>
                <a:gd name="connsiteY3" fmla="*/ 8648 h 62611"/>
                <a:gd name="connsiteX4" fmla="*/ 0 w 190404"/>
                <a:gd name="connsiteY4" fmla="*/ 18173 h 62611"/>
                <a:gd name="connsiteX5" fmla="*/ 74962 w 190404"/>
                <a:gd name="connsiteY5" fmla="*/ 57225 h 62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404" h="62611">
                  <a:moveTo>
                    <a:pt x="74962" y="57225"/>
                  </a:moveTo>
                  <a:cubicBezTo>
                    <a:pt x="89345" y="50558"/>
                    <a:pt x="106680" y="50558"/>
                    <a:pt x="122111" y="58178"/>
                  </a:cubicBezTo>
                  <a:cubicBezTo>
                    <a:pt x="150971" y="71513"/>
                    <a:pt x="185642" y="53415"/>
                    <a:pt x="190405" y="21983"/>
                  </a:cubicBezTo>
                  <a:cubicBezTo>
                    <a:pt x="140399" y="-5640"/>
                    <a:pt x="86487" y="-3735"/>
                    <a:pt x="31718" y="8648"/>
                  </a:cubicBezTo>
                  <a:cubicBezTo>
                    <a:pt x="20193" y="11505"/>
                    <a:pt x="9620" y="14363"/>
                    <a:pt x="0" y="18173"/>
                  </a:cubicBezTo>
                  <a:cubicBezTo>
                    <a:pt x="3715" y="51510"/>
                    <a:pt x="42196" y="72465"/>
                    <a:pt x="74962" y="572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47EF52C4-B17E-C39E-DC20-C8AF6CB26000}"/>
                </a:ext>
              </a:extLst>
            </p:cNvPr>
            <p:cNvSpPr/>
            <p:nvPr/>
          </p:nvSpPr>
          <p:spPr>
            <a:xfrm>
              <a:off x="3298216" y="5841831"/>
              <a:ext cx="48006" cy="47625"/>
            </a:xfrm>
            <a:custGeom>
              <a:avLst/>
              <a:gdLst>
                <a:gd name="connsiteX0" fmla="*/ 24003 w 48006"/>
                <a:gd name="connsiteY0" fmla="*/ 47625 h 47625"/>
                <a:gd name="connsiteX1" fmla="*/ 48006 w 48006"/>
                <a:gd name="connsiteY1" fmla="*/ 23813 h 47625"/>
                <a:gd name="connsiteX2" fmla="*/ 24003 w 48006"/>
                <a:gd name="connsiteY2" fmla="*/ 0 h 47625"/>
                <a:gd name="connsiteX3" fmla="*/ 0 w 48006"/>
                <a:gd name="connsiteY3" fmla="*/ 23813 h 47625"/>
                <a:gd name="connsiteX4" fmla="*/ 24003 w 48006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" h="47625">
                  <a:moveTo>
                    <a:pt x="24003" y="47625"/>
                  </a:moveTo>
                  <a:cubicBezTo>
                    <a:pt x="37433" y="47625"/>
                    <a:pt x="48006" y="37147"/>
                    <a:pt x="48006" y="23813"/>
                  </a:cubicBezTo>
                  <a:cubicBezTo>
                    <a:pt x="48006" y="10477"/>
                    <a:pt x="37433" y="0"/>
                    <a:pt x="24003" y="0"/>
                  </a:cubicBezTo>
                  <a:cubicBezTo>
                    <a:pt x="10573" y="0"/>
                    <a:pt x="0" y="10477"/>
                    <a:pt x="0" y="23813"/>
                  </a:cubicBezTo>
                  <a:cubicBezTo>
                    <a:pt x="0" y="37147"/>
                    <a:pt x="10573" y="47625"/>
                    <a:pt x="24003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CF39A0B1-1582-9CAC-5BA3-4BFD6A23C78A}"/>
                </a:ext>
              </a:extLst>
            </p:cNvPr>
            <p:cNvSpPr/>
            <p:nvPr/>
          </p:nvSpPr>
          <p:spPr>
            <a:xfrm>
              <a:off x="3664738" y="6217116"/>
              <a:ext cx="65383" cy="64770"/>
            </a:xfrm>
            <a:custGeom>
              <a:avLst/>
              <a:gdLst>
                <a:gd name="connsiteX0" fmla="*/ 32671 w 65383"/>
                <a:gd name="connsiteY0" fmla="*/ 0 h 64770"/>
                <a:gd name="connsiteX1" fmla="*/ 0 w 65383"/>
                <a:gd name="connsiteY1" fmla="*/ 32385 h 64770"/>
                <a:gd name="connsiteX2" fmla="*/ 32671 w 65383"/>
                <a:gd name="connsiteY2" fmla="*/ 64770 h 64770"/>
                <a:gd name="connsiteX3" fmla="*/ 65342 w 65383"/>
                <a:gd name="connsiteY3" fmla="*/ 32385 h 64770"/>
                <a:gd name="connsiteX4" fmla="*/ 32671 w 65383"/>
                <a:gd name="connsiteY4" fmla="*/ 0 h 64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383" h="64770">
                  <a:moveTo>
                    <a:pt x="32671" y="0"/>
                  </a:moveTo>
                  <a:cubicBezTo>
                    <a:pt x="14383" y="0"/>
                    <a:pt x="0" y="14288"/>
                    <a:pt x="0" y="32385"/>
                  </a:cubicBezTo>
                  <a:cubicBezTo>
                    <a:pt x="0" y="50483"/>
                    <a:pt x="14383" y="64770"/>
                    <a:pt x="32671" y="64770"/>
                  </a:cubicBezTo>
                  <a:cubicBezTo>
                    <a:pt x="50959" y="64770"/>
                    <a:pt x="65342" y="50483"/>
                    <a:pt x="65342" y="32385"/>
                  </a:cubicBezTo>
                  <a:cubicBezTo>
                    <a:pt x="66294" y="14288"/>
                    <a:pt x="50959" y="0"/>
                    <a:pt x="3267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23C65FDC-E915-EB0C-16F7-288EC6164A67}"/>
                </a:ext>
              </a:extLst>
            </p:cNvPr>
            <p:cNvSpPr/>
            <p:nvPr/>
          </p:nvSpPr>
          <p:spPr>
            <a:xfrm>
              <a:off x="3310694" y="6144726"/>
              <a:ext cx="41338" cy="54253"/>
            </a:xfrm>
            <a:custGeom>
              <a:avLst/>
              <a:gdLst>
                <a:gd name="connsiteX0" fmla="*/ 41338 w 41338"/>
                <a:gd name="connsiteY0" fmla="*/ 36195 h 54253"/>
                <a:gd name="connsiteX1" fmla="*/ 24003 w 41338"/>
                <a:gd name="connsiteY1" fmla="*/ 19050 h 54253"/>
                <a:gd name="connsiteX2" fmla="*/ 24003 w 41338"/>
                <a:gd name="connsiteY2" fmla="*/ 19050 h 54253"/>
                <a:gd name="connsiteX3" fmla="*/ 2857 w 41338"/>
                <a:gd name="connsiteY3" fmla="*/ 5715 h 54253"/>
                <a:gd name="connsiteX4" fmla="*/ 0 w 41338"/>
                <a:gd name="connsiteY4" fmla="*/ 0 h 54253"/>
                <a:gd name="connsiteX5" fmla="*/ 0 w 41338"/>
                <a:gd name="connsiteY5" fmla="*/ 50483 h 54253"/>
                <a:gd name="connsiteX6" fmla="*/ 18288 w 41338"/>
                <a:gd name="connsiteY6" fmla="*/ 53340 h 54253"/>
                <a:gd name="connsiteX7" fmla="*/ 41338 w 41338"/>
                <a:gd name="connsiteY7" fmla="*/ 36195 h 5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338" h="54253">
                  <a:moveTo>
                    <a:pt x="41338" y="36195"/>
                  </a:moveTo>
                  <a:cubicBezTo>
                    <a:pt x="41338" y="26670"/>
                    <a:pt x="32671" y="19050"/>
                    <a:pt x="24003" y="19050"/>
                  </a:cubicBezTo>
                  <a:lnTo>
                    <a:pt x="24003" y="19050"/>
                  </a:lnTo>
                  <a:cubicBezTo>
                    <a:pt x="14383" y="19050"/>
                    <a:pt x="6667" y="13335"/>
                    <a:pt x="2857" y="5715"/>
                  </a:cubicBezTo>
                  <a:cubicBezTo>
                    <a:pt x="1905" y="3810"/>
                    <a:pt x="952" y="1905"/>
                    <a:pt x="0" y="0"/>
                  </a:cubicBezTo>
                  <a:lnTo>
                    <a:pt x="0" y="50483"/>
                  </a:lnTo>
                  <a:cubicBezTo>
                    <a:pt x="5810" y="50483"/>
                    <a:pt x="11525" y="51435"/>
                    <a:pt x="18288" y="53340"/>
                  </a:cubicBezTo>
                  <a:cubicBezTo>
                    <a:pt x="28861" y="57150"/>
                    <a:pt x="41338" y="48578"/>
                    <a:pt x="41338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F2FA9CFD-2F1A-24EB-9AA0-90E4FBB2167D}"/>
                </a:ext>
              </a:extLst>
            </p:cNvPr>
            <p:cNvSpPr/>
            <p:nvPr/>
          </p:nvSpPr>
          <p:spPr>
            <a:xfrm>
              <a:off x="3310694" y="5919936"/>
              <a:ext cx="451195" cy="320992"/>
            </a:xfrm>
            <a:custGeom>
              <a:avLst/>
              <a:gdLst>
                <a:gd name="connsiteX0" fmla="*/ 408813 w 451195"/>
                <a:gd name="connsiteY0" fmla="*/ 143827 h 320992"/>
                <a:gd name="connsiteX1" fmla="*/ 404051 w 451195"/>
                <a:gd name="connsiteY1" fmla="*/ 126683 h 320992"/>
                <a:gd name="connsiteX2" fmla="*/ 372332 w 451195"/>
                <a:gd name="connsiteY2" fmla="*/ 137160 h 320992"/>
                <a:gd name="connsiteX3" fmla="*/ 318421 w 451195"/>
                <a:gd name="connsiteY3" fmla="*/ 83820 h 320992"/>
                <a:gd name="connsiteX4" fmla="*/ 349186 w 451195"/>
                <a:gd name="connsiteY4" fmla="*/ 35242 h 320992"/>
                <a:gd name="connsiteX5" fmla="*/ 316516 w 451195"/>
                <a:gd name="connsiteY5" fmla="*/ 7620 h 320992"/>
                <a:gd name="connsiteX6" fmla="*/ 232791 w 451195"/>
                <a:gd name="connsiteY6" fmla="*/ 47625 h 320992"/>
                <a:gd name="connsiteX7" fmla="*/ 196215 w 451195"/>
                <a:gd name="connsiteY7" fmla="*/ 46672 h 320992"/>
                <a:gd name="connsiteX8" fmla="*/ 103823 w 451195"/>
                <a:gd name="connsiteY8" fmla="*/ 0 h 320992"/>
                <a:gd name="connsiteX9" fmla="*/ 57626 w 451195"/>
                <a:gd name="connsiteY9" fmla="*/ 24765 h 320992"/>
                <a:gd name="connsiteX10" fmla="*/ 7620 w 451195"/>
                <a:gd name="connsiteY10" fmla="*/ 87630 h 320992"/>
                <a:gd name="connsiteX11" fmla="*/ 857 w 451195"/>
                <a:gd name="connsiteY11" fmla="*/ 134302 h 320992"/>
                <a:gd name="connsiteX12" fmla="*/ 857 w 451195"/>
                <a:gd name="connsiteY12" fmla="*/ 135255 h 320992"/>
                <a:gd name="connsiteX13" fmla="*/ 857 w 451195"/>
                <a:gd name="connsiteY13" fmla="*/ 206692 h 320992"/>
                <a:gd name="connsiteX14" fmla="*/ 15335 w 451195"/>
                <a:gd name="connsiteY14" fmla="*/ 224790 h 320992"/>
                <a:gd name="connsiteX15" fmla="*/ 24955 w 451195"/>
                <a:gd name="connsiteY15" fmla="*/ 231458 h 320992"/>
                <a:gd name="connsiteX16" fmla="*/ 24955 w 451195"/>
                <a:gd name="connsiteY16" fmla="*/ 231458 h 320992"/>
                <a:gd name="connsiteX17" fmla="*/ 46101 w 451195"/>
                <a:gd name="connsiteY17" fmla="*/ 281940 h 320992"/>
                <a:gd name="connsiteX18" fmla="*/ 14383 w 451195"/>
                <a:gd name="connsiteY18" fmla="*/ 289560 h 320992"/>
                <a:gd name="connsiteX19" fmla="*/ 0 w 451195"/>
                <a:gd name="connsiteY19" fmla="*/ 286702 h 320992"/>
                <a:gd name="connsiteX20" fmla="*/ 0 w 451195"/>
                <a:gd name="connsiteY20" fmla="*/ 320992 h 320992"/>
                <a:gd name="connsiteX21" fmla="*/ 59627 w 451195"/>
                <a:gd name="connsiteY21" fmla="*/ 320992 h 320992"/>
                <a:gd name="connsiteX22" fmla="*/ 59627 w 451195"/>
                <a:gd name="connsiteY22" fmla="*/ 284797 h 320992"/>
                <a:gd name="connsiteX23" fmla="*/ 96203 w 451195"/>
                <a:gd name="connsiteY23" fmla="*/ 248602 h 320992"/>
                <a:gd name="connsiteX24" fmla="*/ 132779 w 451195"/>
                <a:gd name="connsiteY24" fmla="*/ 284797 h 320992"/>
                <a:gd name="connsiteX25" fmla="*/ 132779 w 451195"/>
                <a:gd name="connsiteY25" fmla="*/ 297180 h 320992"/>
                <a:gd name="connsiteX26" fmla="*/ 135636 w 451195"/>
                <a:gd name="connsiteY26" fmla="*/ 295275 h 320992"/>
                <a:gd name="connsiteX27" fmla="*/ 191453 w 451195"/>
                <a:gd name="connsiteY27" fmla="*/ 247650 h 320992"/>
                <a:gd name="connsiteX28" fmla="*/ 180880 w 451195"/>
                <a:gd name="connsiteY28" fmla="*/ 211455 h 320992"/>
                <a:gd name="connsiteX29" fmla="*/ 237649 w 451195"/>
                <a:gd name="connsiteY29" fmla="*/ 154305 h 320992"/>
                <a:gd name="connsiteX30" fmla="*/ 275177 w 451195"/>
                <a:gd name="connsiteY30" fmla="*/ 164783 h 320992"/>
                <a:gd name="connsiteX31" fmla="*/ 299180 w 451195"/>
                <a:gd name="connsiteY31" fmla="*/ 172402 h 320992"/>
                <a:gd name="connsiteX32" fmla="*/ 330899 w 451195"/>
                <a:gd name="connsiteY32" fmla="*/ 203835 h 320992"/>
                <a:gd name="connsiteX33" fmla="*/ 436721 w 451195"/>
                <a:gd name="connsiteY33" fmla="*/ 204788 h 320992"/>
                <a:gd name="connsiteX34" fmla="*/ 447294 w 451195"/>
                <a:gd name="connsiteY34" fmla="*/ 182880 h 320992"/>
                <a:gd name="connsiteX35" fmla="*/ 408813 w 451195"/>
                <a:gd name="connsiteY35" fmla="*/ 143827 h 320992"/>
                <a:gd name="connsiteX36" fmla="*/ 89440 w 451195"/>
                <a:gd name="connsiteY36" fmla="*/ 220027 h 320992"/>
                <a:gd name="connsiteX37" fmla="*/ 28861 w 451195"/>
                <a:gd name="connsiteY37" fmla="*/ 160020 h 320992"/>
                <a:gd name="connsiteX38" fmla="*/ 89440 w 451195"/>
                <a:gd name="connsiteY38" fmla="*/ 100013 h 320992"/>
                <a:gd name="connsiteX39" fmla="*/ 150019 w 451195"/>
                <a:gd name="connsiteY39" fmla="*/ 160020 h 320992"/>
                <a:gd name="connsiteX40" fmla="*/ 89440 w 451195"/>
                <a:gd name="connsiteY40" fmla="*/ 220027 h 32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51195" h="320992">
                  <a:moveTo>
                    <a:pt x="408813" y="143827"/>
                  </a:moveTo>
                  <a:cubicBezTo>
                    <a:pt x="408813" y="143827"/>
                    <a:pt x="406908" y="137160"/>
                    <a:pt x="404051" y="126683"/>
                  </a:cubicBezTo>
                  <a:cubicBezTo>
                    <a:pt x="395383" y="133350"/>
                    <a:pt x="383857" y="137160"/>
                    <a:pt x="372332" y="137160"/>
                  </a:cubicBezTo>
                  <a:cubicBezTo>
                    <a:pt x="342519" y="137160"/>
                    <a:pt x="318421" y="113347"/>
                    <a:pt x="318421" y="83820"/>
                  </a:cubicBezTo>
                  <a:cubicBezTo>
                    <a:pt x="318421" y="62865"/>
                    <a:pt x="330899" y="43815"/>
                    <a:pt x="349186" y="35242"/>
                  </a:cubicBezTo>
                  <a:cubicBezTo>
                    <a:pt x="338614" y="24765"/>
                    <a:pt x="328041" y="15240"/>
                    <a:pt x="316516" y="7620"/>
                  </a:cubicBezTo>
                  <a:cubicBezTo>
                    <a:pt x="307848" y="43815"/>
                    <a:pt x="267462" y="63817"/>
                    <a:pt x="232791" y="47625"/>
                  </a:cubicBezTo>
                  <a:cubicBezTo>
                    <a:pt x="221266" y="41910"/>
                    <a:pt x="207740" y="41910"/>
                    <a:pt x="196215" y="46672"/>
                  </a:cubicBezTo>
                  <a:cubicBezTo>
                    <a:pt x="157734" y="64770"/>
                    <a:pt x="111538" y="40958"/>
                    <a:pt x="103823" y="0"/>
                  </a:cubicBezTo>
                  <a:cubicBezTo>
                    <a:pt x="86487" y="6667"/>
                    <a:pt x="71152" y="15240"/>
                    <a:pt x="57626" y="24765"/>
                  </a:cubicBezTo>
                  <a:cubicBezTo>
                    <a:pt x="69152" y="57150"/>
                    <a:pt x="43148" y="91440"/>
                    <a:pt x="7620" y="87630"/>
                  </a:cubicBezTo>
                  <a:cubicBezTo>
                    <a:pt x="-2000" y="114300"/>
                    <a:pt x="-95" y="134302"/>
                    <a:pt x="857" y="134302"/>
                  </a:cubicBezTo>
                  <a:lnTo>
                    <a:pt x="857" y="135255"/>
                  </a:lnTo>
                  <a:lnTo>
                    <a:pt x="857" y="206692"/>
                  </a:lnTo>
                  <a:cubicBezTo>
                    <a:pt x="6667" y="211455"/>
                    <a:pt x="11430" y="218122"/>
                    <a:pt x="15335" y="224790"/>
                  </a:cubicBezTo>
                  <a:cubicBezTo>
                    <a:pt x="17240" y="228600"/>
                    <a:pt x="21145" y="231458"/>
                    <a:pt x="24955" y="231458"/>
                  </a:cubicBezTo>
                  <a:lnTo>
                    <a:pt x="24955" y="231458"/>
                  </a:lnTo>
                  <a:cubicBezTo>
                    <a:pt x="50959" y="232410"/>
                    <a:pt x="64389" y="262890"/>
                    <a:pt x="46101" y="281940"/>
                  </a:cubicBezTo>
                  <a:cubicBezTo>
                    <a:pt x="37433" y="290513"/>
                    <a:pt x="24955" y="293370"/>
                    <a:pt x="14383" y="289560"/>
                  </a:cubicBezTo>
                  <a:cubicBezTo>
                    <a:pt x="9620" y="287655"/>
                    <a:pt x="4763" y="286702"/>
                    <a:pt x="0" y="286702"/>
                  </a:cubicBezTo>
                  <a:lnTo>
                    <a:pt x="0" y="320992"/>
                  </a:lnTo>
                  <a:lnTo>
                    <a:pt x="59627" y="320992"/>
                  </a:lnTo>
                  <a:lnTo>
                    <a:pt x="59627" y="284797"/>
                  </a:lnTo>
                  <a:cubicBezTo>
                    <a:pt x="59627" y="264795"/>
                    <a:pt x="76009" y="248602"/>
                    <a:pt x="96203" y="248602"/>
                  </a:cubicBezTo>
                  <a:cubicBezTo>
                    <a:pt x="116395" y="248602"/>
                    <a:pt x="132779" y="264795"/>
                    <a:pt x="132779" y="284797"/>
                  </a:cubicBezTo>
                  <a:lnTo>
                    <a:pt x="132779" y="297180"/>
                  </a:lnTo>
                  <a:lnTo>
                    <a:pt x="135636" y="295275"/>
                  </a:lnTo>
                  <a:cubicBezTo>
                    <a:pt x="155829" y="280035"/>
                    <a:pt x="160687" y="267652"/>
                    <a:pt x="191453" y="247650"/>
                  </a:cubicBezTo>
                  <a:cubicBezTo>
                    <a:pt x="183737" y="237172"/>
                    <a:pt x="179927" y="224790"/>
                    <a:pt x="180880" y="211455"/>
                  </a:cubicBezTo>
                  <a:cubicBezTo>
                    <a:pt x="181832" y="180975"/>
                    <a:pt x="206883" y="156210"/>
                    <a:pt x="237649" y="154305"/>
                  </a:cubicBezTo>
                  <a:cubicBezTo>
                    <a:pt x="251079" y="153352"/>
                    <a:pt x="264605" y="157163"/>
                    <a:pt x="275177" y="164783"/>
                  </a:cubicBezTo>
                  <a:cubicBezTo>
                    <a:pt x="279940" y="168592"/>
                    <a:pt x="288607" y="172402"/>
                    <a:pt x="299180" y="172402"/>
                  </a:cubicBezTo>
                  <a:cubicBezTo>
                    <a:pt x="317468" y="171450"/>
                    <a:pt x="331851" y="185738"/>
                    <a:pt x="330899" y="203835"/>
                  </a:cubicBezTo>
                  <a:cubicBezTo>
                    <a:pt x="374142" y="200025"/>
                    <a:pt x="412623" y="202883"/>
                    <a:pt x="436721" y="204788"/>
                  </a:cubicBezTo>
                  <a:cubicBezTo>
                    <a:pt x="449199" y="205740"/>
                    <a:pt x="455962" y="191452"/>
                    <a:pt x="447294" y="182880"/>
                  </a:cubicBezTo>
                  <a:cubicBezTo>
                    <a:pt x="407861" y="143827"/>
                    <a:pt x="408813" y="146685"/>
                    <a:pt x="408813" y="143827"/>
                  </a:cubicBezTo>
                  <a:close/>
                  <a:moveTo>
                    <a:pt x="89440" y="220027"/>
                  </a:moveTo>
                  <a:cubicBezTo>
                    <a:pt x="56769" y="220027"/>
                    <a:pt x="28861" y="193358"/>
                    <a:pt x="28861" y="160020"/>
                  </a:cubicBezTo>
                  <a:cubicBezTo>
                    <a:pt x="28861" y="126683"/>
                    <a:pt x="55816" y="100013"/>
                    <a:pt x="89440" y="100013"/>
                  </a:cubicBezTo>
                  <a:cubicBezTo>
                    <a:pt x="123063" y="100013"/>
                    <a:pt x="150019" y="126683"/>
                    <a:pt x="150019" y="160020"/>
                  </a:cubicBezTo>
                  <a:cubicBezTo>
                    <a:pt x="150019" y="193358"/>
                    <a:pt x="122206" y="220027"/>
                    <a:pt x="89440" y="2200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B20D03A2-BED5-7658-E181-2EF9D83B0F7B}"/>
                </a:ext>
              </a:extLst>
            </p:cNvPr>
            <p:cNvSpPr/>
            <p:nvPr/>
          </p:nvSpPr>
          <p:spPr>
            <a:xfrm>
              <a:off x="3352032" y="6032331"/>
              <a:ext cx="96202" cy="95250"/>
            </a:xfrm>
            <a:custGeom>
              <a:avLst/>
              <a:gdLst>
                <a:gd name="connsiteX0" fmla="*/ 48101 w 96202"/>
                <a:gd name="connsiteY0" fmla="*/ 0 h 95250"/>
                <a:gd name="connsiteX1" fmla="*/ 0 w 96202"/>
                <a:gd name="connsiteY1" fmla="*/ 47625 h 95250"/>
                <a:gd name="connsiteX2" fmla="*/ 48101 w 96202"/>
                <a:gd name="connsiteY2" fmla="*/ 95250 h 95250"/>
                <a:gd name="connsiteX3" fmla="*/ 96203 w 96202"/>
                <a:gd name="connsiteY3" fmla="*/ 47625 h 95250"/>
                <a:gd name="connsiteX4" fmla="*/ 48101 w 96202"/>
                <a:gd name="connsiteY4" fmla="*/ 0 h 95250"/>
                <a:gd name="connsiteX5" fmla="*/ 48101 w 96202"/>
                <a:gd name="connsiteY5" fmla="*/ 68580 h 95250"/>
                <a:gd name="connsiteX6" fmla="*/ 26956 w 96202"/>
                <a:gd name="connsiteY6" fmla="*/ 47625 h 95250"/>
                <a:gd name="connsiteX7" fmla="*/ 48101 w 96202"/>
                <a:gd name="connsiteY7" fmla="*/ 26670 h 95250"/>
                <a:gd name="connsiteX8" fmla="*/ 69247 w 96202"/>
                <a:gd name="connsiteY8" fmla="*/ 47625 h 95250"/>
                <a:gd name="connsiteX9" fmla="*/ 48101 w 96202"/>
                <a:gd name="connsiteY9" fmla="*/ 6858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202" h="95250">
                  <a:moveTo>
                    <a:pt x="48101" y="0"/>
                  </a:moveTo>
                  <a:cubicBezTo>
                    <a:pt x="21146" y="0"/>
                    <a:pt x="0" y="20955"/>
                    <a:pt x="0" y="47625"/>
                  </a:cubicBezTo>
                  <a:cubicBezTo>
                    <a:pt x="0" y="74295"/>
                    <a:pt x="21146" y="95250"/>
                    <a:pt x="48101" y="95250"/>
                  </a:cubicBezTo>
                  <a:cubicBezTo>
                    <a:pt x="75057" y="95250"/>
                    <a:pt x="96203" y="74295"/>
                    <a:pt x="96203" y="47625"/>
                  </a:cubicBezTo>
                  <a:cubicBezTo>
                    <a:pt x="96203" y="20955"/>
                    <a:pt x="74105" y="0"/>
                    <a:pt x="48101" y="0"/>
                  </a:cubicBezTo>
                  <a:close/>
                  <a:moveTo>
                    <a:pt x="48101" y="68580"/>
                  </a:moveTo>
                  <a:cubicBezTo>
                    <a:pt x="36576" y="68580"/>
                    <a:pt x="26956" y="59055"/>
                    <a:pt x="26956" y="47625"/>
                  </a:cubicBezTo>
                  <a:cubicBezTo>
                    <a:pt x="26956" y="36195"/>
                    <a:pt x="36576" y="26670"/>
                    <a:pt x="48101" y="26670"/>
                  </a:cubicBezTo>
                  <a:cubicBezTo>
                    <a:pt x="59627" y="26670"/>
                    <a:pt x="69247" y="36195"/>
                    <a:pt x="69247" y="47625"/>
                  </a:cubicBezTo>
                  <a:cubicBezTo>
                    <a:pt x="69247" y="59055"/>
                    <a:pt x="59627" y="68580"/>
                    <a:pt x="48101" y="685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857C051F-3CFB-03B1-C83A-939CBFF52000}"/>
                </a:ext>
              </a:extLst>
            </p:cNvPr>
            <p:cNvSpPr/>
            <p:nvPr/>
          </p:nvSpPr>
          <p:spPr>
            <a:xfrm>
              <a:off x="3646355" y="581897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95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B78490A7-5D13-1B84-08BE-FC9EB8740790}"/>
                </a:ext>
              </a:extLst>
            </p:cNvPr>
            <p:cNvSpPr/>
            <p:nvPr/>
          </p:nvSpPr>
          <p:spPr>
            <a:xfrm>
              <a:off x="3760845" y="5955179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A6973729-AB78-A3B7-EC8A-D803B320A5BB}"/>
                </a:ext>
              </a:extLst>
            </p:cNvPr>
            <p:cNvSpPr/>
            <p:nvPr/>
          </p:nvSpPr>
          <p:spPr>
            <a:xfrm>
              <a:off x="3766655" y="618187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1C5550B6-D02B-9986-9DC7-676747B6BEA2}"/>
                </a:ext>
              </a:extLst>
            </p:cNvPr>
            <p:cNvSpPr/>
            <p:nvPr/>
          </p:nvSpPr>
          <p:spPr>
            <a:xfrm>
              <a:off x="3568440" y="6235213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95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611B3169-03B0-DB9F-F987-F7B66C32EEC7}"/>
                </a:ext>
              </a:extLst>
            </p:cNvPr>
            <p:cNvSpPr/>
            <p:nvPr/>
          </p:nvSpPr>
          <p:spPr>
            <a:xfrm>
              <a:off x="3298216" y="628855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3A8EA9E2-0209-0A66-1FE8-E8C19B05A1DA}"/>
                </a:ext>
              </a:extLst>
            </p:cNvPr>
            <p:cNvSpPr/>
            <p:nvPr/>
          </p:nvSpPr>
          <p:spPr>
            <a:xfrm>
              <a:off x="3394323" y="581897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95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537EA30D-4AD1-58D5-239C-8F9795F72671}"/>
                </a:ext>
              </a:extLst>
            </p:cNvPr>
            <p:cNvSpPr/>
            <p:nvPr/>
          </p:nvSpPr>
          <p:spPr>
            <a:xfrm>
              <a:off x="3268308" y="596756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95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8" name="Graphic 379">
            <a:extLst>
              <a:ext uri="{FF2B5EF4-FFF2-40B4-BE49-F238E27FC236}">
                <a16:creationId xmlns:a16="http://schemas.microsoft.com/office/drawing/2014/main" id="{3BB7DACB-67EC-2B45-8A9F-EFEB4017DC46}"/>
              </a:ext>
            </a:extLst>
          </p:cNvPr>
          <p:cNvGrpSpPr/>
          <p:nvPr/>
        </p:nvGrpSpPr>
        <p:grpSpPr>
          <a:xfrm>
            <a:off x="6606433" y="3614307"/>
            <a:ext cx="578732" cy="592004"/>
            <a:chOff x="8112818" y="4606438"/>
            <a:chExt cx="523302" cy="535304"/>
          </a:xfrm>
          <a:solidFill>
            <a:srgbClr val="054F58"/>
          </a:solidFill>
        </p:grpSpPr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B5FADD42-132A-A5BC-B70B-4EFC17145412}"/>
                </a:ext>
              </a:extLst>
            </p:cNvPr>
            <p:cNvSpPr/>
            <p:nvPr/>
          </p:nvSpPr>
          <p:spPr>
            <a:xfrm>
              <a:off x="8431239" y="4691211"/>
              <a:ext cx="60578" cy="127635"/>
            </a:xfrm>
            <a:custGeom>
              <a:avLst/>
              <a:gdLst>
                <a:gd name="connsiteX0" fmla="*/ 60579 w 60578"/>
                <a:gd name="connsiteY0" fmla="*/ 54293 h 127635"/>
                <a:gd name="connsiteX1" fmla="*/ 0 w 60578"/>
                <a:gd name="connsiteY1" fmla="*/ 0 h 127635"/>
                <a:gd name="connsiteX2" fmla="*/ 0 w 60578"/>
                <a:gd name="connsiteY2" fmla="*/ 73343 h 127635"/>
                <a:gd name="connsiteX3" fmla="*/ 60579 w 60578"/>
                <a:gd name="connsiteY3" fmla="*/ 127635 h 12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8" h="127635">
                  <a:moveTo>
                    <a:pt x="60579" y="54293"/>
                  </a:moveTo>
                  <a:lnTo>
                    <a:pt x="0" y="0"/>
                  </a:lnTo>
                  <a:lnTo>
                    <a:pt x="0" y="73343"/>
                  </a:lnTo>
                  <a:lnTo>
                    <a:pt x="60579" y="1276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055966CA-7E73-E105-993D-2E2E9AB0E625}"/>
                </a:ext>
              </a:extLst>
            </p:cNvPr>
            <p:cNvSpPr/>
            <p:nvPr/>
          </p:nvSpPr>
          <p:spPr>
            <a:xfrm>
              <a:off x="8184922" y="4791224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EB220176-DDC7-B9AF-30BB-A552AFBD0C88}"/>
                </a:ext>
              </a:extLst>
            </p:cNvPr>
            <p:cNvSpPr/>
            <p:nvPr/>
          </p:nvSpPr>
          <p:spPr>
            <a:xfrm>
              <a:off x="8503343" y="4691211"/>
              <a:ext cx="60578" cy="127635"/>
            </a:xfrm>
            <a:custGeom>
              <a:avLst/>
              <a:gdLst>
                <a:gd name="connsiteX0" fmla="*/ 0 w 60578"/>
                <a:gd name="connsiteY0" fmla="*/ 127635 h 127635"/>
                <a:gd name="connsiteX1" fmla="*/ 60579 w 60578"/>
                <a:gd name="connsiteY1" fmla="*/ 73343 h 127635"/>
                <a:gd name="connsiteX2" fmla="*/ 60579 w 60578"/>
                <a:gd name="connsiteY2" fmla="*/ 0 h 127635"/>
                <a:gd name="connsiteX3" fmla="*/ 0 w 60578"/>
                <a:gd name="connsiteY3" fmla="*/ 54293 h 12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8" h="127635">
                  <a:moveTo>
                    <a:pt x="0" y="127635"/>
                  </a:moveTo>
                  <a:lnTo>
                    <a:pt x="60579" y="73343"/>
                  </a:lnTo>
                  <a:lnTo>
                    <a:pt x="60579" y="0"/>
                  </a:lnTo>
                  <a:lnTo>
                    <a:pt x="0" y="542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A453AA1B-7A40-B667-0F38-2582E2A0E829}"/>
                </a:ext>
              </a:extLst>
            </p:cNvPr>
            <p:cNvSpPr/>
            <p:nvPr/>
          </p:nvSpPr>
          <p:spPr>
            <a:xfrm>
              <a:off x="8184922" y="4760744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6D4779D8-BEB6-2447-93B9-48A89E8E03C9}"/>
                </a:ext>
              </a:extLst>
            </p:cNvPr>
            <p:cNvSpPr/>
            <p:nvPr/>
          </p:nvSpPr>
          <p:spPr>
            <a:xfrm>
              <a:off x="8214830" y="4874091"/>
              <a:ext cx="84582" cy="83819"/>
            </a:xfrm>
            <a:custGeom>
              <a:avLst/>
              <a:gdLst>
                <a:gd name="connsiteX0" fmla="*/ 42291 w 84582"/>
                <a:gd name="connsiteY0" fmla="*/ 83820 h 83819"/>
                <a:gd name="connsiteX1" fmla="*/ 84582 w 84582"/>
                <a:gd name="connsiteY1" fmla="*/ 41910 h 83819"/>
                <a:gd name="connsiteX2" fmla="*/ 42291 w 84582"/>
                <a:gd name="connsiteY2" fmla="*/ 0 h 83819"/>
                <a:gd name="connsiteX3" fmla="*/ 0 w 84582"/>
                <a:gd name="connsiteY3" fmla="*/ 41910 h 83819"/>
                <a:gd name="connsiteX4" fmla="*/ 42291 w 84582"/>
                <a:gd name="connsiteY4" fmla="*/ 83820 h 83819"/>
                <a:gd name="connsiteX5" fmla="*/ 42291 w 84582"/>
                <a:gd name="connsiteY5" fmla="*/ 29527 h 83819"/>
                <a:gd name="connsiteX6" fmla="*/ 54769 w 84582"/>
                <a:gd name="connsiteY6" fmla="*/ 41910 h 83819"/>
                <a:gd name="connsiteX7" fmla="*/ 42291 w 84582"/>
                <a:gd name="connsiteY7" fmla="*/ 54293 h 83819"/>
                <a:gd name="connsiteX8" fmla="*/ 29814 w 84582"/>
                <a:gd name="connsiteY8" fmla="*/ 41910 h 83819"/>
                <a:gd name="connsiteX9" fmla="*/ 42291 w 84582"/>
                <a:gd name="connsiteY9" fmla="*/ 29527 h 8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582" h="83819">
                  <a:moveTo>
                    <a:pt x="42291" y="83820"/>
                  </a:moveTo>
                  <a:cubicBezTo>
                    <a:pt x="65342" y="83820"/>
                    <a:pt x="84582" y="64770"/>
                    <a:pt x="84582" y="41910"/>
                  </a:cubicBezTo>
                  <a:cubicBezTo>
                    <a:pt x="84582" y="19050"/>
                    <a:pt x="65342" y="0"/>
                    <a:pt x="42291" y="0"/>
                  </a:cubicBezTo>
                  <a:cubicBezTo>
                    <a:pt x="19241" y="0"/>
                    <a:pt x="0" y="19050"/>
                    <a:pt x="0" y="41910"/>
                  </a:cubicBezTo>
                  <a:cubicBezTo>
                    <a:pt x="-95" y="64770"/>
                    <a:pt x="19146" y="83820"/>
                    <a:pt x="42291" y="83820"/>
                  </a:cubicBezTo>
                  <a:close/>
                  <a:moveTo>
                    <a:pt x="42291" y="29527"/>
                  </a:moveTo>
                  <a:cubicBezTo>
                    <a:pt x="49054" y="29527"/>
                    <a:pt x="54769" y="35243"/>
                    <a:pt x="54769" y="41910"/>
                  </a:cubicBezTo>
                  <a:cubicBezTo>
                    <a:pt x="54769" y="48577"/>
                    <a:pt x="48959" y="54293"/>
                    <a:pt x="42291" y="54293"/>
                  </a:cubicBezTo>
                  <a:cubicBezTo>
                    <a:pt x="35528" y="54293"/>
                    <a:pt x="29814" y="48577"/>
                    <a:pt x="29814" y="41910"/>
                  </a:cubicBezTo>
                  <a:cubicBezTo>
                    <a:pt x="29718" y="35243"/>
                    <a:pt x="35528" y="29527"/>
                    <a:pt x="42291" y="295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89C9F0B1-8AFC-F529-B1B2-09D7A5DBAD66}"/>
                </a:ext>
              </a:extLst>
            </p:cNvPr>
            <p:cNvSpPr/>
            <p:nvPr/>
          </p:nvSpPr>
          <p:spPr>
            <a:xfrm>
              <a:off x="8486102" y="4606438"/>
              <a:ext cx="48101" cy="47625"/>
            </a:xfrm>
            <a:custGeom>
              <a:avLst/>
              <a:gdLst>
                <a:gd name="connsiteX0" fmla="*/ 24003 w 48101"/>
                <a:gd name="connsiteY0" fmla="*/ 47625 h 47625"/>
                <a:gd name="connsiteX1" fmla="*/ 48102 w 48101"/>
                <a:gd name="connsiteY1" fmla="*/ 23813 h 47625"/>
                <a:gd name="connsiteX2" fmla="*/ 24003 w 48101"/>
                <a:gd name="connsiteY2" fmla="*/ 0 h 47625"/>
                <a:gd name="connsiteX3" fmla="*/ 0 w 48101"/>
                <a:gd name="connsiteY3" fmla="*/ 23813 h 47625"/>
                <a:gd name="connsiteX4" fmla="*/ 24003 w 48101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01" h="47625">
                  <a:moveTo>
                    <a:pt x="24003" y="47625"/>
                  </a:moveTo>
                  <a:cubicBezTo>
                    <a:pt x="37434" y="47625"/>
                    <a:pt x="48102" y="37147"/>
                    <a:pt x="48102" y="23813"/>
                  </a:cubicBezTo>
                  <a:cubicBezTo>
                    <a:pt x="48102" y="10478"/>
                    <a:pt x="37529" y="0"/>
                    <a:pt x="24003" y="0"/>
                  </a:cubicBezTo>
                  <a:cubicBezTo>
                    <a:pt x="10478" y="0"/>
                    <a:pt x="0" y="10478"/>
                    <a:pt x="0" y="23813"/>
                  </a:cubicBezTo>
                  <a:cubicBezTo>
                    <a:pt x="0" y="37147"/>
                    <a:pt x="10478" y="47625"/>
                    <a:pt x="24003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4C4CABDD-1134-3D6F-E2E3-8C1DA63AD04F}"/>
                </a:ext>
              </a:extLst>
            </p:cNvPr>
            <p:cNvSpPr/>
            <p:nvPr/>
          </p:nvSpPr>
          <p:spPr>
            <a:xfrm>
              <a:off x="8112818" y="5064591"/>
              <a:ext cx="73151" cy="71437"/>
            </a:xfrm>
            <a:custGeom>
              <a:avLst/>
              <a:gdLst>
                <a:gd name="connsiteX0" fmla="*/ 36576 w 73151"/>
                <a:gd name="connsiteY0" fmla="*/ 0 h 71437"/>
                <a:gd name="connsiteX1" fmla="*/ 0 w 73151"/>
                <a:gd name="connsiteY1" fmla="*/ 36195 h 71437"/>
                <a:gd name="connsiteX2" fmla="*/ 36576 w 73151"/>
                <a:gd name="connsiteY2" fmla="*/ 71438 h 71437"/>
                <a:gd name="connsiteX3" fmla="*/ 73152 w 73151"/>
                <a:gd name="connsiteY3" fmla="*/ 35242 h 71437"/>
                <a:gd name="connsiteX4" fmla="*/ 36576 w 73151"/>
                <a:gd name="connsiteY4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1" h="71437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8"/>
                    <a:pt x="16383" y="71438"/>
                    <a:pt x="36576" y="71438"/>
                  </a:cubicBezTo>
                  <a:cubicBezTo>
                    <a:pt x="56769" y="71438"/>
                    <a:pt x="73152" y="55245"/>
                    <a:pt x="73152" y="35242"/>
                  </a:cubicBezTo>
                  <a:cubicBezTo>
                    <a:pt x="73057" y="15240"/>
                    <a:pt x="55816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FB7BDBBF-63EF-4EED-00EC-A605CEB87AC1}"/>
                </a:ext>
              </a:extLst>
            </p:cNvPr>
            <p:cNvSpPr/>
            <p:nvPr/>
          </p:nvSpPr>
          <p:spPr>
            <a:xfrm>
              <a:off x="8262837" y="4614059"/>
              <a:ext cx="60674" cy="127634"/>
            </a:xfrm>
            <a:custGeom>
              <a:avLst/>
              <a:gdLst>
                <a:gd name="connsiteX0" fmla="*/ 60674 w 60674"/>
                <a:gd name="connsiteY0" fmla="*/ 0 h 127634"/>
                <a:gd name="connsiteX1" fmla="*/ 0 w 60674"/>
                <a:gd name="connsiteY1" fmla="*/ 54292 h 127634"/>
                <a:gd name="connsiteX2" fmla="*/ 0 w 60674"/>
                <a:gd name="connsiteY2" fmla="*/ 127635 h 127634"/>
                <a:gd name="connsiteX3" fmla="*/ 60674 w 60674"/>
                <a:gd name="connsiteY3" fmla="*/ 73342 h 12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74" h="127634">
                  <a:moveTo>
                    <a:pt x="60674" y="0"/>
                  </a:moveTo>
                  <a:lnTo>
                    <a:pt x="0" y="54292"/>
                  </a:lnTo>
                  <a:lnTo>
                    <a:pt x="0" y="127635"/>
                  </a:lnTo>
                  <a:lnTo>
                    <a:pt x="60674" y="733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F736FCF3-8201-59B4-D7E5-EAC7636EC9B2}"/>
                </a:ext>
              </a:extLst>
            </p:cNvPr>
            <p:cNvSpPr/>
            <p:nvPr/>
          </p:nvSpPr>
          <p:spPr>
            <a:xfrm>
              <a:off x="8190732" y="4614059"/>
              <a:ext cx="60578" cy="127634"/>
            </a:xfrm>
            <a:custGeom>
              <a:avLst/>
              <a:gdLst>
                <a:gd name="connsiteX0" fmla="*/ 60579 w 60578"/>
                <a:gd name="connsiteY0" fmla="*/ 54292 h 127634"/>
                <a:gd name="connsiteX1" fmla="*/ 0 w 60578"/>
                <a:gd name="connsiteY1" fmla="*/ 0 h 127634"/>
                <a:gd name="connsiteX2" fmla="*/ 0 w 60578"/>
                <a:gd name="connsiteY2" fmla="*/ 73342 h 127634"/>
                <a:gd name="connsiteX3" fmla="*/ 60579 w 60578"/>
                <a:gd name="connsiteY3" fmla="*/ 127635 h 12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8" h="127634">
                  <a:moveTo>
                    <a:pt x="60579" y="54292"/>
                  </a:moveTo>
                  <a:lnTo>
                    <a:pt x="0" y="0"/>
                  </a:lnTo>
                  <a:lnTo>
                    <a:pt x="0" y="73342"/>
                  </a:lnTo>
                  <a:lnTo>
                    <a:pt x="60579" y="1276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F58F380C-28AD-E356-27C8-F39A333873BC}"/>
                </a:ext>
              </a:extLst>
            </p:cNvPr>
            <p:cNvSpPr/>
            <p:nvPr/>
          </p:nvSpPr>
          <p:spPr>
            <a:xfrm>
              <a:off x="8184922" y="4820751"/>
              <a:ext cx="144303" cy="243839"/>
            </a:xfrm>
            <a:custGeom>
              <a:avLst/>
              <a:gdLst>
                <a:gd name="connsiteX0" fmla="*/ 0 w 144303"/>
                <a:gd name="connsiteY0" fmla="*/ 172402 h 243839"/>
                <a:gd name="connsiteX1" fmla="*/ 72200 w 144303"/>
                <a:gd name="connsiteY1" fmla="*/ 243840 h 243839"/>
                <a:gd name="connsiteX2" fmla="*/ 144304 w 144303"/>
                <a:gd name="connsiteY2" fmla="*/ 172402 h 243839"/>
                <a:gd name="connsiteX3" fmla="*/ 144304 w 144303"/>
                <a:gd name="connsiteY3" fmla="*/ 0 h 243839"/>
                <a:gd name="connsiteX4" fmla="*/ 0 w 144303"/>
                <a:gd name="connsiteY4" fmla="*/ 0 h 243839"/>
                <a:gd name="connsiteX5" fmla="*/ 0 w 144303"/>
                <a:gd name="connsiteY5" fmla="*/ 172402 h 243839"/>
                <a:gd name="connsiteX6" fmla="*/ 72200 w 144303"/>
                <a:gd name="connsiteY6" fmla="*/ 41910 h 243839"/>
                <a:gd name="connsiteX7" fmla="*/ 126111 w 144303"/>
                <a:gd name="connsiteY7" fmla="*/ 95250 h 243839"/>
                <a:gd name="connsiteX8" fmla="*/ 72200 w 144303"/>
                <a:gd name="connsiteY8" fmla="*/ 148590 h 243839"/>
                <a:gd name="connsiteX9" fmla="*/ 18288 w 144303"/>
                <a:gd name="connsiteY9" fmla="*/ 95250 h 243839"/>
                <a:gd name="connsiteX10" fmla="*/ 72200 w 144303"/>
                <a:gd name="connsiteY10" fmla="*/ 41910 h 24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303" h="243839">
                  <a:moveTo>
                    <a:pt x="0" y="172402"/>
                  </a:moveTo>
                  <a:cubicBezTo>
                    <a:pt x="0" y="211455"/>
                    <a:pt x="32671" y="243840"/>
                    <a:pt x="72200" y="243840"/>
                  </a:cubicBezTo>
                  <a:cubicBezTo>
                    <a:pt x="111633" y="243840"/>
                    <a:pt x="144304" y="211455"/>
                    <a:pt x="144304" y="172402"/>
                  </a:cubicBezTo>
                  <a:lnTo>
                    <a:pt x="144304" y="0"/>
                  </a:lnTo>
                  <a:lnTo>
                    <a:pt x="0" y="0"/>
                  </a:lnTo>
                  <a:lnTo>
                    <a:pt x="0" y="172402"/>
                  </a:lnTo>
                  <a:close/>
                  <a:moveTo>
                    <a:pt x="72200" y="41910"/>
                  </a:moveTo>
                  <a:cubicBezTo>
                    <a:pt x="102013" y="41910"/>
                    <a:pt x="126111" y="65722"/>
                    <a:pt x="126111" y="95250"/>
                  </a:cubicBezTo>
                  <a:cubicBezTo>
                    <a:pt x="126111" y="124777"/>
                    <a:pt x="102013" y="148590"/>
                    <a:pt x="72200" y="148590"/>
                  </a:cubicBezTo>
                  <a:cubicBezTo>
                    <a:pt x="42386" y="148590"/>
                    <a:pt x="18288" y="124777"/>
                    <a:pt x="18288" y="95250"/>
                  </a:cubicBezTo>
                  <a:cubicBezTo>
                    <a:pt x="18288" y="65722"/>
                    <a:pt x="42386" y="41910"/>
                    <a:pt x="72200" y="419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0BCDCACE-B8C4-03C4-B7C8-23B8E8E7CBDA}"/>
                </a:ext>
              </a:extLst>
            </p:cNvPr>
            <p:cNvSpPr/>
            <p:nvPr/>
          </p:nvSpPr>
          <p:spPr>
            <a:xfrm>
              <a:off x="8425428" y="4868376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AF45C545-0812-3E86-688E-5A6AD3666EB2}"/>
                </a:ext>
              </a:extLst>
            </p:cNvPr>
            <p:cNvSpPr/>
            <p:nvPr/>
          </p:nvSpPr>
          <p:spPr>
            <a:xfrm>
              <a:off x="8455336" y="4951243"/>
              <a:ext cx="84582" cy="83820"/>
            </a:xfrm>
            <a:custGeom>
              <a:avLst/>
              <a:gdLst>
                <a:gd name="connsiteX0" fmla="*/ 42291 w 84582"/>
                <a:gd name="connsiteY0" fmla="*/ 83820 h 83820"/>
                <a:gd name="connsiteX1" fmla="*/ 84582 w 84582"/>
                <a:gd name="connsiteY1" fmla="*/ 41910 h 83820"/>
                <a:gd name="connsiteX2" fmla="*/ 42291 w 84582"/>
                <a:gd name="connsiteY2" fmla="*/ 0 h 83820"/>
                <a:gd name="connsiteX3" fmla="*/ 0 w 84582"/>
                <a:gd name="connsiteY3" fmla="*/ 41910 h 83820"/>
                <a:gd name="connsiteX4" fmla="*/ 42291 w 84582"/>
                <a:gd name="connsiteY4" fmla="*/ 83820 h 83820"/>
                <a:gd name="connsiteX5" fmla="*/ 42291 w 84582"/>
                <a:gd name="connsiteY5" fmla="*/ 30480 h 83820"/>
                <a:gd name="connsiteX6" fmla="*/ 54769 w 84582"/>
                <a:gd name="connsiteY6" fmla="*/ 42863 h 83820"/>
                <a:gd name="connsiteX7" fmla="*/ 42291 w 84582"/>
                <a:gd name="connsiteY7" fmla="*/ 55245 h 83820"/>
                <a:gd name="connsiteX8" fmla="*/ 29814 w 84582"/>
                <a:gd name="connsiteY8" fmla="*/ 42863 h 83820"/>
                <a:gd name="connsiteX9" fmla="*/ 42291 w 84582"/>
                <a:gd name="connsiteY9" fmla="*/ 30480 h 83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582" h="83820">
                  <a:moveTo>
                    <a:pt x="42291" y="83820"/>
                  </a:moveTo>
                  <a:cubicBezTo>
                    <a:pt x="65342" y="83820"/>
                    <a:pt x="84582" y="64770"/>
                    <a:pt x="84582" y="41910"/>
                  </a:cubicBezTo>
                  <a:cubicBezTo>
                    <a:pt x="84582" y="19050"/>
                    <a:pt x="65342" y="0"/>
                    <a:pt x="42291" y="0"/>
                  </a:cubicBezTo>
                  <a:cubicBezTo>
                    <a:pt x="19241" y="0"/>
                    <a:pt x="0" y="19050"/>
                    <a:pt x="0" y="41910"/>
                  </a:cubicBezTo>
                  <a:cubicBezTo>
                    <a:pt x="-95" y="64770"/>
                    <a:pt x="19146" y="83820"/>
                    <a:pt x="42291" y="83820"/>
                  </a:cubicBezTo>
                  <a:close/>
                  <a:moveTo>
                    <a:pt x="42291" y="30480"/>
                  </a:moveTo>
                  <a:cubicBezTo>
                    <a:pt x="49054" y="30480"/>
                    <a:pt x="54769" y="36195"/>
                    <a:pt x="54769" y="42863"/>
                  </a:cubicBezTo>
                  <a:cubicBezTo>
                    <a:pt x="54769" y="49530"/>
                    <a:pt x="48959" y="55245"/>
                    <a:pt x="42291" y="55245"/>
                  </a:cubicBezTo>
                  <a:cubicBezTo>
                    <a:pt x="35528" y="55245"/>
                    <a:pt x="29814" y="49530"/>
                    <a:pt x="29814" y="42863"/>
                  </a:cubicBezTo>
                  <a:cubicBezTo>
                    <a:pt x="29718" y="36195"/>
                    <a:pt x="35528" y="30480"/>
                    <a:pt x="42291" y="304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630A6769-DBB1-EA61-CEBA-6A4358FACEF3}"/>
                </a:ext>
              </a:extLst>
            </p:cNvPr>
            <p:cNvSpPr/>
            <p:nvPr/>
          </p:nvSpPr>
          <p:spPr>
            <a:xfrm>
              <a:off x="8425333" y="4897904"/>
              <a:ext cx="144303" cy="243839"/>
            </a:xfrm>
            <a:custGeom>
              <a:avLst/>
              <a:gdLst>
                <a:gd name="connsiteX0" fmla="*/ 95 w 144303"/>
                <a:gd name="connsiteY0" fmla="*/ 172402 h 243839"/>
                <a:gd name="connsiteX1" fmla="*/ 72199 w 144303"/>
                <a:gd name="connsiteY1" fmla="*/ 243840 h 243839"/>
                <a:gd name="connsiteX2" fmla="*/ 144303 w 144303"/>
                <a:gd name="connsiteY2" fmla="*/ 172402 h 243839"/>
                <a:gd name="connsiteX3" fmla="*/ 144303 w 144303"/>
                <a:gd name="connsiteY3" fmla="*/ 0 h 243839"/>
                <a:gd name="connsiteX4" fmla="*/ 0 w 144303"/>
                <a:gd name="connsiteY4" fmla="*/ 0 h 243839"/>
                <a:gd name="connsiteX5" fmla="*/ 0 w 144303"/>
                <a:gd name="connsiteY5" fmla="*/ 172402 h 243839"/>
                <a:gd name="connsiteX6" fmla="*/ 72294 w 144303"/>
                <a:gd name="connsiteY6" fmla="*/ 41910 h 243839"/>
                <a:gd name="connsiteX7" fmla="*/ 126206 w 144303"/>
                <a:gd name="connsiteY7" fmla="*/ 95250 h 243839"/>
                <a:gd name="connsiteX8" fmla="*/ 72294 w 144303"/>
                <a:gd name="connsiteY8" fmla="*/ 148590 h 243839"/>
                <a:gd name="connsiteX9" fmla="*/ 18383 w 144303"/>
                <a:gd name="connsiteY9" fmla="*/ 95250 h 243839"/>
                <a:gd name="connsiteX10" fmla="*/ 72294 w 144303"/>
                <a:gd name="connsiteY10" fmla="*/ 41910 h 24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303" h="243839">
                  <a:moveTo>
                    <a:pt x="95" y="172402"/>
                  </a:moveTo>
                  <a:cubicBezTo>
                    <a:pt x="95" y="211455"/>
                    <a:pt x="32766" y="243840"/>
                    <a:pt x="72199" y="243840"/>
                  </a:cubicBezTo>
                  <a:cubicBezTo>
                    <a:pt x="111633" y="243840"/>
                    <a:pt x="144303" y="211455"/>
                    <a:pt x="144303" y="172402"/>
                  </a:cubicBezTo>
                  <a:lnTo>
                    <a:pt x="144303" y="0"/>
                  </a:lnTo>
                  <a:lnTo>
                    <a:pt x="0" y="0"/>
                  </a:lnTo>
                  <a:lnTo>
                    <a:pt x="0" y="172402"/>
                  </a:lnTo>
                  <a:close/>
                  <a:moveTo>
                    <a:pt x="72294" y="41910"/>
                  </a:moveTo>
                  <a:cubicBezTo>
                    <a:pt x="102108" y="41910"/>
                    <a:pt x="126206" y="65723"/>
                    <a:pt x="126206" y="95250"/>
                  </a:cubicBezTo>
                  <a:cubicBezTo>
                    <a:pt x="126206" y="124777"/>
                    <a:pt x="102203" y="148590"/>
                    <a:pt x="72294" y="148590"/>
                  </a:cubicBezTo>
                  <a:cubicBezTo>
                    <a:pt x="42481" y="148590"/>
                    <a:pt x="18383" y="124777"/>
                    <a:pt x="18383" y="95250"/>
                  </a:cubicBezTo>
                  <a:cubicBezTo>
                    <a:pt x="18383" y="65723"/>
                    <a:pt x="42386" y="41910"/>
                    <a:pt x="72294" y="419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A71590EE-70A8-2A3E-E26C-9E2CACF6C170}"/>
                </a:ext>
              </a:extLst>
            </p:cNvPr>
            <p:cNvSpPr/>
            <p:nvPr/>
          </p:nvSpPr>
          <p:spPr>
            <a:xfrm>
              <a:off x="8425428" y="4838849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5E927CB7-94A3-125A-5CB2-1C857C61E334}"/>
                </a:ext>
              </a:extLst>
            </p:cNvPr>
            <p:cNvSpPr/>
            <p:nvPr/>
          </p:nvSpPr>
          <p:spPr>
            <a:xfrm>
              <a:off x="8600498" y="4690259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1" y="0"/>
                    <a:pt x="17336" y="3810"/>
                    <a:pt x="17336" y="8572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2"/>
                  </a:cubicBezTo>
                  <a:cubicBezTo>
                    <a:pt x="0" y="3810"/>
                    <a:pt x="3906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0E6243C0-D300-04BD-E900-61E866E5DDE8}"/>
                </a:ext>
              </a:extLst>
            </p:cNvPr>
            <p:cNvSpPr/>
            <p:nvPr/>
          </p:nvSpPr>
          <p:spPr>
            <a:xfrm>
              <a:off x="8359992" y="4690259"/>
              <a:ext cx="17335" cy="17144"/>
            </a:xfrm>
            <a:custGeom>
              <a:avLst/>
              <a:gdLst>
                <a:gd name="connsiteX0" fmla="*/ 17335 w 17335"/>
                <a:gd name="connsiteY0" fmla="*/ 8573 h 17144"/>
                <a:gd name="connsiteX1" fmla="*/ 8668 w 17335"/>
                <a:gd name="connsiteY1" fmla="*/ 17145 h 17144"/>
                <a:gd name="connsiteX2" fmla="*/ 0 w 17335"/>
                <a:gd name="connsiteY2" fmla="*/ 8573 h 17144"/>
                <a:gd name="connsiteX3" fmla="*/ 8668 w 17335"/>
                <a:gd name="connsiteY3" fmla="*/ 0 h 17144"/>
                <a:gd name="connsiteX4" fmla="*/ 17335 w 17335"/>
                <a:gd name="connsiteY4" fmla="*/ 8573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1" y="17145"/>
                    <a:pt x="0" y="13307"/>
                    <a:pt x="0" y="8573"/>
                  </a:cubicBezTo>
                  <a:cubicBezTo>
                    <a:pt x="0" y="3838"/>
                    <a:pt x="3881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D63B5030-4154-219E-6B2F-75B37DF6200F}"/>
                </a:ext>
              </a:extLst>
            </p:cNvPr>
            <p:cNvSpPr/>
            <p:nvPr/>
          </p:nvSpPr>
          <p:spPr>
            <a:xfrm>
              <a:off x="8618786" y="5082689"/>
              <a:ext cx="17334" cy="17144"/>
            </a:xfrm>
            <a:custGeom>
              <a:avLst/>
              <a:gdLst>
                <a:gd name="connsiteX0" fmla="*/ 8667 w 17334"/>
                <a:gd name="connsiteY0" fmla="*/ 0 h 17144"/>
                <a:gd name="connsiteX1" fmla="*/ 17335 w 17334"/>
                <a:gd name="connsiteY1" fmla="*/ 8573 h 17144"/>
                <a:gd name="connsiteX2" fmla="*/ 8667 w 17334"/>
                <a:gd name="connsiteY2" fmla="*/ 17145 h 17144"/>
                <a:gd name="connsiteX3" fmla="*/ 0 w 17334"/>
                <a:gd name="connsiteY3" fmla="*/ 8573 h 17144"/>
                <a:gd name="connsiteX4" fmla="*/ 8667 w 17334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4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12F70F0F-38CB-BC85-27F9-A9B4379B9DE7}"/>
                </a:ext>
              </a:extLst>
            </p:cNvPr>
            <p:cNvSpPr/>
            <p:nvPr/>
          </p:nvSpPr>
          <p:spPr>
            <a:xfrm>
              <a:off x="8371517" y="4987439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6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95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581833D7-A9D8-6E5D-0FCE-004FA2E696F9}"/>
                </a:ext>
              </a:extLst>
            </p:cNvPr>
            <p:cNvSpPr/>
            <p:nvPr/>
          </p:nvSpPr>
          <p:spPr>
            <a:xfrm>
              <a:off x="8293602" y="5106501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6 w 17335"/>
                <a:gd name="connsiteY1" fmla="*/ 8573 h 17144"/>
                <a:gd name="connsiteX2" fmla="*/ 8667 w 17335"/>
                <a:gd name="connsiteY2" fmla="*/ 17145 h 17144"/>
                <a:gd name="connsiteX3" fmla="*/ 0 w 17335"/>
                <a:gd name="connsiteY3" fmla="*/ 8573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288B5DCA-39F9-21D2-E326-3CAB318C32ED}"/>
                </a:ext>
              </a:extLst>
            </p:cNvPr>
            <p:cNvSpPr/>
            <p:nvPr/>
          </p:nvSpPr>
          <p:spPr>
            <a:xfrm>
              <a:off x="8119485" y="468359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1" y="0"/>
                    <a:pt x="17336" y="3810"/>
                    <a:pt x="17336" y="8572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2"/>
                  </a:cubicBezTo>
                  <a:cubicBezTo>
                    <a:pt x="95" y="3810"/>
                    <a:pt x="3906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9EF026F3-C92C-F692-0889-4CA370BB5378}"/>
                </a:ext>
              </a:extLst>
            </p:cNvPr>
            <p:cNvSpPr/>
            <p:nvPr/>
          </p:nvSpPr>
          <p:spPr>
            <a:xfrm>
              <a:off x="8113770" y="4916001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6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9" name="Graphic 379">
            <a:extLst>
              <a:ext uri="{FF2B5EF4-FFF2-40B4-BE49-F238E27FC236}">
                <a16:creationId xmlns:a16="http://schemas.microsoft.com/office/drawing/2014/main" id="{B459B2D1-72C6-CD47-2155-CBEDE011E327}"/>
              </a:ext>
            </a:extLst>
          </p:cNvPr>
          <p:cNvGrpSpPr/>
          <p:nvPr/>
        </p:nvGrpSpPr>
        <p:grpSpPr>
          <a:xfrm>
            <a:off x="5270203" y="3624842"/>
            <a:ext cx="570201" cy="573045"/>
            <a:chOff x="6904571" y="4615963"/>
            <a:chExt cx="515588" cy="518160"/>
          </a:xfrm>
          <a:solidFill>
            <a:srgbClr val="054F58"/>
          </a:solidFill>
        </p:grpSpPr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82EF2032-48B9-DF1F-476A-A8CECA12D3B3}"/>
                </a:ext>
              </a:extLst>
            </p:cNvPr>
            <p:cNvSpPr/>
            <p:nvPr/>
          </p:nvSpPr>
          <p:spPr>
            <a:xfrm>
              <a:off x="7125837" y="4835039"/>
              <a:ext cx="73151" cy="72389"/>
            </a:xfrm>
            <a:custGeom>
              <a:avLst/>
              <a:gdLst>
                <a:gd name="connsiteX0" fmla="*/ 36576 w 73151"/>
                <a:gd name="connsiteY0" fmla="*/ 0 h 72389"/>
                <a:gd name="connsiteX1" fmla="*/ 0 w 73151"/>
                <a:gd name="connsiteY1" fmla="*/ 36195 h 72389"/>
                <a:gd name="connsiteX2" fmla="*/ 36576 w 73151"/>
                <a:gd name="connsiteY2" fmla="*/ 72390 h 72389"/>
                <a:gd name="connsiteX3" fmla="*/ 73152 w 73151"/>
                <a:gd name="connsiteY3" fmla="*/ 36195 h 72389"/>
                <a:gd name="connsiteX4" fmla="*/ 36576 w 73151"/>
                <a:gd name="connsiteY4" fmla="*/ 0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1" h="72389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7"/>
                    <a:pt x="16383" y="72390"/>
                    <a:pt x="36576" y="72390"/>
                  </a:cubicBezTo>
                  <a:cubicBezTo>
                    <a:pt x="56769" y="72390"/>
                    <a:pt x="73152" y="56197"/>
                    <a:pt x="73152" y="36195"/>
                  </a:cubicBezTo>
                  <a:cubicBezTo>
                    <a:pt x="73057" y="16192"/>
                    <a:pt x="56769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3B85C245-FAB2-E12F-1721-E5377724698E}"/>
                </a:ext>
              </a:extLst>
            </p:cNvPr>
            <p:cNvSpPr/>
            <p:nvPr/>
          </p:nvSpPr>
          <p:spPr>
            <a:xfrm>
              <a:off x="6927717" y="4638823"/>
              <a:ext cx="469392" cy="464819"/>
            </a:xfrm>
            <a:custGeom>
              <a:avLst/>
              <a:gdLst>
                <a:gd name="connsiteX0" fmla="*/ 234696 w 469392"/>
                <a:gd name="connsiteY0" fmla="*/ 0 h 464819"/>
                <a:gd name="connsiteX1" fmla="*/ 0 w 469392"/>
                <a:gd name="connsiteY1" fmla="*/ 232410 h 464819"/>
                <a:gd name="connsiteX2" fmla="*/ 234696 w 469392"/>
                <a:gd name="connsiteY2" fmla="*/ 464820 h 464819"/>
                <a:gd name="connsiteX3" fmla="*/ 469392 w 469392"/>
                <a:gd name="connsiteY3" fmla="*/ 232410 h 464819"/>
                <a:gd name="connsiteX4" fmla="*/ 234696 w 469392"/>
                <a:gd name="connsiteY4" fmla="*/ 0 h 464819"/>
                <a:gd name="connsiteX5" fmla="*/ 240411 w 469392"/>
                <a:gd name="connsiteY5" fmla="*/ 392430 h 464819"/>
                <a:gd name="connsiteX6" fmla="*/ 240411 w 469392"/>
                <a:gd name="connsiteY6" fmla="*/ 368618 h 464819"/>
                <a:gd name="connsiteX7" fmla="*/ 252889 w 469392"/>
                <a:gd name="connsiteY7" fmla="*/ 368618 h 464819"/>
                <a:gd name="connsiteX8" fmla="*/ 258699 w 469392"/>
                <a:gd name="connsiteY8" fmla="*/ 362903 h 464819"/>
                <a:gd name="connsiteX9" fmla="*/ 252889 w 469392"/>
                <a:gd name="connsiteY9" fmla="*/ 357188 h 464819"/>
                <a:gd name="connsiteX10" fmla="*/ 240411 w 469392"/>
                <a:gd name="connsiteY10" fmla="*/ 357188 h 464819"/>
                <a:gd name="connsiteX11" fmla="*/ 240411 w 469392"/>
                <a:gd name="connsiteY11" fmla="*/ 339090 h 464819"/>
                <a:gd name="connsiteX12" fmla="*/ 252889 w 469392"/>
                <a:gd name="connsiteY12" fmla="*/ 339090 h 464819"/>
                <a:gd name="connsiteX13" fmla="*/ 258699 w 469392"/>
                <a:gd name="connsiteY13" fmla="*/ 333375 h 464819"/>
                <a:gd name="connsiteX14" fmla="*/ 252889 w 469392"/>
                <a:gd name="connsiteY14" fmla="*/ 327660 h 464819"/>
                <a:gd name="connsiteX15" fmla="*/ 240411 w 469392"/>
                <a:gd name="connsiteY15" fmla="*/ 327660 h 464819"/>
                <a:gd name="connsiteX16" fmla="*/ 240411 w 469392"/>
                <a:gd name="connsiteY16" fmla="*/ 298133 h 464819"/>
                <a:gd name="connsiteX17" fmla="*/ 234601 w 469392"/>
                <a:gd name="connsiteY17" fmla="*/ 292418 h 464819"/>
                <a:gd name="connsiteX18" fmla="*/ 228791 w 469392"/>
                <a:gd name="connsiteY18" fmla="*/ 298133 h 464819"/>
                <a:gd name="connsiteX19" fmla="*/ 228791 w 469392"/>
                <a:gd name="connsiteY19" fmla="*/ 327660 h 464819"/>
                <a:gd name="connsiteX20" fmla="*/ 216313 w 469392"/>
                <a:gd name="connsiteY20" fmla="*/ 327660 h 464819"/>
                <a:gd name="connsiteX21" fmla="*/ 210503 w 469392"/>
                <a:gd name="connsiteY21" fmla="*/ 333375 h 464819"/>
                <a:gd name="connsiteX22" fmla="*/ 216313 w 469392"/>
                <a:gd name="connsiteY22" fmla="*/ 339090 h 464819"/>
                <a:gd name="connsiteX23" fmla="*/ 228791 w 469392"/>
                <a:gd name="connsiteY23" fmla="*/ 339090 h 464819"/>
                <a:gd name="connsiteX24" fmla="*/ 228791 w 469392"/>
                <a:gd name="connsiteY24" fmla="*/ 357188 h 464819"/>
                <a:gd name="connsiteX25" fmla="*/ 216313 w 469392"/>
                <a:gd name="connsiteY25" fmla="*/ 357188 h 464819"/>
                <a:gd name="connsiteX26" fmla="*/ 210503 w 469392"/>
                <a:gd name="connsiteY26" fmla="*/ 362903 h 464819"/>
                <a:gd name="connsiteX27" fmla="*/ 216313 w 469392"/>
                <a:gd name="connsiteY27" fmla="*/ 368618 h 464819"/>
                <a:gd name="connsiteX28" fmla="*/ 228791 w 469392"/>
                <a:gd name="connsiteY28" fmla="*/ 368618 h 464819"/>
                <a:gd name="connsiteX29" fmla="*/ 228791 w 469392"/>
                <a:gd name="connsiteY29" fmla="*/ 392430 h 464819"/>
                <a:gd name="connsiteX30" fmla="*/ 72962 w 469392"/>
                <a:gd name="connsiteY30" fmla="*/ 238125 h 464819"/>
                <a:gd name="connsiteX31" fmla="*/ 96965 w 469392"/>
                <a:gd name="connsiteY31" fmla="*/ 238125 h 464819"/>
                <a:gd name="connsiteX32" fmla="*/ 96965 w 469392"/>
                <a:gd name="connsiteY32" fmla="*/ 250508 h 464819"/>
                <a:gd name="connsiteX33" fmla="*/ 102775 w 469392"/>
                <a:gd name="connsiteY33" fmla="*/ 256223 h 464819"/>
                <a:gd name="connsiteX34" fmla="*/ 108585 w 469392"/>
                <a:gd name="connsiteY34" fmla="*/ 250508 h 464819"/>
                <a:gd name="connsiteX35" fmla="*/ 108585 w 469392"/>
                <a:gd name="connsiteY35" fmla="*/ 238125 h 464819"/>
                <a:gd name="connsiteX36" fmla="*/ 126873 w 469392"/>
                <a:gd name="connsiteY36" fmla="*/ 238125 h 464819"/>
                <a:gd name="connsiteX37" fmla="*/ 126873 w 469392"/>
                <a:gd name="connsiteY37" fmla="*/ 250508 h 464819"/>
                <a:gd name="connsiteX38" fmla="*/ 132683 w 469392"/>
                <a:gd name="connsiteY38" fmla="*/ 256223 h 464819"/>
                <a:gd name="connsiteX39" fmla="*/ 138494 w 469392"/>
                <a:gd name="connsiteY39" fmla="*/ 250508 h 464819"/>
                <a:gd name="connsiteX40" fmla="*/ 138494 w 469392"/>
                <a:gd name="connsiteY40" fmla="*/ 238125 h 464819"/>
                <a:gd name="connsiteX41" fmla="*/ 168307 w 469392"/>
                <a:gd name="connsiteY41" fmla="*/ 238125 h 464819"/>
                <a:gd name="connsiteX42" fmla="*/ 174117 w 469392"/>
                <a:gd name="connsiteY42" fmla="*/ 232410 h 464819"/>
                <a:gd name="connsiteX43" fmla="*/ 168307 w 469392"/>
                <a:gd name="connsiteY43" fmla="*/ 226695 h 464819"/>
                <a:gd name="connsiteX44" fmla="*/ 138494 w 469392"/>
                <a:gd name="connsiteY44" fmla="*/ 226695 h 464819"/>
                <a:gd name="connsiteX45" fmla="*/ 138494 w 469392"/>
                <a:gd name="connsiteY45" fmla="*/ 214313 h 464819"/>
                <a:gd name="connsiteX46" fmla="*/ 132683 w 469392"/>
                <a:gd name="connsiteY46" fmla="*/ 208598 h 464819"/>
                <a:gd name="connsiteX47" fmla="*/ 126873 w 469392"/>
                <a:gd name="connsiteY47" fmla="*/ 214313 h 464819"/>
                <a:gd name="connsiteX48" fmla="*/ 126873 w 469392"/>
                <a:gd name="connsiteY48" fmla="*/ 226695 h 464819"/>
                <a:gd name="connsiteX49" fmla="*/ 108585 w 469392"/>
                <a:gd name="connsiteY49" fmla="*/ 226695 h 464819"/>
                <a:gd name="connsiteX50" fmla="*/ 108585 w 469392"/>
                <a:gd name="connsiteY50" fmla="*/ 214313 h 464819"/>
                <a:gd name="connsiteX51" fmla="*/ 102775 w 469392"/>
                <a:gd name="connsiteY51" fmla="*/ 208598 h 464819"/>
                <a:gd name="connsiteX52" fmla="*/ 96965 w 469392"/>
                <a:gd name="connsiteY52" fmla="*/ 214313 h 464819"/>
                <a:gd name="connsiteX53" fmla="*/ 96965 w 469392"/>
                <a:gd name="connsiteY53" fmla="*/ 226695 h 464819"/>
                <a:gd name="connsiteX54" fmla="*/ 72962 w 469392"/>
                <a:gd name="connsiteY54" fmla="*/ 226695 h 464819"/>
                <a:gd name="connsiteX55" fmla="*/ 228791 w 469392"/>
                <a:gd name="connsiteY55" fmla="*/ 72390 h 464819"/>
                <a:gd name="connsiteX56" fmla="*/ 228791 w 469392"/>
                <a:gd name="connsiteY56" fmla="*/ 96203 h 464819"/>
                <a:gd name="connsiteX57" fmla="*/ 216313 w 469392"/>
                <a:gd name="connsiteY57" fmla="*/ 96203 h 464819"/>
                <a:gd name="connsiteX58" fmla="*/ 210503 w 469392"/>
                <a:gd name="connsiteY58" fmla="*/ 101918 h 464819"/>
                <a:gd name="connsiteX59" fmla="*/ 216313 w 469392"/>
                <a:gd name="connsiteY59" fmla="*/ 107632 h 464819"/>
                <a:gd name="connsiteX60" fmla="*/ 228791 w 469392"/>
                <a:gd name="connsiteY60" fmla="*/ 107632 h 464819"/>
                <a:gd name="connsiteX61" fmla="*/ 228791 w 469392"/>
                <a:gd name="connsiteY61" fmla="*/ 125730 h 464819"/>
                <a:gd name="connsiteX62" fmla="*/ 216313 w 469392"/>
                <a:gd name="connsiteY62" fmla="*/ 125730 h 464819"/>
                <a:gd name="connsiteX63" fmla="*/ 210503 w 469392"/>
                <a:gd name="connsiteY63" fmla="*/ 131445 h 464819"/>
                <a:gd name="connsiteX64" fmla="*/ 216313 w 469392"/>
                <a:gd name="connsiteY64" fmla="*/ 137160 h 464819"/>
                <a:gd name="connsiteX65" fmla="*/ 228791 w 469392"/>
                <a:gd name="connsiteY65" fmla="*/ 137160 h 464819"/>
                <a:gd name="connsiteX66" fmla="*/ 228791 w 469392"/>
                <a:gd name="connsiteY66" fmla="*/ 166688 h 464819"/>
                <a:gd name="connsiteX67" fmla="*/ 234601 w 469392"/>
                <a:gd name="connsiteY67" fmla="*/ 172403 h 464819"/>
                <a:gd name="connsiteX68" fmla="*/ 240411 w 469392"/>
                <a:gd name="connsiteY68" fmla="*/ 166688 h 464819"/>
                <a:gd name="connsiteX69" fmla="*/ 240411 w 469392"/>
                <a:gd name="connsiteY69" fmla="*/ 137160 h 464819"/>
                <a:gd name="connsiteX70" fmla="*/ 252889 w 469392"/>
                <a:gd name="connsiteY70" fmla="*/ 137160 h 464819"/>
                <a:gd name="connsiteX71" fmla="*/ 258699 w 469392"/>
                <a:gd name="connsiteY71" fmla="*/ 131445 h 464819"/>
                <a:gd name="connsiteX72" fmla="*/ 252889 w 469392"/>
                <a:gd name="connsiteY72" fmla="*/ 125730 h 464819"/>
                <a:gd name="connsiteX73" fmla="*/ 240411 w 469392"/>
                <a:gd name="connsiteY73" fmla="*/ 125730 h 464819"/>
                <a:gd name="connsiteX74" fmla="*/ 240411 w 469392"/>
                <a:gd name="connsiteY74" fmla="*/ 107632 h 464819"/>
                <a:gd name="connsiteX75" fmla="*/ 252889 w 469392"/>
                <a:gd name="connsiteY75" fmla="*/ 107632 h 464819"/>
                <a:gd name="connsiteX76" fmla="*/ 258699 w 469392"/>
                <a:gd name="connsiteY76" fmla="*/ 101918 h 464819"/>
                <a:gd name="connsiteX77" fmla="*/ 252889 w 469392"/>
                <a:gd name="connsiteY77" fmla="*/ 96203 h 464819"/>
                <a:gd name="connsiteX78" fmla="*/ 240411 w 469392"/>
                <a:gd name="connsiteY78" fmla="*/ 96203 h 464819"/>
                <a:gd name="connsiteX79" fmla="*/ 240411 w 469392"/>
                <a:gd name="connsiteY79" fmla="*/ 72390 h 464819"/>
                <a:gd name="connsiteX80" fmla="*/ 396240 w 469392"/>
                <a:gd name="connsiteY80" fmla="*/ 226695 h 464819"/>
                <a:gd name="connsiteX81" fmla="*/ 372142 w 469392"/>
                <a:gd name="connsiteY81" fmla="*/ 226695 h 464819"/>
                <a:gd name="connsiteX82" fmla="*/ 372142 w 469392"/>
                <a:gd name="connsiteY82" fmla="*/ 214313 h 464819"/>
                <a:gd name="connsiteX83" fmla="*/ 366332 w 469392"/>
                <a:gd name="connsiteY83" fmla="*/ 208598 h 464819"/>
                <a:gd name="connsiteX84" fmla="*/ 360521 w 469392"/>
                <a:gd name="connsiteY84" fmla="*/ 214313 h 464819"/>
                <a:gd name="connsiteX85" fmla="*/ 360521 w 469392"/>
                <a:gd name="connsiteY85" fmla="*/ 226695 h 464819"/>
                <a:gd name="connsiteX86" fmla="*/ 342233 w 469392"/>
                <a:gd name="connsiteY86" fmla="*/ 226695 h 464819"/>
                <a:gd name="connsiteX87" fmla="*/ 342233 w 469392"/>
                <a:gd name="connsiteY87" fmla="*/ 214313 h 464819"/>
                <a:gd name="connsiteX88" fmla="*/ 336423 w 469392"/>
                <a:gd name="connsiteY88" fmla="*/ 208598 h 464819"/>
                <a:gd name="connsiteX89" fmla="*/ 330613 w 469392"/>
                <a:gd name="connsiteY89" fmla="*/ 214313 h 464819"/>
                <a:gd name="connsiteX90" fmla="*/ 330613 w 469392"/>
                <a:gd name="connsiteY90" fmla="*/ 226695 h 464819"/>
                <a:gd name="connsiteX91" fmla="*/ 300800 w 469392"/>
                <a:gd name="connsiteY91" fmla="*/ 226695 h 464819"/>
                <a:gd name="connsiteX92" fmla="*/ 294989 w 469392"/>
                <a:gd name="connsiteY92" fmla="*/ 232410 h 464819"/>
                <a:gd name="connsiteX93" fmla="*/ 300800 w 469392"/>
                <a:gd name="connsiteY93" fmla="*/ 238125 h 464819"/>
                <a:gd name="connsiteX94" fmla="*/ 330613 w 469392"/>
                <a:gd name="connsiteY94" fmla="*/ 238125 h 464819"/>
                <a:gd name="connsiteX95" fmla="*/ 330613 w 469392"/>
                <a:gd name="connsiteY95" fmla="*/ 250508 h 464819"/>
                <a:gd name="connsiteX96" fmla="*/ 336423 w 469392"/>
                <a:gd name="connsiteY96" fmla="*/ 256223 h 464819"/>
                <a:gd name="connsiteX97" fmla="*/ 342233 w 469392"/>
                <a:gd name="connsiteY97" fmla="*/ 250508 h 464819"/>
                <a:gd name="connsiteX98" fmla="*/ 342233 w 469392"/>
                <a:gd name="connsiteY98" fmla="*/ 238125 h 464819"/>
                <a:gd name="connsiteX99" fmla="*/ 360521 w 469392"/>
                <a:gd name="connsiteY99" fmla="*/ 238125 h 464819"/>
                <a:gd name="connsiteX100" fmla="*/ 360521 w 469392"/>
                <a:gd name="connsiteY100" fmla="*/ 250508 h 464819"/>
                <a:gd name="connsiteX101" fmla="*/ 366332 w 469392"/>
                <a:gd name="connsiteY101" fmla="*/ 256223 h 464819"/>
                <a:gd name="connsiteX102" fmla="*/ 372142 w 469392"/>
                <a:gd name="connsiteY102" fmla="*/ 250508 h 464819"/>
                <a:gd name="connsiteX103" fmla="*/ 372142 w 469392"/>
                <a:gd name="connsiteY103" fmla="*/ 238125 h 464819"/>
                <a:gd name="connsiteX104" fmla="*/ 396240 w 469392"/>
                <a:gd name="connsiteY104" fmla="*/ 238125 h 464819"/>
                <a:gd name="connsiteX105" fmla="*/ 240411 w 469392"/>
                <a:gd name="connsiteY105" fmla="*/ 392430 h 46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469392" h="464819">
                  <a:moveTo>
                    <a:pt x="234696" y="0"/>
                  </a:moveTo>
                  <a:cubicBezTo>
                    <a:pt x="105823" y="0"/>
                    <a:pt x="0" y="103823"/>
                    <a:pt x="0" y="232410"/>
                  </a:cubicBezTo>
                  <a:cubicBezTo>
                    <a:pt x="0" y="360998"/>
                    <a:pt x="104870" y="464820"/>
                    <a:pt x="234696" y="464820"/>
                  </a:cubicBezTo>
                  <a:cubicBezTo>
                    <a:pt x="364522" y="464820"/>
                    <a:pt x="469392" y="360998"/>
                    <a:pt x="469392" y="232410"/>
                  </a:cubicBezTo>
                  <a:cubicBezTo>
                    <a:pt x="469392" y="103823"/>
                    <a:pt x="363569" y="0"/>
                    <a:pt x="234696" y="0"/>
                  </a:cubicBezTo>
                  <a:close/>
                  <a:moveTo>
                    <a:pt x="240411" y="392430"/>
                  </a:moveTo>
                  <a:lnTo>
                    <a:pt x="240411" y="368618"/>
                  </a:lnTo>
                  <a:lnTo>
                    <a:pt x="252889" y="368618"/>
                  </a:lnTo>
                  <a:cubicBezTo>
                    <a:pt x="255746" y="368618"/>
                    <a:pt x="258699" y="365760"/>
                    <a:pt x="258699" y="362903"/>
                  </a:cubicBezTo>
                  <a:cubicBezTo>
                    <a:pt x="258699" y="360045"/>
                    <a:pt x="255842" y="357188"/>
                    <a:pt x="252889" y="357188"/>
                  </a:cubicBezTo>
                  <a:lnTo>
                    <a:pt x="240411" y="357188"/>
                  </a:lnTo>
                  <a:lnTo>
                    <a:pt x="240411" y="339090"/>
                  </a:lnTo>
                  <a:lnTo>
                    <a:pt x="252889" y="339090"/>
                  </a:lnTo>
                  <a:cubicBezTo>
                    <a:pt x="255746" y="339090"/>
                    <a:pt x="258699" y="336233"/>
                    <a:pt x="258699" y="333375"/>
                  </a:cubicBezTo>
                  <a:cubicBezTo>
                    <a:pt x="258699" y="330518"/>
                    <a:pt x="255842" y="327660"/>
                    <a:pt x="252889" y="327660"/>
                  </a:cubicBezTo>
                  <a:lnTo>
                    <a:pt x="240411" y="327660"/>
                  </a:lnTo>
                  <a:lnTo>
                    <a:pt x="240411" y="298133"/>
                  </a:lnTo>
                  <a:cubicBezTo>
                    <a:pt x="240411" y="295275"/>
                    <a:pt x="237554" y="292418"/>
                    <a:pt x="234601" y="292418"/>
                  </a:cubicBezTo>
                  <a:cubicBezTo>
                    <a:pt x="231743" y="292418"/>
                    <a:pt x="228791" y="295275"/>
                    <a:pt x="228791" y="298133"/>
                  </a:cubicBezTo>
                  <a:lnTo>
                    <a:pt x="228791" y="327660"/>
                  </a:lnTo>
                  <a:lnTo>
                    <a:pt x="216313" y="327660"/>
                  </a:lnTo>
                  <a:cubicBezTo>
                    <a:pt x="213455" y="327660"/>
                    <a:pt x="210503" y="330518"/>
                    <a:pt x="210503" y="333375"/>
                  </a:cubicBezTo>
                  <a:cubicBezTo>
                    <a:pt x="210503" y="336233"/>
                    <a:pt x="213360" y="339090"/>
                    <a:pt x="216313" y="339090"/>
                  </a:cubicBezTo>
                  <a:lnTo>
                    <a:pt x="228791" y="339090"/>
                  </a:lnTo>
                  <a:lnTo>
                    <a:pt x="228791" y="357188"/>
                  </a:lnTo>
                  <a:lnTo>
                    <a:pt x="216313" y="357188"/>
                  </a:lnTo>
                  <a:cubicBezTo>
                    <a:pt x="213455" y="357188"/>
                    <a:pt x="210503" y="360045"/>
                    <a:pt x="210503" y="362903"/>
                  </a:cubicBezTo>
                  <a:cubicBezTo>
                    <a:pt x="210503" y="365760"/>
                    <a:pt x="213360" y="368618"/>
                    <a:pt x="216313" y="368618"/>
                  </a:cubicBezTo>
                  <a:lnTo>
                    <a:pt x="228791" y="368618"/>
                  </a:lnTo>
                  <a:lnTo>
                    <a:pt x="228791" y="392430"/>
                  </a:lnTo>
                  <a:cubicBezTo>
                    <a:pt x="144113" y="389572"/>
                    <a:pt x="75819" y="321945"/>
                    <a:pt x="72962" y="238125"/>
                  </a:cubicBezTo>
                  <a:lnTo>
                    <a:pt x="96965" y="238125"/>
                  </a:lnTo>
                  <a:lnTo>
                    <a:pt x="96965" y="250508"/>
                  </a:lnTo>
                  <a:cubicBezTo>
                    <a:pt x="96965" y="253365"/>
                    <a:pt x="99822" y="256223"/>
                    <a:pt x="102775" y="256223"/>
                  </a:cubicBezTo>
                  <a:cubicBezTo>
                    <a:pt x="105633" y="256223"/>
                    <a:pt x="108585" y="253365"/>
                    <a:pt x="108585" y="250508"/>
                  </a:cubicBezTo>
                  <a:lnTo>
                    <a:pt x="108585" y="238125"/>
                  </a:lnTo>
                  <a:lnTo>
                    <a:pt x="126873" y="238125"/>
                  </a:lnTo>
                  <a:lnTo>
                    <a:pt x="126873" y="250508"/>
                  </a:lnTo>
                  <a:cubicBezTo>
                    <a:pt x="126873" y="253365"/>
                    <a:pt x="129731" y="256223"/>
                    <a:pt x="132683" y="256223"/>
                  </a:cubicBezTo>
                  <a:cubicBezTo>
                    <a:pt x="135541" y="256223"/>
                    <a:pt x="138494" y="253365"/>
                    <a:pt x="138494" y="250508"/>
                  </a:cubicBezTo>
                  <a:lnTo>
                    <a:pt x="138494" y="238125"/>
                  </a:lnTo>
                  <a:lnTo>
                    <a:pt x="168307" y="238125"/>
                  </a:lnTo>
                  <a:cubicBezTo>
                    <a:pt x="171164" y="238125"/>
                    <a:pt x="174117" y="235268"/>
                    <a:pt x="174117" y="232410"/>
                  </a:cubicBezTo>
                  <a:cubicBezTo>
                    <a:pt x="174117" y="229553"/>
                    <a:pt x="171260" y="226695"/>
                    <a:pt x="168307" y="226695"/>
                  </a:cubicBezTo>
                  <a:lnTo>
                    <a:pt x="138494" y="226695"/>
                  </a:lnTo>
                  <a:lnTo>
                    <a:pt x="138494" y="214313"/>
                  </a:lnTo>
                  <a:cubicBezTo>
                    <a:pt x="138494" y="211455"/>
                    <a:pt x="135636" y="208598"/>
                    <a:pt x="132683" y="208598"/>
                  </a:cubicBezTo>
                  <a:cubicBezTo>
                    <a:pt x="129826" y="208598"/>
                    <a:pt x="126873" y="211455"/>
                    <a:pt x="126873" y="214313"/>
                  </a:cubicBezTo>
                  <a:lnTo>
                    <a:pt x="126873" y="226695"/>
                  </a:lnTo>
                  <a:lnTo>
                    <a:pt x="108585" y="226695"/>
                  </a:lnTo>
                  <a:lnTo>
                    <a:pt x="108585" y="214313"/>
                  </a:lnTo>
                  <a:cubicBezTo>
                    <a:pt x="108585" y="211455"/>
                    <a:pt x="105728" y="208598"/>
                    <a:pt x="102775" y="208598"/>
                  </a:cubicBezTo>
                  <a:cubicBezTo>
                    <a:pt x="99917" y="208598"/>
                    <a:pt x="96965" y="211455"/>
                    <a:pt x="96965" y="214313"/>
                  </a:cubicBezTo>
                  <a:lnTo>
                    <a:pt x="96965" y="226695"/>
                  </a:lnTo>
                  <a:lnTo>
                    <a:pt x="72962" y="226695"/>
                  </a:lnTo>
                  <a:cubicBezTo>
                    <a:pt x="75819" y="142875"/>
                    <a:pt x="144113" y="75248"/>
                    <a:pt x="228791" y="72390"/>
                  </a:cubicBezTo>
                  <a:lnTo>
                    <a:pt x="228791" y="96203"/>
                  </a:lnTo>
                  <a:lnTo>
                    <a:pt x="216313" y="96203"/>
                  </a:lnTo>
                  <a:cubicBezTo>
                    <a:pt x="213455" y="96203"/>
                    <a:pt x="210503" y="99060"/>
                    <a:pt x="210503" y="101918"/>
                  </a:cubicBezTo>
                  <a:cubicBezTo>
                    <a:pt x="210503" y="104775"/>
                    <a:pt x="213360" y="107632"/>
                    <a:pt x="216313" y="107632"/>
                  </a:cubicBezTo>
                  <a:lnTo>
                    <a:pt x="228791" y="107632"/>
                  </a:lnTo>
                  <a:lnTo>
                    <a:pt x="228791" y="125730"/>
                  </a:lnTo>
                  <a:lnTo>
                    <a:pt x="216313" y="125730"/>
                  </a:lnTo>
                  <a:cubicBezTo>
                    <a:pt x="213455" y="125730"/>
                    <a:pt x="210503" y="128588"/>
                    <a:pt x="210503" y="131445"/>
                  </a:cubicBezTo>
                  <a:cubicBezTo>
                    <a:pt x="210503" y="134303"/>
                    <a:pt x="213360" y="137160"/>
                    <a:pt x="216313" y="137160"/>
                  </a:cubicBezTo>
                  <a:lnTo>
                    <a:pt x="228791" y="137160"/>
                  </a:lnTo>
                  <a:lnTo>
                    <a:pt x="228791" y="166688"/>
                  </a:lnTo>
                  <a:cubicBezTo>
                    <a:pt x="228791" y="169545"/>
                    <a:pt x="231648" y="172403"/>
                    <a:pt x="234601" y="172403"/>
                  </a:cubicBezTo>
                  <a:cubicBezTo>
                    <a:pt x="237458" y="172403"/>
                    <a:pt x="240411" y="169545"/>
                    <a:pt x="240411" y="166688"/>
                  </a:cubicBezTo>
                  <a:lnTo>
                    <a:pt x="240411" y="137160"/>
                  </a:lnTo>
                  <a:lnTo>
                    <a:pt x="252889" y="137160"/>
                  </a:lnTo>
                  <a:cubicBezTo>
                    <a:pt x="255746" y="137160"/>
                    <a:pt x="258699" y="134303"/>
                    <a:pt x="258699" y="131445"/>
                  </a:cubicBezTo>
                  <a:cubicBezTo>
                    <a:pt x="258699" y="128588"/>
                    <a:pt x="255842" y="125730"/>
                    <a:pt x="252889" y="125730"/>
                  </a:cubicBezTo>
                  <a:lnTo>
                    <a:pt x="240411" y="125730"/>
                  </a:lnTo>
                  <a:lnTo>
                    <a:pt x="240411" y="107632"/>
                  </a:lnTo>
                  <a:lnTo>
                    <a:pt x="252889" y="107632"/>
                  </a:lnTo>
                  <a:cubicBezTo>
                    <a:pt x="255746" y="107632"/>
                    <a:pt x="258699" y="104775"/>
                    <a:pt x="258699" y="101918"/>
                  </a:cubicBezTo>
                  <a:cubicBezTo>
                    <a:pt x="258699" y="99060"/>
                    <a:pt x="255842" y="96203"/>
                    <a:pt x="252889" y="96203"/>
                  </a:cubicBezTo>
                  <a:lnTo>
                    <a:pt x="240411" y="96203"/>
                  </a:lnTo>
                  <a:lnTo>
                    <a:pt x="240411" y="72390"/>
                  </a:lnTo>
                  <a:cubicBezTo>
                    <a:pt x="325088" y="75248"/>
                    <a:pt x="393383" y="142875"/>
                    <a:pt x="396240" y="226695"/>
                  </a:cubicBezTo>
                  <a:lnTo>
                    <a:pt x="372142" y="226695"/>
                  </a:lnTo>
                  <a:lnTo>
                    <a:pt x="372142" y="214313"/>
                  </a:lnTo>
                  <a:cubicBezTo>
                    <a:pt x="372142" y="211455"/>
                    <a:pt x="369284" y="208598"/>
                    <a:pt x="366332" y="208598"/>
                  </a:cubicBezTo>
                  <a:cubicBezTo>
                    <a:pt x="363474" y="208598"/>
                    <a:pt x="360521" y="211455"/>
                    <a:pt x="360521" y="214313"/>
                  </a:cubicBezTo>
                  <a:lnTo>
                    <a:pt x="360521" y="226695"/>
                  </a:lnTo>
                  <a:lnTo>
                    <a:pt x="342233" y="226695"/>
                  </a:lnTo>
                  <a:lnTo>
                    <a:pt x="342233" y="214313"/>
                  </a:lnTo>
                  <a:cubicBezTo>
                    <a:pt x="342233" y="211455"/>
                    <a:pt x="339376" y="208598"/>
                    <a:pt x="336423" y="208598"/>
                  </a:cubicBezTo>
                  <a:cubicBezTo>
                    <a:pt x="333566" y="208598"/>
                    <a:pt x="330613" y="211455"/>
                    <a:pt x="330613" y="214313"/>
                  </a:cubicBezTo>
                  <a:lnTo>
                    <a:pt x="330613" y="226695"/>
                  </a:lnTo>
                  <a:lnTo>
                    <a:pt x="300800" y="226695"/>
                  </a:lnTo>
                  <a:cubicBezTo>
                    <a:pt x="297942" y="226695"/>
                    <a:pt x="294989" y="229553"/>
                    <a:pt x="294989" y="232410"/>
                  </a:cubicBezTo>
                  <a:cubicBezTo>
                    <a:pt x="294989" y="235268"/>
                    <a:pt x="297847" y="238125"/>
                    <a:pt x="300800" y="238125"/>
                  </a:cubicBezTo>
                  <a:lnTo>
                    <a:pt x="330613" y="238125"/>
                  </a:lnTo>
                  <a:lnTo>
                    <a:pt x="330613" y="250508"/>
                  </a:lnTo>
                  <a:cubicBezTo>
                    <a:pt x="330613" y="253365"/>
                    <a:pt x="333470" y="256223"/>
                    <a:pt x="336423" y="256223"/>
                  </a:cubicBezTo>
                  <a:cubicBezTo>
                    <a:pt x="339281" y="256223"/>
                    <a:pt x="342233" y="253365"/>
                    <a:pt x="342233" y="250508"/>
                  </a:cubicBezTo>
                  <a:lnTo>
                    <a:pt x="342233" y="238125"/>
                  </a:lnTo>
                  <a:lnTo>
                    <a:pt x="360521" y="238125"/>
                  </a:lnTo>
                  <a:lnTo>
                    <a:pt x="360521" y="250508"/>
                  </a:lnTo>
                  <a:cubicBezTo>
                    <a:pt x="360521" y="253365"/>
                    <a:pt x="363379" y="256223"/>
                    <a:pt x="366332" y="256223"/>
                  </a:cubicBezTo>
                  <a:cubicBezTo>
                    <a:pt x="369189" y="256223"/>
                    <a:pt x="372142" y="253365"/>
                    <a:pt x="372142" y="250508"/>
                  </a:cubicBezTo>
                  <a:lnTo>
                    <a:pt x="372142" y="238125"/>
                  </a:lnTo>
                  <a:lnTo>
                    <a:pt x="396240" y="238125"/>
                  </a:lnTo>
                  <a:cubicBezTo>
                    <a:pt x="393383" y="321945"/>
                    <a:pt x="325088" y="389572"/>
                    <a:pt x="240411" y="392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CEB5228E-15E3-6012-A5AC-89114C4EC473}"/>
                </a:ext>
              </a:extLst>
            </p:cNvPr>
            <p:cNvSpPr/>
            <p:nvPr/>
          </p:nvSpPr>
          <p:spPr>
            <a:xfrm>
              <a:off x="7349008" y="4627394"/>
              <a:ext cx="59626" cy="59054"/>
            </a:xfrm>
            <a:custGeom>
              <a:avLst/>
              <a:gdLst>
                <a:gd name="connsiteX0" fmla="*/ 29813 w 59626"/>
                <a:gd name="connsiteY0" fmla="*/ 59055 h 59054"/>
                <a:gd name="connsiteX1" fmla="*/ 59627 w 59626"/>
                <a:gd name="connsiteY1" fmla="*/ 29528 h 59054"/>
                <a:gd name="connsiteX2" fmla="*/ 29813 w 59626"/>
                <a:gd name="connsiteY2" fmla="*/ 0 h 59054"/>
                <a:gd name="connsiteX3" fmla="*/ 0 w 59626"/>
                <a:gd name="connsiteY3" fmla="*/ 29528 h 59054"/>
                <a:gd name="connsiteX4" fmla="*/ 29813 w 59626"/>
                <a:gd name="connsiteY4" fmla="*/ 59055 h 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26" h="59054">
                  <a:moveTo>
                    <a:pt x="29813" y="59055"/>
                  </a:moveTo>
                  <a:cubicBezTo>
                    <a:pt x="46196" y="59055"/>
                    <a:pt x="59627" y="45720"/>
                    <a:pt x="59627" y="29528"/>
                  </a:cubicBezTo>
                  <a:cubicBezTo>
                    <a:pt x="59627" y="13335"/>
                    <a:pt x="46196" y="0"/>
                    <a:pt x="29813" y="0"/>
                  </a:cubicBezTo>
                  <a:cubicBezTo>
                    <a:pt x="13430" y="0"/>
                    <a:pt x="0" y="13335"/>
                    <a:pt x="0" y="29528"/>
                  </a:cubicBezTo>
                  <a:cubicBezTo>
                    <a:pt x="0" y="45720"/>
                    <a:pt x="13430" y="59055"/>
                    <a:pt x="29813" y="590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A9B84DE9-8E8E-7502-A853-2D7B1A7A2867}"/>
                </a:ext>
              </a:extLst>
            </p:cNvPr>
            <p:cNvSpPr/>
            <p:nvPr/>
          </p:nvSpPr>
          <p:spPr>
            <a:xfrm>
              <a:off x="6909334" y="5061733"/>
              <a:ext cx="73151" cy="72390"/>
            </a:xfrm>
            <a:custGeom>
              <a:avLst/>
              <a:gdLst>
                <a:gd name="connsiteX0" fmla="*/ 36576 w 73151"/>
                <a:gd name="connsiteY0" fmla="*/ 0 h 72390"/>
                <a:gd name="connsiteX1" fmla="*/ 0 w 73151"/>
                <a:gd name="connsiteY1" fmla="*/ 36195 h 72390"/>
                <a:gd name="connsiteX2" fmla="*/ 36576 w 73151"/>
                <a:gd name="connsiteY2" fmla="*/ 72390 h 72390"/>
                <a:gd name="connsiteX3" fmla="*/ 73152 w 73151"/>
                <a:gd name="connsiteY3" fmla="*/ 36195 h 72390"/>
                <a:gd name="connsiteX4" fmla="*/ 36576 w 73151"/>
                <a:gd name="connsiteY4" fmla="*/ 0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1" h="72390">
                  <a:moveTo>
                    <a:pt x="36576" y="0"/>
                  </a:moveTo>
                  <a:cubicBezTo>
                    <a:pt x="16383" y="0"/>
                    <a:pt x="0" y="16193"/>
                    <a:pt x="0" y="36195"/>
                  </a:cubicBezTo>
                  <a:cubicBezTo>
                    <a:pt x="0" y="56198"/>
                    <a:pt x="16383" y="72390"/>
                    <a:pt x="36576" y="72390"/>
                  </a:cubicBezTo>
                  <a:cubicBezTo>
                    <a:pt x="56769" y="72390"/>
                    <a:pt x="73152" y="56198"/>
                    <a:pt x="73152" y="36195"/>
                  </a:cubicBezTo>
                  <a:cubicBezTo>
                    <a:pt x="73152" y="16193"/>
                    <a:pt x="56769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FE7ADFB5-CBFD-DBFC-70B5-037A20603C87}"/>
                </a:ext>
              </a:extLst>
            </p:cNvPr>
            <p:cNvSpPr/>
            <p:nvPr/>
          </p:nvSpPr>
          <p:spPr>
            <a:xfrm>
              <a:off x="7402824" y="4990296"/>
              <a:ext cx="17335" cy="17144"/>
            </a:xfrm>
            <a:custGeom>
              <a:avLst/>
              <a:gdLst>
                <a:gd name="connsiteX0" fmla="*/ 17335 w 17335"/>
                <a:gd name="connsiteY0" fmla="*/ 8572 h 17144"/>
                <a:gd name="connsiteX1" fmla="*/ 8668 w 17335"/>
                <a:gd name="connsiteY1" fmla="*/ 17145 h 17144"/>
                <a:gd name="connsiteX2" fmla="*/ 0 w 17335"/>
                <a:gd name="connsiteY2" fmla="*/ 8572 h 17144"/>
                <a:gd name="connsiteX3" fmla="*/ 8668 w 17335"/>
                <a:gd name="connsiteY3" fmla="*/ 0 h 17144"/>
                <a:gd name="connsiteX4" fmla="*/ 17335 w 17335"/>
                <a:gd name="connsiteY4" fmla="*/ 8572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17335" y="8572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2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4B3B78B8-6F3F-B191-37B1-02D46D626A00}"/>
                </a:ext>
              </a:extLst>
            </p:cNvPr>
            <p:cNvSpPr/>
            <p:nvPr/>
          </p:nvSpPr>
          <p:spPr>
            <a:xfrm>
              <a:off x="7391299" y="4704546"/>
              <a:ext cx="17335" cy="17144"/>
            </a:xfrm>
            <a:custGeom>
              <a:avLst/>
              <a:gdLst>
                <a:gd name="connsiteX0" fmla="*/ 17336 w 17335"/>
                <a:gd name="connsiteY0" fmla="*/ 8572 h 17144"/>
                <a:gd name="connsiteX1" fmla="*/ 8668 w 17335"/>
                <a:gd name="connsiteY1" fmla="*/ 17145 h 17144"/>
                <a:gd name="connsiteX2" fmla="*/ 0 w 17335"/>
                <a:gd name="connsiteY2" fmla="*/ 8572 h 17144"/>
                <a:gd name="connsiteX3" fmla="*/ 8668 w 17335"/>
                <a:gd name="connsiteY3" fmla="*/ 0 h 17144"/>
                <a:gd name="connsiteX4" fmla="*/ 17336 w 17335"/>
                <a:gd name="connsiteY4" fmla="*/ 8572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17336" y="8572"/>
                  </a:moveTo>
                  <a:cubicBezTo>
                    <a:pt x="17336" y="13307"/>
                    <a:pt x="13455" y="17145"/>
                    <a:pt x="8668" y="17145"/>
                  </a:cubicBezTo>
                  <a:cubicBezTo>
                    <a:pt x="3881" y="17145"/>
                    <a:pt x="0" y="13307"/>
                    <a:pt x="0" y="8572"/>
                  </a:cubicBezTo>
                  <a:cubicBezTo>
                    <a:pt x="0" y="3838"/>
                    <a:pt x="3881" y="0"/>
                    <a:pt x="8668" y="0"/>
                  </a:cubicBezTo>
                  <a:cubicBezTo>
                    <a:pt x="13455" y="0"/>
                    <a:pt x="17336" y="3838"/>
                    <a:pt x="17336" y="85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B4A1AC1D-C5F4-62D6-A88F-867A755FD789}"/>
                </a:ext>
              </a:extLst>
            </p:cNvPr>
            <p:cNvSpPr/>
            <p:nvPr/>
          </p:nvSpPr>
          <p:spPr>
            <a:xfrm>
              <a:off x="7012299" y="4615963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36348BEB-9E0C-F3D4-F5ED-3F977E0004CD}"/>
                </a:ext>
              </a:extLst>
            </p:cNvPr>
            <p:cNvSpPr/>
            <p:nvPr/>
          </p:nvSpPr>
          <p:spPr>
            <a:xfrm>
              <a:off x="6904571" y="471121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C44EE07E-BD8B-78D0-A785-20627C38C3D4}"/>
                </a:ext>
              </a:extLst>
            </p:cNvPr>
            <p:cNvSpPr/>
            <p:nvPr/>
          </p:nvSpPr>
          <p:spPr>
            <a:xfrm>
              <a:off x="7042112" y="510935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C98CF290-9705-2D9E-2E70-7A8185E09497}"/>
                </a:ext>
              </a:extLst>
            </p:cNvPr>
            <p:cNvSpPr/>
            <p:nvPr/>
          </p:nvSpPr>
          <p:spPr>
            <a:xfrm>
              <a:off x="6904571" y="498458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46C0C4FF-0A3B-2771-22A3-F3D84D6025A3}"/>
                </a:ext>
              </a:extLst>
            </p:cNvPr>
            <p:cNvSpPr/>
            <p:nvPr/>
          </p:nvSpPr>
          <p:spPr>
            <a:xfrm>
              <a:off x="7319195" y="5103643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0" name="Graphic 379">
            <a:extLst>
              <a:ext uri="{FF2B5EF4-FFF2-40B4-BE49-F238E27FC236}">
                <a16:creationId xmlns:a16="http://schemas.microsoft.com/office/drawing/2014/main" id="{3105F93D-7C07-78A0-4C51-7D34F18C989E}"/>
              </a:ext>
            </a:extLst>
          </p:cNvPr>
          <p:cNvGrpSpPr/>
          <p:nvPr/>
        </p:nvGrpSpPr>
        <p:grpSpPr>
          <a:xfrm>
            <a:off x="3926603" y="3661710"/>
            <a:ext cx="576625" cy="498254"/>
            <a:chOff x="5689658" y="4649301"/>
            <a:chExt cx="521398" cy="450532"/>
          </a:xfrm>
          <a:solidFill>
            <a:srgbClr val="054F58"/>
          </a:solidFill>
        </p:grpSpPr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1CC8E57C-71B5-64A6-88D4-1E7029D32087}"/>
                </a:ext>
              </a:extLst>
            </p:cNvPr>
            <p:cNvSpPr/>
            <p:nvPr/>
          </p:nvSpPr>
          <p:spPr>
            <a:xfrm>
              <a:off x="5780088" y="4719786"/>
              <a:ext cx="341299" cy="256222"/>
            </a:xfrm>
            <a:custGeom>
              <a:avLst/>
              <a:gdLst>
                <a:gd name="connsiteX0" fmla="*/ 314477 w 341299"/>
                <a:gd name="connsiteY0" fmla="*/ 256223 h 256222"/>
                <a:gd name="connsiteX1" fmla="*/ 340481 w 341299"/>
                <a:gd name="connsiteY1" fmla="*/ 149543 h 256222"/>
                <a:gd name="connsiteX2" fmla="*/ 334670 w 341299"/>
                <a:gd name="connsiteY2" fmla="*/ 53340 h 256222"/>
                <a:gd name="connsiteX3" fmla="*/ 277901 w 341299"/>
                <a:gd name="connsiteY3" fmla="*/ 0 h 256222"/>
                <a:gd name="connsiteX4" fmla="*/ 64351 w 341299"/>
                <a:gd name="connsiteY4" fmla="*/ 0 h 256222"/>
                <a:gd name="connsiteX5" fmla="*/ 7582 w 341299"/>
                <a:gd name="connsiteY5" fmla="*/ 53340 h 256222"/>
                <a:gd name="connsiteX6" fmla="*/ 819 w 341299"/>
                <a:gd name="connsiteY6" fmla="*/ 149543 h 256222"/>
                <a:gd name="connsiteX7" fmla="*/ 26822 w 341299"/>
                <a:gd name="connsiteY7" fmla="*/ 256223 h 256222"/>
                <a:gd name="connsiteX8" fmla="*/ 314477 w 341299"/>
                <a:gd name="connsiteY8" fmla="*/ 256223 h 256222"/>
                <a:gd name="connsiteX9" fmla="*/ 314477 w 341299"/>
                <a:gd name="connsiteY9" fmla="*/ 256223 h 256222"/>
                <a:gd name="connsiteX10" fmla="*/ 91306 w 341299"/>
                <a:gd name="connsiteY10" fmla="*/ 36195 h 256222"/>
                <a:gd name="connsiteX11" fmla="*/ 249993 w 341299"/>
                <a:gd name="connsiteY11" fmla="*/ 36195 h 256222"/>
                <a:gd name="connsiteX12" fmla="*/ 255803 w 341299"/>
                <a:gd name="connsiteY12" fmla="*/ 41910 h 256222"/>
                <a:gd name="connsiteX13" fmla="*/ 249993 w 341299"/>
                <a:gd name="connsiteY13" fmla="*/ 47625 h 256222"/>
                <a:gd name="connsiteX14" fmla="*/ 91306 w 341299"/>
                <a:gd name="connsiteY14" fmla="*/ 47625 h 256222"/>
                <a:gd name="connsiteX15" fmla="*/ 85496 w 341299"/>
                <a:gd name="connsiteY15" fmla="*/ 41910 h 256222"/>
                <a:gd name="connsiteX16" fmla="*/ 91306 w 341299"/>
                <a:gd name="connsiteY16" fmla="*/ 36195 h 256222"/>
                <a:gd name="connsiteX17" fmla="*/ 91306 w 341299"/>
                <a:gd name="connsiteY17" fmla="*/ 65723 h 256222"/>
                <a:gd name="connsiteX18" fmla="*/ 249993 w 341299"/>
                <a:gd name="connsiteY18" fmla="*/ 65723 h 256222"/>
                <a:gd name="connsiteX19" fmla="*/ 255803 w 341299"/>
                <a:gd name="connsiteY19" fmla="*/ 71438 h 256222"/>
                <a:gd name="connsiteX20" fmla="*/ 249993 w 341299"/>
                <a:gd name="connsiteY20" fmla="*/ 77153 h 256222"/>
                <a:gd name="connsiteX21" fmla="*/ 91306 w 341299"/>
                <a:gd name="connsiteY21" fmla="*/ 77153 h 256222"/>
                <a:gd name="connsiteX22" fmla="*/ 85496 w 341299"/>
                <a:gd name="connsiteY22" fmla="*/ 71438 h 256222"/>
                <a:gd name="connsiteX23" fmla="*/ 91306 w 341299"/>
                <a:gd name="connsiteY23" fmla="*/ 65723 h 256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41299" h="256222">
                  <a:moveTo>
                    <a:pt x="314477" y="256223"/>
                  </a:moveTo>
                  <a:cubicBezTo>
                    <a:pt x="334670" y="224790"/>
                    <a:pt x="344290" y="186690"/>
                    <a:pt x="340481" y="149543"/>
                  </a:cubicBezTo>
                  <a:cubicBezTo>
                    <a:pt x="340481" y="149543"/>
                    <a:pt x="340481" y="154305"/>
                    <a:pt x="334670" y="53340"/>
                  </a:cubicBezTo>
                  <a:cubicBezTo>
                    <a:pt x="305810" y="50482"/>
                    <a:pt x="281806" y="28575"/>
                    <a:pt x="277901" y="0"/>
                  </a:cubicBezTo>
                  <a:lnTo>
                    <a:pt x="64351" y="0"/>
                  </a:lnTo>
                  <a:cubicBezTo>
                    <a:pt x="60541" y="28575"/>
                    <a:pt x="36443" y="50482"/>
                    <a:pt x="7582" y="53340"/>
                  </a:cubicBezTo>
                  <a:cubicBezTo>
                    <a:pt x="1772" y="148590"/>
                    <a:pt x="819" y="149543"/>
                    <a:pt x="819" y="149543"/>
                  </a:cubicBezTo>
                  <a:cubicBezTo>
                    <a:pt x="-2991" y="186690"/>
                    <a:pt x="6629" y="224790"/>
                    <a:pt x="26822" y="256223"/>
                  </a:cubicBezTo>
                  <a:lnTo>
                    <a:pt x="314477" y="256223"/>
                  </a:lnTo>
                  <a:lnTo>
                    <a:pt x="314477" y="256223"/>
                  </a:lnTo>
                  <a:close/>
                  <a:moveTo>
                    <a:pt x="91306" y="36195"/>
                  </a:moveTo>
                  <a:lnTo>
                    <a:pt x="249993" y="36195"/>
                  </a:lnTo>
                  <a:cubicBezTo>
                    <a:pt x="252851" y="36195"/>
                    <a:pt x="255803" y="39053"/>
                    <a:pt x="255803" y="41910"/>
                  </a:cubicBezTo>
                  <a:cubicBezTo>
                    <a:pt x="255803" y="44768"/>
                    <a:pt x="252946" y="47625"/>
                    <a:pt x="249993" y="47625"/>
                  </a:cubicBezTo>
                  <a:lnTo>
                    <a:pt x="91306" y="47625"/>
                  </a:lnTo>
                  <a:cubicBezTo>
                    <a:pt x="88449" y="47625"/>
                    <a:pt x="85496" y="44768"/>
                    <a:pt x="85496" y="41910"/>
                  </a:cubicBezTo>
                  <a:cubicBezTo>
                    <a:pt x="85591" y="39053"/>
                    <a:pt x="88449" y="36195"/>
                    <a:pt x="91306" y="36195"/>
                  </a:cubicBezTo>
                  <a:close/>
                  <a:moveTo>
                    <a:pt x="91306" y="65723"/>
                  </a:moveTo>
                  <a:lnTo>
                    <a:pt x="249993" y="65723"/>
                  </a:lnTo>
                  <a:cubicBezTo>
                    <a:pt x="252851" y="65723"/>
                    <a:pt x="255803" y="68580"/>
                    <a:pt x="255803" y="71438"/>
                  </a:cubicBezTo>
                  <a:cubicBezTo>
                    <a:pt x="255803" y="74295"/>
                    <a:pt x="252946" y="77153"/>
                    <a:pt x="249993" y="77153"/>
                  </a:cubicBezTo>
                  <a:lnTo>
                    <a:pt x="91306" y="77153"/>
                  </a:lnTo>
                  <a:cubicBezTo>
                    <a:pt x="88449" y="77153"/>
                    <a:pt x="85496" y="74295"/>
                    <a:pt x="85496" y="71438"/>
                  </a:cubicBezTo>
                  <a:cubicBezTo>
                    <a:pt x="85591" y="68580"/>
                    <a:pt x="88449" y="65723"/>
                    <a:pt x="91306" y="657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1342C1F1-4C8D-54A7-EC9B-A91C3D43ED1D}"/>
                </a:ext>
              </a:extLst>
            </p:cNvPr>
            <p:cNvSpPr/>
            <p:nvPr/>
          </p:nvSpPr>
          <p:spPr>
            <a:xfrm>
              <a:off x="5690610" y="5007441"/>
              <a:ext cx="126015" cy="91439"/>
            </a:xfrm>
            <a:custGeom>
              <a:avLst/>
              <a:gdLst>
                <a:gd name="connsiteX0" fmla="*/ 87535 w 126015"/>
                <a:gd name="connsiteY0" fmla="*/ 58102 h 91439"/>
                <a:gd name="connsiteX1" fmla="*/ 87535 w 126015"/>
                <a:gd name="connsiteY1" fmla="*/ 58102 h 91439"/>
                <a:gd name="connsiteX2" fmla="*/ 86582 w 126015"/>
                <a:gd name="connsiteY2" fmla="*/ 0 h 91439"/>
                <a:gd name="connsiteX3" fmla="*/ 0 w 126015"/>
                <a:gd name="connsiteY3" fmla="*/ 0 h 91439"/>
                <a:gd name="connsiteX4" fmla="*/ 46196 w 126015"/>
                <a:gd name="connsiteY4" fmla="*/ 45720 h 91439"/>
                <a:gd name="connsiteX5" fmla="*/ 46196 w 126015"/>
                <a:gd name="connsiteY5" fmla="*/ 54292 h 91439"/>
                <a:gd name="connsiteX6" fmla="*/ 1905 w 126015"/>
                <a:gd name="connsiteY6" fmla="*/ 91440 h 91439"/>
                <a:gd name="connsiteX7" fmla="*/ 126016 w 126015"/>
                <a:gd name="connsiteY7" fmla="*/ 91440 h 91439"/>
                <a:gd name="connsiteX8" fmla="*/ 87535 w 126015"/>
                <a:gd name="connsiteY8" fmla="*/ 58102 h 91439"/>
                <a:gd name="connsiteX9" fmla="*/ 87535 w 126015"/>
                <a:gd name="connsiteY9" fmla="*/ 58102 h 9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015" h="91439">
                  <a:moveTo>
                    <a:pt x="87535" y="58102"/>
                  </a:moveTo>
                  <a:lnTo>
                    <a:pt x="87535" y="58102"/>
                  </a:lnTo>
                  <a:cubicBezTo>
                    <a:pt x="85630" y="55245"/>
                    <a:pt x="86582" y="57150"/>
                    <a:pt x="86582" y="0"/>
                  </a:cubicBezTo>
                  <a:lnTo>
                    <a:pt x="0" y="0"/>
                  </a:lnTo>
                  <a:lnTo>
                    <a:pt x="46196" y="45720"/>
                  </a:lnTo>
                  <a:cubicBezTo>
                    <a:pt x="49054" y="48577"/>
                    <a:pt x="48101" y="52388"/>
                    <a:pt x="46196" y="54292"/>
                  </a:cubicBezTo>
                  <a:lnTo>
                    <a:pt x="1905" y="91440"/>
                  </a:lnTo>
                  <a:lnTo>
                    <a:pt x="126016" y="91440"/>
                  </a:lnTo>
                  <a:lnTo>
                    <a:pt x="87535" y="58102"/>
                  </a:lnTo>
                  <a:cubicBezTo>
                    <a:pt x="88487" y="59055"/>
                    <a:pt x="87535" y="58102"/>
                    <a:pt x="87535" y="581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81C2E0FB-3CCB-FB6A-1262-C36DEB211587}"/>
                </a:ext>
              </a:extLst>
            </p:cNvPr>
            <p:cNvSpPr/>
            <p:nvPr/>
          </p:nvSpPr>
          <p:spPr>
            <a:xfrm>
              <a:off x="6159050" y="4683591"/>
              <a:ext cx="36575" cy="36194"/>
            </a:xfrm>
            <a:custGeom>
              <a:avLst/>
              <a:gdLst>
                <a:gd name="connsiteX0" fmla="*/ 18288 w 36575"/>
                <a:gd name="connsiteY0" fmla="*/ 36195 h 36194"/>
                <a:gd name="connsiteX1" fmla="*/ 36576 w 36575"/>
                <a:gd name="connsiteY1" fmla="*/ 18097 h 36194"/>
                <a:gd name="connsiteX2" fmla="*/ 18288 w 36575"/>
                <a:gd name="connsiteY2" fmla="*/ 0 h 36194"/>
                <a:gd name="connsiteX3" fmla="*/ 0 w 36575"/>
                <a:gd name="connsiteY3" fmla="*/ 18097 h 36194"/>
                <a:gd name="connsiteX4" fmla="*/ 18288 w 36575"/>
                <a:gd name="connsiteY4" fmla="*/ 36195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" h="36194">
                  <a:moveTo>
                    <a:pt x="18288" y="36195"/>
                  </a:moveTo>
                  <a:cubicBezTo>
                    <a:pt x="27908" y="36195"/>
                    <a:pt x="36576" y="28575"/>
                    <a:pt x="36576" y="18097"/>
                  </a:cubicBezTo>
                  <a:cubicBezTo>
                    <a:pt x="36576" y="8572"/>
                    <a:pt x="28861" y="0"/>
                    <a:pt x="18288" y="0"/>
                  </a:cubicBezTo>
                  <a:cubicBezTo>
                    <a:pt x="7715" y="0"/>
                    <a:pt x="0" y="7620"/>
                    <a:pt x="0" y="18097"/>
                  </a:cubicBezTo>
                  <a:cubicBezTo>
                    <a:pt x="0" y="28575"/>
                    <a:pt x="7715" y="36195"/>
                    <a:pt x="18288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1F048C0A-C2BE-2949-AA44-32AC9DB693FC}"/>
                </a:ext>
              </a:extLst>
            </p:cNvPr>
            <p:cNvSpPr/>
            <p:nvPr/>
          </p:nvSpPr>
          <p:spPr>
            <a:xfrm>
              <a:off x="5689658" y="4886473"/>
              <a:ext cx="48006" cy="47625"/>
            </a:xfrm>
            <a:custGeom>
              <a:avLst/>
              <a:gdLst>
                <a:gd name="connsiteX0" fmla="*/ 24003 w 48006"/>
                <a:gd name="connsiteY0" fmla="*/ 47625 h 47625"/>
                <a:gd name="connsiteX1" fmla="*/ 48006 w 48006"/>
                <a:gd name="connsiteY1" fmla="*/ 23813 h 47625"/>
                <a:gd name="connsiteX2" fmla="*/ 24003 w 48006"/>
                <a:gd name="connsiteY2" fmla="*/ 0 h 47625"/>
                <a:gd name="connsiteX3" fmla="*/ 0 w 48006"/>
                <a:gd name="connsiteY3" fmla="*/ 23813 h 47625"/>
                <a:gd name="connsiteX4" fmla="*/ 24003 w 48006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" h="47625">
                  <a:moveTo>
                    <a:pt x="24003" y="47625"/>
                  </a:moveTo>
                  <a:cubicBezTo>
                    <a:pt x="37433" y="47625"/>
                    <a:pt x="48006" y="37148"/>
                    <a:pt x="48006" y="23813"/>
                  </a:cubicBezTo>
                  <a:cubicBezTo>
                    <a:pt x="48006" y="10478"/>
                    <a:pt x="37433" y="0"/>
                    <a:pt x="24003" y="0"/>
                  </a:cubicBezTo>
                  <a:cubicBezTo>
                    <a:pt x="10573" y="0"/>
                    <a:pt x="0" y="10478"/>
                    <a:pt x="0" y="23813"/>
                  </a:cubicBezTo>
                  <a:cubicBezTo>
                    <a:pt x="0" y="37148"/>
                    <a:pt x="11525" y="47625"/>
                    <a:pt x="24003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6397080E-B117-4E08-307C-5E26288A619C}"/>
                </a:ext>
              </a:extLst>
            </p:cNvPr>
            <p:cNvSpPr/>
            <p:nvPr/>
          </p:nvSpPr>
          <p:spPr>
            <a:xfrm>
              <a:off x="5798338" y="5067449"/>
              <a:ext cx="27908" cy="24764"/>
            </a:xfrm>
            <a:custGeom>
              <a:avLst/>
              <a:gdLst>
                <a:gd name="connsiteX0" fmla="*/ 27908 w 27908"/>
                <a:gd name="connsiteY0" fmla="*/ 24765 h 24764"/>
                <a:gd name="connsiteX1" fmla="*/ 27908 w 27908"/>
                <a:gd name="connsiteY1" fmla="*/ 0 h 24764"/>
                <a:gd name="connsiteX2" fmla="*/ 0 w 27908"/>
                <a:gd name="connsiteY2" fmla="*/ 0 h 2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908" h="24764">
                  <a:moveTo>
                    <a:pt x="27908" y="24765"/>
                  </a:moveTo>
                  <a:lnTo>
                    <a:pt x="2790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73928779-0B4F-5DF4-D02F-7550881CC9C6}"/>
                </a:ext>
              </a:extLst>
            </p:cNvPr>
            <p:cNvSpPr/>
            <p:nvPr/>
          </p:nvSpPr>
          <p:spPr>
            <a:xfrm>
              <a:off x="6088851" y="5008393"/>
              <a:ext cx="122205" cy="91439"/>
            </a:xfrm>
            <a:custGeom>
              <a:avLst/>
              <a:gdLst>
                <a:gd name="connsiteX0" fmla="*/ 76009 w 122205"/>
                <a:gd name="connsiteY0" fmla="*/ 45720 h 91439"/>
                <a:gd name="connsiteX1" fmla="*/ 122206 w 122205"/>
                <a:gd name="connsiteY1" fmla="*/ 0 h 91439"/>
                <a:gd name="connsiteX2" fmla="*/ 39433 w 122205"/>
                <a:gd name="connsiteY2" fmla="*/ 0 h 91439"/>
                <a:gd name="connsiteX3" fmla="*/ 39433 w 122205"/>
                <a:gd name="connsiteY3" fmla="*/ 55245 h 91439"/>
                <a:gd name="connsiteX4" fmla="*/ 37529 w 122205"/>
                <a:gd name="connsiteY4" fmla="*/ 58102 h 91439"/>
                <a:gd name="connsiteX5" fmla="*/ 0 w 122205"/>
                <a:gd name="connsiteY5" fmla="*/ 91440 h 91439"/>
                <a:gd name="connsiteX6" fmla="*/ 120205 w 122205"/>
                <a:gd name="connsiteY6" fmla="*/ 91440 h 91439"/>
                <a:gd name="connsiteX7" fmla="*/ 75914 w 122205"/>
                <a:gd name="connsiteY7" fmla="*/ 54293 h 91439"/>
                <a:gd name="connsiteX8" fmla="*/ 76009 w 122205"/>
                <a:gd name="connsiteY8" fmla="*/ 45720 h 9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205" h="91439">
                  <a:moveTo>
                    <a:pt x="76009" y="45720"/>
                  </a:moveTo>
                  <a:lnTo>
                    <a:pt x="122206" y="0"/>
                  </a:lnTo>
                  <a:lnTo>
                    <a:pt x="39433" y="0"/>
                  </a:lnTo>
                  <a:cubicBezTo>
                    <a:pt x="39433" y="56198"/>
                    <a:pt x="39433" y="54293"/>
                    <a:pt x="39433" y="55245"/>
                  </a:cubicBezTo>
                  <a:cubicBezTo>
                    <a:pt x="39433" y="56198"/>
                    <a:pt x="38481" y="57150"/>
                    <a:pt x="37529" y="58102"/>
                  </a:cubicBezTo>
                  <a:lnTo>
                    <a:pt x="0" y="91440"/>
                  </a:lnTo>
                  <a:lnTo>
                    <a:pt x="120205" y="91440"/>
                  </a:lnTo>
                  <a:lnTo>
                    <a:pt x="75914" y="54293"/>
                  </a:lnTo>
                  <a:cubicBezTo>
                    <a:pt x="73057" y="51435"/>
                    <a:pt x="73057" y="47625"/>
                    <a:pt x="76009" y="457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6CF5873F-C0C5-DDDC-02BF-DB74AAE0E338}"/>
                </a:ext>
              </a:extLst>
            </p:cNvPr>
            <p:cNvSpPr/>
            <p:nvPr/>
          </p:nvSpPr>
          <p:spPr>
            <a:xfrm>
              <a:off x="6078278" y="5067449"/>
              <a:ext cx="27908" cy="24764"/>
            </a:xfrm>
            <a:custGeom>
              <a:avLst/>
              <a:gdLst>
                <a:gd name="connsiteX0" fmla="*/ 0 w 27908"/>
                <a:gd name="connsiteY0" fmla="*/ 0 h 24764"/>
                <a:gd name="connsiteX1" fmla="*/ 0 w 27908"/>
                <a:gd name="connsiteY1" fmla="*/ 24765 h 24764"/>
                <a:gd name="connsiteX2" fmla="*/ 27908 w 27908"/>
                <a:gd name="connsiteY2" fmla="*/ 0 h 2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908" h="24764">
                  <a:moveTo>
                    <a:pt x="0" y="0"/>
                  </a:moveTo>
                  <a:lnTo>
                    <a:pt x="0" y="24765"/>
                  </a:lnTo>
                  <a:lnTo>
                    <a:pt x="2790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19E1C329-CC7E-A5E0-D951-7DB508C4F0C7}"/>
                </a:ext>
              </a:extLst>
            </p:cNvPr>
            <p:cNvSpPr/>
            <p:nvPr/>
          </p:nvSpPr>
          <p:spPr>
            <a:xfrm>
              <a:off x="5788718" y="4988391"/>
              <a:ext cx="327088" cy="67627"/>
            </a:xfrm>
            <a:custGeom>
              <a:avLst/>
              <a:gdLst>
                <a:gd name="connsiteX0" fmla="*/ 0 w 327088"/>
                <a:gd name="connsiteY0" fmla="*/ 0 h 67627"/>
                <a:gd name="connsiteX1" fmla="*/ 0 w 327088"/>
                <a:gd name="connsiteY1" fmla="*/ 67627 h 67627"/>
                <a:gd name="connsiteX2" fmla="*/ 327088 w 327088"/>
                <a:gd name="connsiteY2" fmla="*/ 67627 h 67627"/>
                <a:gd name="connsiteX3" fmla="*/ 327088 w 327088"/>
                <a:gd name="connsiteY3" fmla="*/ 0 h 67627"/>
                <a:gd name="connsiteX4" fmla="*/ 0 w 327088"/>
                <a:gd name="connsiteY4" fmla="*/ 0 h 67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7088" h="67627">
                  <a:moveTo>
                    <a:pt x="0" y="0"/>
                  </a:moveTo>
                  <a:lnTo>
                    <a:pt x="0" y="67627"/>
                  </a:lnTo>
                  <a:lnTo>
                    <a:pt x="327088" y="67627"/>
                  </a:lnTo>
                  <a:lnTo>
                    <a:pt x="327088" y="0"/>
                  </a:lnTo>
                  <a:cubicBezTo>
                    <a:pt x="304895" y="0"/>
                    <a:pt x="12478" y="0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29D87F30-A802-09A6-4FA5-9F446F4D26C4}"/>
                </a:ext>
              </a:extLst>
            </p:cNvPr>
            <p:cNvSpPr/>
            <p:nvPr/>
          </p:nvSpPr>
          <p:spPr>
            <a:xfrm>
              <a:off x="5915686" y="5067449"/>
              <a:ext cx="71151" cy="25717"/>
            </a:xfrm>
            <a:custGeom>
              <a:avLst/>
              <a:gdLst>
                <a:gd name="connsiteX0" fmla="*/ 35624 w 71151"/>
                <a:gd name="connsiteY0" fmla="*/ 25717 h 25717"/>
                <a:gd name="connsiteX1" fmla="*/ 71152 w 71151"/>
                <a:gd name="connsiteY1" fmla="*/ 0 h 25717"/>
                <a:gd name="connsiteX2" fmla="*/ 0 w 71151"/>
                <a:gd name="connsiteY2" fmla="*/ 0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151" h="25717">
                  <a:moveTo>
                    <a:pt x="35624" y="25717"/>
                  </a:moveTo>
                  <a:lnTo>
                    <a:pt x="71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FB9C956E-2EBD-FF08-7EBD-94158F9F11DD}"/>
                </a:ext>
              </a:extLst>
            </p:cNvPr>
            <p:cNvSpPr/>
            <p:nvPr/>
          </p:nvSpPr>
          <p:spPr>
            <a:xfrm>
              <a:off x="6183053" y="494076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95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FBFDA8BE-B23C-C36C-93C6-EA9CE7998AB8}"/>
                </a:ext>
              </a:extLst>
            </p:cNvPr>
            <p:cNvSpPr/>
            <p:nvPr/>
          </p:nvSpPr>
          <p:spPr>
            <a:xfrm>
              <a:off x="6171528" y="479217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0A4890D9-2594-FCC2-3D3F-5EBC440407CF}"/>
                </a:ext>
              </a:extLst>
            </p:cNvPr>
            <p:cNvSpPr/>
            <p:nvPr/>
          </p:nvSpPr>
          <p:spPr>
            <a:xfrm>
              <a:off x="5798338" y="464930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3C0A10FB-FCE8-9873-2FA2-1941352CAC95}"/>
                </a:ext>
              </a:extLst>
            </p:cNvPr>
            <p:cNvSpPr/>
            <p:nvPr/>
          </p:nvSpPr>
          <p:spPr>
            <a:xfrm>
              <a:off x="6014746" y="4666446"/>
              <a:ext cx="17335" cy="17144"/>
            </a:xfrm>
            <a:custGeom>
              <a:avLst/>
              <a:gdLst>
                <a:gd name="connsiteX0" fmla="*/ 17335 w 17335"/>
                <a:gd name="connsiteY0" fmla="*/ 8573 h 17144"/>
                <a:gd name="connsiteX1" fmla="*/ 8668 w 17335"/>
                <a:gd name="connsiteY1" fmla="*/ 17145 h 17144"/>
                <a:gd name="connsiteX2" fmla="*/ 0 w 17335"/>
                <a:gd name="connsiteY2" fmla="*/ 8573 h 17144"/>
                <a:gd name="connsiteX3" fmla="*/ 8668 w 17335"/>
                <a:gd name="connsiteY3" fmla="*/ 0 h 17144"/>
                <a:gd name="connsiteX4" fmla="*/ 17335 w 17335"/>
                <a:gd name="connsiteY4" fmla="*/ 8573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17378F1-2545-79FF-9DA4-8E27E7D14EE4}"/>
                </a:ext>
              </a:extLst>
            </p:cNvPr>
            <p:cNvSpPr/>
            <p:nvPr/>
          </p:nvSpPr>
          <p:spPr>
            <a:xfrm>
              <a:off x="5720423" y="4779793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" name="Graphic 379">
            <a:extLst>
              <a:ext uri="{FF2B5EF4-FFF2-40B4-BE49-F238E27FC236}">
                <a16:creationId xmlns:a16="http://schemas.microsoft.com/office/drawing/2014/main" id="{5606B60D-326C-AF8B-C218-8F8FA1417E2F}"/>
              </a:ext>
            </a:extLst>
          </p:cNvPr>
          <p:cNvGrpSpPr/>
          <p:nvPr/>
        </p:nvGrpSpPr>
        <p:grpSpPr>
          <a:xfrm>
            <a:off x="2591428" y="3611147"/>
            <a:ext cx="565987" cy="599380"/>
            <a:chOff x="4482364" y="4603581"/>
            <a:chExt cx="511778" cy="541972"/>
          </a:xfrm>
          <a:solidFill>
            <a:srgbClr val="054F58"/>
          </a:solidFill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47CD6E3F-4E3A-B30F-1288-6168B36309E7}"/>
                </a:ext>
              </a:extLst>
            </p:cNvPr>
            <p:cNvSpPr/>
            <p:nvPr/>
          </p:nvSpPr>
          <p:spPr>
            <a:xfrm>
              <a:off x="4716107" y="4835991"/>
              <a:ext cx="19240" cy="26669"/>
            </a:xfrm>
            <a:custGeom>
              <a:avLst/>
              <a:gdLst>
                <a:gd name="connsiteX0" fmla="*/ 19241 w 19240"/>
                <a:gd name="connsiteY0" fmla="*/ 26670 h 26669"/>
                <a:gd name="connsiteX1" fmla="*/ 19241 w 19240"/>
                <a:gd name="connsiteY1" fmla="*/ 0 h 26669"/>
                <a:gd name="connsiteX2" fmla="*/ 0 w 19240"/>
                <a:gd name="connsiteY2" fmla="*/ 7620 h 26669"/>
                <a:gd name="connsiteX3" fmla="*/ 19241 w 19240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0" h="26669">
                  <a:moveTo>
                    <a:pt x="19241" y="26670"/>
                  </a:moveTo>
                  <a:lnTo>
                    <a:pt x="19241" y="0"/>
                  </a:lnTo>
                  <a:cubicBezTo>
                    <a:pt x="12478" y="952"/>
                    <a:pt x="5810" y="3810"/>
                    <a:pt x="0" y="7620"/>
                  </a:cubicBezTo>
                  <a:lnTo>
                    <a:pt x="19241" y="266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54677755-1520-0C6A-8D83-6E62B06F8E3C}"/>
                </a:ext>
              </a:extLst>
            </p:cNvPr>
            <p:cNvSpPr/>
            <p:nvPr/>
          </p:nvSpPr>
          <p:spPr>
            <a:xfrm>
              <a:off x="4716107" y="4891236"/>
              <a:ext cx="19240" cy="26669"/>
            </a:xfrm>
            <a:custGeom>
              <a:avLst/>
              <a:gdLst>
                <a:gd name="connsiteX0" fmla="*/ 19241 w 19240"/>
                <a:gd name="connsiteY0" fmla="*/ 26670 h 26669"/>
                <a:gd name="connsiteX1" fmla="*/ 19241 w 19240"/>
                <a:gd name="connsiteY1" fmla="*/ 0 h 26669"/>
                <a:gd name="connsiteX2" fmla="*/ 0 w 19240"/>
                <a:gd name="connsiteY2" fmla="*/ 19050 h 26669"/>
                <a:gd name="connsiteX3" fmla="*/ 19241 w 19240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0" h="26669">
                  <a:moveTo>
                    <a:pt x="19241" y="26670"/>
                  </a:moveTo>
                  <a:lnTo>
                    <a:pt x="19241" y="0"/>
                  </a:lnTo>
                  <a:lnTo>
                    <a:pt x="0" y="19050"/>
                  </a:lnTo>
                  <a:cubicBezTo>
                    <a:pt x="5810" y="22860"/>
                    <a:pt x="11525" y="25718"/>
                    <a:pt x="19241" y="266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56544E9-1E08-3D0B-210F-6622A28DDAE7}"/>
                </a:ext>
              </a:extLst>
            </p:cNvPr>
            <p:cNvSpPr/>
            <p:nvPr/>
          </p:nvSpPr>
          <p:spPr>
            <a:xfrm>
              <a:off x="4699724" y="4852184"/>
              <a:ext cx="26955" cy="19050"/>
            </a:xfrm>
            <a:custGeom>
              <a:avLst/>
              <a:gdLst>
                <a:gd name="connsiteX0" fmla="*/ 7715 w 26955"/>
                <a:gd name="connsiteY0" fmla="*/ 0 h 19050"/>
                <a:gd name="connsiteX1" fmla="*/ 0 w 26955"/>
                <a:gd name="connsiteY1" fmla="*/ 19050 h 19050"/>
                <a:gd name="connsiteX2" fmla="*/ 26956 w 26955"/>
                <a:gd name="connsiteY2" fmla="*/ 19050 h 19050"/>
                <a:gd name="connsiteX3" fmla="*/ 7715 w 26955"/>
                <a:gd name="connsiteY3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55" h="19050">
                  <a:moveTo>
                    <a:pt x="7715" y="0"/>
                  </a:moveTo>
                  <a:cubicBezTo>
                    <a:pt x="3905" y="5715"/>
                    <a:pt x="953" y="12382"/>
                    <a:pt x="0" y="19050"/>
                  </a:cubicBezTo>
                  <a:lnTo>
                    <a:pt x="26956" y="19050"/>
                  </a:lnTo>
                  <a:lnTo>
                    <a:pt x="771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F4BD5137-41D1-7C53-2887-BACC975C924C}"/>
                </a:ext>
              </a:extLst>
            </p:cNvPr>
            <p:cNvSpPr/>
            <p:nvPr/>
          </p:nvSpPr>
          <p:spPr>
            <a:xfrm>
              <a:off x="4699724" y="4882664"/>
              <a:ext cx="26955" cy="19050"/>
            </a:xfrm>
            <a:custGeom>
              <a:avLst/>
              <a:gdLst>
                <a:gd name="connsiteX0" fmla="*/ 7715 w 26955"/>
                <a:gd name="connsiteY0" fmla="*/ 19050 h 19050"/>
                <a:gd name="connsiteX1" fmla="*/ 26956 w 26955"/>
                <a:gd name="connsiteY1" fmla="*/ 0 h 19050"/>
                <a:gd name="connsiteX2" fmla="*/ 0 w 26955"/>
                <a:gd name="connsiteY2" fmla="*/ 0 h 19050"/>
                <a:gd name="connsiteX3" fmla="*/ 7715 w 26955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55" h="19050">
                  <a:moveTo>
                    <a:pt x="7715" y="19050"/>
                  </a:moveTo>
                  <a:lnTo>
                    <a:pt x="26956" y="0"/>
                  </a:lnTo>
                  <a:lnTo>
                    <a:pt x="0" y="0"/>
                  </a:lnTo>
                  <a:cubicBezTo>
                    <a:pt x="953" y="7620"/>
                    <a:pt x="3905" y="14288"/>
                    <a:pt x="7715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726AFDC1-A03F-3238-013F-385111F80AB5}"/>
                </a:ext>
              </a:extLst>
            </p:cNvPr>
            <p:cNvSpPr/>
            <p:nvPr/>
          </p:nvSpPr>
          <p:spPr>
            <a:xfrm>
              <a:off x="4647813" y="4739789"/>
              <a:ext cx="87534" cy="61912"/>
            </a:xfrm>
            <a:custGeom>
              <a:avLst/>
              <a:gdLst>
                <a:gd name="connsiteX0" fmla="*/ 26003 w 87534"/>
                <a:gd name="connsiteY0" fmla="*/ 61913 h 61912"/>
                <a:gd name="connsiteX1" fmla="*/ 87535 w 87534"/>
                <a:gd name="connsiteY1" fmla="*/ 36195 h 61912"/>
                <a:gd name="connsiteX2" fmla="*/ 87535 w 87534"/>
                <a:gd name="connsiteY2" fmla="*/ 0 h 61912"/>
                <a:gd name="connsiteX3" fmla="*/ 0 w 87534"/>
                <a:gd name="connsiteY3" fmla="*/ 36195 h 61912"/>
                <a:gd name="connsiteX4" fmla="*/ 26003 w 87534"/>
                <a:gd name="connsiteY4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34" h="61912">
                  <a:moveTo>
                    <a:pt x="26003" y="61913"/>
                  </a:moveTo>
                  <a:cubicBezTo>
                    <a:pt x="42386" y="47625"/>
                    <a:pt x="64484" y="38100"/>
                    <a:pt x="87535" y="36195"/>
                  </a:cubicBezTo>
                  <a:lnTo>
                    <a:pt x="87535" y="0"/>
                  </a:lnTo>
                  <a:cubicBezTo>
                    <a:pt x="53912" y="1905"/>
                    <a:pt x="23050" y="15240"/>
                    <a:pt x="0" y="36195"/>
                  </a:cubicBezTo>
                  <a:lnTo>
                    <a:pt x="26003" y="619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0DB3B924-25B2-C75E-0003-07416CBFCFB6}"/>
                </a:ext>
              </a:extLst>
            </p:cNvPr>
            <p:cNvSpPr/>
            <p:nvPr/>
          </p:nvSpPr>
          <p:spPr>
            <a:xfrm>
              <a:off x="4747826" y="4740741"/>
              <a:ext cx="131825" cy="130492"/>
            </a:xfrm>
            <a:custGeom>
              <a:avLst/>
              <a:gdLst>
                <a:gd name="connsiteX0" fmla="*/ 95250 w 131825"/>
                <a:gd name="connsiteY0" fmla="*/ 130493 h 130492"/>
                <a:gd name="connsiteX1" fmla="*/ 131826 w 131825"/>
                <a:gd name="connsiteY1" fmla="*/ 130493 h 130492"/>
                <a:gd name="connsiteX2" fmla="*/ 0 w 131825"/>
                <a:gd name="connsiteY2" fmla="*/ 0 h 130492"/>
                <a:gd name="connsiteX3" fmla="*/ 0 w 131825"/>
                <a:gd name="connsiteY3" fmla="*/ 36195 h 130492"/>
                <a:gd name="connsiteX4" fmla="*/ 95250 w 131825"/>
                <a:gd name="connsiteY4" fmla="*/ 130493 h 130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825" h="130492">
                  <a:moveTo>
                    <a:pt x="95250" y="130493"/>
                  </a:moveTo>
                  <a:lnTo>
                    <a:pt x="131826" y="130493"/>
                  </a:lnTo>
                  <a:cubicBezTo>
                    <a:pt x="128968" y="60007"/>
                    <a:pt x="71247" y="2857"/>
                    <a:pt x="0" y="0"/>
                  </a:cubicBezTo>
                  <a:lnTo>
                    <a:pt x="0" y="36195"/>
                  </a:lnTo>
                  <a:cubicBezTo>
                    <a:pt x="51054" y="38100"/>
                    <a:pt x="92392" y="79057"/>
                    <a:pt x="95250" y="1304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7571C86D-A35B-736A-4291-B43B9FF90A0C}"/>
                </a:ext>
              </a:extLst>
            </p:cNvPr>
            <p:cNvSpPr/>
            <p:nvPr/>
          </p:nvSpPr>
          <p:spPr>
            <a:xfrm>
              <a:off x="4783449" y="4883616"/>
              <a:ext cx="48101" cy="52387"/>
            </a:xfrm>
            <a:custGeom>
              <a:avLst/>
              <a:gdLst>
                <a:gd name="connsiteX0" fmla="*/ 26003 w 48101"/>
                <a:gd name="connsiteY0" fmla="*/ 52388 h 52387"/>
                <a:gd name="connsiteX1" fmla="*/ 48101 w 48101"/>
                <a:gd name="connsiteY1" fmla="*/ 0 h 52387"/>
                <a:gd name="connsiteX2" fmla="*/ 11525 w 48101"/>
                <a:gd name="connsiteY2" fmla="*/ 0 h 52387"/>
                <a:gd name="connsiteX3" fmla="*/ 0 w 48101"/>
                <a:gd name="connsiteY3" fmla="*/ 27623 h 52387"/>
                <a:gd name="connsiteX4" fmla="*/ 26003 w 48101"/>
                <a:gd name="connsiteY4" fmla="*/ 52388 h 5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01" h="52387">
                  <a:moveTo>
                    <a:pt x="26003" y="52388"/>
                  </a:moveTo>
                  <a:cubicBezTo>
                    <a:pt x="38481" y="38100"/>
                    <a:pt x="47149" y="20002"/>
                    <a:pt x="48101" y="0"/>
                  </a:cubicBezTo>
                  <a:lnTo>
                    <a:pt x="11525" y="0"/>
                  </a:lnTo>
                  <a:cubicBezTo>
                    <a:pt x="10573" y="10477"/>
                    <a:pt x="6763" y="20002"/>
                    <a:pt x="0" y="27623"/>
                  </a:cubicBezTo>
                  <a:lnTo>
                    <a:pt x="26003" y="523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0942510-A424-06F8-152E-034AC638FC95}"/>
                </a:ext>
              </a:extLst>
            </p:cNvPr>
            <p:cNvSpPr/>
            <p:nvPr/>
          </p:nvSpPr>
          <p:spPr>
            <a:xfrm>
              <a:off x="4596854" y="4668351"/>
              <a:ext cx="138493" cy="99059"/>
            </a:xfrm>
            <a:custGeom>
              <a:avLst/>
              <a:gdLst>
                <a:gd name="connsiteX0" fmla="*/ 42291 w 138493"/>
                <a:gd name="connsiteY0" fmla="*/ 99060 h 99059"/>
                <a:gd name="connsiteX1" fmla="*/ 138494 w 138493"/>
                <a:gd name="connsiteY1" fmla="*/ 60008 h 99059"/>
                <a:gd name="connsiteX2" fmla="*/ 138494 w 138493"/>
                <a:gd name="connsiteY2" fmla="*/ 0 h 99059"/>
                <a:gd name="connsiteX3" fmla="*/ 0 w 138493"/>
                <a:gd name="connsiteY3" fmla="*/ 57150 h 99059"/>
                <a:gd name="connsiteX4" fmla="*/ 42291 w 138493"/>
                <a:gd name="connsiteY4" fmla="*/ 99060 h 9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493" h="99059">
                  <a:moveTo>
                    <a:pt x="42291" y="99060"/>
                  </a:moveTo>
                  <a:cubicBezTo>
                    <a:pt x="67342" y="76200"/>
                    <a:pt x="100965" y="60960"/>
                    <a:pt x="138494" y="60008"/>
                  </a:cubicBezTo>
                  <a:lnTo>
                    <a:pt x="138494" y="0"/>
                  </a:lnTo>
                  <a:cubicBezTo>
                    <a:pt x="84582" y="1905"/>
                    <a:pt x="36481" y="22860"/>
                    <a:pt x="0" y="57150"/>
                  </a:cubicBezTo>
                  <a:lnTo>
                    <a:pt x="42291" y="990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BEF647DB-5E6D-E3C2-A806-B21009623780}"/>
                </a:ext>
              </a:extLst>
            </p:cNvPr>
            <p:cNvSpPr/>
            <p:nvPr/>
          </p:nvSpPr>
          <p:spPr>
            <a:xfrm>
              <a:off x="4682484" y="4787414"/>
              <a:ext cx="52863" cy="47625"/>
            </a:xfrm>
            <a:custGeom>
              <a:avLst/>
              <a:gdLst>
                <a:gd name="connsiteX0" fmla="*/ 24955 w 52863"/>
                <a:gd name="connsiteY0" fmla="*/ 47625 h 47625"/>
                <a:gd name="connsiteX1" fmla="*/ 52864 w 52863"/>
                <a:gd name="connsiteY1" fmla="*/ 36195 h 47625"/>
                <a:gd name="connsiteX2" fmla="*/ 52864 w 52863"/>
                <a:gd name="connsiteY2" fmla="*/ 0 h 47625"/>
                <a:gd name="connsiteX3" fmla="*/ 0 w 52863"/>
                <a:gd name="connsiteY3" fmla="*/ 21907 h 47625"/>
                <a:gd name="connsiteX4" fmla="*/ 24955 w 52863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63" h="47625">
                  <a:moveTo>
                    <a:pt x="24955" y="47625"/>
                  </a:moveTo>
                  <a:cubicBezTo>
                    <a:pt x="32671" y="41910"/>
                    <a:pt x="42291" y="37147"/>
                    <a:pt x="52864" y="36195"/>
                  </a:cubicBezTo>
                  <a:lnTo>
                    <a:pt x="52864" y="0"/>
                  </a:lnTo>
                  <a:cubicBezTo>
                    <a:pt x="32671" y="952"/>
                    <a:pt x="14383" y="9525"/>
                    <a:pt x="0" y="21907"/>
                  </a:cubicBezTo>
                  <a:lnTo>
                    <a:pt x="24955" y="476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C02F8147-EDA8-DDEB-644E-DFB17375F4AD}"/>
                </a:ext>
              </a:extLst>
            </p:cNvPr>
            <p:cNvSpPr/>
            <p:nvPr/>
          </p:nvSpPr>
          <p:spPr>
            <a:xfrm>
              <a:off x="4650671" y="4882664"/>
              <a:ext cx="48101" cy="52387"/>
            </a:xfrm>
            <a:custGeom>
              <a:avLst/>
              <a:gdLst>
                <a:gd name="connsiteX0" fmla="*/ 48101 w 48101"/>
                <a:gd name="connsiteY0" fmla="*/ 27622 h 52387"/>
                <a:gd name="connsiteX1" fmla="*/ 36576 w 48101"/>
                <a:gd name="connsiteY1" fmla="*/ 0 h 52387"/>
                <a:gd name="connsiteX2" fmla="*/ 0 w 48101"/>
                <a:gd name="connsiteY2" fmla="*/ 0 h 52387"/>
                <a:gd name="connsiteX3" fmla="*/ 22098 w 48101"/>
                <a:gd name="connsiteY3" fmla="*/ 52388 h 52387"/>
                <a:gd name="connsiteX4" fmla="*/ 48101 w 48101"/>
                <a:gd name="connsiteY4" fmla="*/ 27622 h 5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01" h="52387">
                  <a:moveTo>
                    <a:pt x="48101" y="27622"/>
                  </a:moveTo>
                  <a:cubicBezTo>
                    <a:pt x="42291" y="20002"/>
                    <a:pt x="37529" y="10477"/>
                    <a:pt x="36576" y="0"/>
                  </a:cubicBezTo>
                  <a:lnTo>
                    <a:pt x="0" y="0"/>
                  </a:lnTo>
                  <a:cubicBezTo>
                    <a:pt x="952" y="20002"/>
                    <a:pt x="9620" y="38100"/>
                    <a:pt x="22098" y="52388"/>
                  </a:cubicBezTo>
                  <a:lnTo>
                    <a:pt x="48101" y="2762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33FB7270-E8BB-F950-EE28-9436D68B679A}"/>
                </a:ext>
              </a:extLst>
            </p:cNvPr>
            <p:cNvSpPr/>
            <p:nvPr/>
          </p:nvSpPr>
          <p:spPr>
            <a:xfrm>
              <a:off x="4530465" y="4734073"/>
              <a:ext cx="100012" cy="137160"/>
            </a:xfrm>
            <a:custGeom>
              <a:avLst/>
              <a:gdLst>
                <a:gd name="connsiteX0" fmla="*/ 100013 w 100012"/>
                <a:gd name="connsiteY0" fmla="*/ 41910 h 137160"/>
                <a:gd name="connsiteX1" fmla="*/ 57722 w 100012"/>
                <a:gd name="connsiteY1" fmla="*/ 0 h 137160"/>
                <a:gd name="connsiteX2" fmla="*/ 0 w 100012"/>
                <a:gd name="connsiteY2" fmla="*/ 137160 h 137160"/>
                <a:gd name="connsiteX3" fmla="*/ 60579 w 100012"/>
                <a:gd name="connsiteY3" fmla="*/ 137160 h 137160"/>
                <a:gd name="connsiteX4" fmla="*/ 100013 w 100012"/>
                <a:gd name="connsiteY4" fmla="*/ 4191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12" h="137160">
                  <a:moveTo>
                    <a:pt x="100013" y="41910"/>
                  </a:moveTo>
                  <a:lnTo>
                    <a:pt x="57722" y="0"/>
                  </a:lnTo>
                  <a:cubicBezTo>
                    <a:pt x="23051" y="36195"/>
                    <a:pt x="1905" y="83820"/>
                    <a:pt x="0" y="137160"/>
                  </a:cubicBezTo>
                  <a:lnTo>
                    <a:pt x="60579" y="137160"/>
                  </a:lnTo>
                  <a:cubicBezTo>
                    <a:pt x="62484" y="100965"/>
                    <a:pt x="76962" y="67628"/>
                    <a:pt x="100013" y="419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195710E9-3133-E8B4-BDE4-6B2462E6FA31}"/>
                </a:ext>
              </a:extLst>
            </p:cNvPr>
            <p:cNvSpPr/>
            <p:nvPr/>
          </p:nvSpPr>
          <p:spPr>
            <a:xfrm>
              <a:off x="4603522" y="4882664"/>
              <a:ext cx="62579" cy="86677"/>
            </a:xfrm>
            <a:custGeom>
              <a:avLst/>
              <a:gdLst>
                <a:gd name="connsiteX0" fmla="*/ 0 w 62579"/>
                <a:gd name="connsiteY0" fmla="*/ 0 h 86677"/>
                <a:gd name="connsiteX1" fmla="*/ 36576 w 62579"/>
                <a:gd name="connsiteY1" fmla="*/ 86677 h 86677"/>
                <a:gd name="connsiteX2" fmla="*/ 62579 w 62579"/>
                <a:gd name="connsiteY2" fmla="*/ 60960 h 86677"/>
                <a:gd name="connsiteX3" fmla="*/ 36576 w 62579"/>
                <a:gd name="connsiteY3" fmla="*/ 0 h 86677"/>
                <a:gd name="connsiteX4" fmla="*/ 0 w 62579"/>
                <a:gd name="connsiteY4" fmla="*/ 0 h 8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579" h="86677">
                  <a:moveTo>
                    <a:pt x="0" y="0"/>
                  </a:moveTo>
                  <a:cubicBezTo>
                    <a:pt x="1905" y="33338"/>
                    <a:pt x="15430" y="63817"/>
                    <a:pt x="36576" y="86677"/>
                  </a:cubicBezTo>
                  <a:lnTo>
                    <a:pt x="62579" y="60960"/>
                  </a:lnTo>
                  <a:cubicBezTo>
                    <a:pt x="48196" y="44767"/>
                    <a:pt x="38576" y="22860"/>
                    <a:pt x="3657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DE7DB095-8F8F-D4EB-929E-75F68B9F817E}"/>
                </a:ext>
              </a:extLst>
            </p:cNvPr>
            <p:cNvSpPr/>
            <p:nvPr/>
          </p:nvSpPr>
          <p:spPr>
            <a:xfrm>
              <a:off x="4482364" y="5073164"/>
              <a:ext cx="73151" cy="72389"/>
            </a:xfrm>
            <a:custGeom>
              <a:avLst/>
              <a:gdLst>
                <a:gd name="connsiteX0" fmla="*/ 36576 w 73151"/>
                <a:gd name="connsiteY0" fmla="*/ 0 h 72389"/>
                <a:gd name="connsiteX1" fmla="*/ 0 w 73151"/>
                <a:gd name="connsiteY1" fmla="*/ 36195 h 72389"/>
                <a:gd name="connsiteX2" fmla="*/ 36576 w 73151"/>
                <a:gd name="connsiteY2" fmla="*/ 72390 h 72389"/>
                <a:gd name="connsiteX3" fmla="*/ 73152 w 73151"/>
                <a:gd name="connsiteY3" fmla="*/ 36195 h 72389"/>
                <a:gd name="connsiteX4" fmla="*/ 36576 w 73151"/>
                <a:gd name="connsiteY4" fmla="*/ 0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1" h="72389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8"/>
                    <a:pt x="16383" y="72390"/>
                    <a:pt x="36576" y="72390"/>
                  </a:cubicBezTo>
                  <a:cubicBezTo>
                    <a:pt x="56769" y="72390"/>
                    <a:pt x="73152" y="56198"/>
                    <a:pt x="73152" y="36195"/>
                  </a:cubicBezTo>
                  <a:cubicBezTo>
                    <a:pt x="73057" y="16192"/>
                    <a:pt x="56769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8E177E40-3B76-DD20-5D20-7132BB5095E5}"/>
                </a:ext>
              </a:extLst>
            </p:cNvPr>
            <p:cNvSpPr/>
            <p:nvPr/>
          </p:nvSpPr>
          <p:spPr>
            <a:xfrm>
              <a:off x="4596854" y="4986486"/>
              <a:ext cx="138493" cy="99059"/>
            </a:xfrm>
            <a:custGeom>
              <a:avLst/>
              <a:gdLst>
                <a:gd name="connsiteX0" fmla="*/ 0 w 138493"/>
                <a:gd name="connsiteY0" fmla="*/ 41910 h 99059"/>
                <a:gd name="connsiteX1" fmla="*/ 138494 w 138493"/>
                <a:gd name="connsiteY1" fmla="*/ 99060 h 99059"/>
                <a:gd name="connsiteX2" fmla="*/ 138494 w 138493"/>
                <a:gd name="connsiteY2" fmla="*/ 39053 h 99059"/>
                <a:gd name="connsiteX3" fmla="*/ 42291 w 138493"/>
                <a:gd name="connsiteY3" fmla="*/ 0 h 99059"/>
                <a:gd name="connsiteX4" fmla="*/ 0 w 138493"/>
                <a:gd name="connsiteY4" fmla="*/ 41910 h 9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493" h="99059">
                  <a:moveTo>
                    <a:pt x="0" y="41910"/>
                  </a:moveTo>
                  <a:cubicBezTo>
                    <a:pt x="36576" y="76200"/>
                    <a:pt x="84677" y="97155"/>
                    <a:pt x="138494" y="99060"/>
                  </a:cubicBezTo>
                  <a:lnTo>
                    <a:pt x="138494" y="39053"/>
                  </a:lnTo>
                  <a:cubicBezTo>
                    <a:pt x="101918" y="37147"/>
                    <a:pt x="68294" y="22860"/>
                    <a:pt x="42291" y="0"/>
                  </a:cubicBezTo>
                  <a:lnTo>
                    <a:pt x="0" y="41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690A0A6B-CE9D-D5AF-0983-69F4EF8FD693}"/>
                </a:ext>
              </a:extLst>
            </p:cNvPr>
            <p:cNvSpPr/>
            <p:nvPr/>
          </p:nvSpPr>
          <p:spPr>
            <a:xfrm>
              <a:off x="4647813" y="4952196"/>
              <a:ext cx="87534" cy="61912"/>
            </a:xfrm>
            <a:custGeom>
              <a:avLst/>
              <a:gdLst>
                <a:gd name="connsiteX0" fmla="*/ 0 w 87534"/>
                <a:gd name="connsiteY0" fmla="*/ 25718 h 61912"/>
                <a:gd name="connsiteX1" fmla="*/ 87535 w 87534"/>
                <a:gd name="connsiteY1" fmla="*/ 61912 h 61912"/>
                <a:gd name="connsiteX2" fmla="*/ 87535 w 87534"/>
                <a:gd name="connsiteY2" fmla="*/ 25718 h 61912"/>
                <a:gd name="connsiteX3" fmla="*/ 26003 w 87534"/>
                <a:gd name="connsiteY3" fmla="*/ 0 h 61912"/>
                <a:gd name="connsiteX4" fmla="*/ 0 w 87534"/>
                <a:gd name="connsiteY4" fmla="*/ 25718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34" h="61912">
                  <a:moveTo>
                    <a:pt x="0" y="25718"/>
                  </a:moveTo>
                  <a:cubicBezTo>
                    <a:pt x="23050" y="46672"/>
                    <a:pt x="53912" y="60007"/>
                    <a:pt x="87535" y="61912"/>
                  </a:cubicBezTo>
                  <a:lnTo>
                    <a:pt x="87535" y="25718"/>
                  </a:lnTo>
                  <a:cubicBezTo>
                    <a:pt x="63532" y="24765"/>
                    <a:pt x="42291" y="15240"/>
                    <a:pt x="26003" y="0"/>
                  </a:cubicBezTo>
                  <a:lnTo>
                    <a:pt x="0" y="25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5BE45261-A8C4-43D9-E2D6-5BEBD8D6722D}"/>
                </a:ext>
              </a:extLst>
            </p:cNvPr>
            <p:cNvSpPr/>
            <p:nvPr/>
          </p:nvSpPr>
          <p:spPr>
            <a:xfrm>
              <a:off x="4530465" y="4882664"/>
              <a:ext cx="100012" cy="137160"/>
            </a:xfrm>
            <a:custGeom>
              <a:avLst/>
              <a:gdLst>
                <a:gd name="connsiteX0" fmla="*/ 60579 w 100012"/>
                <a:gd name="connsiteY0" fmla="*/ 0 h 137160"/>
                <a:gd name="connsiteX1" fmla="*/ 0 w 100012"/>
                <a:gd name="connsiteY1" fmla="*/ 0 h 137160"/>
                <a:gd name="connsiteX2" fmla="*/ 57722 w 100012"/>
                <a:gd name="connsiteY2" fmla="*/ 137160 h 137160"/>
                <a:gd name="connsiteX3" fmla="*/ 100013 w 100012"/>
                <a:gd name="connsiteY3" fmla="*/ 95250 h 137160"/>
                <a:gd name="connsiteX4" fmla="*/ 60579 w 100012"/>
                <a:gd name="connsiteY4" fmla="*/ 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12" h="137160">
                  <a:moveTo>
                    <a:pt x="60579" y="0"/>
                  </a:moveTo>
                  <a:lnTo>
                    <a:pt x="0" y="0"/>
                  </a:lnTo>
                  <a:cubicBezTo>
                    <a:pt x="1905" y="53340"/>
                    <a:pt x="23051" y="100965"/>
                    <a:pt x="57722" y="137160"/>
                  </a:cubicBezTo>
                  <a:lnTo>
                    <a:pt x="100013" y="95250"/>
                  </a:lnTo>
                  <a:cubicBezTo>
                    <a:pt x="76962" y="70485"/>
                    <a:pt x="62484" y="37147"/>
                    <a:pt x="6057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37C31F2-0971-D882-AFB3-2FFFA7320005}"/>
                </a:ext>
              </a:extLst>
            </p:cNvPr>
            <p:cNvSpPr/>
            <p:nvPr/>
          </p:nvSpPr>
          <p:spPr>
            <a:xfrm>
              <a:off x="4603522" y="4784556"/>
              <a:ext cx="62579" cy="86677"/>
            </a:xfrm>
            <a:custGeom>
              <a:avLst/>
              <a:gdLst>
                <a:gd name="connsiteX0" fmla="*/ 0 w 62579"/>
                <a:gd name="connsiteY0" fmla="*/ 86678 h 86677"/>
                <a:gd name="connsiteX1" fmla="*/ 36576 w 62579"/>
                <a:gd name="connsiteY1" fmla="*/ 86678 h 86677"/>
                <a:gd name="connsiteX2" fmla="*/ 62579 w 62579"/>
                <a:gd name="connsiteY2" fmla="*/ 25718 h 86677"/>
                <a:gd name="connsiteX3" fmla="*/ 36576 w 62579"/>
                <a:gd name="connsiteY3" fmla="*/ 0 h 86677"/>
                <a:gd name="connsiteX4" fmla="*/ 0 w 62579"/>
                <a:gd name="connsiteY4" fmla="*/ 86678 h 8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579" h="86677">
                  <a:moveTo>
                    <a:pt x="0" y="86678"/>
                  </a:moveTo>
                  <a:lnTo>
                    <a:pt x="36576" y="86678"/>
                  </a:lnTo>
                  <a:cubicBezTo>
                    <a:pt x="37528" y="62865"/>
                    <a:pt x="47149" y="41910"/>
                    <a:pt x="62579" y="25718"/>
                  </a:cubicBezTo>
                  <a:lnTo>
                    <a:pt x="36576" y="0"/>
                  </a:lnTo>
                  <a:cubicBezTo>
                    <a:pt x="14478" y="22860"/>
                    <a:pt x="1048" y="53340"/>
                    <a:pt x="0" y="866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F01E66A-173D-A6A1-C59F-D745F8AA35B0}"/>
                </a:ext>
              </a:extLst>
            </p:cNvPr>
            <p:cNvSpPr/>
            <p:nvPr/>
          </p:nvSpPr>
          <p:spPr>
            <a:xfrm>
              <a:off x="4651719" y="4817893"/>
              <a:ext cx="48101" cy="52387"/>
            </a:xfrm>
            <a:custGeom>
              <a:avLst/>
              <a:gdLst>
                <a:gd name="connsiteX0" fmla="*/ 22098 w 48101"/>
                <a:gd name="connsiteY0" fmla="*/ 0 h 52387"/>
                <a:gd name="connsiteX1" fmla="*/ 0 w 48101"/>
                <a:gd name="connsiteY1" fmla="*/ 52388 h 52387"/>
                <a:gd name="connsiteX2" fmla="*/ 36576 w 48101"/>
                <a:gd name="connsiteY2" fmla="*/ 52388 h 52387"/>
                <a:gd name="connsiteX3" fmla="*/ 48101 w 48101"/>
                <a:gd name="connsiteY3" fmla="*/ 24765 h 52387"/>
                <a:gd name="connsiteX4" fmla="*/ 22098 w 48101"/>
                <a:gd name="connsiteY4" fmla="*/ 0 h 5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01" h="52387">
                  <a:moveTo>
                    <a:pt x="22098" y="0"/>
                  </a:moveTo>
                  <a:cubicBezTo>
                    <a:pt x="9620" y="14288"/>
                    <a:pt x="952" y="32385"/>
                    <a:pt x="0" y="52388"/>
                  </a:cubicBezTo>
                  <a:lnTo>
                    <a:pt x="36576" y="52388"/>
                  </a:lnTo>
                  <a:cubicBezTo>
                    <a:pt x="37529" y="41910"/>
                    <a:pt x="41434" y="32385"/>
                    <a:pt x="48101" y="24765"/>
                  </a:cubicBezTo>
                  <a:lnTo>
                    <a:pt x="2209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5F0E1792-A14F-1C07-D8B1-AA26FF69D613}"/>
                </a:ext>
              </a:extLst>
            </p:cNvPr>
            <p:cNvSpPr/>
            <p:nvPr/>
          </p:nvSpPr>
          <p:spPr>
            <a:xfrm>
              <a:off x="4681532" y="4918859"/>
              <a:ext cx="52863" cy="47625"/>
            </a:xfrm>
            <a:custGeom>
              <a:avLst/>
              <a:gdLst>
                <a:gd name="connsiteX0" fmla="*/ 0 w 52863"/>
                <a:gd name="connsiteY0" fmla="*/ 25718 h 47625"/>
                <a:gd name="connsiteX1" fmla="*/ 52864 w 52863"/>
                <a:gd name="connsiteY1" fmla="*/ 47625 h 47625"/>
                <a:gd name="connsiteX2" fmla="*/ 52864 w 52863"/>
                <a:gd name="connsiteY2" fmla="*/ 11430 h 47625"/>
                <a:gd name="connsiteX3" fmla="*/ 24956 w 52863"/>
                <a:gd name="connsiteY3" fmla="*/ 0 h 47625"/>
                <a:gd name="connsiteX4" fmla="*/ 0 w 52863"/>
                <a:gd name="connsiteY4" fmla="*/ 25718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63" h="47625">
                  <a:moveTo>
                    <a:pt x="0" y="25718"/>
                  </a:moveTo>
                  <a:cubicBezTo>
                    <a:pt x="14383" y="38100"/>
                    <a:pt x="32671" y="46672"/>
                    <a:pt x="52864" y="47625"/>
                  </a:cubicBezTo>
                  <a:lnTo>
                    <a:pt x="52864" y="11430"/>
                  </a:lnTo>
                  <a:cubicBezTo>
                    <a:pt x="42291" y="10477"/>
                    <a:pt x="32671" y="6668"/>
                    <a:pt x="24956" y="0"/>
                  </a:cubicBezTo>
                  <a:lnTo>
                    <a:pt x="0" y="25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E313B098-849A-4CF9-55C9-0379786A1AD2}"/>
                </a:ext>
              </a:extLst>
            </p:cNvPr>
            <p:cNvSpPr/>
            <p:nvPr/>
          </p:nvSpPr>
          <p:spPr>
            <a:xfrm>
              <a:off x="4746873" y="4668351"/>
              <a:ext cx="204882" cy="202882"/>
            </a:xfrm>
            <a:custGeom>
              <a:avLst/>
              <a:gdLst>
                <a:gd name="connsiteX0" fmla="*/ 144304 w 204882"/>
                <a:gd name="connsiteY0" fmla="*/ 202883 h 202882"/>
                <a:gd name="connsiteX1" fmla="*/ 204883 w 204882"/>
                <a:gd name="connsiteY1" fmla="*/ 202883 h 202882"/>
                <a:gd name="connsiteX2" fmla="*/ 0 w 204882"/>
                <a:gd name="connsiteY2" fmla="*/ 0 h 202882"/>
                <a:gd name="connsiteX3" fmla="*/ 0 w 204882"/>
                <a:gd name="connsiteY3" fmla="*/ 60008 h 202882"/>
                <a:gd name="connsiteX4" fmla="*/ 144304 w 204882"/>
                <a:gd name="connsiteY4" fmla="*/ 202883 h 202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882" h="202882">
                  <a:moveTo>
                    <a:pt x="144304" y="202883"/>
                  </a:moveTo>
                  <a:lnTo>
                    <a:pt x="204883" y="202883"/>
                  </a:lnTo>
                  <a:cubicBezTo>
                    <a:pt x="202025" y="92392"/>
                    <a:pt x="111538" y="3810"/>
                    <a:pt x="0" y="0"/>
                  </a:cubicBezTo>
                  <a:lnTo>
                    <a:pt x="0" y="60008"/>
                  </a:lnTo>
                  <a:cubicBezTo>
                    <a:pt x="78867" y="62865"/>
                    <a:pt x="141446" y="125730"/>
                    <a:pt x="144304" y="2028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739FA935-E763-F7D3-1307-6D68F7272B54}"/>
                </a:ext>
              </a:extLst>
            </p:cNvPr>
            <p:cNvSpPr/>
            <p:nvPr/>
          </p:nvSpPr>
          <p:spPr>
            <a:xfrm>
              <a:off x="4851744" y="4882664"/>
              <a:ext cx="100012" cy="137160"/>
            </a:xfrm>
            <a:custGeom>
              <a:avLst/>
              <a:gdLst>
                <a:gd name="connsiteX0" fmla="*/ 0 w 100012"/>
                <a:gd name="connsiteY0" fmla="*/ 95250 h 137160"/>
                <a:gd name="connsiteX1" fmla="*/ 42291 w 100012"/>
                <a:gd name="connsiteY1" fmla="*/ 137160 h 137160"/>
                <a:gd name="connsiteX2" fmla="*/ 100013 w 100012"/>
                <a:gd name="connsiteY2" fmla="*/ 0 h 137160"/>
                <a:gd name="connsiteX3" fmla="*/ 39433 w 100012"/>
                <a:gd name="connsiteY3" fmla="*/ 0 h 137160"/>
                <a:gd name="connsiteX4" fmla="*/ 0 w 100012"/>
                <a:gd name="connsiteY4" fmla="*/ 9525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12" h="137160">
                  <a:moveTo>
                    <a:pt x="0" y="95250"/>
                  </a:moveTo>
                  <a:lnTo>
                    <a:pt x="42291" y="137160"/>
                  </a:lnTo>
                  <a:cubicBezTo>
                    <a:pt x="76962" y="100965"/>
                    <a:pt x="98108" y="53340"/>
                    <a:pt x="100013" y="0"/>
                  </a:cubicBezTo>
                  <a:lnTo>
                    <a:pt x="39433" y="0"/>
                  </a:lnTo>
                  <a:cubicBezTo>
                    <a:pt x="38481" y="37147"/>
                    <a:pt x="23050" y="70485"/>
                    <a:pt x="0" y="95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10033FB1-C6E1-A047-3834-BE4C5C45F45C}"/>
                </a:ext>
              </a:extLst>
            </p:cNvPr>
            <p:cNvSpPr/>
            <p:nvPr/>
          </p:nvSpPr>
          <p:spPr>
            <a:xfrm>
              <a:off x="4747921" y="4952196"/>
              <a:ext cx="87534" cy="61912"/>
            </a:xfrm>
            <a:custGeom>
              <a:avLst/>
              <a:gdLst>
                <a:gd name="connsiteX0" fmla="*/ 61532 w 87534"/>
                <a:gd name="connsiteY0" fmla="*/ 0 h 61912"/>
                <a:gd name="connsiteX1" fmla="*/ 0 w 87534"/>
                <a:gd name="connsiteY1" fmla="*/ 25718 h 61912"/>
                <a:gd name="connsiteX2" fmla="*/ 0 w 87534"/>
                <a:gd name="connsiteY2" fmla="*/ 61912 h 61912"/>
                <a:gd name="connsiteX3" fmla="*/ 87535 w 87534"/>
                <a:gd name="connsiteY3" fmla="*/ 25718 h 61912"/>
                <a:gd name="connsiteX4" fmla="*/ 61532 w 87534"/>
                <a:gd name="connsiteY4" fmla="*/ 0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34" h="61912">
                  <a:moveTo>
                    <a:pt x="61532" y="0"/>
                  </a:moveTo>
                  <a:cubicBezTo>
                    <a:pt x="45149" y="14288"/>
                    <a:pt x="23050" y="23813"/>
                    <a:pt x="0" y="25718"/>
                  </a:cubicBezTo>
                  <a:lnTo>
                    <a:pt x="0" y="61912"/>
                  </a:lnTo>
                  <a:cubicBezTo>
                    <a:pt x="33623" y="60007"/>
                    <a:pt x="64484" y="46672"/>
                    <a:pt x="87535" y="25718"/>
                  </a:cubicBezTo>
                  <a:lnTo>
                    <a:pt x="6153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EFD6F32F-DA16-E7A1-50E4-C0D7DA82735D}"/>
                </a:ext>
              </a:extLst>
            </p:cNvPr>
            <p:cNvSpPr/>
            <p:nvPr/>
          </p:nvSpPr>
          <p:spPr>
            <a:xfrm>
              <a:off x="4746873" y="4986486"/>
              <a:ext cx="138493" cy="99059"/>
            </a:xfrm>
            <a:custGeom>
              <a:avLst/>
              <a:gdLst>
                <a:gd name="connsiteX0" fmla="*/ 0 w 138493"/>
                <a:gd name="connsiteY0" fmla="*/ 39053 h 99059"/>
                <a:gd name="connsiteX1" fmla="*/ 0 w 138493"/>
                <a:gd name="connsiteY1" fmla="*/ 99060 h 99059"/>
                <a:gd name="connsiteX2" fmla="*/ 138494 w 138493"/>
                <a:gd name="connsiteY2" fmla="*/ 41910 h 99059"/>
                <a:gd name="connsiteX3" fmla="*/ 96203 w 138493"/>
                <a:gd name="connsiteY3" fmla="*/ 0 h 99059"/>
                <a:gd name="connsiteX4" fmla="*/ 0 w 138493"/>
                <a:gd name="connsiteY4" fmla="*/ 39053 h 9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493" h="99059">
                  <a:moveTo>
                    <a:pt x="0" y="39053"/>
                  </a:moveTo>
                  <a:lnTo>
                    <a:pt x="0" y="99060"/>
                  </a:lnTo>
                  <a:cubicBezTo>
                    <a:pt x="53912" y="97155"/>
                    <a:pt x="102013" y="76200"/>
                    <a:pt x="138494" y="41910"/>
                  </a:cubicBezTo>
                  <a:lnTo>
                    <a:pt x="96203" y="0"/>
                  </a:lnTo>
                  <a:cubicBezTo>
                    <a:pt x="71247" y="22860"/>
                    <a:pt x="37529" y="38100"/>
                    <a:pt x="0" y="390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0CF68048-57FB-44F9-71CD-8E0228018484}"/>
                </a:ext>
              </a:extLst>
            </p:cNvPr>
            <p:cNvSpPr/>
            <p:nvPr/>
          </p:nvSpPr>
          <p:spPr>
            <a:xfrm>
              <a:off x="4783449" y="4818846"/>
              <a:ext cx="48101" cy="53339"/>
            </a:xfrm>
            <a:custGeom>
              <a:avLst/>
              <a:gdLst>
                <a:gd name="connsiteX0" fmla="*/ 48101 w 48101"/>
                <a:gd name="connsiteY0" fmla="*/ 52388 h 53339"/>
                <a:gd name="connsiteX1" fmla="*/ 26003 w 48101"/>
                <a:gd name="connsiteY1" fmla="*/ 0 h 53339"/>
                <a:gd name="connsiteX2" fmla="*/ 0 w 48101"/>
                <a:gd name="connsiteY2" fmla="*/ 25718 h 53339"/>
                <a:gd name="connsiteX3" fmla="*/ 11525 w 48101"/>
                <a:gd name="connsiteY3" fmla="*/ 53340 h 53339"/>
                <a:gd name="connsiteX4" fmla="*/ 48101 w 48101"/>
                <a:gd name="connsiteY4" fmla="*/ 53340 h 53339"/>
                <a:gd name="connsiteX5" fmla="*/ 48101 w 48101"/>
                <a:gd name="connsiteY5" fmla="*/ 52388 h 53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101" h="53339">
                  <a:moveTo>
                    <a:pt x="48101" y="52388"/>
                  </a:moveTo>
                  <a:cubicBezTo>
                    <a:pt x="47149" y="32385"/>
                    <a:pt x="38481" y="14288"/>
                    <a:pt x="26003" y="0"/>
                  </a:cubicBezTo>
                  <a:lnTo>
                    <a:pt x="0" y="25718"/>
                  </a:lnTo>
                  <a:cubicBezTo>
                    <a:pt x="5810" y="33338"/>
                    <a:pt x="10573" y="42863"/>
                    <a:pt x="11525" y="53340"/>
                  </a:cubicBezTo>
                  <a:lnTo>
                    <a:pt x="48101" y="53340"/>
                  </a:lnTo>
                  <a:lnTo>
                    <a:pt x="48101" y="523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5AABE7C5-16D4-D312-BFD0-DB79B06179B4}"/>
                </a:ext>
              </a:extLst>
            </p:cNvPr>
            <p:cNvSpPr/>
            <p:nvPr/>
          </p:nvSpPr>
          <p:spPr>
            <a:xfrm>
              <a:off x="4946041" y="4633109"/>
              <a:ext cx="48006" cy="47625"/>
            </a:xfrm>
            <a:custGeom>
              <a:avLst/>
              <a:gdLst>
                <a:gd name="connsiteX0" fmla="*/ 24003 w 48006"/>
                <a:gd name="connsiteY0" fmla="*/ 47625 h 47625"/>
                <a:gd name="connsiteX1" fmla="*/ 48006 w 48006"/>
                <a:gd name="connsiteY1" fmla="*/ 23813 h 47625"/>
                <a:gd name="connsiteX2" fmla="*/ 24003 w 48006"/>
                <a:gd name="connsiteY2" fmla="*/ 0 h 47625"/>
                <a:gd name="connsiteX3" fmla="*/ 0 w 48006"/>
                <a:gd name="connsiteY3" fmla="*/ 23813 h 47625"/>
                <a:gd name="connsiteX4" fmla="*/ 24003 w 48006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" h="47625">
                  <a:moveTo>
                    <a:pt x="24003" y="47625"/>
                  </a:moveTo>
                  <a:cubicBezTo>
                    <a:pt x="37433" y="47625"/>
                    <a:pt x="48006" y="37147"/>
                    <a:pt x="48006" y="23813"/>
                  </a:cubicBezTo>
                  <a:cubicBezTo>
                    <a:pt x="48006" y="10477"/>
                    <a:pt x="37433" y="0"/>
                    <a:pt x="24003" y="0"/>
                  </a:cubicBezTo>
                  <a:cubicBezTo>
                    <a:pt x="10573" y="0"/>
                    <a:pt x="0" y="10477"/>
                    <a:pt x="0" y="23813"/>
                  </a:cubicBezTo>
                  <a:cubicBezTo>
                    <a:pt x="0" y="37147"/>
                    <a:pt x="10573" y="47625"/>
                    <a:pt x="24003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D480EE87-5D1E-268C-F0F0-A1BA730753A6}"/>
                </a:ext>
              </a:extLst>
            </p:cNvPr>
            <p:cNvSpPr/>
            <p:nvPr/>
          </p:nvSpPr>
          <p:spPr>
            <a:xfrm>
              <a:off x="4755541" y="4852184"/>
              <a:ext cx="26955" cy="19050"/>
            </a:xfrm>
            <a:custGeom>
              <a:avLst/>
              <a:gdLst>
                <a:gd name="connsiteX0" fmla="*/ 19241 w 26955"/>
                <a:gd name="connsiteY0" fmla="*/ 0 h 19050"/>
                <a:gd name="connsiteX1" fmla="*/ 0 w 26955"/>
                <a:gd name="connsiteY1" fmla="*/ 19050 h 19050"/>
                <a:gd name="connsiteX2" fmla="*/ 26956 w 26955"/>
                <a:gd name="connsiteY2" fmla="*/ 19050 h 19050"/>
                <a:gd name="connsiteX3" fmla="*/ 19241 w 26955"/>
                <a:gd name="connsiteY3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55" h="19050">
                  <a:moveTo>
                    <a:pt x="19241" y="0"/>
                  </a:moveTo>
                  <a:lnTo>
                    <a:pt x="0" y="19050"/>
                  </a:lnTo>
                  <a:lnTo>
                    <a:pt x="26956" y="19050"/>
                  </a:lnTo>
                  <a:cubicBezTo>
                    <a:pt x="26003" y="11430"/>
                    <a:pt x="23146" y="5715"/>
                    <a:pt x="1924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4146D2B5-FEFC-E518-5524-D301577518DC}"/>
                </a:ext>
              </a:extLst>
            </p:cNvPr>
            <p:cNvSpPr/>
            <p:nvPr/>
          </p:nvSpPr>
          <p:spPr>
            <a:xfrm>
              <a:off x="4817073" y="4882664"/>
              <a:ext cx="62579" cy="86677"/>
            </a:xfrm>
            <a:custGeom>
              <a:avLst/>
              <a:gdLst>
                <a:gd name="connsiteX0" fmla="*/ 62579 w 62579"/>
                <a:gd name="connsiteY0" fmla="*/ 0 h 86677"/>
                <a:gd name="connsiteX1" fmla="*/ 26003 w 62579"/>
                <a:gd name="connsiteY1" fmla="*/ 0 h 86677"/>
                <a:gd name="connsiteX2" fmla="*/ 0 w 62579"/>
                <a:gd name="connsiteY2" fmla="*/ 60960 h 86677"/>
                <a:gd name="connsiteX3" fmla="*/ 26003 w 62579"/>
                <a:gd name="connsiteY3" fmla="*/ 86677 h 86677"/>
                <a:gd name="connsiteX4" fmla="*/ 62579 w 62579"/>
                <a:gd name="connsiteY4" fmla="*/ 0 h 8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579" h="86677">
                  <a:moveTo>
                    <a:pt x="62579" y="0"/>
                  </a:moveTo>
                  <a:lnTo>
                    <a:pt x="26003" y="0"/>
                  </a:lnTo>
                  <a:cubicBezTo>
                    <a:pt x="25051" y="23813"/>
                    <a:pt x="15430" y="44767"/>
                    <a:pt x="0" y="60960"/>
                  </a:cubicBezTo>
                  <a:lnTo>
                    <a:pt x="26003" y="86677"/>
                  </a:lnTo>
                  <a:cubicBezTo>
                    <a:pt x="47149" y="63817"/>
                    <a:pt x="60674" y="33338"/>
                    <a:pt x="6257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EBA4DB71-746B-EF90-A373-8AF942AE0F5B}"/>
                </a:ext>
              </a:extLst>
            </p:cNvPr>
            <p:cNvSpPr/>
            <p:nvPr/>
          </p:nvSpPr>
          <p:spPr>
            <a:xfrm>
              <a:off x="4746873" y="4918859"/>
              <a:ext cx="52863" cy="47625"/>
            </a:xfrm>
            <a:custGeom>
              <a:avLst/>
              <a:gdLst>
                <a:gd name="connsiteX0" fmla="*/ 27908 w 52863"/>
                <a:gd name="connsiteY0" fmla="*/ 0 h 47625"/>
                <a:gd name="connsiteX1" fmla="*/ 0 w 52863"/>
                <a:gd name="connsiteY1" fmla="*/ 11430 h 47625"/>
                <a:gd name="connsiteX2" fmla="*/ 0 w 52863"/>
                <a:gd name="connsiteY2" fmla="*/ 47625 h 47625"/>
                <a:gd name="connsiteX3" fmla="*/ 52864 w 52863"/>
                <a:gd name="connsiteY3" fmla="*/ 25718 h 47625"/>
                <a:gd name="connsiteX4" fmla="*/ 27908 w 52863"/>
                <a:gd name="connsiteY4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63" h="47625">
                  <a:moveTo>
                    <a:pt x="27908" y="0"/>
                  </a:moveTo>
                  <a:cubicBezTo>
                    <a:pt x="20193" y="5715"/>
                    <a:pt x="10573" y="10477"/>
                    <a:pt x="0" y="11430"/>
                  </a:cubicBezTo>
                  <a:lnTo>
                    <a:pt x="0" y="47625"/>
                  </a:lnTo>
                  <a:cubicBezTo>
                    <a:pt x="20193" y="46672"/>
                    <a:pt x="38481" y="38100"/>
                    <a:pt x="52864" y="25718"/>
                  </a:cubicBezTo>
                  <a:lnTo>
                    <a:pt x="2790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3EBDE964-0E7D-3AE7-9A3A-D4A3E646CFB2}"/>
                </a:ext>
              </a:extLst>
            </p:cNvPr>
            <p:cNvSpPr/>
            <p:nvPr/>
          </p:nvSpPr>
          <p:spPr>
            <a:xfrm>
              <a:off x="4747921" y="4788366"/>
              <a:ext cx="52863" cy="47625"/>
            </a:xfrm>
            <a:custGeom>
              <a:avLst/>
              <a:gdLst>
                <a:gd name="connsiteX0" fmla="*/ 52864 w 52863"/>
                <a:gd name="connsiteY0" fmla="*/ 21907 h 47625"/>
                <a:gd name="connsiteX1" fmla="*/ 0 w 52863"/>
                <a:gd name="connsiteY1" fmla="*/ 0 h 47625"/>
                <a:gd name="connsiteX2" fmla="*/ 0 w 52863"/>
                <a:gd name="connsiteY2" fmla="*/ 36195 h 47625"/>
                <a:gd name="connsiteX3" fmla="*/ 27908 w 52863"/>
                <a:gd name="connsiteY3" fmla="*/ 47625 h 47625"/>
                <a:gd name="connsiteX4" fmla="*/ 52864 w 52863"/>
                <a:gd name="connsiteY4" fmla="*/ 21907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63" h="47625">
                  <a:moveTo>
                    <a:pt x="52864" y="21907"/>
                  </a:moveTo>
                  <a:cubicBezTo>
                    <a:pt x="38386" y="9525"/>
                    <a:pt x="20193" y="952"/>
                    <a:pt x="0" y="0"/>
                  </a:cubicBezTo>
                  <a:lnTo>
                    <a:pt x="0" y="36195"/>
                  </a:lnTo>
                  <a:cubicBezTo>
                    <a:pt x="10573" y="37148"/>
                    <a:pt x="20193" y="40957"/>
                    <a:pt x="27908" y="47625"/>
                  </a:cubicBezTo>
                  <a:lnTo>
                    <a:pt x="52864" y="21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BCBB2257-4C7F-1A5D-EA1A-F7EB05AC6F10}"/>
                </a:ext>
              </a:extLst>
            </p:cNvPr>
            <p:cNvSpPr/>
            <p:nvPr/>
          </p:nvSpPr>
          <p:spPr>
            <a:xfrm>
              <a:off x="4746873" y="4835991"/>
              <a:ext cx="19240" cy="26669"/>
            </a:xfrm>
            <a:custGeom>
              <a:avLst/>
              <a:gdLst>
                <a:gd name="connsiteX0" fmla="*/ 0 w 19240"/>
                <a:gd name="connsiteY0" fmla="*/ 0 h 26669"/>
                <a:gd name="connsiteX1" fmla="*/ 0 w 19240"/>
                <a:gd name="connsiteY1" fmla="*/ 26670 h 26669"/>
                <a:gd name="connsiteX2" fmla="*/ 19241 w 19240"/>
                <a:gd name="connsiteY2" fmla="*/ 7620 h 26669"/>
                <a:gd name="connsiteX3" fmla="*/ 0 w 19240"/>
                <a:gd name="connsiteY3" fmla="*/ 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0" h="26669">
                  <a:moveTo>
                    <a:pt x="0" y="0"/>
                  </a:moveTo>
                  <a:lnTo>
                    <a:pt x="0" y="26670"/>
                  </a:lnTo>
                  <a:lnTo>
                    <a:pt x="19241" y="7620"/>
                  </a:lnTo>
                  <a:cubicBezTo>
                    <a:pt x="14478" y="3810"/>
                    <a:pt x="7715" y="952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15E086B4-A13A-FC1C-ECE4-3840B6896024}"/>
                </a:ext>
              </a:extLst>
            </p:cNvPr>
            <p:cNvSpPr/>
            <p:nvPr/>
          </p:nvSpPr>
          <p:spPr>
            <a:xfrm>
              <a:off x="4746873" y="4891236"/>
              <a:ext cx="19240" cy="26669"/>
            </a:xfrm>
            <a:custGeom>
              <a:avLst/>
              <a:gdLst>
                <a:gd name="connsiteX0" fmla="*/ 0 w 19240"/>
                <a:gd name="connsiteY0" fmla="*/ 0 h 26669"/>
                <a:gd name="connsiteX1" fmla="*/ 0 w 19240"/>
                <a:gd name="connsiteY1" fmla="*/ 26670 h 26669"/>
                <a:gd name="connsiteX2" fmla="*/ 19241 w 19240"/>
                <a:gd name="connsiteY2" fmla="*/ 19050 h 26669"/>
                <a:gd name="connsiteX3" fmla="*/ 0 w 19240"/>
                <a:gd name="connsiteY3" fmla="*/ 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0" h="26669">
                  <a:moveTo>
                    <a:pt x="0" y="0"/>
                  </a:moveTo>
                  <a:lnTo>
                    <a:pt x="0" y="26670"/>
                  </a:lnTo>
                  <a:cubicBezTo>
                    <a:pt x="6763" y="25718"/>
                    <a:pt x="13430" y="22860"/>
                    <a:pt x="19241" y="1905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F5D357C3-90DA-82E6-BEA4-61247459698E}"/>
                </a:ext>
              </a:extLst>
            </p:cNvPr>
            <p:cNvSpPr/>
            <p:nvPr/>
          </p:nvSpPr>
          <p:spPr>
            <a:xfrm>
              <a:off x="4755541" y="4882664"/>
              <a:ext cx="26955" cy="19050"/>
            </a:xfrm>
            <a:custGeom>
              <a:avLst/>
              <a:gdLst>
                <a:gd name="connsiteX0" fmla="*/ 19241 w 26955"/>
                <a:gd name="connsiteY0" fmla="*/ 19050 h 19050"/>
                <a:gd name="connsiteX1" fmla="*/ 26956 w 26955"/>
                <a:gd name="connsiteY1" fmla="*/ 0 h 19050"/>
                <a:gd name="connsiteX2" fmla="*/ 0 w 26955"/>
                <a:gd name="connsiteY2" fmla="*/ 0 h 19050"/>
                <a:gd name="connsiteX3" fmla="*/ 19241 w 26955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55" h="19050">
                  <a:moveTo>
                    <a:pt x="19241" y="19050"/>
                  </a:moveTo>
                  <a:cubicBezTo>
                    <a:pt x="23050" y="13335"/>
                    <a:pt x="26003" y="6667"/>
                    <a:pt x="26956" y="0"/>
                  </a:cubicBezTo>
                  <a:lnTo>
                    <a:pt x="0" y="0"/>
                  </a:lnTo>
                  <a:lnTo>
                    <a:pt x="19241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49524E53-42A5-69A8-B758-DA19B0E6D590}"/>
                </a:ext>
              </a:extLst>
            </p:cNvPr>
            <p:cNvSpPr/>
            <p:nvPr/>
          </p:nvSpPr>
          <p:spPr>
            <a:xfrm>
              <a:off x="4488174" y="4627394"/>
              <a:ext cx="505967" cy="501014"/>
            </a:xfrm>
            <a:custGeom>
              <a:avLst/>
              <a:gdLst>
                <a:gd name="connsiteX0" fmla="*/ 252984 w 505967"/>
                <a:gd name="connsiteY0" fmla="*/ 0 h 501014"/>
                <a:gd name="connsiteX1" fmla="*/ 0 w 505967"/>
                <a:gd name="connsiteY1" fmla="*/ 250508 h 501014"/>
                <a:gd name="connsiteX2" fmla="*/ 252984 w 505967"/>
                <a:gd name="connsiteY2" fmla="*/ 501015 h 501014"/>
                <a:gd name="connsiteX3" fmla="*/ 505968 w 505967"/>
                <a:gd name="connsiteY3" fmla="*/ 250508 h 501014"/>
                <a:gd name="connsiteX4" fmla="*/ 252984 w 505967"/>
                <a:gd name="connsiteY4" fmla="*/ 0 h 501014"/>
                <a:gd name="connsiteX5" fmla="*/ 410718 w 505967"/>
                <a:gd name="connsiteY5" fmla="*/ 405765 h 501014"/>
                <a:gd name="connsiteX6" fmla="*/ 410718 w 505967"/>
                <a:gd name="connsiteY6" fmla="*/ 405765 h 501014"/>
                <a:gd name="connsiteX7" fmla="*/ 252984 w 505967"/>
                <a:gd name="connsiteY7" fmla="*/ 470535 h 501014"/>
                <a:gd name="connsiteX8" fmla="*/ 96202 w 505967"/>
                <a:gd name="connsiteY8" fmla="*/ 406718 h 501014"/>
                <a:gd name="connsiteX9" fmla="*/ 95250 w 505967"/>
                <a:gd name="connsiteY9" fmla="*/ 405765 h 501014"/>
                <a:gd name="connsiteX10" fmla="*/ 94297 w 505967"/>
                <a:gd name="connsiteY10" fmla="*/ 404812 h 501014"/>
                <a:gd name="connsiteX11" fmla="*/ 29813 w 505967"/>
                <a:gd name="connsiteY11" fmla="*/ 249555 h 501014"/>
                <a:gd name="connsiteX12" fmla="*/ 94297 w 505967"/>
                <a:gd name="connsiteY12" fmla="*/ 94298 h 501014"/>
                <a:gd name="connsiteX13" fmla="*/ 95250 w 505967"/>
                <a:gd name="connsiteY13" fmla="*/ 93345 h 501014"/>
                <a:gd name="connsiteX14" fmla="*/ 96202 w 505967"/>
                <a:gd name="connsiteY14" fmla="*/ 92392 h 501014"/>
                <a:gd name="connsiteX15" fmla="*/ 252984 w 505967"/>
                <a:gd name="connsiteY15" fmla="*/ 28575 h 501014"/>
                <a:gd name="connsiteX16" fmla="*/ 475202 w 505967"/>
                <a:gd name="connsiteY16" fmla="*/ 248603 h 501014"/>
                <a:gd name="connsiteX17" fmla="*/ 410718 w 505967"/>
                <a:gd name="connsiteY17" fmla="*/ 405765 h 501014"/>
                <a:gd name="connsiteX18" fmla="*/ 410718 w 505967"/>
                <a:gd name="connsiteY18" fmla="*/ 405765 h 501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05967" h="501014">
                  <a:moveTo>
                    <a:pt x="252984" y="0"/>
                  </a:moveTo>
                  <a:cubicBezTo>
                    <a:pt x="113538" y="0"/>
                    <a:pt x="0" y="112395"/>
                    <a:pt x="0" y="250508"/>
                  </a:cubicBezTo>
                  <a:cubicBezTo>
                    <a:pt x="0" y="388620"/>
                    <a:pt x="113538" y="501015"/>
                    <a:pt x="252984" y="501015"/>
                  </a:cubicBezTo>
                  <a:cubicBezTo>
                    <a:pt x="392430" y="501015"/>
                    <a:pt x="505968" y="388620"/>
                    <a:pt x="505968" y="250508"/>
                  </a:cubicBezTo>
                  <a:cubicBezTo>
                    <a:pt x="505968" y="112395"/>
                    <a:pt x="392430" y="0"/>
                    <a:pt x="252984" y="0"/>
                  </a:cubicBezTo>
                  <a:close/>
                  <a:moveTo>
                    <a:pt x="410718" y="405765"/>
                  </a:moveTo>
                  <a:cubicBezTo>
                    <a:pt x="409765" y="405765"/>
                    <a:pt x="409765" y="405765"/>
                    <a:pt x="410718" y="405765"/>
                  </a:cubicBezTo>
                  <a:cubicBezTo>
                    <a:pt x="369380" y="445770"/>
                    <a:pt x="314515" y="470535"/>
                    <a:pt x="252984" y="470535"/>
                  </a:cubicBezTo>
                  <a:cubicBezTo>
                    <a:pt x="191452" y="470535"/>
                    <a:pt x="136588" y="445770"/>
                    <a:pt x="96202" y="406718"/>
                  </a:cubicBezTo>
                  <a:cubicBezTo>
                    <a:pt x="96202" y="406718"/>
                    <a:pt x="95250" y="406718"/>
                    <a:pt x="95250" y="405765"/>
                  </a:cubicBezTo>
                  <a:lnTo>
                    <a:pt x="94297" y="404812"/>
                  </a:lnTo>
                  <a:cubicBezTo>
                    <a:pt x="54864" y="364808"/>
                    <a:pt x="29813" y="310515"/>
                    <a:pt x="29813" y="249555"/>
                  </a:cubicBezTo>
                  <a:cubicBezTo>
                    <a:pt x="29813" y="189548"/>
                    <a:pt x="54864" y="134303"/>
                    <a:pt x="94297" y="94298"/>
                  </a:cubicBezTo>
                  <a:cubicBezTo>
                    <a:pt x="94297" y="94298"/>
                    <a:pt x="94297" y="93345"/>
                    <a:pt x="95250" y="93345"/>
                  </a:cubicBezTo>
                  <a:lnTo>
                    <a:pt x="96202" y="92392"/>
                  </a:lnTo>
                  <a:cubicBezTo>
                    <a:pt x="136588" y="53340"/>
                    <a:pt x="191452" y="28575"/>
                    <a:pt x="252984" y="28575"/>
                  </a:cubicBezTo>
                  <a:cubicBezTo>
                    <a:pt x="376142" y="28575"/>
                    <a:pt x="475202" y="127635"/>
                    <a:pt x="475202" y="248603"/>
                  </a:cubicBezTo>
                  <a:cubicBezTo>
                    <a:pt x="475202" y="309562"/>
                    <a:pt x="451104" y="364808"/>
                    <a:pt x="410718" y="405765"/>
                  </a:cubicBezTo>
                  <a:cubicBezTo>
                    <a:pt x="410718" y="404812"/>
                    <a:pt x="410718" y="404812"/>
                    <a:pt x="410718" y="4057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431E7B16-AC5D-0A38-0053-3F053945A847}"/>
                </a:ext>
              </a:extLst>
            </p:cNvPr>
            <p:cNvSpPr/>
            <p:nvPr/>
          </p:nvSpPr>
          <p:spPr>
            <a:xfrm>
              <a:off x="4975854" y="501410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5D76F004-5E9B-71DD-E279-DA4B8016ACD1}"/>
                </a:ext>
              </a:extLst>
            </p:cNvPr>
            <p:cNvSpPr/>
            <p:nvPr/>
          </p:nvSpPr>
          <p:spPr>
            <a:xfrm>
              <a:off x="4862316" y="460358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64F0C261-3516-6318-AE5A-E54A54EEC302}"/>
                </a:ext>
              </a:extLst>
            </p:cNvPr>
            <p:cNvSpPr/>
            <p:nvPr/>
          </p:nvSpPr>
          <p:spPr>
            <a:xfrm>
              <a:off x="4518940" y="4639776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463A29D1-082A-E6DF-605A-7EA8480CD5B7}"/>
                </a:ext>
              </a:extLst>
            </p:cNvPr>
            <p:cNvSpPr/>
            <p:nvPr/>
          </p:nvSpPr>
          <p:spPr>
            <a:xfrm>
              <a:off x="4597807" y="512174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ED4BD042-24F5-7544-975B-7054C438385C}"/>
                </a:ext>
              </a:extLst>
            </p:cNvPr>
            <p:cNvSpPr/>
            <p:nvPr/>
          </p:nvSpPr>
          <p:spPr>
            <a:xfrm>
              <a:off x="4886415" y="5127456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" name="Graphic 379">
            <a:extLst>
              <a:ext uri="{FF2B5EF4-FFF2-40B4-BE49-F238E27FC236}">
                <a16:creationId xmlns:a16="http://schemas.microsoft.com/office/drawing/2014/main" id="{38CFA331-5D98-2494-2886-68B346D3DA9E}"/>
              </a:ext>
            </a:extLst>
          </p:cNvPr>
          <p:cNvGrpSpPr/>
          <p:nvPr/>
        </p:nvGrpSpPr>
        <p:grpSpPr>
          <a:xfrm>
            <a:off x="1247826" y="3626949"/>
            <a:ext cx="572308" cy="567778"/>
            <a:chOff x="3267450" y="4617869"/>
            <a:chExt cx="517493" cy="513397"/>
          </a:xfrm>
          <a:solidFill>
            <a:srgbClr val="054F58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96601287-E2CE-65F0-B7EA-3372376A3AB5}"/>
                </a:ext>
              </a:extLst>
            </p:cNvPr>
            <p:cNvSpPr/>
            <p:nvPr/>
          </p:nvSpPr>
          <p:spPr>
            <a:xfrm>
              <a:off x="3586728" y="4701688"/>
              <a:ext cx="24098" cy="51434"/>
            </a:xfrm>
            <a:custGeom>
              <a:avLst/>
              <a:gdLst>
                <a:gd name="connsiteX0" fmla="*/ 24098 w 24098"/>
                <a:gd name="connsiteY0" fmla="*/ 0 h 51434"/>
                <a:gd name="connsiteX1" fmla="*/ 0 w 24098"/>
                <a:gd name="connsiteY1" fmla="*/ 0 h 51434"/>
                <a:gd name="connsiteX2" fmla="*/ 0 w 24098"/>
                <a:gd name="connsiteY2" fmla="*/ 51435 h 51434"/>
                <a:gd name="connsiteX3" fmla="*/ 24098 w 24098"/>
                <a:gd name="connsiteY3" fmla="*/ 36195 h 5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51434">
                  <a:moveTo>
                    <a:pt x="24098" y="0"/>
                  </a:moveTo>
                  <a:lnTo>
                    <a:pt x="0" y="0"/>
                  </a:lnTo>
                  <a:lnTo>
                    <a:pt x="0" y="51435"/>
                  </a:lnTo>
                  <a:lnTo>
                    <a:pt x="24098" y="361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B68C520F-E905-4941-6371-9560EFBD23BB}"/>
                </a:ext>
              </a:extLst>
            </p:cNvPr>
            <p:cNvSpPr/>
            <p:nvPr/>
          </p:nvSpPr>
          <p:spPr>
            <a:xfrm>
              <a:off x="3490621" y="4659779"/>
              <a:ext cx="84677" cy="29527"/>
            </a:xfrm>
            <a:custGeom>
              <a:avLst/>
              <a:gdLst>
                <a:gd name="connsiteX0" fmla="*/ 0 w 84677"/>
                <a:gd name="connsiteY0" fmla="*/ 0 h 29527"/>
                <a:gd name="connsiteX1" fmla="*/ 84677 w 84677"/>
                <a:gd name="connsiteY1" fmla="*/ 0 h 29527"/>
                <a:gd name="connsiteX2" fmla="*/ 84677 w 84677"/>
                <a:gd name="connsiteY2" fmla="*/ 29528 h 29527"/>
                <a:gd name="connsiteX3" fmla="*/ 0 w 84677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77" h="29527">
                  <a:moveTo>
                    <a:pt x="0" y="0"/>
                  </a:moveTo>
                  <a:lnTo>
                    <a:pt x="84677" y="0"/>
                  </a:lnTo>
                  <a:lnTo>
                    <a:pt x="84677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196725F-6A53-9190-541D-4936C47F2876}"/>
                </a:ext>
              </a:extLst>
            </p:cNvPr>
            <p:cNvSpPr/>
            <p:nvPr/>
          </p:nvSpPr>
          <p:spPr>
            <a:xfrm>
              <a:off x="3490621" y="4617869"/>
              <a:ext cx="84677" cy="29527"/>
            </a:xfrm>
            <a:custGeom>
              <a:avLst/>
              <a:gdLst>
                <a:gd name="connsiteX0" fmla="*/ 0 w 84677"/>
                <a:gd name="connsiteY0" fmla="*/ 0 h 29527"/>
                <a:gd name="connsiteX1" fmla="*/ 84677 w 84677"/>
                <a:gd name="connsiteY1" fmla="*/ 0 h 29527"/>
                <a:gd name="connsiteX2" fmla="*/ 84677 w 84677"/>
                <a:gd name="connsiteY2" fmla="*/ 29528 h 29527"/>
                <a:gd name="connsiteX3" fmla="*/ 0 w 84677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77" h="29527">
                  <a:moveTo>
                    <a:pt x="0" y="0"/>
                  </a:moveTo>
                  <a:lnTo>
                    <a:pt x="84677" y="0"/>
                  </a:lnTo>
                  <a:lnTo>
                    <a:pt x="84677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198532F-4478-8179-9641-D1A458BE407C}"/>
                </a:ext>
              </a:extLst>
            </p:cNvPr>
            <p:cNvSpPr/>
            <p:nvPr/>
          </p:nvSpPr>
          <p:spPr>
            <a:xfrm>
              <a:off x="3418422" y="4701688"/>
              <a:ext cx="24098" cy="33337"/>
            </a:xfrm>
            <a:custGeom>
              <a:avLst/>
              <a:gdLst>
                <a:gd name="connsiteX0" fmla="*/ 24098 w 24098"/>
                <a:gd name="connsiteY0" fmla="*/ 0 h 33337"/>
                <a:gd name="connsiteX1" fmla="*/ 0 w 24098"/>
                <a:gd name="connsiteY1" fmla="*/ 0 h 33337"/>
                <a:gd name="connsiteX2" fmla="*/ 0 w 24098"/>
                <a:gd name="connsiteY2" fmla="*/ 20003 h 33337"/>
                <a:gd name="connsiteX3" fmla="*/ 24098 w 24098"/>
                <a:gd name="connsiteY3" fmla="*/ 33338 h 3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33337">
                  <a:moveTo>
                    <a:pt x="24098" y="0"/>
                  </a:moveTo>
                  <a:lnTo>
                    <a:pt x="0" y="0"/>
                  </a:lnTo>
                  <a:lnTo>
                    <a:pt x="0" y="20003"/>
                  </a:lnTo>
                  <a:lnTo>
                    <a:pt x="24098" y="333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9333A7A-9286-166F-D4E8-BB3F6CC54FB5}"/>
                </a:ext>
              </a:extLst>
            </p:cNvPr>
            <p:cNvSpPr/>
            <p:nvPr/>
          </p:nvSpPr>
          <p:spPr>
            <a:xfrm>
              <a:off x="3454045" y="4701688"/>
              <a:ext cx="24003" cy="53340"/>
            </a:xfrm>
            <a:custGeom>
              <a:avLst/>
              <a:gdLst>
                <a:gd name="connsiteX0" fmla="*/ 24003 w 24003"/>
                <a:gd name="connsiteY0" fmla="*/ 0 h 53340"/>
                <a:gd name="connsiteX1" fmla="*/ 0 w 24003"/>
                <a:gd name="connsiteY1" fmla="*/ 0 h 53340"/>
                <a:gd name="connsiteX2" fmla="*/ 0 w 24003"/>
                <a:gd name="connsiteY2" fmla="*/ 40005 h 53340"/>
                <a:gd name="connsiteX3" fmla="*/ 24003 w 24003"/>
                <a:gd name="connsiteY3" fmla="*/ 53340 h 5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53340">
                  <a:moveTo>
                    <a:pt x="24003" y="0"/>
                  </a:moveTo>
                  <a:lnTo>
                    <a:pt x="0" y="0"/>
                  </a:lnTo>
                  <a:lnTo>
                    <a:pt x="0" y="40005"/>
                  </a:lnTo>
                  <a:lnTo>
                    <a:pt x="24003" y="533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BBC87D9D-C62D-EF6D-6773-887F638333E7}"/>
                </a:ext>
              </a:extLst>
            </p:cNvPr>
            <p:cNvSpPr/>
            <p:nvPr/>
          </p:nvSpPr>
          <p:spPr>
            <a:xfrm>
              <a:off x="3418422" y="4659779"/>
              <a:ext cx="24003" cy="29527"/>
            </a:xfrm>
            <a:custGeom>
              <a:avLst/>
              <a:gdLst>
                <a:gd name="connsiteX0" fmla="*/ 0 w 24003"/>
                <a:gd name="connsiteY0" fmla="*/ 0 h 29527"/>
                <a:gd name="connsiteX1" fmla="*/ 24003 w 24003"/>
                <a:gd name="connsiteY1" fmla="*/ 0 h 29527"/>
                <a:gd name="connsiteX2" fmla="*/ 24003 w 24003"/>
                <a:gd name="connsiteY2" fmla="*/ 29528 h 29527"/>
                <a:gd name="connsiteX3" fmla="*/ 0 w 24003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29527">
                  <a:moveTo>
                    <a:pt x="0" y="0"/>
                  </a:moveTo>
                  <a:lnTo>
                    <a:pt x="24003" y="0"/>
                  </a:lnTo>
                  <a:lnTo>
                    <a:pt x="2400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3AB7819-B1F4-4CAC-782C-D00936D489CB}"/>
                </a:ext>
              </a:extLst>
            </p:cNvPr>
            <p:cNvSpPr/>
            <p:nvPr/>
          </p:nvSpPr>
          <p:spPr>
            <a:xfrm>
              <a:off x="3418422" y="4617869"/>
              <a:ext cx="24003" cy="29527"/>
            </a:xfrm>
            <a:custGeom>
              <a:avLst/>
              <a:gdLst>
                <a:gd name="connsiteX0" fmla="*/ 0 w 24003"/>
                <a:gd name="connsiteY0" fmla="*/ 0 h 29527"/>
                <a:gd name="connsiteX1" fmla="*/ 24003 w 24003"/>
                <a:gd name="connsiteY1" fmla="*/ 0 h 29527"/>
                <a:gd name="connsiteX2" fmla="*/ 24003 w 24003"/>
                <a:gd name="connsiteY2" fmla="*/ 29528 h 29527"/>
                <a:gd name="connsiteX3" fmla="*/ 0 w 24003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29527">
                  <a:moveTo>
                    <a:pt x="0" y="0"/>
                  </a:moveTo>
                  <a:lnTo>
                    <a:pt x="24003" y="0"/>
                  </a:lnTo>
                  <a:lnTo>
                    <a:pt x="2400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596C2ABA-74A1-9B74-637F-4D15407D7097}"/>
                </a:ext>
              </a:extLst>
            </p:cNvPr>
            <p:cNvSpPr/>
            <p:nvPr/>
          </p:nvSpPr>
          <p:spPr>
            <a:xfrm>
              <a:off x="3622352" y="4617869"/>
              <a:ext cx="24003" cy="29527"/>
            </a:xfrm>
            <a:custGeom>
              <a:avLst/>
              <a:gdLst>
                <a:gd name="connsiteX0" fmla="*/ 0 w 24003"/>
                <a:gd name="connsiteY0" fmla="*/ 0 h 29527"/>
                <a:gd name="connsiteX1" fmla="*/ 24003 w 24003"/>
                <a:gd name="connsiteY1" fmla="*/ 0 h 29527"/>
                <a:gd name="connsiteX2" fmla="*/ 24003 w 24003"/>
                <a:gd name="connsiteY2" fmla="*/ 29528 h 29527"/>
                <a:gd name="connsiteX3" fmla="*/ 0 w 24003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29527">
                  <a:moveTo>
                    <a:pt x="0" y="0"/>
                  </a:moveTo>
                  <a:lnTo>
                    <a:pt x="24003" y="0"/>
                  </a:lnTo>
                  <a:lnTo>
                    <a:pt x="2400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D8CD878D-D23E-B280-EA74-65130C0D6EC2}"/>
                </a:ext>
              </a:extLst>
            </p:cNvPr>
            <p:cNvSpPr/>
            <p:nvPr/>
          </p:nvSpPr>
          <p:spPr>
            <a:xfrm>
              <a:off x="3622352" y="4659779"/>
              <a:ext cx="24003" cy="29527"/>
            </a:xfrm>
            <a:custGeom>
              <a:avLst/>
              <a:gdLst>
                <a:gd name="connsiteX0" fmla="*/ 0 w 24003"/>
                <a:gd name="connsiteY0" fmla="*/ 0 h 29527"/>
                <a:gd name="connsiteX1" fmla="*/ 24003 w 24003"/>
                <a:gd name="connsiteY1" fmla="*/ 0 h 29527"/>
                <a:gd name="connsiteX2" fmla="*/ 24003 w 24003"/>
                <a:gd name="connsiteY2" fmla="*/ 29528 h 29527"/>
                <a:gd name="connsiteX3" fmla="*/ 0 w 24003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29527">
                  <a:moveTo>
                    <a:pt x="0" y="0"/>
                  </a:moveTo>
                  <a:lnTo>
                    <a:pt x="24003" y="0"/>
                  </a:lnTo>
                  <a:lnTo>
                    <a:pt x="2400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6D07601-A5E4-3632-B919-FB637CCC2AAB}"/>
                </a:ext>
              </a:extLst>
            </p:cNvPr>
            <p:cNvSpPr/>
            <p:nvPr/>
          </p:nvSpPr>
          <p:spPr>
            <a:xfrm>
              <a:off x="3267450" y="4808368"/>
              <a:ext cx="84581" cy="83820"/>
            </a:xfrm>
            <a:custGeom>
              <a:avLst/>
              <a:gdLst>
                <a:gd name="connsiteX0" fmla="*/ 42291 w 84581"/>
                <a:gd name="connsiteY0" fmla="*/ 0 h 83820"/>
                <a:gd name="connsiteX1" fmla="*/ 0 w 84581"/>
                <a:gd name="connsiteY1" fmla="*/ 41910 h 83820"/>
                <a:gd name="connsiteX2" fmla="*/ 42291 w 84581"/>
                <a:gd name="connsiteY2" fmla="*/ 83820 h 83820"/>
                <a:gd name="connsiteX3" fmla="*/ 84582 w 84581"/>
                <a:gd name="connsiteY3" fmla="*/ 41910 h 83820"/>
                <a:gd name="connsiteX4" fmla="*/ 42291 w 84581"/>
                <a:gd name="connsiteY4" fmla="*/ 0 h 83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581" h="83820">
                  <a:moveTo>
                    <a:pt x="42291" y="0"/>
                  </a:moveTo>
                  <a:cubicBezTo>
                    <a:pt x="19241" y="0"/>
                    <a:pt x="0" y="19050"/>
                    <a:pt x="0" y="41910"/>
                  </a:cubicBezTo>
                  <a:cubicBezTo>
                    <a:pt x="0" y="64770"/>
                    <a:pt x="19241" y="83820"/>
                    <a:pt x="42291" y="83820"/>
                  </a:cubicBezTo>
                  <a:cubicBezTo>
                    <a:pt x="65342" y="83820"/>
                    <a:pt x="84582" y="64770"/>
                    <a:pt x="84582" y="41910"/>
                  </a:cubicBezTo>
                  <a:cubicBezTo>
                    <a:pt x="84582" y="19050"/>
                    <a:pt x="65342" y="0"/>
                    <a:pt x="4229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4ACCF60-3C43-3215-B681-9322A2BDEE96}"/>
                </a:ext>
              </a:extLst>
            </p:cNvPr>
            <p:cNvSpPr/>
            <p:nvPr/>
          </p:nvSpPr>
          <p:spPr>
            <a:xfrm>
              <a:off x="3622352" y="4701688"/>
              <a:ext cx="24098" cy="29527"/>
            </a:xfrm>
            <a:custGeom>
              <a:avLst/>
              <a:gdLst>
                <a:gd name="connsiteX0" fmla="*/ 24098 w 24098"/>
                <a:gd name="connsiteY0" fmla="*/ 0 h 29527"/>
                <a:gd name="connsiteX1" fmla="*/ 0 w 24098"/>
                <a:gd name="connsiteY1" fmla="*/ 0 h 29527"/>
                <a:gd name="connsiteX2" fmla="*/ 0 w 24098"/>
                <a:gd name="connsiteY2" fmla="*/ 29528 h 29527"/>
                <a:gd name="connsiteX3" fmla="*/ 24098 w 24098"/>
                <a:gd name="connsiteY3" fmla="*/ 1428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29527">
                  <a:moveTo>
                    <a:pt x="24098" y="0"/>
                  </a:moveTo>
                  <a:lnTo>
                    <a:pt x="0" y="0"/>
                  </a:lnTo>
                  <a:lnTo>
                    <a:pt x="0" y="29528"/>
                  </a:lnTo>
                  <a:lnTo>
                    <a:pt x="24098" y="14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92FD8EEF-869D-81AB-BE89-6F479553F74B}"/>
                </a:ext>
              </a:extLst>
            </p:cNvPr>
            <p:cNvSpPr/>
            <p:nvPr/>
          </p:nvSpPr>
          <p:spPr>
            <a:xfrm>
              <a:off x="3586728" y="4659779"/>
              <a:ext cx="24003" cy="29527"/>
            </a:xfrm>
            <a:custGeom>
              <a:avLst/>
              <a:gdLst>
                <a:gd name="connsiteX0" fmla="*/ 0 w 24003"/>
                <a:gd name="connsiteY0" fmla="*/ 0 h 29527"/>
                <a:gd name="connsiteX1" fmla="*/ 24003 w 24003"/>
                <a:gd name="connsiteY1" fmla="*/ 0 h 29527"/>
                <a:gd name="connsiteX2" fmla="*/ 24003 w 24003"/>
                <a:gd name="connsiteY2" fmla="*/ 29528 h 29527"/>
                <a:gd name="connsiteX3" fmla="*/ 0 w 24003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29527">
                  <a:moveTo>
                    <a:pt x="0" y="0"/>
                  </a:moveTo>
                  <a:lnTo>
                    <a:pt x="24003" y="0"/>
                  </a:lnTo>
                  <a:lnTo>
                    <a:pt x="2400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1235F58F-88B8-E74C-DA14-955730BBA9EB}"/>
                </a:ext>
              </a:extLst>
            </p:cNvPr>
            <p:cNvSpPr/>
            <p:nvPr/>
          </p:nvSpPr>
          <p:spPr>
            <a:xfrm>
              <a:off x="3586728" y="4617869"/>
              <a:ext cx="24003" cy="29527"/>
            </a:xfrm>
            <a:custGeom>
              <a:avLst/>
              <a:gdLst>
                <a:gd name="connsiteX0" fmla="*/ 0 w 24003"/>
                <a:gd name="connsiteY0" fmla="*/ 0 h 29527"/>
                <a:gd name="connsiteX1" fmla="*/ 24003 w 24003"/>
                <a:gd name="connsiteY1" fmla="*/ 0 h 29527"/>
                <a:gd name="connsiteX2" fmla="*/ 24003 w 24003"/>
                <a:gd name="connsiteY2" fmla="*/ 29528 h 29527"/>
                <a:gd name="connsiteX3" fmla="*/ 0 w 24003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29527">
                  <a:moveTo>
                    <a:pt x="0" y="0"/>
                  </a:moveTo>
                  <a:lnTo>
                    <a:pt x="24003" y="0"/>
                  </a:lnTo>
                  <a:lnTo>
                    <a:pt x="2400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64A91AA-9189-8497-3317-B61E213F793F}"/>
                </a:ext>
              </a:extLst>
            </p:cNvPr>
            <p:cNvSpPr/>
            <p:nvPr/>
          </p:nvSpPr>
          <p:spPr>
            <a:xfrm>
              <a:off x="3375178" y="4820751"/>
              <a:ext cx="313562" cy="310514"/>
            </a:xfrm>
            <a:custGeom>
              <a:avLst/>
              <a:gdLst>
                <a:gd name="connsiteX0" fmla="*/ 156781 w 313562"/>
                <a:gd name="connsiteY0" fmla="*/ 0 h 310514"/>
                <a:gd name="connsiteX1" fmla="*/ 0 w 313562"/>
                <a:gd name="connsiteY1" fmla="*/ 155258 h 310514"/>
                <a:gd name="connsiteX2" fmla="*/ 156781 w 313562"/>
                <a:gd name="connsiteY2" fmla="*/ 310515 h 310514"/>
                <a:gd name="connsiteX3" fmla="*/ 313563 w 313562"/>
                <a:gd name="connsiteY3" fmla="*/ 155258 h 310514"/>
                <a:gd name="connsiteX4" fmla="*/ 156781 w 313562"/>
                <a:gd name="connsiteY4" fmla="*/ 0 h 310514"/>
                <a:gd name="connsiteX5" fmla="*/ 260699 w 313562"/>
                <a:gd name="connsiteY5" fmla="*/ 127635 h 310514"/>
                <a:gd name="connsiteX6" fmla="*/ 202978 w 313562"/>
                <a:gd name="connsiteY6" fmla="*/ 169545 h 310514"/>
                <a:gd name="connsiteX7" fmla="*/ 225076 w 313562"/>
                <a:gd name="connsiteY7" fmla="*/ 237173 h 310514"/>
                <a:gd name="connsiteX8" fmla="*/ 223171 w 313562"/>
                <a:gd name="connsiteY8" fmla="*/ 243840 h 310514"/>
                <a:gd name="connsiteX9" fmla="*/ 216408 w 313562"/>
                <a:gd name="connsiteY9" fmla="*/ 243840 h 310514"/>
                <a:gd name="connsiteX10" fmla="*/ 158687 w 313562"/>
                <a:gd name="connsiteY10" fmla="*/ 201930 h 310514"/>
                <a:gd name="connsiteX11" fmla="*/ 100965 w 313562"/>
                <a:gd name="connsiteY11" fmla="*/ 243840 h 310514"/>
                <a:gd name="connsiteX12" fmla="*/ 91345 w 313562"/>
                <a:gd name="connsiteY12" fmla="*/ 237173 h 310514"/>
                <a:gd name="connsiteX13" fmla="*/ 113443 w 313562"/>
                <a:gd name="connsiteY13" fmla="*/ 169545 h 310514"/>
                <a:gd name="connsiteX14" fmla="*/ 55721 w 313562"/>
                <a:gd name="connsiteY14" fmla="*/ 127635 h 310514"/>
                <a:gd name="connsiteX15" fmla="*/ 59531 w 313562"/>
                <a:gd name="connsiteY15" fmla="*/ 117157 h 310514"/>
                <a:gd name="connsiteX16" fmla="*/ 131636 w 313562"/>
                <a:gd name="connsiteY16" fmla="*/ 117157 h 310514"/>
                <a:gd name="connsiteX17" fmla="*/ 153734 w 313562"/>
                <a:gd name="connsiteY17" fmla="*/ 49530 h 310514"/>
                <a:gd name="connsiteX18" fmla="*/ 165259 w 313562"/>
                <a:gd name="connsiteY18" fmla="*/ 49530 h 310514"/>
                <a:gd name="connsiteX19" fmla="*/ 187357 w 313562"/>
                <a:gd name="connsiteY19" fmla="*/ 117157 h 310514"/>
                <a:gd name="connsiteX20" fmla="*/ 259461 w 313562"/>
                <a:gd name="connsiteY20" fmla="*/ 117157 h 310514"/>
                <a:gd name="connsiteX21" fmla="*/ 265271 w 313562"/>
                <a:gd name="connsiteY21" fmla="*/ 120967 h 310514"/>
                <a:gd name="connsiteX22" fmla="*/ 260699 w 313562"/>
                <a:gd name="connsiteY22" fmla="*/ 127635 h 31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13562" h="310514">
                  <a:moveTo>
                    <a:pt x="156781" y="0"/>
                  </a:moveTo>
                  <a:cubicBezTo>
                    <a:pt x="70199" y="0"/>
                    <a:pt x="0" y="69532"/>
                    <a:pt x="0" y="155258"/>
                  </a:cubicBezTo>
                  <a:cubicBezTo>
                    <a:pt x="0" y="240982"/>
                    <a:pt x="70199" y="310515"/>
                    <a:pt x="156781" y="310515"/>
                  </a:cubicBezTo>
                  <a:cubicBezTo>
                    <a:pt x="243364" y="310515"/>
                    <a:pt x="313563" y="240982"/>
                    <a:pt x="313563" y="155258"/>
                  </a:cubicBezTo>
                  <a:cubicBezTo>
                    <a:pt x="313563" y="69532"/>
                    <a:pt x="243364" y="0"/>
                    <a:pt x="156781" y="0"/>
                  </a:cubicBezTo>
                  <a:close/>
                  <a:moveTo>
                    <a:pt x="260699" y="127635"/>
                  </a:moveTo>
                  <a:lnTo>
                    <a:pt x="202978" y="169545"/>
                  </a:lnTo>
                  <a:lnTo>
                    <a:pt x="225076" y="237173"/>
                  </a:lnTo>
                  <a:cubicBezTo>
                    <a:pt x="226028" y="240030"/>
                    <a:pt x="225076" y="241935"/>
                    <a:pt x="223171" y="243840"/>
                  </a:cubicBezTo>
                  <a:cubicBezTo>
                    <a:pt x="221266" y="245745"/>
                    <a:pt x="218408" y="245745"/>
                    <a:pt x="216408" y="243840"/>
                  </a:cubicBezTo>
                  <a:lnTo>
                    <a:pt x="158687" y="201930"/>
                  </a:lnTo>
                  <a:lnTo>
                    <a:pt x="100965" y="243840"/>
                  </a:lnTo>
                  <a:cubicBezTo>
                    <a:pt x="96203" y="247650"/>
                    <a:pt x="90392" y="242888"/>
                    <a:pt x="91345" y="237173"/>
                  </a:cubicBezTo>
                  <a:lnTo>
                    <a:pt x="113443" y="169545"/>
                  </a:lnTo>
                  <a:lnTo>
                    <a:pt x="55721" y="127635"/>
                  </a:lnTo>
                  <a:cubicBezTo>
                    <a:pt x="50959" y="123825"/>
                    <a:pt x="53816" y="117157"/>
                    <a:pt x="59531" y="117157"/>
                  </a:cubicBezTo>
                  <a:lnTo>
                    <a:pt x="131636" y="117157"/>
                  </a:lnTo>
                  <a:lnTo>
                    <a:pt x="153734" y="49530"/>
                  </a:lnTo>
                  <a:cubicBezTo>
                    <a:pt x="155639" y="43815"/>
                    <a:pt x="163354" y="43815"/>
                    <a:pt x="165259" y="49530"/>
                  </a:cubicBezTo>
                  <a:lnTo>
                    <a:pt x="187357" y="117157"/>
                  </a:lnTo>
                  <a:lnTo>
                    <a:pt x="259461" y="117157"/>
                  </a:lnTo>
                  <a:cubicBezTo>
                    <a:pt x="262319" y="117157"/>
                    <a:pt x="264224" y="119063"/>
                    <a:pt x="265271" y="120967"/>
                  </a:cubicBezTo>
                  <a:cubicBezTo>
                    <a:pt x="263557" y="122872"/>
                    <a:pt x="262604" y="125730"/>
                    <a:pt x="260699" y="1276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B653B6B5-B450-10A4-5567-1DDAE696D432}"/>
                </a:ext>
              </a:extLst>
            </p:cNvPr>
            <p:cNvSpPr/>
            <p:nvPr/>
          </p:nvSpPr>
          <p:spPr>
            <a:xfrm>
              <a:off x="3450140" y="4890284"/>
              <a:ext cx="162591" cy="152399"/>
            </a:xfrm>
            <a:custGeom>
              <a:avLst/>
              <a:gdLst>
                <a:gd name="connsiteX0" fmla="*/ 100108 w 162591"/>
                <a:gd name="connsiteY0" fmla="*/ 54293 h 152399"/>
                <a:gd name="connsiteX1" fmla="*/ 81820 w 162591"/>
                <a:gd name="connsiteY1" fmla="*/ 0 h 152399"/>
                <a:gd name="connsiteX2" fmla="*/ 63532 w 162591"/>
                <a:gd name="connsiteY2" fmla="*/ 54293 h 152399"/>
                <a:gd name="connsiteX3" fmla="*/ 57722 w 162591"/>
                <a:gd name="connsiteY3" fmla="*/ 58102 h 152399"/>
                <a:gd name="connsiteX4" fmla="*/ 0 w 162591"/>
                <a:gd name="connsiteY4" fmla="*/ 58102 h 152399"/>
                <a:gd name="connsiteX5" fmla="*/ 47149 w 162591"/>
                <a:gd name="connsiteY5" fmla="*/ 91440 h 152399"/>
                <a:gd name="connsiteX6" fmla="*/ 49054 w 162591"/>
                <a:gd name="connsiteY6" fmla="*/ 98107 h 152399"/>
                <a:gd name="connsiteX7" fmla="*/ 30766 w 162591"/>
                <a:gd name="connsiteY7" fmla="*/ 152400 h 152399"/>
                <a:gd name="connsiteX8" fmla="*/ 77915 w 162591"/>
                <a:gd name="connsiteY8" fmla="*/ 119063 h 152399"/>
                <a:gd name="connsiteX9" fmla="*/ 84677 w 162591"/>
                <a:gd name="connsiteY9" fmla="*/ 119063 h 152399"/>
                <a:gd name="connsiteX10" fmla="*/ 131826 w 162591"/>
                <a:gd name="connsiteY10" fmla="*/ 152400 h 152399"/>
                <a:gd name="connsiteX11" fmla="*/ 113538 w 162591"/>
                <a:gd name="connsiteY11" fmla="*/ 98107 h 152399"/>
                <a:gd name="connsiteX12" fmla="*/ 115443 w 162591"/>
                <a:gd name="connsiteY12" fmla="*/ 91440 h 152399"/>
                <a:gd name="connsiteX13" fmla="*/ 162592 w 162591"/>
                <a:gd name="connsiteY13" fmla="*/ 58102 h 152399"/>
                <a:gd name="connsiteX14" fmla="*/ 104870 w 162591"/>
                <a:gd name="connsiteY14" fmla="*/ 58102 h 152399"/>
                <a:gd name="connsiteX15" fmla="*/ 100108 w 162591"/>
                <a:gd name="connsiteY15" fmla="*/ 54293 h 152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2591" h="152399">
                  <a:moveTo>
                    <a:pt x="100108" y="54293"/>
                  </a:moveTo>
                  <a:lnTo>
                    <a:pt x="81820" y="0"/>
                  </a:lnTo>
                  <a:lnTo>
                    <a:pt x="63532" y="54293"/>
                  </a:lnTo>
                  <a:cubicBezTo>
                    <a:pt x="62579" y="57150"/>
                    <a:pt x="60674" y="58102"/>
                    <a:pt x="57722" y="58102"/>
                  </a:cubicBezTo>
                  <a:lnTo>
                    <a:pt x="0" y="58102"/>
                  </a:lnTo>
                  <a:lnTo>
                    <a:pt x="47149" y="91440"/>
                  </a:lnTo>
                  <a:cubicBezTo>
                    <a:pt x="49054" y="93345"/>
                    <a:pt x="50006" y="95250"/>
                    <a:pt x="49054" y="98107"/>
                  </a:cubicBezTo>
                  <a:lnTo>
                    <a:pt x="30766" y="152400"/>
                  </a:lnTo>
                  <a:lnTo>
                    <a:pt x="77915" y="119063"/>
                  </a:lnTo>
                  <a:cubicBezTo>
                    <a:pt x="79820" y="117157"/>
                    <a:pt x="82677" y="117157"/>
                    <a:pt x="84677" y="119063"/>
                  </a:cubicBezTo>
                  <a:lnTo>
                    <a:pt x="131826" y="152400"/>
                  </a:lnTo>
                  <a:lnTo>
                    <a:pt x="113538" y="98107"/>
                  </a:lnTo>
                  <a:cubicBezTo>
                    <a:pt x="112586" y="95250"/>
                    <a:pt x="113538" y="93345"/>
                    <a:pt x="115443" y="91440"/>
                  </a:cubicBezTo>
                  <a:lnTo>
                    <a:pt x="162592" y="58102"/>
                  </a:lnTo>
                  <a:lnTo>
                    <a:pt x="104870" y="58102"/>
                  </a:lnTo>
                  <a:cubicBezTo>
                    <a:pt x="102965" y="59055"/>
                    <a:pt x="101060" y="57150"/>
                    <a:pt x="100108" y="542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30E3CDD-4259-D653-5C31-459B530CD5DD}"/>
                </a:ext>
              </a:extLst>
            </p:cNvPr>
            <p:cNvSpPr/>
            <p:nvPr/>
          </p:nvSpPr>
          <p:spPr>
            <a:xfrm>
              <a:off x="3454045" y="4659779"/>
              <a:ext cx="24003" cy="29527"/>
            </a:xfrm>
            <a:custGeom>
              <a:avLst/>
              <a:gdLst>
                <a:gd name="connsiteX0" fmla="*/ 0 w 24003"/>
                <a:gd name="connsiteY0" fmla="*/ 0 h 29527"/>
                <a:gd name="connsiteX1" fmla="*/ 24003 w 24003"/>
                <a:gd name="connsiteY1" fmla="*/ 0 h 29527"/>
                <a:gd name="connsiteX2" fmla="*/ 24003 w 24003"/>
                <a:gd name="connsiteY2" fmla="*/ 29528 h 29527"/>
                <a:gd name="connsiteX3" fmla="*/ 0 w 24003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29527">
                  <a:moveTo>
                    <a:pt x="0" y="0"/>
                  </a:moveTo>
                  <a:lnTo>
                    <a:pt x="24003" y="0"/>
                  </a:lnTo>
                  <a:lnTo>
                    <a:pt x="2400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942AB4A9-E630-873C-EC01-AA2096A482E7}"/>
                </a:ext>
              </a:extLst>
            </p:cNvPr>
            <p:cNvSpPr/>
            <p:nvPr/>
          </p:nvSpPr>
          <p:spPr>
            <a:xfrm>
              <a:off x="3506909" y="4784556"/>
              <a:ext cx="50006" cy="25717"/>
            </a:xfrm>
            <a:custGeom>
              <a:avLst/>
              <a:gdLst>
                <a:gd name="connsiteX0" fmla="*/ 5810 w 50006"/>
                <a:gd name="connsiteY0" fmla="*/ 0 h 25717"/>
                <a:gd name="connsiteX1" fmla="*/ 0 w 50006"/>
                <a:gd name="connsiteY1" fmla="*/ 25718 h 25717"/>
                <a:gd name="connsiteX2" fmla="*/ 50006 w 50006"/>
                <a:gd name="connsiteY2" fmla="*/ 25718 h 25717"/>
                <a:gd name="connsiteX3" fmla="*/ 44196 w 50006"/>
                <a:gd name="connsiteY3" fmla="*/ 0 h 25717"/>
                <a:gd name="connsiteX4" fmla="*/ 5810 w 50006"/>
                <a:gd name="connsiteY4" fmla="*/ 0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06" h="25717">
                  <a:moveTo>
                    <a:pt x="5810" y="0"/>
                  </a:moveTo>
                  <a:lnTo>
                    <a:pt x="0" y="25718"/>
                  </a:lnTo>
                  <a:cubicBezTo>
                    <a:pt x="16383" y="22860"/>
                    <a:pt x="32671" y="22860"/>
                    <a:pt x="50006" y="25718"/>
                  </a:cubicBezTo>
                  <a:lnTo>
                    <a:pt x="44196" y="0"/>
                  </a:lnTo>
                  <a:lnTo>
                    <a:pt x="581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0D13A9B8-19BF-1E99-FB28-DF012C2367E5}"/>
                </a:ext>
              </a:extLst>
            </p:cNvPr>
            <p:cNvSpPr/>
            <p:nvPr/>
          </p:nvSpPr>
          <p:spPr>
            <a:xfrm>
              <a:off x="3725317" y="4713118"/>
              <a:ext cx="59626" cy="59055"/>
            </a:xfrm>
            <a:custGeom>
              <a:avLst/>
              <a:gdLst>
                <a:gd name="connsiteX0" fmla="*/ 29813 w 59626"/>
                <a:gd name="connsiteY0" fmla="*/ 0 h 59055"/>
                <a:gd name="connsiteX1" fmla="*/ 0 w 59626"/>
                <a:gd name="connsiteY1" fmla="*/ 29528 h 59055"/>
                <a:gd name="connsiteX2" fmla="*/ 29813 w 59626"/>
                <a:gd name="connsiteY2" fmla="*/ 59055 h 59055"/>
                <a:gd name="connsiteX3" fmla="*/ 59627 w 59626"/>
                <a:gd name="connsiteY3" fmla="*/ 29528 h 59055"/>
                <a:gd name="connsiteX4" fmla="*/ 29813 w 59626"/>
                <a:gd name="connsiteY4" fmla="*/ 0 h 5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26" h="59055">
                  <a:moveTo>
                    <a:pt x="29813" y="0"/>
                  </a:moveTo>
                  <a:cubicBezTo>
                    <a:pt x="13430" y="0"/>
                    <a:pt x="0" y="13335"/>
                    <a:pt x="0" y="29528"/>
                  </a:cubicBezTo>
                  <a:cubicBezTo>
                    <a:pt x="0" y="45720"/>
                    <a:pt x="13430" y="59055"/>
                    <a:pt x="29813" y="59055"/>
                  </a:cubicBezTo>
                  <a:cubicBezTo>
                    <a:pt x="46196" y="59055"/>
                    <a:pt x="59627" y="45720"/>
                    <a:pt x="59627" y="29528"/>
                  </a:cubicBezTo>
                  <a:cubicBezTo>
                    <a:pt x="59627" y="13335"/>
                    <a:pt x="46196" y="0"/>
                    <a:pt x="2981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8CE4CBE4-DE3F-25E6-4740-AE6B916BC62A}"/>
                </a:ext>
              </a:extLst>
            </p:cNvPr>
            <p:cNvSpPr/>
            <p:nvPr/>
          </p:nvSpPr>
          <p:spPr>
            <a:xfrm>
              <a:off x="3454045" y="4617869"/>
              <a:ext cx="24003" cy="29527"/>
            </a:xfrm>
            <a:custGeom>
              <a:avLst/>
              <a:gdLst>
                <a:gd name="connsiteX0" fmla="*/ 0 w 24003"/>
                <a:gd name="connsiteY0" fmla="*/ 0 h 29527"/>
                <a:gd name="connsiteX1" fmla="*/ 24003 w 24003"/>
                <a:gd name="connsiteY1" fmla="*/ 0 h 29527"/>
                <a:gd name="connsiteX2" fmla="*/ 24003 w 24003"/>
                <a:gd name="connsiteY2" fmla="*/ 29528 h 29527"/>
                <a:gd name="connsiteX3" fmla="*/ 0 w 24003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29527">
                  <a:moveTo>
                    <a:pt x="0" y="0"/>
                  </a:moveTo>
                  <a:lnTo>
                    <a:pt x="24003" y="0"/>
                  </a:lnTo>
                  <a:lnTo>
                    <a:pt x="2400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F80BB16B-CCEA-8EBA-D04D-D634D06F857D}"/>
                </a:ext>
              </a:extLst>
            </p:cNvPr>
            <p:cNvSpPr/>
            <p:nvPr/>
          </p:nvSpPr>
          <p:spPr>
            <a:xfrm>
              <a:off x="3490621" y="4701688"/>
              <a:ext cx="83629" cy="71437"/>
            </a:xfrm>
            <a:custGeom>
              <a:avLst/>
              <a:gdLst>
                <a:gd name="connsiteX0" fmla="*/ 63437 w 83629"/>
                <a:gd name="connsiteY0" fmla="*/ 71438 h 71437"/>
                <a:gd name="connsiteX1" fmla="*/ 83630 w 83629"/>
                <a:gd name="connsiteY1" fmla="*/ 59055 h 71437"/>
                <a:gd name="connsiteX2" fmla="*/ 83630 w 83629"/>
                <a:gd name="connsiteY2" fmla="*/ 0 h 71437"/>
                <a:gd name="connsiteX3" fmla="*/ 0 w 83629"/>
                <a:gd name="connsiteY3" fmla="*/ 0 h 71437"/>
                <a:gd name="connsiteX4" fmla="*/ 0 w 83629"/>
                <a:gd name="connsiteY4" fmla="*/ 60008 h 71437"/>
                <a:gd name="connsiteX5" fmla="*/ 19145 w 83629"/>
                <a:gd name="connsiteY5" fmla="*/ 71438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629" h="71437">
                  <a:moveTo>
                    <a:pt x="63437" y="71438"/>
                  </a:moveTo>
                  <a:lnTo>
                    <a:pt x="83630" y="59055"/>
                  </a:lnTo>
                  <a:lnTo>
                    <a:pt x="83630" y="0"/>
                  </a:lnTo>
                  <a:lnTo>
                    <a:pt x="0" y="0"/>
                  </a:lnTo>
                  <a:lnTo>
                    <a:pt x="0" y="60008"/>
                  </a:lnTo>
                  <a:lnTo>
                    <a:pt x="19145" y="714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1E97ADA2-AD83-B6BF-630B-E842DAE662E4}"/>
                </a:ext>
              </a:extLst>
            </p:cNvPr>
            <p:cNvSpPr/>
            <p:nvPr/>
          </p:nvSpPr>
          <p:spPr>
            <a:xfrm>
              <a:off x="3725317" y="463596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382D4093-F3F8-F2C2-0FF0-56186827E087}"/>
                </a:ext>
              </a:extLst>
            </p:cNvPr>
            <p:cNvSpPr/>
            <p:nvPr/>
          </p:nvSpPr>
          <p:spPr>
            <a:xfrm>
              <a:off x="3653117" y="477884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41821CE3-B0C0-2360-6E44-3E6C7FDBFC92}"/>
                </a:ext>
              </a:extLst>
            </p:cNvPr>
            <p:cNvSpPr/>
            <p:nvPr/>
          </p:nvSpPr>
          <p:spPr>
            <a:xfrm>
              <a:off x="3749320" y="490457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F5D2DE13-C96F-238D-276D-A4B9EBA8583B}"/>
                </a:ext>
              </a:extLst>
            </p:cNvPr>
            <p:cNvSpPr/>
            <p:nvPr/>
          </p:nvSpPr>
          <p:spPr>
            <a:xfrm>
              <a:off x="3309741" y="468359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793B5AE9-3088-0CC5-82C5-A59B7DD71135}"/>
                </a:ext>
              </a:extLst>
            </p:cNvPr>
            <p:cNvSpPr/>
            <p:nvPr/>
          </p:nvSpPr>
          <p:spPr>
            <a:xfrm>
              <a:off x="3268308" y="496934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CC44AC8-ABF1-F56C-30AB-E3996BD62CBA}"/>
                </a:ext>
              </a:extLst>
            </p:cNvPr>
            <p:cNvSpPr/>
            <p:nvPr/>
          </p:nvSpPr>
          <p:spPr>
            <a:xfrm>
              <a:off x="3333744" y="507125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6E926AEC-F05F-5500-2F90-06FC3A16702A}"/>
                </a:ext>
              </a:extLst>
            </p:cNvPr>
            <p:cNvSpPr/>
            <p:nvPr/>
          </p:nvSpPr>
          <p:spPr>
            <a:xfrm>
              <a:off x="3718554" y="505887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5F7B32C-802B-58D6-444A-D383B8BA39FA}"/>
              </a:ext>
            </a:extLst>
          </p:cNvPr>
          <p:cNvSpPr/>
          <p:nvPr/>
        </p:nvSpPr>
        <p:spPr>
          <a:xfrm>
            <a:off x="9706754" y="1668422"/>
            <a:ext cx="1543142" cy="1704097"/>
          </a:xfrm>
          <a:custGeom>
            <a:avLst/>
            <a:gdLst>
              <a:gd name="connsiteX0" fmla="*/ 1605138 w 1605865"/>
              <a:gd name="connsiteY0" fmla="*/ 1319590 h 1773362"/>
              <a:gd name="connsiteX1" fmla="*/ 1419703 w 1605865"/>
              <a:gd name="connsiteY1" fmla="*/ 1275082 h 1773362"/>
              <a:gd name="connsiteX2" fmla="*/ 868391 w 1605865"/>
              <a:gd name="connsiteY2" fmla="*/ 1186927 h 1773362"/>
              <a:gd name="connsiteX3" fmla="*/ 980565 w 1605865"/>
              <a:gd name="connsiteY3" fmla="*/ 1150426 h 1773362"/>
              <a:gd name="connsiteX4" fmla="*/ 1077070 w 1605865"/>
              <a:gd name="connsiteY4" fmla="*/ 1090422 h 1773362"/>
              <a:gd name="connsiteX5" fmla="*/ 1139656 w 1605865"/>
              <a:gd name="connsiteY5" fmla="*/ 1001750 h 1773362"/>
              <a:gd name="connsiteX6" fmla="*/ 1207494 w 1605865"/>
              <a:gd name="connsiteY6" fmla="*/ 939164 h 1773362"/>
              <a:gd name="connsiteX7" fmla="*/ 1177449 w 1605865"/>
              <a:gd name="connsiteY7" fmla="*/ 919278 h 1773362"/>
              <a:gd name="connsiteX8" fmla="*/ 1255962 w 1605865"/>
              <a:gd name="connsiteY8" fmla="*/ 844639 h 1773362"/>
              <a:gd name="connsiteX9" fmla="*/ 1212229 w 1605865"/>
              <a:gd name="connsiteY9" fmla="*/ 811150 h 1773362"/>
              <a:gd name="connsiteX10" fmla="*/ 1288159 w 1605865"/>
              <a:gd name="connsiteY10" fmla="*/ 728763 h 1773362"/>
              <a:gd name="connsiteX11" fmla="*/ 1234096 w 1605865"/>
              <a:gd name="connsiteY11" fmla="*/ 704314 h 1773362"/>
              <a:gd name="connsiteX12" fmla="*/ 1304861 w 1605865"/>
              <a:gd name="connsiteY12" fmla="*/ 632258 h 1773362"/>
              <a:gd name="connsiteX13" fmla="*/ 1250539 w 1605865"/>
              <a:gd name="connsiteY13" fmla="*/ 599372 h 1773362"/>
              <a:gd name="connsiteX14" fmla="*/ 1247267 w 1605865"/>
              <a:gd name="connsiteY14" fmla="*/ 516211 h 1773362"/>
              <a:gd name="connsiteX15" fmla="*/ 1303311 w 1605865"/>
              <a:gd name="connsiteY15" fmla="*/ 387852 h 1773362"/>
              <a:gd name="connsiteX16" fmla="*/ 1240036 w 1605865"/>
              <a:gd name="connsiteY16" fmla="*/ 402315 h 1773362"/>
              <a:gd name="connsiteX17" fmla="*/ 1288848 w 1605865"/>
              <a:gd name="connsiteY17" fmla="*/ 277573 h 1773362"/>
              <a:gd name="connsiteX18" fmla="*/ 1191223 w 1605865"/>
              <a:gd name="connsiteY18" fmla="*/ 324577 h 1773362"/>
              <a:gd name="connsiteX19" fmla="*/ 1234612 w 1605865"/>
              <a:gd name="connsiteY19" fmla="*/ 38935 h 1773362"/>
              <a:gd name="connsiteX20" fmla="*/ 992445 w 1605865"/>
              <a:gd name="connsiteY20" fmla="*/ 393706 h 1773362"/>
              <a:gd name="connsiteX21" fmla="*/ 842909 w 1605865"/>
              <a:gd name="connsiteY21" fmla="*/ 506224 h 1773362"/>
              <a:gd name="connsiteX22" fmla="*/ 843167 w 1605865"/>
              <a:gd name="connsiteY22" fmla="*/ 475663 h 1773362"/>
              <a:gd name="connsiteX23" fmla="*/ 779634 w 1605865"/>
              <a:gd name="connsiteY23" fmla="*/ 475318 h 1773362"/>
              <a:gd name="connsiteX24" fmla="*/ 734093 w 1605865"/>
              <a:gd name="connsiteY24" fmla="*/ 405673 h 1773362"/>
              <a:gd name="connsiteX25" fmla="*/ 716186 w 1605865"/>
              <a:gd name="connsiteY25" fmla="*/ 266812 h 1773362"/>
              <a:gd name="connsiteX26" fmla="*/ 669354 w 1605865"/>
              <a:gd name="connsiteY26" fmla="*/ 311750 h 1773362"/>
              <a:gd name="connsiteX27" fmla="*/ 647143 w 1605865"/>
              <a:gd name="connsiteY27" fmla="*/ 179690 h 1773362"/>
              <a:gd name="connsiteX28" fmla="*/ 587570 w 1605865"/>
              <a:gd name="connsiteY28" fmla="*/ 270169 h 1773362"/>
              <a:gd name="connsiteX29" fmla="*/ 477979 w 1605865"/>
              <a:gd name="connsiteY29" fmla="*/ 2864 h 1773362"/>
              <a:gd name="connsiteX30" fmla="*/ 452669 w 1605865"/>
              <a:gd name="connsiteY30" fmla="*/ 431672 h 1773362"/>
              <a:gd name="connsiteX31" fmla="*/ 475483 w 1605865"/>
              <a:gd name="connsiteY31" fmla="*/ 944329 h 1773362"/>
              <a:gd name="connsiteX32" fmla="*/ 220488 w 1605865"/>
              <a:gd name="connsiteY32" fmla="*/ 769053 h 1773362"/>
              <a:gd name="connsiteX33" fmla="*/ 79475 w 1605865"/>
              <a:gd name="connsiteY33" fmla="*/ 848513 h 1773362"/>
              <a:gd name="connsiteX34" fmla="*/ 15 w 1605865"/>
              <a:gd name="connsiteY34" fmla="*/ 866419 h 1773362"/>
              <a:gd name="connsiteX35" fmla="*/ 78184 w 1605865"/>
              <a:gd name="connsiteY35" fmla="*/ 888200 h 1773362"/>
              <a:gd name="connsiteX36" fmla="*/ 202496 w 1605865"/>
              <a:gd name="connsiteY36" fmla="*/ 1013803 h 1773362"/>
              <a:gd name="connsiteX37" fmla="*/ 676758 w 1605865"/>
              <a:gd name="connsiteY37" fmla="*/ 1447087 h 1773362"/>
              <a:gd name="connsiteX38" fmla="*/ 1200177 w 1605865"/>
              <a:gd name="connsiteY38" fmla="*/ 1773363 h 1773362"/>
              <a:gd name="connsiteX39" fmla="*/ 1204826 w 1605865"/>
              <a:gd name="connsiteY39" fmla="*/ 1705955 h 1773362"/>
              <a:gd name="connsiteX40" fmla="*/ 1317602 w 1605865"/>
              <a:gd name="connsiteY40" fmla="*/ 1740563 h 1773362"/>
              <a:gd name="connsiteX41" fmla="*/ 1272749 w 1605865"/>
              <a:gd name="connsiteY41" fmla="*/ 1631575 h 1773362"/>
              <a:gd name="connsiteX42" fmla="*/ 1388108 w 1605865"/>
              <a:gd name="connsiteY42" fmla="*/ 1668765 h 1773362"/>
              <a:gd name="connsiteX43" fmla="*/ 1344547 w 1605865"/>
              <a:gd name="connsiteY43" fmla="*/ 1562360 h 1773362"/>
              <a:gd name="connsiteX44" fmla="*/ 1481859 w 1605865"/>
              <a:gd name="connsiteY44" fmla="*/ 1571829 h 1773362"/>
              <a:gd name="connsiteX45" fmla="*/ 1403518 w 1605865"/>
              <a:gd name="connsiteY45" fmla="*/ 1479026 h 1773362"/>
              <a:gd name="connsiteX46" fmla="*/ 1532995 w 1605865"/>
              <a:gd name="connsiteY46" fmla="*/ 1438048 h 1773362"/>
              <a:gd name="connsiteX47" fmla="*/ 1423404 w 1605865"/>
              <a:gd name="connsiteY47" fmla="*/ 1375031 h 1773362"/>
              <a:gd name="connsiteX48" fmla="*/ 1605138 w 1605865"/>
              <a:gd name="connsiteY48" fmla="*/ 1319590 h 177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605865" h="1773362">
                <a:moveTo>
                  <a:pt x="1605138" y="1319590"/>
                </a:moveTo>
                <a:cubicBezTo>
                  <a:pt x="1591019" y="1274737"/>
                  <a:pt x="1449059" y="1277148"/>
                  <a:pt x="1419703" y="1275082"/>
                </a:cubicBezTo>
                <a:cubicBezTo>
                  <a:pt x="1280498" y="1265268"/>
                  <a:pt x="970148" y="1244348"/>
                  <a:pt x="868391" y="1186927"/>
                </a:cubicBezTo>
                <a:cubicBezTo>
                  <a:pt x="868391" y="1186927"/>
                  <a:pt x="975313" y="1199927"/>
                  <a:pt x="980565" y="1150426"/>
                </a:cubicBezTo>
                <a:cubicBezTo>
                  <a:pt x="980565" y="1150426"/>
                  <a:pt x="1087487" y="1134757"/>
                  <a:pt x="1077070" y="1090422"/>
                </a:cubicBezTo>
                <a:cubicBezTo>
                  <a:pt x="1077070" y="1090422"/>
                  <a:pt x="1160576" y="1043503"/>
                  <a:pt x="1139656" y="1001750"/>
                </a:cubicBezTo>
                <a:cubicBezTo>
                  <a:pt x="1139656" y="1001750"/>
                  <a:pt x="1206031" y="978248"/>
                  <a:pt x="1207494" y="939164"/>
                </a:cubicBezTo>
                <a:cubicBezTo>
                  <a:pt x="1208269" y="916695"/>
                  <a:pt x="1177449" y="919278"/>
                  <a:pt x="1177449" y="919278"/>
                </a:cubicBezTo>
                <a:cubicBezTo>
                  <a:pt x="1177449" y="919278"/>
                  <a:pt x="1255704" y="880624"/>
                  <a:pt x="1255962" y="844639"/>
                </a:cubicBezTo>
                <a:cubicBezTo>
                  <a:pt x="1256220" y="808568"/>
                  <a:pt x="1212229" y="811150"/>
                  <a:pt x="1212229" y="811150"/>
                </a:cubicBezTo>
                <a:cubicBezTo>
                  <a:pt x="1212229" y="811150"/>
                  <a:pt x="1288159" y="780244"/>
                  <a:pt x="1288159" y="728763"/>
                </a:cubicBezTo>
                <a:cubicBezTo>
                  <a:pt x="1288159" y="702765"/>
                  <a:pt x="1234096" y="704314"/>
                  <a:pt x="1234096" y="704314"/>
                </a:cubicBezTo>
                <a:cubicBezTo>
                  <a:pt x="1234096" y="704314"/>
                  <a:pt x="1303139" y="656535"/>
                  <a:pt x="1304861" y="632258"/>
                </a:cubicBezTo>
                <a:cubicBezTo>
                  <a:pt x="1307443" y="596187"/>
                  <a:pt x="1250539" y="599372"/>
                  <a:pt x="1250539" y="599372"/>
                </a:cubicBezTo>
                <a:cubicBezTo>
                  <a:pt x="1336972" y="523442"/>
                  <a:pt x="1276193" y="514403"/>
                  <a:pt x="1247267" y="516211"/>
                </a:cubicBezTo>
                <a:cubicBezTo>
                  <a:pt x="1312350" y="454743"/>
                  <a:pt x="1317774" y="405931"/>
                  <a:pt x="1303311" y="387852"/>
                </a:cubicBezTo>
                <a:cubicBezTo>
                  <a:pt x="1288848" y="369774"/>
                  <a:pt x="1240036" y="402315"/>
                  <a:pt x="1240036" y="402315"/>
                </a:cubicBezTo>
                <a:cubicBezTo>
                  <a:pt x="1240036" y="402315"/>
                  <a:pt x="1312350" y="301075"/>
                  <a:pt x="1288848" y="277573"/>
                </a:cubicBezTo>
                <a:cubicBezTo>
                  <a:pt x="1265346" y="254071"/>
                  <a:pt x="1191223" y="324577"/>
                  <a:pt x="1191223" y="324577"/>
                </a:cubicBezTo>
                <a:cubicBezTo>
                  <a:pt x="1191223" y="324577"/>
                  <a:pt x="1316741" y="47028"/>
                  <a:pt x="1234612" y="38935"/>
                </a:cubicBezTo>
                <a:cubicBezTo>
                  <a:pt x="1203190" y="35836"/>
                  <a:pt x="1171423" y="220582"/>
                  <a:pt x="992445" y="393706"/>
                </a:cubicBezTo>
                <a:cubicBezTo>
                  <a:pt x="963519" y="421685"/>
                  <a:pt x="907045" y="461372"/>
                  <a:pt x="842909" y="506224"/>
                </a:cubicBezTo>
                <a:cubicBezTo>
                  <a:pt x="845578" y="493483"/>
                  <a:pt x="846439" y="482119"/>
                  <a:pt x="843167" y="475663"/>
                </a:cubicBezTo>
                <a:cubicBezTo>
                  <a:pt x="826810" y="443466"/>
                  <a:pt x="779634" y="475318"/>
                  <a:pt x="779634" y="475318"/>
                </a:cubicBezTo>
                <a:cubicBezTo>
                  <a:pt x="814758" y="365728"/>
                  <a:pt x="757939" y="389230"/>
                  <a:pt x="734093" y="405673"/>
                </a:cubicBezTo>
                <a:cubicBezTo>
                  <a:pt x="758284" y="319498"/>
                  <a:pt x="737881" y="274818"/>
                  <a:pt x="716186" y="266812"/>
                </a:cubicBezTo>
                <a:cubicBezTo>
                  <a:pt x="694492" y="258719"/>
                  <a:pt x="669354" y="311750"/>
                  <a:pt x="669354" y="311750"/>
                </a:cubicBezTo>
                <a:cubicBezTo>
                  <a:pt x="669354" y="311750"/>
                  <a:pt x="679341" y="187782"/>
                  <a:pt x="647143" y="179690"/>
                </a:cubicBezTo>
                <a:cubicBezTo>
                  <a:pt x="614946" y="171598"/>
                  <a:pt x="587570" y="270169"/>
                  <a:pt x="587570" y="270169"/>
                </a:cubicBezTo>
                <a:cubicBezTo>
                  <a:pt x="587570" y="270169"/>
                  <a:pt x="552532" y="-32432"/>
                  <a:pt x="477979" y="2864"/>
                </a:cubicBezTo>
                <a:cubicBezTo>
                  <a:pt x="449398" y="16380"/>
                  <a:pt x="512415" y="189935"/>
                  <a:pt x="452669" y="431672"/>
                </a:cubicBezTo>
                <a:cubicBezTo>
                  <a:pt x="430372" y="521892"/>
                  <a:pt x="368733" y="801164"/>
                  <a:pt x="475483" y="944329"/>
                </a:cubicBezTo>
                <a:cubicBezTo>
                  <a:pt x="397486" y="874511"/>
                  <a:pt x="315530" y="766556"/>
                  <a:pt x="220488" y="769053"/>
                </a:cubicBezTo>
                <a:cubicBezTo>
                  <a:pt x="121831" y="771636"/>
                  <a:pt x="79475" y="848513"/>
                  <a:pt x="79475" y="848513"/>
                </a:cubicBezTo>
                <a:cubicBezTo>
                  <a:pt x="79475" y="848513"/>
                  <a:pt x="-1276" y="858757"/>
                  <a:pt x="15" y="866419"/>
                </a:cubicBezTo>
                <a:cubicBezTo>
                  <a:pt x="1307" y="874081"/>
                  <a:pt x="78184" y="888200"/>
                  <a:pt x="78184" y="888200"/>
                </a:cubicBezTo>
                <a:cubicBezTo>
                  <a:pt x="78184" y="888200"/>
                  <a:pt x="169179" y="907397"/>
                  <a:pt x="202496" y="1013803"/>
                </a:cubicBezTo>
                <a:cubicBezTo>
                  <a:pt x="235812" y="1120208"/>
                  <a:pt x="412724" y="1482986"/>
                  <a:pt x="676758" y="1447087"/>
                </a:cubicBezTo>
                <a:cubicBezTo>
                  <a:pt x="940792" y="1411188"/>
                  <a:pt x="1147663" y="1773363"/>
                  <a:pt x="1200177" y="1773363"/>
                </a:cubicBezTo>
                <a:cubicBezTo>
                  <a:pt x="1252691" y="1773363"/>
                  <a:pt x="1204826" y="1705955"/>
                  <a:pt x="1204826" y="1705955"/>
                </a:cubicBezTo>
                <a:cubicBezTo>
                  <a:pt x="1204826" y="1705955"/>
                  <a:pt x="1282994" y="1768800"/>
                  <a:pt x="1317602" y="1740563"/>
                </a:cubicBezTo>
                <a:cubicBezTo>
                  <a:pt x="1352209" y="1712326"/>
                  <a:pt x="1272749" y="1631575"/>
                  <a:pt x="1272749" y="1631575"/>
                </a:cubicBezTo>
                <a:cubicBezTo>
                  <a:pt x="1272749" y="1631575"/>
                  <a:pt x="1348335" y="1700790"/>
                  <a:pt x="1388108" y="1668765"/>
                </a:cubicBezTo>
                <a:cubicBezTo>
                  <a:pt x="1427881" y="1636740"/>
                  <a:pt x="1344547" y="1562360"/>
                  <a:pt x="1344547" y="1562360"/>
                </a:cubicBezTo>
                <a:cubicBezTo>
                  <a:pt x="1344547" y="1562360"/>
                  <a:pt x="1451211" y="1621158"/>
                  <a:pt x="1481859" y="1571829"/>
                </a:cubicBezTo>
                <a:cubicBezTo>
                  <a:pt x="1512679" y="1522156"/>
                  <a:pt x="1403518" y="1479026"/>
                  <a:pt x="1403518" y="1479026"/>
                </a:cubicBezTo>
                <a:cubicBezTo>
                  <a:pt x="1403518" y="1479026"/>
                  <a:pt x="1543240" y="1487979"/>
                  <a:pt x="1532995" y="1438048"/>
                </a:cubicBezTo>
                <a:cubicBezTo>
                  <a:pt x="1522751" y="1388030"/>
                  <a:pt x="1423404" y="1375031"/>
                  <a:pt x="1423404" y="1375031"/>
                </a:cubicBezTo>
                <a:cubicBezTo>
                  <a:pt x="1423404" y="1375031"/>
                  <a:pt x="1619256" y="1364528"/>
                  <a:pt x="1605138" y="1319590"/>
                </a:cubicBezTo>
                <a:close/>
              </a:path>
            </a:pathLst>
          </a:custGeom>
          <a:solidFill>
            <a:srgbClr val="054F58"/>
          </a:solidFill>
          <a:ln w="85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A6E2B2D-88D0-5E93-94EB-80B8B444814E}"/>
              </a:ext>
            </a:extLst>
          </p:cNvPr>
          <p:cNvSpPr/>
          <p:nvPr/>
        </p:nvSpPr>
        <p:spPr>
          <a:xfrm>
            <a:off x="8269198" y="1450372"/>
            <a:ext cx="1336646" cy="2059169"/>
          </a:xfrm>
          <a:custGeom>
            <a:avLst/>
            <a:gdLst>
              <a:gd name="connsiteX0" fmla="*/ 1366267 w 1390975"/>
              <a:gd name="connsiteY0" fmla="*/ 1472294 h 2142866"/>
              <a:gd name="connsiteX1" fmla="*/ 1377889 w 1390975"/>
              <a:gd name="connsiteY1" fmla="*/ 1367696 h 2142866"/>
              <a:gd name="connsiteX2" fmla="*/ 1145450 w 1390975"/>
              <a:gd name="connsiteY2" fmla="*/ 1294607 h 2142866"/>
              <a:gd name="connsiteX3" fmla="*/ 998841 w 1390975"/>
              <a:gd name="connsiteY3" fmla="*/ 1320433 h 2142866"/>
              <a:gd name="connsiteX4" fmla="*/ 975425 w 1390975"/>
              <a:gd name="connsiteY4" fmla="*/ 910135 h 2142866"/>
              <a:gd name="connsiteX5" fmla="*/ 563749 w 1390975"/>
              <a:gd name="connsiteY5" fmla="*/ 371392 h 2142866"/>
              <a:gd name="connsiteX6" fmla="*/ 341726 w 1390975"/>
              <a:gd name="connsiteY6" fmla="*/ 6 h 2142866"/>
              <a:gd name="connsiteX7" fmla="*/ 368070 w 1390975"/>
              <a:gd name="connsiteY7" fmla="*/ 289780 h 2142866"/>
              <a:gd name="connsiteX8" fmla="*/ 272769 w 1390975"/>
              <a:gd name="connsiteY8" fmla="*/ 236663 h 2142866"/>
              <a:gd name="connsiteX9" fmla="*/ 314350 w 1390975"/>
              <a:gd name="connsiteY9" fmla="*/ 365022 h 2142866"/>
              <a:gd name="connsiteX10" fmla="*/ 251592 w 1390975"/>
              <a:gd name="connsiteY10" fmla="*/ 346685 h 2142866"/>
              <a:gd name="connsiteX11" fmla="*/ 300232 w 1390975"/>
              <a:gd name="connsiteY11" fmla="*/ 479089 h 2142866"/>
              <a:gd name="connsiteX12" fmla="*/ 291881 w 1390975"/>
              <a:gd name="connsiteY12" fmla="*/ 562509 h 2142866"/>
              <a:gd name="connsiteX13" fmla="*/ 235321 w 1390975"/>
              <a:gd name="connsiteY13" fmla="*/ 592296 h 2142866"/>
              <a:gd name="connsiteX14" fmla="*/ 302126 w 1390975"/>
              <a:gd name="connsiteY14" fmla="*/ 669001 h 2142866"/>
              <a:gd name="connsiteX15" fmla="*/ 246254 w 1390975"/>
              <a:gd name="connsiteY15" fmla="*/ 690351 h 2142866"/>
              <a:gd name="connsiteX16" fmla="*/ 317622 w 1390975"/>
              <a:gd name="connsiteY16" fmla="*/ 777730 h 2142866"/>
              <a:gd name="connsiteX17" fmla="*/ 271564 w 1390975"/>
              <a:gd name="connsiteY17" fmla="*/ 808722 h 2142866"/>
              <a:gd name="connsiteX18" fmla="*/ 346031 w 1390975"/>
              <a:gd name="connsiteY18" fmla="*/ 888527 h 2142866"/>
              <a:gd name="connsiteX19" fmla="*/ 314609 w 1390975"/>
              <a:gd name="connsiteY19" fmla="*/ 906691 h 2142866"/>
              <a:gd name="connsiteX20" fmla="*/ 374784 w 1390975"/>
              <a:gd name="connsiteY20" fmla="*/ 989422 h 2142866"/>
              <a:gd name="connsiteX21" fmla="*/ 385546 w 1390975"/>
              <a:gd name="connsiteY21" fmla="*/ 1128800 h 2142866"/>
              <a:gd name="connsiteX22" fmla="*/ 401730 w 1390975"/>
              <a:gd name="connsiteY22" fmla="*/ 1361067 h 2142866"/>
              <a:gd name="connsiteX23" fmla="*/ 525784 w 1390975"/>
              <a:gd name="connsiteY23" fmla="*/ 1549859 h 2142866"/>
              <a:gd name="connsiteX24" fmla="*/ 366692 w 1390975"/>
              <a:gd name="connsiteY24" fmla="*/ 1706282 h 2142866"/>
              <a:gd name="connsiteX25" fmla="*/ 7961 w 1390975"/>
              <a:gd name="connsiteY25" fmla="*/ 1989514 h 2142866"/>
              <a:gd name="connsiteX26" fmla="*/ 126591 w 1390975"/>
              <a:gd name="connsiteY26" fmla="*/ 1959813 h 2142866"/>
              <a:gd name="connsiteX27" fmla="*/ 4603 w 1390975"/>
              <a:gd name="connsiteY27" fmla="*/ 2091013 h 2142866"/>
              <a:gd name="connsiteX28" fmla="*/ 177814 w 1390975"/>
              <a:gd name="connsiteY28" fmla="*/ 1973243 h 2142866"/>
              <a:gd name="connsiteX29" fmla="*/ 67276 w 1390975"/>
              <a:gd name="connsiteY29" fmla="*/ 2124243 h 2142866"/>
              <a:gd name="connsiteX30" fmla="*/ 231791 w 1390975"/>
              <a:gd name="connsiteY30" fmla="*/ 2010950 h 2142866"/>
              <a:gd name="connsiteX31" fmla="*/ 145444 w 1390975"/>
              <a:gd name="connsiteY31" fmla="*/ 2142752 h 2142866"/>
              <a:gd name="connsiteX32" fmla="*/ 382791 w 1390975"/>
              <a:gd name="connsiteY32" fmla="*/ 1919266 h 2142866"/>
              <a:gd name="connsiteX33" fmla="*/ 551783 w 1390975"/>
              <a:gd name="connsiteY33" fmla="*/ 1855130 h 2142866"/>
              <a:gd name="connsiteX34" fmla="*/ 623408 w 1390975"/>
              <a:gd name="connsiteY34" fmla="*/ 1902134 h 2142866"/>
              <a:gd name="connsiteX35" fmla="*/ 743330 w 1390975"/>
              <a:gd name="connsiteY35" fmla="*/ 1864341 h 2142866"/>
              <a:gd name="connsiteX36" fmla="*/ 814009 w 1390975"/>
              <a:gd name="connsiteY36" fmla="*/ 1845488 h 2142866"/>
              <a:gd name="connsiteX37" fmla="*/ 817280 w 1390975"/>
              <a:gd name="connsiteY37" fmla="*/ 1925206 h 2142866"/>
              <a:gd name="connsiteX38" fmla="*/ 800837 w 1390975"/>
              <a:gd name="connsiteY38" fmla="*/ 1947417 h 2142866"/>
              <a:gd name="connsiteX39" fmla="*/ 826319 w 1390975"/>
              <a:gd name="connsiteY39" fmla="*/ 1936742 h 2142866"/>
              <a:gd name="connsiteX40" fmla="*/ 847669 w 1390975"/>
              <a:gd name="connsiteY40" fmla="*/ 1874327 h 2142866"/>
              <a:gd name="connsiteX41" fmla="*/ 850941 w 1390975"/>
              <a:gd name="connsiteY41" fmla="*/ 1936742 h 2142866"/>
              <a:gd name="connsiteX42" fmla="*/ 844398 w 1390975"/>
              <a:gd name="connsiteY42" fmla="*/ 1960588 h 2142866"/>
              <a:gd name="connsiteX43" fmla="*/ 864112 w 1390975"/>
              <a:gd name="connsiteY43" fmla="*/ 1942510 h 2142866"/>
              <a:gd name="connsiteX44" fmla="*/ 889594 w 1390975"/>
              <a:gd name="connsiteY44" fmla="*/ 1854613 h 2142866"/>
              <a:gd name="connsiteX45" fmla="*/ 901130 w 1390975"/>
              <a:gd name="connsiteY45" fmla="*/ 1902220 h 2142866"/>
              <a:gd name="connsiteX46" fmla="*/ 897859 w 1390975"/>
              <a:gd name="connsiteY46" fmla="*/ 1926842 h 2142866"/>
              <a:gd name="connsiteX47" fmla="*/ 918434 w 1390975"/>
              <a:gd name="connsiteY47" fmla="*/ 1902995 h 2142866"/>
              <a:gd name="connsiteX48" fmla="*/ 922566 w 1390975"/>
              <a:gd name="connsiteY48" fmla="*/ 1798655 h 2142866"/>
              <a:gd name="connsiteX49" fmla="*/ 863423 w 1390975"/>
              <a:gd name="connsiteY49" fmla="*/ 1751737 h 2142866"/>
              <a:gd name="connsiteX50" fmla="*/ 946241 w 1390975"/>
              <a:gd name="connsiteY50" fmla="*/ 1708951 h 2142866"/>
              <a:gd name="connsiteX51" fmla="*/ 1267523 w 1390975"/>
              <a:gd name="connsiteY51" fmla="*/ 1508537 h 2142866"/>
              <a:gd name="connsiteX52" fmla="*/ 1341474 w 1390975"/>
              <a:gd name="connsiteY52" fmla="*/ 1505352 h 2142866"/>
              <a:gd name="connsiteX53" fmla="*/ 1389597 w 1390975"/>
              <a:gd name="connsiteY53" fmla="*/ 1555197 h 2142866"/>
              <a:gd name="connsiteX54" fmla="*/ 1366267 w 1390975"/>
              <a:gd name="connsiteY54" fmla="*/ 1472294 h 2142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390975" h="2142866">
                <a:moveTo>
                  <a:pt x="1366267" y="1472294"/>
                </a:moveTo>
                <a:cubicBezTo>
                  <a:pt x="1366267" y="1472294"/>
                  <a:pt x="1392868" y="1415819"/>
                  <a:pt x="1377889" y="1367696"/>
                </a:cubicBezTo>
                <a:cubicBezTo>
                  <a:pt x="1345606" y="1263615"/>
                  <a:pt x="1233432" y="1269727"/>
                  <a:pt x="1145450" y="1294607"/>
                </a:cubicBezTo>
                <a:cubicBezTo>
                  <a:pt x="1057467" y="1319486"/>
                  <a:pt x="998841" y="1320433"/>
                  <a:pt x="998841" y="1320433"/>
                </a:cubicBezTo>
                <a:cubicBezTo>
                  <a:pt x="998841" y="1320433"/>
                  <a:pt x="1008138" y="1071465"/>
                  <a:pt x="975425" y="910135"/>
                </a:cubicBezTo>
                <a:cubicBezTo>
                  <a:pt x="949340" y="781604"/>
                  <a:pt x="644500" y="459461"/>
                  <a:pt x="563749" y="371392"/>
                </a:cubicBezTo>
                <a:cubicBezTo>
                  <a:pt x="394327" y="186474"/>
                  <a:pt x="373493" y="-1199"/>
                  <a:pt x="341726" y="6"/>
                </a:cubicBezTo>
                <a:cubicBezTo>
                  <a:pt x="258651" y="3105"/>
                  <a:pt x="368070" y="289780"/>
                  <a:pt x="368070" y="289780"/>
                </a:cubicBezTo>
                <a:cubicBezTo>
                  <a:pt x="368070" y="289780"/>
                  <a:pt x="297821" y="214453"/>
                  <a:pt x="272769" y="236663"/>
                </a:cubicBezTo>
                <a:cubicBezTo>
                  <a:pt x="247718" y="258874"/>
                  <a:pt x="314350" y="365022"/>
                  <a:pt x="314350" y="365022"/>
                </a:cubicBezTo>
                <a:cubicBezTo>
                  <a:pt x="314350" y="365022"/>
                  <a:pt x="267260" y="329381"/>
                  <a:pt x="251592" y="346685"/>
                </a:cubicBezTo>
                <a:cubicBezTo>
                  <a:pt x="235923" y="363988"/>
                  <a:pt x="238506" y="413403"/>
                  <a:pt x="300232" y="479089"/>
                </a:cubicBezTo>
                <a:cubicBezTo>
                  <a:pt x="271220" y="475559"/>
                  <a:pt x="209580" y="480983"/>
                  <a:pt x="291881" y="562509"/>
                </a:cubicBezTo>
                <a:cubicBezTo>
                  <a:pt x="291881" y="562509"/>
                  <a:pt x="234890" y="555966"/>
                  <a:pt x="235321" y="592296"/>
                </a:cubicBezTo>
                <a:cubicBezTo>
                  <a:pt x="235579" y="616831"/>
                  <a:pt x="302126" y="669001"/>
                  <a:pt x="302126" y="669001"/>
                </a:cubicBezTo>
                <a:cubicBezTo>
                  <a:pt x="302126" y="669001"/>
                  <a:pt x="247890" y="664180"/>
                  <a:pt x="246254" y="690351"/>
                </a:cubicBezTo>
                <a:cubicBezTo>
                  <a:pt x="243155" y="742090"/>
                  <a:pt x="317622" y="777730"/>
                  <a:pt x="317622" y="777730"/>
                </a:cubicBezTo>
                <a:cubicBezTo>
                  <a:pt x="317622" y="777730"/>
                  <a:pt x="273544" y="772479"/>
                  <a:pt x="271564" y="808722"/>
                </a:cubicBezTo>
                <a:cubicBezTo>
                  <a:pt x="269670" y="844966"/>
                  <a:pt x="346031" y="888527"/>
                  <a:pt x="346031" y="888527"/>
                </a:cubicBezTo>
                <a:cubicBezTo>
                  <a:pt x="346031" y="888527"/>
                  <a:pt x="315125" y="884050"/>
                  <a:pt x="314609" y="906691"/>
                </a:cubicBezTo>
                <a:cubicBezTo>
                  <a:pt x="313662" y="946120"/>
                  <a:pt x="374784" y="989422"/>
                  <a:pt x="374784" y="989422"/>
                </a:cubicBezTo>
                <a:cubicBezTo>
                  <a:pt x="328985" y="988906"/>
                  <a:pt x="328985" y="1104179"/>
                  <a:pt x="385546" y="1128800"/>
                </a:cubicBezTo>
                <a:cubicBezTo>
                  <a:pt x="385546" y="1128800"/>
                  <a:pt x="336992" y="1315268"/>
                  <a:pt x="401730" y="1361067"/>
                </a:cubicBezTo>
                <a:cubicBezTo>
                  <a:pt x="361269" y="1374583"/>
                  <a:pt x="474561" y="1547191"/>
                  <a:pt x="525784" y="1549859"/>
                </a:cubicBezTo>
                <a:cubicBezTo>
                  <a:pt x="525784" y="1549859"/>
                  <a:pt x="439437" y="1601082"/>
                  <a:pt x="366692" y="1706282"/>
                </a:cubicBezTo>
                <a:cubicBezTo>
                  <a:pt x="293861" y="1811483"/>
                  <a:pt x="34993" y="1938205"/>
                  <a:pt x="7961" y="1989514"/>
                </a:cubicBezTo>
                <a:cubicBezTo>
                  <a:pt x="-18985" y="2040737"/>
                  <a:pt x="126591" y="1959813"/>
                  <a:pt x="126591" y="1959813"/>
                </a:cubicBezTo>
                <a:cubicBezTo>
                  <a:pt x="126591" y="1959813"/>
                  <a:pt x="-28369" y="2079304"/>
                  <a:pt x="4603" y="2091013"/>
                </a:cubicBezTo>
                <a:cubicBezTo>
                  <a:pt x="37575" y="2102721"/>
                  <a:pt x="177814" y="1973243"/>
                  <a:pt x="177814" y="1973243"/>
                </a:cubicBezTo>
                <a:cubicBezTo>
                  <a:pt x="177814" y="1973243"/>
                  <a:pt x="26814" y="2116150"/>
                  <a:pt x="67276" y="2124243"/>
                </a:cubicBezTo>
                <a:cubicBezTo>
                  <a:pt x="107738" y="2132335"/>
                  <a:pt x="231791" y="2010950"/>
                  <a:pt x="231791" y="2010950"/>
                </a:cubicBezTo>
                <a:cubicBezTo>
                  <a:pt x="231791" y="2010950"/>
                  <a:pt x="105069" y="2137070"/>
                  <a:pt x="145444" y="2142752"/>
                </a:cubicBezTo>
                <a:cubicBezTo>
                  <a:pt x="185906" y="2148520"/>
                  <a:pt x="347753" y="1935450"/>
                  <a:pt x="382791" y="1919266"/>
                </a:cubicBezTo>
                <a:cubicBezTo>
                  <a:pt x="411889" y="1905836"/>
                  <a:pt x="498494" y="1885002"/>
                  <a:pt x="551783" y="1855130"/>
                </a:cubicBezTo>
                <a:cubicBezTo>
                  <a:pt x="557895" y="1889479"/>
                  <a:pt x="575113" y="1927272"/>
                  <a:pt x="623408" y="1902134"/>
                </a:cubicBezTo>
                <a:cubicBezTo>
                  <a:pt x="703901" y="1860209"/>
                  <a:pt x="694862" y="1884056"/>
                  <a:pt x="743330" y="1864341"/>
                </a:cubicBezTo>
                <a:cubicBezTo>
                  <a:pt x="791798" y="1844627"/>
                  <a:pt x="802473" y="1810966"/>
                  <a:pt x="814009" y="1845488"/>
                </a:cubicBezTo>
                <a:cubicBezTo>
                  <a:pt x="825544" y="1880009"/>
                  <a:pt x="811512" y="1921074"/>
                  <a:pt x="817280" y="1925206"/>
                </a:cubicBezTo>
                <a:cubicBezTo>
                  <a:pt x="829160" y="1933643"/>
                  <a:pt x="800837" y="1947417"/>
                  <a:pt x="800837" y="1947417"/>
                </a:cubicBezTo>
                <a:cubicBezTo>
                  <a:pt x="820551" y="1952324"/>
                  <a:pt x="826319" y="1936742"/>
                  <a:pt x="826319" y="1936742"/>
                </a:cubicBezTo>
                <a:cubicBezTo>
                  <a:pt x="850166" y="1938377"/>
                  <a:pt x="847669" y="1874327"/>
                  <a:pt x="847669" y="1874327"/>
                </a:cubicBezTo>
                <a:cubicBezTo>
                  <a:pt x="859980" y="1888274"/>
                  <a:pt x="850941" y="1936742"/>
                  <a:pt x="850941" y="1936742"/>
                </a:cubicBezTo>
                <a:cubicBezTo>
                  <a:pt x="855848" y="1949913"/>
                  <a:pt x="844398" y="1960588"/>
                  <a:pt x="844398" y="1960588"/>
                </a:cubicBezTo>
                <a:cubicBezTo>
                  <a:pt x="867384" y="1959727"/>
                  <a:pt x="864112" y="1942510"/>
                  <a:pt x="864112" y="1942510"/>
                </a:cubicBezTo>
                <a:cubicBezTo>
                  <a:pt x="887098" y="1935967"/>
                  <a:pt x="889594" y="1854613"/>
                  <a:pt x="889594" y="1854613"/>
                </a:cubicBezTo>
                <a:cubicBezTo>
                  <a:pt x="889594" y="1854613"/>
                  <a:pt x="896998" y="1890770"/>
                  <a:pt x="901130" y="1902220"/>
                </a:cubicBezTo>
                <a:cubicBezTo>
                  <a:pt x="905262" y="1913756"/>
                  <a:pt x="897859" y="1926842"/>
                  <a:pt x="897859" y="1926842"/>
                </a:cubicBezTo>
                <a:cubicBezTo>
                  <a:pt x="921705" y="1930113"/>
                  <a:pt x="918434" y="1902995"/>
                  <a:pt x="918434" y="1902995"/>
                </a:cubicBezTo>
                <a:cubicBezTo>
                  <a:pt x="927473" y="1893956"/>
                  <a:pt x="925838" y="1815098"/>
                  <a:pt x="922566" y="1798655"/>
                </a:cubicBezTo>
                <a:cubicBezTo>
                  <a:pt x="919811" y="1784709"/>
                  <a:pt x="905004" y="1768352"/>
                  <a:pt x="863423" y="1751737"/>
                </a:cubicBezTo>
                <a:cubicBezTo>
                  <a:pt x="888733" y="1739943"/>
                  <a:pt x="916196" y="1725911"/>
                  <a:pt x="946241" y="1708951"/>
                </a:cubicBezTo>
                <a:cubicBezTo>
                  <a:pt x="1189355" y="1571382"/>
                  <a:pt x="1267523" y="1508537"/>
                  <a:pt x="1267523" y="1508537"/>
                </a:cubicBezTo>
                <a:cubicBezTo>
                  <a:pt x="1308157" y="1491750"/>
                  <a:pt x="1329852" y="1495451"/>
                  <a:pt x="1341474" y="1505352"/>
                </a:cubicBezTo>
                <a:cubicBezTo>
                  <a:pt x="1353096" y="1515338"/>
                  <a:pt x="1381333" y="1561826"/>
                  <a:pt x="1389597" y="1555197"/>
                </a:cubicBezTo>
                <a:cubicBezTo>
                  <a:pt x="1397862" y="1548654"/>
                  <a:pt x="1366267" y="1472294"/>
                  <a:pt x="1366267" y="1472294"/>
                </a:cubicBezTo>
                <a:close/>
              </a:path>
            </a:pathLst>
          </a:custGeom>
          <a:solidFill>
            <a:srgbClr val="054F58"/>
          </a:solidFill>
          <a:ln w="85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F18A8B1-E490-2B00-0C03-1CA7D0059BE5}"/>
              </a:ext>
            </a:extLst>
          </p:cNvPr>
          <p:cNvSpPr/>
          <p:nvPr/>
        </p:nvSpPr>
        <p:spPr>
          <a:xfrm>
            <a:off x="9168677" y="3509794"/>
            <a:ext cx="2349068" cy="1356428"/>
          </a:xfrm>
          <a:custGeom>
            <a:avLst/>
            <a:gdLst>
              <a:gd name="connsiteX0" fmla="*/ 1364461 w 2444548"/>
              <a:gd name="connsiteY0" fmla="*/ 412332 h 1411562"/>
              <a:gd name="connsiteX1" fmla="*/ 1396399 w 2444548"/>
              <a:gd name="connsiteY1" fmla="*/ 424212 h 1411562"/>
              <a:gd name="connsiteX2" fmla="*/ 1920765 w 2444548"/>
              <a:gd name="connsiteY2" fmla="*/ 92082 h 1411562"/>
              <a:gd name="connsiteX3" fmla="*/ 2444442 w 2444548"/>
              <a:gd name="connsiteY3" fmla="*/ 11675 h 1411562"/>
              <a:gd name="connsiteX4" fmla="*/ 2389260 w 2444548"/>
              <a:gd name="connsiteY4" fmla="*/ 41806 h 1411562"/>
              <a:gd name="connsiteX5" fmla="*/ 2387366 w 2444548"/>
              <a:gd name="connsiteY5" fmla="*/ 75295 h 1411562"/>
              <a:gd name="connsiteX6" fmla="*/ 2425073 w 2444548"/>
              <a:gd name="connsiteY6" fmla="*/ 109558 h 1411562"/>
              <a:gd name="connsiteX7" fmla="*/ 2373161 w 2444548"/>
              <a:gd name="connsiteY7" fmla="*/ 120749 h 1411562"/>
              <a:gd name="connsiteX8" fmla="*/ 2359645 w 2444548"/>
              <a:gd name="connsiteY8" fmla="*/ 151139 h 1411562"/>
              <a:gd name="connsiteX9" fmla="*/ 2368856 w 2444548"/>
              <a:gd name="connsiteY9" fmla="*/ 182475 h 1411562"/>
              <a:gd name="connsiteX10" fmla="*/ 2330461 w 2444548"/>
              <a:gd name="connsiteY10" fmla="*/ 192978 h 1411562"/>
              <a:gd name="connsiteX11" fmla="*/ 2316515 w 2444548"/>
              <a:gd name="connsiteY11" fmla="*/ 222764 h 1411562"/>
              <a:gd name="connsiteX12" fmla="*/ 2323574 w 2444548"/>
              <a:gd name="connsiteY12" fmla="*/ 249796 h 1411562"/>
              <a:gd name="connsiteX13" fmla="*/ 2268563 w 2444548"/>
              <a:gd name="connsiteY13" fmla="*/ 255048 h 1411562"/>
              <a:gd name="connsiteX14" fmla="*/ 2253067 w 2444548"/>
              <a:gd name="connsiteY14" fmla="*/ 284490 h 1411562"/>
              <a:gd name="connsiteX15" fmla="*/ 2259610 w 2444548"/>
              <a:gd name="connsiteY15" fmla="*/ 338726 h 1411562"/>
              <a:gd name="connsiteX16" fmla="*/ 2174210 w 2444548"/>
              <a:gd name="connsiteY16" fmla="*/ 335024 h 1411562"/>
              <a:gd name="connsiteX17" fmla="*/ 2153377 w 2444548"/>
              <a:gd name="connsiteY17" fmla="*/ 361281 h 1411562"/>
              <a:gd name="connsiteX18" fmla="*/ 2162244 w 2444548"/>
              <a:gd name="connsiteY18" fmla="*/ 420940 h 1411562"/>
              <a:gd name="connsiteX19" fmla="*/ 2050070 w 2444548"/>
              <a:gd name="connsiteY19" fmla="*/ 400882 h 1411562"/>
              <a:gd name="connsiteX20" fmla="*/ 2097677 w 2444548"/>
              <a:gd name="connsiteY20" fmla="*/ 472163 h 1411562"/>
              <a:gd name="connsiteX21" fmla="*/ 2021489 w 2444548"/>
              <a:gd name="connsiteY21" fmla="*/ 468461 h 1411562"/>
              <a:gd name="connsiteX22" fmla="*/ 1998761 w 2444548"/>
              <a:gd name="connsiteY22" fmla="*/ 490844 h 1411562"/>
              <a:gd name="connsiteX23" fmla="*/ 1992994 w 2444548"/>
              <a:gd name="connsiteY23" fmla="*/ 526313 h 1411562"/>
              <a:gd name="connsiteX24" fmla="*/ 1938069 w 2444548"/>
              <a:gd name="connsiteY24" fmla="*/ 525022 h 1411562"/>
              <a:gd name="connsiteX25" fmla="*/ 1916977 w 2444548"/>
              <a:gd name="connsiteY25" fmla="*/ 550245 h 1411562"/>
              <a:gd name="connsiteX26" fmla="*/ 1914567 w 2444548"/>
              <a:gd name="connsiteY26" fmla="*/ 598627 h 1411562"/>
              <a:gd name="connsiteX27" fmla="*/ 1838464 w 2444548"/>
              <a:gd name="connsiteY27" fmla="*/ 564881 h 1411562"/>
              <a:gd name="connsiteX28" fmla="*/ 1808936 w 2444548"/>
              <a:gd name="connsiteY28" fmla="*/ 574350 h 1411562"/>
              <a:gd name="connsiteX29" fmla="*/ 1769421 w 2444548"/>
              <a:gd name="connsiteY29" fmla="*/ 673524 h 1411562"/>
              <a:gd name="connsiteX30" fmla="*/ 1750912 w 2444548"/>
              <a:gd name="connsiteY30" fmla="*/ 671889 h 1411562"/>
              <a:gd name="connsiteX31" fmla="*/ 1722159 w 2444548"/>
              <a:gd name="connsiteY31" fmla="*/ 684974 h 1411562"/>
              <a:gd name="connsiteX32" fmla="*/ 1700378 w 2444548"/>
              <a:gd name="connsiteY32" fmla="*/ 744978 h 1411562"/>
              <a:gd name="connsiteX33" fmla="*/ 1671969 w 2444548"/>
              <a:gd name="connsiteY33" fmla="*/ 725522 h 1411562"/>
              <a:gd name="connsiteX34" fmla="*/ 1639858 w 2444548"/>
              <a:gd name="connsiteY34" fmla="*/ 730687 h 1411562"/>
              <a:gd name="connsiteX35" fmla="*/ 1588549 w 2444548"/>
              <a:gd name="connsiteY35" fmla="*/ 818670 h 1411562"/>
              <a:gd name="connsiteX36" fmla="*/ 1566511 w 2444548"/>
              <a:gd name="connsiteY36" fmla="*/ 801796 h 1411562"/>
              <a:gd name="connsiteX37" fmla="*/ 1533280 w 2444548"/>
              <a:gd name="connsiteY37" fmla="*/ 805240 h 1411562"/>
              <a:gd name="connsiteX38" fmla="*/ 1497640 w 2444548"/>
              <a:gd name="connsiteY38" fmla="*/ 880654 h 1411562"/>
              <a:gd name="connsiteX39" fmla="*/ 1494110 w 2444548"/>
              <a:gd name="connsiteY39" fmla="*/ 897527 h 1411562"/>
              <a:gd name="connsiteX40" fmla="*/ 1684882 w 2444548"/>
              <a:gd name="connsiteY40" fmla="*/ 1321858 h 1411562"/>
              <a:gd name="connsiteX41" fmla="*/ 1655956 w 2444548"/>
              <a:gd name="connsiteY41" fmla="*/ 1299217 h 1411562"/>
              <a:gd name="connsiteX42" fmla="*/ 1623759 w 2444548"/>
              <a:gd name="connsiteY42" fmla="*/ 1310839 h 1411562"/>
              <a:gd name="connsiteX43" fmla="*/ 1617475 w 2444548"/>
              <a:gd name="connsiteY43" fmla="*/ 1328487 h 1411562"/>
              <a:gd name="connsiteX44" fmla="*/ 1606197 w 2444548"/>
              <a:gd name="connsiteY44" fmla="*/ 1326335 h 1411562"/>
              <a:gd name="connsiteX45" fmla="*/ 1577788 w 2444548"/>
              <a:gd name="connsiteY45" fmla="*/ 1344069 h 1411562"/>
              <a:gd name="connsiteX46" fmla="*/ 1576325 w 2444548"/>
              <a:gd name="connsiteY46" fmla="*/ 1386080 h 1411562"/>
              <a:gd name="connsiteX47" fmla="*/ 1525360 w 2444548"/>
              <a:gd name="connsiteY47" fmla="*/ 1331844 h 1411562"/>
              <a:gd name="connsiteX48" fmla="*/ 1491700 w 2444548"/>
              <a:gd name="connsiteY48" fmla="*/ 1341572 h 1411562"/>
              <a:gd name="connsiteX49" fmla="*/ 1478011 w 2444548"/>
              <a:gd name="connsiteY49" fmla="*/ 1411562 h 1411562"/>
              <a:gd name="connsiteX50" fmla="*/ 1441079 w 2444548"/>
              <a:gd name="connsiteY50" fmla="*/ 1341400 h 1411562"/>
              <a:gd name="connsiteX51" fmla="*/ 1405869 w 2444548"/>
              <a:gd name="connsiteY51" fmla="*/ 1344757 h 1411562"/>
              <a:gd name="connsiteX52" fmla="*/ 1385724 w 2444548"/>
              <a:gd name="connsiteY52" fmla="*/ 1411218 h 1411562"/>
              <a:gd name="connsiteX53" fmla="*/ 1357832 w 2444548"/>
              <a:gd name="connsiteY53" fmla="*/ 1345877 h 1411562"/>
              <a:gd name="connsiteX54" fmla="*/ 1322794 w 2444548"/>
              <a:gd name="connsiteY54" fmla="*/ 1343724 h 1411562"/>
              <a:gd name="connsiteX55" fmla="*/ 1300497 w 2444548"/>
              <a:gd name="connsiteY55" fmla="*/ 1388146 h 1411562"/>
              <a:gd name="connsiteX56" fmla="*/ 1286723 w 2444548"/>
              <a:gd name="connsiteY56" fmla="*/ 1339076 h 1411562"/>
              <a:gd name="connsiteX57" fmla="*/ 1252201 w 2444548"/>
              <a:gd name="connsiteY57" fmla="*/ 1333222 h 1411562"/>
              <a:gd name="connsiteX58" fmla="*/ 1220607 w 2444548"/>
              <a:gd name="connsiteY58" fmla="*/ 1345446 h 1411562"/>
              <a:gd name="connsiteX59" fmla="*/ 1250307 w 2444548"/>
              <a:gd name="connsiteY59" fmla="*/ 927228 h 1411562"/>
              <a:gd name="connsiteX60" fmla="*/ 1238599 w 2444548"/>
              <a:gd name="connsiteY60" fmla="*/ 912937 h 1411562"/>
              <a:gd name="connsiteX61" fmla="*/ 1169728 w 2444548"/>
              <a:gd name="connsiteY61" fmla="*/ 874283 h 1411562"/>
              <a:gd name="connsiteX62" fmla="*/ 1141405 w 2444548"/>
              <a:gd name="connsiteY62" fmla="*/ 891931 h 1411562"/>
              <a:gd name="connsiteX63" fmla="*/ 1131763 w 2444548"/>
              <a:gd name="connsiteY63" fmla="*/ 938936 h 1411562"/>
              <a:gd name="connsiteX64" fmla="*/ 1045846 w 2444548"/>
              <a:gd name="connsiteY64" fmla="*/ 884269 h 1411562"/>
              <a:gd name="connsiteX65" fmla="*/ 1015027 w 2444548"/>
              <a:gd name="connsiteY65" fmla="*/ 894428 h 1411562"/>
              <a:gd name="connsiteX66" fmla="*/ 998756 w 2444548"/>
              <a:gd name="connsiteY66" fmla="*/ 924731 h 1411562"/>
              <a:gd name="connsiteX67" fmla="*/ 951924 w 2444548"/>
              <a:gd name="connsiteY67" fmla="*/ 881342 h 1411562"/>
              <a:gd name="connsiteX68" fmla="*/ 920415 w 2444548"/>
              <a:gd name="connsiteY68" fmla="*/ 882892 h 1411562"/>
              <a:gd name="connsiteX69" fmla="*/ 904747 w 2444548"/>
              <a:gd name="connsiteY69" fmla="*/ 892792 h 1411562"/>
              <a:gd name="connsiteX70" fmla="*/ 824168 w 2444548"/>
              <a:gd name="connsiteY70" fmla="*/ 822716 h 1411562"/>
              <a:gd name="connsiteX71" fmla="*/ 793607 w 2444548"/>
              <a:gd name="connsiteY71" fmla="*/ 827795 h 1411562"/>
              <a:gd name="connsiteX72" fmla="*/ 741437 w 2444548"/>
              <a:gd name="connsiteY72" fmla="*/ 892620 h 1411562"/>
              <a:gd name="connsiteX73" fmla="*/ 717074 w 2444548"/>
              <a:gd name="connsiteY73" fmla="*/ 850695 h 1411562"/>
              <a:gd name="connsiteX74" fmla="*/ 686685 w 2444548"/>
              <a:gd name="connsiteY74" fmla="*/ 837954 h 1411562"/>
              <a:gd name="connsiteX75" fmla="*/ 638389 w 2444548"/>
              <a:gd name="connsiteY75" fmla="*/ 864297 h 1411562"/>
              <a:gd name="connsiteX76" fmla="*/ 616953 w 2444548"/>
              <a:gd name="connsiteY76" fmla="*/ 835457 h 1411562"/>
              <a:gd name="connsiteX77" fmla="*/ 586478 w 2444548"/>
              <a:gd name="connsiteY77" fmla="*/ 825988 h 1411562"/>
              <a:gd name="connsiteX78" fmla="*/ 520448 w 2444548"/>
              <a:gd name="connsiteY78" fmla="*/ 864211 h 1411562"/>
              <a:gd name="connsiteX79" fmla="*/ 530090 w 2444548"/>
              <a:gd name="connsiteY79" fmla="*/ 778983 h 1411562"/>
              <a:gd name="connsiteX80" fmla="*/ 439610 w 2444548"/>
              <a:gd name="connsiteY80" fmla="*/ 848198 h 1411562"/>
              <a:gd name="connsiteX81" fmla="*/ 420154 w 2444548"/>
              <a:gd name="connsiteY81" fmla="*/ 791122 h 1411562"/>
              <a:gd name="connsiteX82" fmla="*/ 389593 w 2444548"/>
              <a:gd name="connsiteY82" fmla="*/ 777347 h 1411562"/>
              <a:gd name="connsiteX83" fmla="*/ 315385 w 2444548"/>
              <a:gd name="connsiteY83" fmla="*/ 819789 h 1411562"/>
              <a:gd name="connsiteX84" fmla="*/ 296273 w 2444548"/>
              <a:gd name="connsiteY84" fmla="*/ 768652 h 1411562"/>
              <a:gd name="connsiteX85" fmla="*/ 269069 w 2444548"/>
              <a:gd name="connsiteY85" fmla="*/ 749627 h 1411562"/>
              <a:gd name="connsiteX86" fmla="*/ 217760 w 2444548"/>
              <a:gd name="connsiteY86" fmla="*/ 770116 h 1411562"/>
              <a:gd name="connsiteX87" fmla="*/ 211648 w 2444548"/>
              <a:gd name="connsiteY87" fmla="*/ 742912 h 1411562"/>
              <a:gd name="connsiteX88" fmla="*/ 185649 w 2444548"/>
              <a:gd name="connsiteY88" fmla="*/ 722853 h 1411562"/>
              <a:gd name="connsiteX89" fmla="*/ 146737 w 2444548"/>
              <a:gd name="connsiteY89" fmla="*/ 731118 h 1411562"/>
              <a:gd name="connsiteX90" fmla="*/ 140539 w 2444548"/>
              <a:gd name="connsiteY90" fmla="*/ 699093 h 1411562"/>
              <a:gd name="connsiteX91" fmla="*/ 114540 w 2444548"/>
              <a:gd name="connsiteY91" fmla="*/ 678259 h 1411562"/>
              <a:gd name="connsiteX92" fmla="*/ 63317 w 2444548"/>
              <a:gd name="connsiteY92" fmla="*/ 692120 h 1411562"/>
              <a:gd name="connsiteX93" fmla="*/ 81137 w 2444548"/>
              <a:gd name="connsiteY93" fmla="*/ 644340 h 1411562"/>
              <a:gd name="connsiteX94" fmla="*/ 64092 w 2444548"/>
              <a:gd name="connsiteY94" fmla="*/ 615501 h 1411562"/>
              <a:gd name="connsiteX95" fmla="*/ 1161 w 2444548"/>
              <a:gd name="connsiteY95" fmla="*/ 614037 h 1411562"/>
              <a:gd name="connsiteX96" fmla="*/ 503488 w 2444548"/>
              <a:gd name="connsiteY96" fmla="*/ 445390 h 1411562"/>
              <a:gd name="connsiteX97" fmla="*/ 1142524 w 2444548"/>
              <a:gd name="connsiteY97" fmla="*/ 509353 h 1411562"/>
              <a:gd name="connsiteX98" fmla="*/ 1166457 w 2444548"/>
              <a:gd name="connsiteY98" fmla="*/ 485593 h 1411562"/>
              <a:gd name="connsiteX99" fmla="*/ 1151994 w 2444548"/>
              <a:gd name="connsiteY99" fmla="*/ 391068 h 1411562"/>
              <a:gd name="connsiteX100" fmla="*/ 1307642 w 2444548"/>
              <a:gd name="connsiteY100" fmla="*/ 332527 h 1411562"/>
              <a:gd name="connsiteX101" fmla="*/ 1345607 w 2444548"/>
              <a:gd name="connsiteY101" fmla="*/ 361539 h 1411562"/>
              <a:gd name="connsiteX102" fmla="*/ 1361361 w 2444548"/>
              <a:gd name="connsiteY102" fmla="*/ 368254 h 1411562"/>
              <a:gd name="connsiteX103" fmla="*/ 1413014 w 2444548"/>
              <a:gd name="connsiteY103" fmla="*/ 365930 h 1411562"/>
              <a:gd name="connsiteX104" fmla="*/ 1373758 w 2444548"/>
              <a:gd name="connsiteY104" fmla="*/ 396147 h 1411562"/>
              <a:gd name="connsiteX105" fmla="*/ 1364288 w 2444548"/>
              <a:gd name="connsiteY105" fmla="*/ 411471 h 1411562"/>
              <a:gd name="connsiteX106" fmla="*/ 1364461 w 2444548"/>
              <a:gd name="connsiteY106" fmla="*/ 412332 h 1411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2444548" h="1411562">
                <a:moveTo>
                  <a:pt x="1364461" y="412332"/>
                </a:moveTo>
                <a:cubicBezTo>
                  <a:pt x="1364030" y="429463"/>
                  <a:pt x="1385466" y="437470"/>
                  <a:pt x="1396399" y="424212"/>
                </a:cubicBezTo>
                <a:cubicBezTo>
                  <a:pt x="1557041" y="228618"/>
                  <a:pt x="1738946" y="141239"/>
                  <a:pt x="1920765" y="92082"/>
                </a:cubicBezTo>
                <a:cubicBezTo>
                  <a:pt x="2213467" y="12966"/>
                  <a:pt x="2450296" y="-19403"/>
                  <a:pt x="2444442" y="11675"/>
                </a:cubicBezTo>
                <a:cubicBezTo>
                  <a:pt x="2442548" y="21661"/>
                  <a:pt x="2415603" y="33025"/>
                  <a:pt x="2389260" y="41806"/>
                </a:cubicBezTo>
                <a:cubicBezTo>
                  <a:pt x="2373763" y="46971"/>
                  <a:pt x="2372472" y="68494"/>
                  <a:pt x="2387366" y="75295"/>
                </a:cubicBezTo>
                <a:cubicBezTo>
                  <a:pt x="2410265" y="85625"/>
                  <a:pt x="2431185" y="98625"/>
                  <a:pt x="2425073" y="109558"/>
                </a:cubicBezTo>
                <a:cubicBezTo>
                  <a:pt x="2419735" y="119200"/>
                  <a:pt x="2397094" y="121438"/>
                  <a:pt x="2373161" y="120749"/>
                </a:cubicBezTo>
                <a:cubicBezTo>
                  <a:pt x="2357062" y="120319"/>
                  <a:pt x="2348281" y="139689"/>
                  <a:pt x="2359645" y="151139"/>
                </a:cubicBezTo>
                <a:cubicBezTo>
                  <a:pt x="2370750" y="162330"/>
                  <a:pt x="2376949" y="173866"/>
                  <a:pt x="2368856" y="182475"/>
                </a:cubicBezTo>
                <a:cubicBezTo>
                  <a:pt x="2361195" y="190653"/>
                  <a:pt x="2346474" y="193150"/>
                  <a:pt x="2330461" y="192978"/>
                </a:cubicBezTo>
                <a:cubicBezTo>
                  <a:pt x="2314707" y="192806"/>
                  <a:pt x="2306012" y="211056"/>
                  <a:pt x="2316515" y="222764"/>
                </a:cubicBezTo>
                <a:cubicBezTo>
                  <a:pt x="2326157" y="233439"/>
                  <a:pt x="2331150" y="243684"/>
                  <a:pt x="2323574" y="249796"/>
                </a:cubicBezTo>
                <a:cubicBezTo>
                  <a:pt x="2314190" y="257286"/>
                  <a:pt x="2291291" y="257372"/>
                  <a:pt x="2268563" y="255048"/>
                </a:cubicBezTo>
                <a:cubicBezTo>
                  <a:pt x="2252637" y="253498"/>
                  <a:pt x="2242737" y="272179"/>
                  <a:pt x="2253067" y="284490"/>
                </a:cubicBezTo>
                <a:cubicBezTo>
                  <a:pt x="2269769" y="304376"/>
                  <a:pt x="2280702" y="326846"/>
                  <a:pt x="2259610" y="338726"/>
                </a:cubicBezTo>
                <a:cubicBezTo>
                  <a:pt x="2238346" y="350692"/>
                  <a:pt x="2203825" y="344494"/>
                  <a:pt x="2174210" y="335024"/>
                </a:cubicBezTo>
                <a:cubicBezTo>
                  <a:pt x="2158542" y="330031"/>
                  <a:pt x="2145026" y="347162"/>
                  <a:pt x="2153377" y="361281"/>
                </a:cubicBezTo>
                <a:cubicBezTo>
                  <a:pt x="2167581" y="385300"/>
                  <a:pt x="2177482" y="411126"/>
                  <a:pt x="2162244" y="420940"/>
                </a:cubicBezTo>
                <a:cubicBezTo>
                  <a:pt x="2130735" y="441171"/>
                  <a:pt x="2050070" y="400882"/>
                  <a:pt x="2050070" y="400882"/>
                </a:cubicBezTo>
                <a:cubicBezTo>
                  <a:pt x="2050070" y="400882"/>
                  <a:pt x="2144165" y="452191"/>
                  <a:pt x="2097677" y="472163"/>
                </a:cubicBezTo>
                <a:cubicBezTo>
                  <a:pt x="2075294" y="481805"/>
                  <a:pt x="2045938" y="476554"/>
                  <a:pt x="2021489" y="468461"/>
                </a:cubicBezTo>
                <a:cubicBezTo>
                  <a:pt x="2007629" y="463899"/>
                  <a:pt x="1994027" y="477070"/>
                  <a:pt x="1998761" y="490844"/>
                </a:cubicBezTo>
                <a:cubicBezTo>
                  <a:pt x="2003582" y="504963"/>
                  <a:pt x="2004271" y="518909"/>
                  <a:pt x="1992994" y="526313"/>
                </a:cubicBezTo>
                <a:cubicBezTo>
                  <a:pt x="1980511" y="534491"/>
                  <a:pt x="1958644" y="531220"/>
                  <a:pt x="1938069" y="525022"/>
                </a:cubicBezTo>
                <a:cubicBezTo>
                  <a:pt x="1923089" y="520545"/>
                  <a:pt x="1910176" y="536127"/>
                  <a:pt x="1916977" y="550245"/>
                </a:cubicBezTo>
                <a:cubicBezTo>
                  <a:pt x="1926791" y="570735"/>
                  <a:pt x="1931526" y="591740"/>
                  <a:pt x="1914567" y="598627"/>
                </a:cubicBezTo>
                <a:cubicBezTo>
                  <a:pt x="1892270" y="607667"/>
                  <a:pt x="1860073" y="584337"/>
                  <a:pt x="1838464" y="564881"/>
                </a:cubicBezTo>
                <a:cubicBezTo>
                  <a:pt x="1828220" y="555669"/>
                  <a:pt x="1811949" y="560921"/>
                  <a:pt x="1808936" y="574350"/>
                </a:cubicBezTo>
                <a:cubicBezTo>
                  <a:pt x="1801188" y="609474"/>
                  <a:pt x="1786983" y="661989"/>
                  <a:pt x="1769421" y="673524"/>
                </a:cubicBezTo>
                <a:cubicBezTo>
                  <a:pt x="1762707" y="677915"/>
                  <a:pt x="1756508" y="676538"/>
                  <a:pt x="1750912" y="671889"/>
                </a:cubicBezTo>
                <a:cubicBezTo>
                  <a:pt x="1739979" y="662850"/>
                  <a:pt x="1723364" y="670770"/>
                  <a:pt x="1722159" y="684974"/>
                </a:cubicBezTo>
                <a:cubicBezTo>
                  <a:pt x="1719662" y="715019"/>
                  <a:pt x="1713808" y="743687"/>
                  <a:pt x="1700378" y="744978"/>
                </a:cubicBezTo>
                <a:cubicBezTo>
                  <a:pt x="1689445" y="746011"/>
                  <a:pt x="1679717" y="736972"/>
                  <a:pt x="1671969" y="725522"/>
                </a:cubicBezTo>
                <a:cubicBezTo>
                  <a:pt x="1663446" y="712953"/>
                  <a:pt x="1644076" y="716052"/>
                  <a:pt x="1639858" y="730687"/>
                </a:cubicBezTo>
                <a:cubicBezTo>
                  <a:pt x="1628494" y="769944"/>
                  <a:pt x="1610071" y="818756"/>
                  <a:pt x="1588549" y="818670"/>
                </a:cubicBezTo>
                <a:cubicBezTo>
                  <a:pt x="1579166" y="818584"/>
                  <a:pt x="1571934" y="811783"/>
                  <a:pt x="1566511" y="801796"/>
                </a:cubicBezTo>
                <a:cubicBezTo>
                  <a:pt x="1558676" y="787420"/>
                  <a:pt x="1537671" y="789486"/>
                  <a:pt x="1533280" y="805240"/>
                </a:cubicBezTo>
                <a:cubicBezTo>
                  <a:pt x="1525360" y="833563"/>
                  <a:pt x="1513910" y="862403"/>
                  <a:pt x="1497640" y="880654"/>
                </a:cubicBezTo>
                <a:cubicBezTo>
                  <a:pt x="1493593" y="885216"/>
                  <a:pt x="1492216" y="891759"/>
                  <a:pt x="1494110" y="897527"/>
                </a:cubicBezTo>
                <a:cubicBezTo>
                  <a:pt x="1518043" y="970014"/>
                  <a:pt x="1717252" y="1286303"/>
                  <a:pt x="1684882" y="1321858"/>
                </a:cubicBezTo>
                <a:cubicBezTo>
                  <a:pt x="1680061" y="1327109"/>
                  <a:pt x="1668870" y="1316262"/>
                  <a:pt x="1655956" y="1299217"/>
                </a:cubicBezTo>
                <a:cubicBezTo>
                  <a:pt x="1645454" y="1285356"/>
                  <a:pt x="1623673" y="1293449"/>
                  <a:pt x="1623759" y="1310839"/>
                </a:cubicBezTo>
                <a:cubicBezTo>
                  <a:pt x="1623846" y="1319706"/>
                  <a:pt x="1622038" y="1326248"/>
                  <a:pt x="1617475" y="1328487"/>
                </a:cubicBezTo>
                <a:cubicBezTo>
                  <a:pt x="1614204" y="1330123"/>
                  <a:pt x="1610416" y="1329175"/>
                  <a:pt x="1606197" y="1326335"/>
                </a:cubicBezTo>
                <a:cubicBezTo>
                  <a:pt x="1592682" y="1317123"/>
                  <a:pt x="1574861" y="1327970"/>
                  <a:pt x="1577788" y="1344069"/>
                </a:cubicBezTo>
                <a:cubicBezTo>
                  <a:pt x="1581662" y="1365419"/>
                  <a:pt x="1582351" y="1382120"/>
                  <a:pt x="1576325" y="1386080"/>
                </a:cubicBezTo>
                <a:cubicBezTo>
                  <a:pt x="1566080" y="1392881"/>
                  <a:pt x="1545591" y="1367829"/>
                  <a:pt x="1525360" y="1331844"/>
                </a:cubicBezTo>
                <a:cubicBezTo>
                  <a:pt x="1515977" y="1315229"/>
                  <a:pt x="1490752" y="1322461"/>
                  <a:pt x="1491700" y="1341572"/>
                </a:cubicBezTo>
                <a:cubicBezTo>
                  <a:pt x="1493507" y="1379365"/>
                  <a:pt x="1491183" y="1411476"/>
                  <a:pt x="1478011" y="1411562"/>
                </a:cubicBezTo>
                <a:cubicBezTo>
                  <a:pt x="1465701" y="1411649"/>
                  <a:pt x="1452529" y="1380140"/>
                  <a:pt x="1441079" y="1341400"/>
                </a:cubicBezTo>
                <a:cubicBezTo>
                  <a:pt x="1435484" y="1322374"/>
                  <a:pt x="1407763" y="1325043"/>
                  <a:pt x="1405869" y="1344757"/>
                </a:cubicBezTo>
                <a:cubicBezTo>
                  <a:pt x="1402598" y="1379709"/>
                  <a:pt x="1396572" y="1407947"/>
                  <a:pt x="1385724" y="1411218"/>
                </a:cubicBezTo>
                <a:cubicBezTo>
                  <a:pt x="1372897" y="1415006"/>
                  <a:pt x="1363858" y="1383411"/>
                  <a:pt x="1357832" y="1345877"/>
                </a:cubicBezTo>
                <a:cubicBezTo>
                  <a:pt x="1354733" y="1327023"/>
                  <a:pt x="1328131" y="1325302"/>
                  <a:pt x="1322794" y="1343724"/>
                </a:cubicBezTo>
                <a:cubicBezTo>
                  <a:pt x="1315734" y="1368002"/>
                  <a:pt x="1307900" y="1386941"/>
                  <a:pt x="1300497" y="1388146"/>
                </a:cubicBezTo>
                <a:cubicBezTo>
                  <a:pt x="1292663" y="1389438"/>
                  <a:pt x="1288703" y="1367485"/>
                  <a:pt x="1286723" y="1339076"/>
                </a:cubicBezTo>
                <a:cubicBezTo>
                  <a:pt x="1285431" y="1320136"/>
                  <a:pt x="1259432" y="1315659"/>
                  <a:pt x="1252201" y="1333222"/>
                </a:cubicBezTo>
                <a:cubicBezTo>
                  <a:pt x="1239890" y="1363008"/>
                  <a:pt x="1227321" y="1378849"/>
                  <a:pt x="1220607" y="1345446"/>
                </a:cubicBezTo>
                <a:cubicBezTo>
                  <a:pt x="1205799" y="1271238"/>
                  <a:pt x="1258399" y="994807"/>
                  <a:pt x="1250307" y="927228"/>
                </a:cubicBezTo>
                <a:cubicBezTo>
                  <a:pt x="1249532" y="920599"/>
                  <a:pt x="1244883" y="915003"/>
                  <a:pt x="1238599" y="912937"/>
                </a:cubicBezTo>
                <a:cubicBezTo>
                  <a:pt x="1214494" y="904759"/>
                  <a:pt x="1190045" y="889349"/>
                  <a:pt x="1169728" y="874283"/>
                </a:cubicBezTo>
                <a:cubicBezTo>
                  <a:pt x="1156729" y="864555"/>
                  <a:pt x="1138220" y="876091"/>
                  <a:pt x="1141405" y="891931"/>
                </a:cubicBezTo>
                <a:cubicBezTo>
                  <a:pt x="1145451" y="912420"/>
                  <a:pt x="1145107" y="932049"/>
                  <a:pt x="1131763" y="938936"/>
                </a:cubicBezTo>
                <a:cubicBezTo>
                  <a:pt x="1112651" y="948922"/>
                  <a:pt x="1073911" y="913970"/>
                  <a:pt x="1045846" y="884269"/>
                </a:cubicBezTo>
                <a:cubicBezTo>
                  <a:pt x="1035430" y="873250"/>
                  <a:pt x="1016748" y="879362"/>
                  <a:pt x="1015027" y="894428"/>
                </a:cubicBezTo>
                <a:cubicBezTo>
                  <a:pt x="1013391" y="908202"/>
                  <a:pt x="1008915" y="920685"/>
                  <a:pt x="998756" y="924731"/>
                </a:cubicBezTo>
                <a:cubicBezTo>
                  <a:pt x="986273" y="929724"/>
                  <a:pt x="967850" y="906997"/>
                  <a:pt x="951924" y="881342"/>
                </a:cubicBezTo>
                <a:cubicBezTo>
                  <a:pt x="944434" y="869290"/>
                  <a:pt x="925925" y="869807"/>
                  <a:pt x="920415" y="882892"/>
                </a:cubicBezTo>
                <a:cubicBezTo>
                  <a:pt x="917574" y="889521"/>
                  <a:pt x="912667" y="893653"/>
                  <a:pt x="904747" y="892792"/>
                </a:cubicBezTo>
                <a:cubicBezTo>
                  <a:pt x="883914" y="890554"/>
                  <a:pt x="847154" y="850351"/>
                  <a:pt x="824168" y="822716"/>
                </a:cubicBezTo>
                <a:cubicBezTo>
                  <a:pt x="815387" y="812127"/>
                  <a:pt x="798428" y="814968"/>
                  <a:pt x="793607" y="827795"/>
                </a:cubicBezTo>
                <a:cubicBezTo>
                  <a:pt x="783276" y="854999"/>
                  <a:pt x="765370" y="890468"/>
                  <a:pt x="741437" y="892620"/>
                </a:cubicBezTo>
                <a:cubicBezTo>
                  <a:pt x="723186" y="894256"/>
                  <a:pt x="717763" y="873422"/>
                  <a:pt x="717074" y="850695"/>
                </a:cubicBezTo>
                <a:cubicBezTo>
                  <a:pt x="716644" y="835027"/>
                  <a:pt x="697962" y="827021"/>
                  <a:pt x="686685" y="837954"/>
                </a:cubicBezTo>
                <a:cubicBezTo>
                  <a:pt x="671275" y="852933"/>
                  <a:pt x="653282" y="865846"/>
                  <a:pt x="638389" y="864297"/>
                </a:cubicBezTo>
                <a:cubicBezTo>
                  <a:pt x="624959" y="862919"/>
                  <a:pt x="619105" y="850264"/>
                  <a:pt x="616953" y="835457"/>
                </a:cubicBezTo>
                <a:cubicBezTo>
                  <a:pt x="614887" y="820994"/>
                  <a:pt x="596722" y="815571"/>
                  <a:pt x="586478" y="825988"/>
                </a:cubicBezTo>
                <a:cubicBezTo>
                  <a:pt x="568399" y="844324"/>
                  <a:pt x="544725" y="862489"/>
                  <a:pt x="520448" y="864211"/>
                </a:cubicBezTo>
                <a:cubicBezTo>
                  <a:pt x="470000" y="867740"/>
                  <a:pt x="530090" y="778983"/>
                  <a:pt x="530090" y="778983"/>
                </a:cubicBezTo>
                <a:cubicBezTo>
                  <a:pt x="530090" y="778983"/>
                  <a:pt x="476801" y="851728"/>
                  <a:pt x="439610" y="848198"/>
                </a:cubicBezTo>
                <a:cubicBezTo>
                  <a:pt x="421618" y="846476"/>
                  <a:pt x="418519" y="819014"/>
                  <a:pt x="420154" y="791122"/>
                </a:cubicBezTo>
                <a:cubicBezTo>
                  <a:pt x="421101" y="774679"/>
                  <a:pt x="401215" y="765639"/>
                  <a:pt x="389593" y="777347"/>
                </a:cubicBezTo>
                <a:cubicBezTo>
                  <a:pt x="367554" y="799300"/>
                  <a:pt x="339748" y="820650"/>
                  <a:pt x="315385" y="819789"/>
                </a:cubicBezTo>
                <a:cubicBezTo>
                  <a:pt x="291108" y="818928"/>
                  <a:pt x="290591" y="793963"/>
                  <a:pt x="296273" y="768652"/>
                </a:cubicBezTo>
                <a:cubicBezTo>
                  <a:pt x="299803" y="752984"/>
                  <a:pt x="282499" y="740846"/>
                  <a:pt x="269069" y="749627"/>
                </a:cubicBezTo>
                <a:cubicBezTo>
                  <a:pt x="249957" y="762024"/>
                  <a:pt x="229554" y="772526"/>
                  <a:pt x="217760" y="770116"/>
                </a:cubicBezTo>
                <a:cubicBezTo>
                  <a:pt x="208204" y="768222"/>
                  <a:pt x="208032" y="756772"/>
                  <a:pt x="211648" y="742912"/>
                </a:cubicBezTo>
                <a:cubicBezTo>
                  <a:pt x="215608" y="727674"/>
                  <a:pt x="199509" y="715450"/>
                  <a:pt x="185649" y="722853"/>
                </a:cubicBezTo>
                <a:cubicBezTo>
                  <a:pt x="171617" y="730343"/>
                  <a:pt x="157326" y="734819"/>
                  <a:pt x="146737" y="731118"/>
                </a:cubicBezTo>
                <a:cubicBezTo>
                  <a:pt x="135632" y="727158"/>
                  <a:pt x="135804" y="714072"/>
                  <a:pt x="140539" y="699093"/>
                </a:cubicBezTo>
                <a:cubicBezTo>
                  <a:pt x="145360" y="683769"/>
                  <a:pt x="128658" y="670511"/>
                  <a:pt x="114540" y="678259"/>
                </a:cubicBezTo>
                <a:cubicBezTo>
                  <a:pt x="93534" y="689795"/>
                  <a:pt x="72443" y="698232"/>
                  <a:pt x="63317" y="692120"/>
                </a:cubicBezTo>
                <a:cubicBezTo>
                  <a:pt x="52814" y="685146"/>
                  <a:pt x="65555" y="664055"/>
                  <a:pt x="81137" y="644340"/>
                </a:cubicBezTo>
                <a:cubicBezTo>
                  <a:pt x="91296" y="631513"/>
                  <a:pt x="80277" y="612918"/>
                  <a:pt x="64092" y="615501"/>
                </a:cubicBezTo>
                <a:cubicBezTo>
                  <a:pt x="36630" y="619805"/>
                  <a:pt x="7446" y="622044"/>
                  <a:pt x="1161" y="614037"/>
                </a:cubicBezTo>
                <a:cubicBezTo>
                  <a:pt x="-18209" y="589071"/>
                  <a:pt x="207085" y="509353"/>
                  <a:pt x="503488" y="445390"/>
                </a:cubicBezTo>
                <a:cubicBezTo>
                  <a:pt x="693142" y="404497"/>
                  <a:pt x="901304" y="399590"/>
                  <a:pt x="1142524" y="509353"/>
                </a:cubicBezTo>
                <a:cubicBezTo>
                  <a:pt x="1157676" y="516241"/>
                  <a:pt x="1173258" y="500744"/>
                  <a:pt x="1166457" y="485593"/>
                </a:cubicBezTo>
                <a:cubicBezTo>
                  <a:pt x="1155179" y="460541"/>
                  <a:pt x="1139683" y="435920"/>
                  <a:pt x="1151994" y="391068"/>
                </a:cubicBezTo>
                <a:cubicBezTo>
                  <a:pt x="1170417" y="324177"/>
                  <a:pt x="1237996" y="301536"/>
                  <a:pt x="1307642" y="332527"/>
                </a:cubicBezTo>
                <a:cubicBezTo>
                  <a:pt x="1326754" y="341050"/>
                  <a:pt x="1339064" y="353533"/>
                  <a:pt x="1345607" y="361539"/>
                </a:cubicBezTo>
                <a:cubicBezTo>
                  <a:pt x="1349481" y="366274"/>
                  <a:pt x="1355335" y="368857"/>
                  <a:pt x="1361361" y="368254"/>
                </a:cubicBezTo>
                <a:cubicBezTo>
                  <a:pt x="1375738" y="366877"/>
                  <a:pt x="1401306" y="364811"/>
                  <a:pt x="1413014" y="365930"/>
                </a:cubicBezTo>
                <a:cubicBezTo>
                  <a:pt x="1425756" y="367221"/>
                  <a:pt x="1391148" y="386849"/>
                  <a:pt x="1373758" y="396147"/>
                </a:cubicBezTo>
                <a:cubicBezTo>
                  <a:pt x="1368076" y="399246"/>
                  <a:pt x="1364461" y="405014"/>
                  <a:pt x="1364288" y="411471"/>
                </a:cubicBezTo>
                <a:cubicBezTo>
                  <a:pt x="1364461" y="411901"/>
                  <a:pt x="1364461" y="412159"/>
                  <a:pt x="1364461" y="412332"/>
                </a:cubicBezTo>
                <a:close/>
              </a:path>
            </a:pathLst>
          </a:custGeom>
          <a:solidFill>
            <a:srgbClr val="054F58"/>
          </a:solidFill>
          <a:ln w="85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E3EBBE5-949F-CE7D-D139-F1693F7CFF0C}"/>
              </a:ext>
            </a:extLst>
          </p:cNvPr>
          <p:cNvSpPr/>
          <p:nvPr/>
        </p:nvSpPr>
        <p:spPr>
          <a:xfrm>
            <a:off x="7988248" y="3366693"/>
            <a:ext cx="1760393" cy="1642737"/>
          </a:xfrm>
          <a:custGeom>
            <a:avLst/>
            <a:gdLst>
              <a:gd name="connsiteX0" fmla="*/ 413623 w 1831946"/>
              <a:gd name="connsiteY0" fmla="*/ 566844 h 1709508"/>
              <a:gd name="connsiteX1" fmla="*/ 319614 w 1831946"/>
              <a:gd name="connsiteY1" fmla="*/ 416447 h 1709508"/>
              <a:gd name="connsiteX2" fmla="*/ 319614 w 1831946"/>
              <a:gd name="connsiteY2" fmla="*/ 535508 h 1709508"/>
              <a:gd name="connsiteX3" fmla="*/ 228790 w 1831946"/>
              <a:gd name="connsiteY3" fmla="*/ 489537 h 1709508"/>
              <a:gd name="connsiteX4" fmla="*/ 228790 w 1831946"/>
              <a:gd name="connsiteY4" fmla="*/ 601280 h 1709508"/>
              <a:gd name="connsiteX5" fmla="*/ 147264 w 1831946"/>
              <a:gd name="connsiteY5" fmla="*/ 601280 h 1709508"/>
              <a:gd name="connsiteX6" fmla="*/ 219407 w 1831946"/>
              <a:gd name="connsiteY6" fmla="*/ 676435 h 1709508"/>
              <a:gd name="connsiteX7" fmla="*/ 113087 w 1831946"/>
              <a:gd name="connsiteY7" fmla="*/ 726539 h 1709508"/>
              <a:gd name="connsiteX8" fmla="*/ 172402 w 1831946"/>
              <a:gd name="connsiteY8" fmla="*/ 767258 h 1709508"/>
              <a:gd name="connsiteX9" fmla="*/ 84678 w 1831946"/>
              <a:gd name="connsiteY9" fmla="*/ 861267 h 1709508"/>
              <a:gd name="connsiteX10" fmla="*/ 159833 w 1831946"/>
              <a:gd name="connsiteY10" fmla="*/ 861267 h 1709508"/>
              <a:gd name="connsiteX11" fmla="*/ 53342 w 1831946"/>
              <a:gd name="connsiteY11" fmla="*/ 1030431 h 1709508"/>
              <a:gd name="connsiteX12" fmla="*/ 113087 w 1831946"/>
              <a:gd name="connsiteY12" fmla="*/ 1017863 h 1709508"/>
              <a:gd name="connsiteX13" fmla="*/ 15807 w 1831946"/>
              <a:gd name="connsiteY13" fmla="*/ 1174458 h 1709508"/>
              <a:gd name="connsiteX14" fmla="*/ 113087 w 1831946"/>
              <a:gd name="connsiteY14" fmla="*/ 1108686 h 1709508"/>
              <a:gd name="connsiteX15" fmla="*/ 9178 w 1831946"/>
              <a:gd name="connsiteY15" fmla="*/ 1299803 h 1709508"/>
              <a:gd name="connsiteX16" fmla="*/ 350950 w 1831946"/>
              <a:gd name="connsiteY16" fmla="*/ 952091 h 1709508"/>
              <a:gd name="connsiteX17" fmla="*/ 394769 w 1831946"/>
              <a:gd name="connsiteY17" fmla="*/ 1102488 h 1709508"/>
              <a:gd name="connsiteX18" fmla="*/ 520114 w 1831946"/>
              <a:gd name="connsiteY18" fmla="*/ 1271652 h 1709508"/>
              <a:gd name="connsiteX19" fmla="*/ 664227 w 1831946"/>
              <a:gd name="connsiteY19" fmla="*/ 1390712 h 1709508"/>
              <a:gd name="connsiteX20" fmla="*/ 783287 w 1831946"/>
              <a:gd name="connsiteY20" fmla="*/ 1512872 h 1709508"/>
              <a:gd name="connsiteX21" fmla="*/ 902348 w 1831946"/>
              <a:gd name="connsiteY21" fmla="*/ 1575545 h 1709508"/>
              <a:gd name="connsiteX22" fmla="*/ 918016 w 1831946"/>
              <a:gd name="connsiteY22" fmla="*/ 1590696 h 1709508"/>
              <a:gd name="connsiteX23" fmla="*/ 1002555 w 1831946"/>
              <a:gd name="connsiteY23" fmla="*/ 1541109 h 1709508"/>
              <a:gd name="connsiteX24" fmla="*/ 1152952 w 1831946"/>
              <a:gd name="connsiteY24" fmla="*/ 1660170 h 1709508"/>
              <a:gd name="connsiteX25" fmla="*/ 1152952 w 1831946"/>
              <a:gd name="connsiteY25" fmla="*/ 1547394 h 1709508"/>
              <a:gd name="connsiteX26" fmla="*/ 1322116 w 1831946"/>
              <a:gd name="connsiteY26" fmla="*/ 1707174 h 1709508"/>
              <a:gd name="connsiteX27" fmla="*/ 1275111 w 1831946"/>
              <a:gd name="connsiteY27" fmla="*/ 1531726 h 1709508"/>
              <a:gd name="connsiteX28" fmla="*/ 1456758 w 1831946"/>
              <a:gd name="connsiteY28" fmla="*/ 1682122 h 1709508"/>
              <a:gd name="connsiteX29" fmla="*/ 1337698 w 1831946"/>
              <a:gd name="connsiteY29" fmla="*/ 1459669 h 1709508"/>
              <a:gd name="connsiteX30" fmla="*/ 1519345 w 1831946"/>
              <a:gd name="connsiteY30" fmla="*/ 1594398 h 1709508"/>
              <a:gd name="connsiteX31" fmla="*/ 1403211 w 1831946"/>
              <a:gd name="connsiteY31" fmla="*/ 1384514 h 1709508"/>
              <a:gd name="connsiteX32" fmla="*/ 1585117 w 1831946"/>
              <a:gd name="connsiteY32" fmla="*/ 1465954 h 1709508"/>
              <a:gd name="connsiteX33" fmla="*/ 1221737 w 1831946"/>
              <a:gd name="connsiteY33" fmla="*/ 1011750 h 1709508"/>
              <a:gd name="connsiteX34" fmla="*/ 880653 w 1831946"/>
              <a:gd name="connsiteY34" fmla="*/ 742379 h 1709508"/>
              <a:gd name="connsiteX35" fmla="*/ 1124629 w 1831946"/>
              <a:gd name="connsiteY35" fmla="*/ 582598 h 1709508"/>
              <a:gd name="connsiteX36" fmla="*/ 1164229 w 1831946"/>
              <a:gd name="connsiteY36" fmla="*/ 510542 h 1709508"/>
              <a:gd name="connsiteX37" fmla="*/ 1228710 w 1831946"/>
              <a:gd name="connsiteY37" fmla="*/ 510542 h 1709508"/>
              <a:gd name="connsiteX38" fmla="*/ 1193844 w 1831946"/>
              <a:gd name="connsiteY38" fmla="*/ 482133 h 1709508"/>
              <a:gd name="connsiteX39" fmla="*/ 1173183 w 1831946"/>
              <a:gd name="connsiteY39" fmla="*/ 391826 h 1709508"/>
              <a:gd name="connsiteX40" fmla="*/ 1619552 w 1831946"/>
              <a:gd name="connsiteY40" fmla="*/ 251243 h 1709508"/>
              <a:gd name="connsiteX41" fmla="*/ 1831072 w 1831946"/>
              <a:gd name="connsiteY41" fmla="*/ 2275 h 1709508"/>
              <a:gd name="connsiteX42" fmla="*/ 1676284 w 1831946"/>
              <a:gd name="connsiteY42" fmla="*/ 141566 h 1709508"/>
              <a:gd name="connsiteX43" fmla="*/ 1705985 w 1831946"/>
              <a:gd name="connsiteY43" fmla="*/ 30598 h 1709508"/>
              <a:gd name="connsiteX44" fmla="*/ 1584686 w 1831946"/>
              <a:gd name="connsiteY44" fmla="*/ 202173 h 1709508"/>
              <a:gd name="connsiteX45" fmla="*/ 1575647 w 1831946"/>
              <a:gd name="connsiteY45" fmla="*/ 142858 h 1709508"/>
              <a:gd name="connsiteX46" fmla="*/ 1520206 w 1831946"/>
              <a:gd name="connsiteY46" fmla="*/ 216377 h 1709508"/>
              <a:gd name="connsiteX47" fmla="*/ 730773 w 1831946"/>
              <a:gd name="connsiteY47" fmla="*/ 347921 h 1709508"/>
              <a:gd name="connsiteX48" fmla="*/ 413623 w 1831946"/>
              <a:gd name="connsiteY48" fmla="*/ 566844 h 1709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31946" h="1709508">
                <a:moveTo>
                  <a:pt x="413623" y="566844"/>
                </a:moveTo>
                <a:cubicBezTo>
                  <a:pt x="413623" y="566844"/>
                  <a:pt x="369804" y="382012"/>
                  <a:pt x="319614" y="416447"/>
                </a:cubicBezTo>
                <a:cubicBezTo>
                  <a:pt x="269510" y="450883"/>
                  <a:pt x="319614" y="535508"/>
                  <a:pt x="319614" y="535508"/>
                </a:cubicBezTo>
                <a:cubicBezTo>
                  <a:pt x="319614" y="535508"/>
                  <a:pt x="256941" y="465432"/>
                  <a:pt x="228790" y="489537"/>
                </a:cubicBezTo>
                <a:cubicBezTo>
                  <a:pt x="200553" y="513641"/>
                  <a:pt x="228790" y="601280"/>
                  <a:pt x="228790" y="601280"/>
                </a:cubicBezTo>
                <a:cubicBezTo>
                  <a:pt x="228790" y="601280"/>
                  <a:pt x="144079" y="566844"/>
                  <a:pt x="147264" y="601280"/>
                </a:cubicBezTo>
                <a:cubicBezTo>
                  <a:pt x="150450" y="635715"/>
                  <a:pt x="219407" y="676435"/>
                  <a:pt x="219407" y="676435"/>
                </a:cubicBezTo>
                <a:cubicBezTo>
                  <a:pt x="219407" y="676435"/>
                  <a:pt x="106975" y="670150"/>
                  <a:pt x="113087" y="726539"/>
                </a:cubicBezTo>
                <a:cubicBezTo>
                  <a:pt x="119200" y="782927"/>
                  <a:pt x="172402" y="767258"/>
                  <a:pt x="172402" y="767258"/>
                </a:cubicBezTo>
                <a:cubicBezTo>
                  <a:pt x="172402" y="767258"/>
                  <a:pt x="84678" y="817448"/>
                  <a:pt x="84678" y="861267"/>
                </a:cubicBezTo>
                <a:cubicBezTo>
                  <a:pt x="84678" y="905086"/>
                  <a:pt x="159833" y="861267"/>
                  <a:pt x="159833" y="861267"/>
                </a:cubicBezTo>
                <a:cubicBezTo>
                  <a:pt x="159833" y="861267"/>
                  <a:pt x="22005" y="986612"/>
                  <a:pt x="53342" y="1030431"/>
                </a:cubicBezTo>
                <a:cubicBezTo>
                  <a:pt x="84678" y="1074250"/>
                  <a:pt x="113087" y="1017863"/>
                  <a:pt x="113087" y="1017863"/>
                </a:cubicBezTo>
                <a:cubicBezTo>
                  <a:pt x="113087" y="1017863"/>
                  <a:pt x="-21814" y="1143208"/>
                  <a:pt x="15807" y="1174458"/>
                </a:cubicBezTo>
                <a:cubicBezTo>
                  <a:pt x="53428" y="1205794"/>
                  <a:pt x="113087" y="1108686"/>
                  <a:pt x="113087" y="1108686"/>
                </a:cubicBezTo>
                <a:cubicBezTo>
                  <a:pt x="113087" y="1108686"/>
                  <a:pt x="-38170" y="1259083"/>
                  <a:pt x="9178" y="1299803"/>
                </a:cubicBezTo>
                <a:cubicBezTo>
                  <a:pt x="56527" y="1340523"/>
                  <a:pt x="297747" y="1039815"/>
                  <a:pt x="350950" y="952091"/>
                </a:cubicBezTo>
                <a:cubicBezTo>
                  <a:pt x="350950" y="952091"/>
                  <a:pt x="357235" y="1105587"/>
                  <a:pt x="394769" y="1102488"/>
                </a:cubicBezTo>
                <a:cubicBezTo>
                  <a:pt x="394769" y="1102488"/>
                  <a:pt x="488778" y="1306087"/>
                  <a:pt x="520114" y="1271652"/>
                </a:cubicBezTo>
                <a:cubicBezTo>
                  <a:pt x="520114" y="1271652"/>
                  <a:pt x="610938" y="1440816"/>
                  <a:pt x="664227" y="1390712"/>
                </a:cubicBezTo>
                <a:cubicBezTo>
                  <a:pt x="664227" y="1390712"/>
                  <a:pt x="770718" y="1578644"/>
                  <a:pt x="783287" y="1512872"/>
                </a:cubicBezTo>
                <a:cubicBezTo>
                  <a:pt x="783287" y="1512872"/>
                  <a:pt x="899162" y="1631933"/>
                  <a:pt x="902348" y="1575545"/>
                </a:cubicBezTo>
                <a:cubicBezTo>
                  <a:pt x="905447" y="1519156"/>
                  <a:pt x="918016" y="1590696"/>
                  <a:pt x="918016" y="1590696"/>
                </a:cubicBezTo>
                <a:cubicBezTo>
                  <a:pt x="918016" y="1590696"/>
                  <a:pt x="1058943" y="1776045"/>
                  <a:pt x="1002555" y="1541109"/>
                </a:cubicBezTo>
                <a:cubicBezTo>
                  <a:pt x="1055844" y="1622549"/>
                  <a:pt x="1115331" y="1672653"/>
                  <a:pt x="1152952" y="1660170"/>
                </a:cubicBezTo>
                <a:cubicBezTo>
                  <a:pt x="1190572" y="1647601"/>
                  <a:pt x="1152952" y="1547394"/>
                  <a:pt x="1152952" y="1547394"/>
                </a:cubicBezTo>
                <a:cubicBezTo>
                  <a:pt x="1152952" y="1547394"/>
                  <a:pt x="1268827" y="1732226"/>
                  <a:pt x="1322116" y="1707174"/>
                </a:cubicBezTo>
                <a:cubicBezTo>
                  <a:pt x="1375405" y="1682122"/>
                  <a:pt x="1275111" y="1531726"/>
                  <a:pt x="1275111" y="1531726"/>
                </a:cubicBezTo>
                <a:cubicBezTo>
                  <a:pt x="1275111" y="1531726"/>
                  <a:pt x="1419224" y="1703989"/>
                  <a:pt x="1456758" y="1682122"/>
                </a:cubicBezTo>
                <a:cubicBezTo>
                  <a:pt x="1494379" y="1660170"/>
                  <a:pt x="1337698" y="1459669"/>
                  <a:pt x="1337698" y="1459669"/>
                </a:cubicBezTo>
                <a:cubicBezTo>
                  <a:pt x="1337698" y="1459669"/>
                  <a:pt x="1497478" y="1619450"/>
                  <a:pt x="1519345" y="1594398"/>
                </a:cubicBezTo>
                <a:cubicBezTo>
                  <a:pt x="1541297" y="1569346"/>
                  <a:pt x="1403211" y="1384514"/>
                  <a:pt x="1403211" y="1384514"/>
                </a:cubicBezTo>
                <a:cubicBezTo>
                  <a:pt x="1403211" y="1384514"/>
                  <a:pt x="1541297" y="1509859"/>
                  <a:pt x="1585117" y="1465954"/>
                </a:cubicBezTo>
                <a:cubicBezTo>
                  <a:pt x="1628936" y="1422135"/>
                  <a:pt x="1312560" y="1146393"/>
                  <a:pt x="1221737" y="1011750"/>
                </a:cubicBezTo>
                <a:cubicBezTo>
                  <a:pt x="1130913" y="877021"/>
                  <a:pt x="880653" y="742379"/>
                  <a:pt x="880653" y="742379"/>
                </a:cubicBezTo>
                <a:cubicBezTo>
                  <a:pt x="880653" y="742379"/>
                  <a:pt x="1081412" y="653105"/>
                  <a:pt x="1124629" y="582598"/>
                </a:cubicBezTo>
                <a:cubicBezTo>
                  <a:pt x="1137198" y="562109"/>
                  <a:pt x="1148733" y="514416"/>
                  <a:pt x="1164229" y="510542"/>
                </a:cubicBezTo>
                <a:cubicBezTo>
                  <a:pt x="1179725" y="506668"/>
                  <a:pt x="1213214" y="511834"/>
                  <a:pt x="1228710" y="510542"/>
                </a:cubicBezTo>
                <a:cubicBezTo>
                  <a:pt x="1244206" y="509251"/>
                  <a:pt x="1202883" y="488590"/>
                  <a:pt x="1193844" y="482133"/>
                </a:cubicBezTo>
                <a:cubicBezTo>
                  <a:pt x="1184805" y="475676"/>
                  <a:pt x="1189970" y="422818"/>
                  <a:pt x="1173183" y="391826"/>
                </a:cubicBezTo>
                <a:cubicBezTo>
                  <a:pt x="1173183" y="391826"/>
                  <a:pt x="1527954" y="297645"/>
                  <a:pt x="1619552" y="251243"/>
                </a:cubicBezTo>
                <a:cubicBezTo>
                  <a:pt x="1711150" y="204841"/>
                  <a:pt x="1843985" y="25519"/>
                  <a:pt x="1831072" y="2275"/>
                </a:cubicBezTo>
                <a:cubicBezTo>
                  <a:pt x="1818158" y="-20969"/>
                  <a:pt x="1676284" y="141566"/>
                  <a:pt x="1676284" y="141566"/>
                </a:cubicBezTo>
                <a:cubicBezTo>
                  <a:pt x="1676284" y="141566"/>
                  <a:pt x="1734308" y="24141"/>
                  <a:pt x="1705985" y="30598"/>
                </a:cubicBezTo>
                <a:cubicBezTo>
                  <a:pt x="1677576" y="37055"/>
                  <a:pt x="1584686" y="202173"/>
                  <a:pt x="1584686" y="202173"/>
                </a:cubicBezTo>
                <a:cubicBezTo>
                  <a:pt x="1584686" y="202173"/>
                  <a:pt x="1598891" y="138984"/>
                  <a:pt x="1575647" y="142858"/>
                </a:cubicBezTo>
                <a:cubicBezTo>
                  <a:pt x="1552403" y="146732"/>
                  <a:pt x="1542072" y="212503"/>
                  <a:pt x="1520206" y="216377"/>
                </a:cubicBezTo>
                <a:cubicBezTo>
                  <a:pt x="1498253" y="220251"/>
                  <a:pt x="906136" y="244786"/>
                  <a:pt x="730773" y="347921"/>
                </a:cubicBezTo>
                <a:cubicBezTo>
                  <a:pt x="510042" y="477828"/>
                  <a:pt x="413623" y="566844"/>
                  <a:pt x="413623" y="566844"/>
                </a:cubicBezTo>
                <a:close/>
              </a:path>
            </a:pathLst>
          </a:custGeom>
          <a:solidFill>
            <a:srgbClr val="054F58"/>
          </a:solidFill>
          <a:ln w="85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19581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2F660F2-4A97-35E9-C037-B416BFC6DA11}"/>
              </a:ext>
            </a:extLst>
          </p:cNvPr>
          <p:cNvGrpSpPr/>
          <p:nvPr/>
        </p:nvGrpSpPr>
        <p:grpSpPr>
          <a:xfrm>
            <a:off x="1778590" y="1177620"/>
            <a:ext cx="9350069" cy="4502760"/>
            <a:chOff x="1110937" y="1577010"/>
            <a:chExt cx="9968812" cy="4800731"/>
          </a:xfrm>
          <a:solidFill>
            <a:srgbClr val="054F58"/>
          </a:solidFill>
        </p:grpSpPr>
        <p:grpSp>
          <p:nvGrpSpPr>
            <p:cNvPr id="3" name="Graphic 3">
              <a:extLst>
                <a:ext uri="{FF2B5EF4-FFF2-40B4-BE49-F238E27FC236}">
                  <a16:creationId xmlns:a16="http://schemas.microsoft.com/office/drawing/2014/main" id="{0BCC8BD0-CEA5-BDC5-823B-4D43A8C37DBD}"/>
                </a:ext>
              </a:extLst>
            </p:cNvPr>
            <p:cNvGrpSpPr/>
            <p:nvPr/>
          </p:nvGrpSpPr>
          <p:grpSpPr>
            <a:xfrm>
              <a:off x="1120905" y="1577010"/>
              <a:ext cx="1262645" cy="1262645"/>
              <a:chOff x="1120905" y="1577010"/>
              <a:chExt cx="1262645" cy="1262645"/>
            </a:xfrm>
            <a:grpFill/>
          </p:grpSpPr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5FCA42CD-5EF3-6AB0-ACD2-FAD13BCFF542}"/>
                  </a:ext>
                </a:extLst>
              </p:cNvPr>
              <p:cNvSpPr/>
              <p:nvPr/>
            </p:nvSpPr>
            <p:spPr>
              <a:xfrm>
                <a:off x="1120905" y="1577010"/>
                <a:ext cx="1262645" cy="1262645"/>
              </a:xfrm>
              <a:custGeom>
                <a:avLst/>
                <a:gdLst>
                  <a:gd name="connsiteX0" fmla="*/ 631423 w 1262645"/>
                  <a:gd name="connsiteY0" fmla="*/ 1262645 h 1262645"/>
                  <a:gd name="connsiteX1" fmla="*/ 560981 w 1262645"/>
                  <a:gd name="connsiteY1" fmla="*/ 1258776 h 1262645"/>
                  <a:gd name="connsiteX2" fmla="*/ 562328 w 1262645"/>
                  <a:gd name="connsiteY2" fmla="*/ 1246597 h 1262645"/>
                  <a:gd name="connsiteX3" fmla="*/ 631308 w 1262645"/>
                  <a:gd name="connsiteY3" fmla="*/ 1250408 h 1262645"/>
                  <a:gd name="connsiteX4" fmla="*/ 631538 w 1262645"/>
                  <a:gd name="connsiteY4" fmla="*/ 1259550 h 1262645"/>
                  <a:gd name="connsiteX5" fmla="*/ 631452 w 1262645"/>
                  <a:gd name="connsiteY5" fmla="*/ 1262645 h 1262645"/>
                  <a:gd name="connsiteX6" fmla="*/ 631423 w 1262645"/>
                  <a:gd name="connsiteY6" fmla="*/ 1262645 h 1262645"/>
                  <a:gd name="connsiteX7" fmla="*/ 702294 w 1262645"/>
                  <a:gd name="connsiteY7" fmla="*/ 1258690 h 1262645"/>
                  <a:gd name="connsiteX8" fmla="*/ 700919 w 1262645"/>
                  <a:gd name="connsiteY8" fmla="*/ 1246511 h 1262645"/>
                  <a:gd name="connsiteX9" fmla="*/ 769354 w 1262645"/>
                  <a:gd name="connsiteY9" fmla="*/ 1234933 h 1262645"/>
                  <a:gd name="connsiteX10" fmla="*/ 772077 w 1262645"/>
                  <a:gd name="connsiteY10" fmla="*/ 1246883 h 1262645"/>
                  <a:gd name="connsiteX11" fmla="*/ 702294 w 1262645"/>
                  <a:gd name="connsiteY11" fmla="*/ 1258690 h 1262645"/>
                  <a:gd name="connsiteX12" fmla="*/ 491199 w 1262645"/>
                  <a:gd name="connsiteY12" fmla="*/ 1247027 h 1262645"/>
                  <a:gd name="connsiteX13" fmla="*/ 423136 w 1262645"/>
                  <a:gd name="connsiteY13" fmla="*/ 1227510 h 1262645"/>
                  <a:gd name="connsiteX14" fmla="*/ 427177 w 1262645"/>
                  <a:gd name="connsiteY14" fmla="*/ 1215933 h 1262645"/>
                  <a:gd name="connsiteX15" fmla="*/ 493922 w 1262645"/>
                  <a:gd name="connsiteY15" fmla="*/ 1235076 h 1262645"/>
                  <a:gd name="connsiteX16" fmla="*/ 491199 w 1262645"/>
                  <a:gd name="connsiteY16" fmla="*/ 1247027 h 1262645"/>
                  <a:gd name="connsiteX17" fmla="*/ 840111 w 1262645"/>
                  <a:gd name="connsiteY17" fmla="*/ 1227310 h 1262645"/>
                  <a:gd name="connsiteX18" fmla="*/ 836070 w 1262645"/>
                  <a:gd name="connsiteY18" fmla="*/ 1215732 h 1262645"/>
                  <a:gd name="connsiteX19" fmla="*/ 900178 w 1262645"/>
                  <a:gd name="connsiteY19" fmla="*/ 1189137 h 1262645"/>
                  <a:gd name="connsiteX20" fmla="*/ 905509 w 1262645"/>
                  <a:gd name="connsiteY20" fmla="*/ 1200171 h 1262645"/>
                  <a:gd name="connsiteX21" fmla="*/ 840111 w 1262645"/>
                  <a:gd name="connsiteY21" fmla="*/ 1227310 h 1262645"/>
                  <a:gd name="connsiteX22" fmla="*/ 357681 w 1262645"/>
                  <a:gd name="connsiteY22" fmla="*/ 1200429 h 1262645"/>
                  <a:gd name="connsiteX23" fmla="*/ 295722 w 1262645"/>
                  <a:gd name="connsiteY23" fmla="*/ 1166154 h 1262645"/>
                  <a:gd name="connsiteX24" fmla="*/ 302256 w 1262645"/>
                  <a:gd name="connsiteY24" fmla="*/ 1155779 h 1262645"/>
                  <a:gd name="connsiteX25" fmla="*/ 363012 w 1262645"/>
                  <a:gd name="connsiteY25" fmla="*/ 1189367 h 1262645"/>
                  <a:gd name="connsiteX26" fmla="*/ 357681 w 1262645"/>
                  <a:gd name="connsiteY26" fmla="*/ 1200429 h 1262645"/>
                  <a:gd name="connsiteX27" fmla="*/ 967381 w 1262645"/>
                  <a:gd name="connsiteY27" fmla="*/ 1165867 h 1262645"/>
                  <a:gd name="connsiteX28" fmla="*/ 960847 w 1262645"/>
                  <a:gd name="connsiteY28" fmla="*/ 1155493 h 1262645"/>
                  <a:gd name="connsiteX29" fmla="*/ 1017418 w 1262645"/>
                  <a:gd name="connsiteY29" fmla="*/ 1115286 h 1262645"/>
                  <a:gd name="connsiteX30" fmla="*/ 1025070 w 1262645"/>
                  <a:gd name="connsiteY30" fmla="*/ 1124857 h 1262645"/>
                  <a:gd name="connsiteX31" fmla="*/ 967381 w 1262645"/>
                  <a:gd name="connsiteY31" fmla="*/ 1165867 h 1262645"/>
                  <a:gd name="connsiteX32" fmla="*/ 238005 w 1262645"/>
                  <a:gd name="connsiteY32" fmla="*/ 1125173 h 1262645"/>
                  <a:gd name="connsiteX33" fmla="*/ 185217 w 1262645"/>
                  <a:gd name="connsiteY33" fmla="*/ 1078030 h 1262645"/>
                  <a:gd name="connsiteX34" fmla="*/ 193872 w 1262645"/>
                  <a:gd name="connsiteY34" fmla="*/ 1069347 h 1262645"/>
                  <a:gd name="connsiteX35" fmla="*/ 245657 w 1262645"/>
                  <a:gd name="connsiteY35" fmla="*/ 1115572 h 1262645"/>
                  <a:gd name="connsiteX36" fmla="*/ 238005 w 1262645"/>
                  <a:gd name="connsiteY36" fmla="*/ 1125173 h 1262645"/>
                  <a:gd name="connsiteX37" fmla="*/ 1077801 w 1262645"/>
                  <a:gd name="connsiteY37" fmla="*/ 1077658 h 1262645"/>
                  <a:gd name="connsiteX38" fmla="*/ 1069117 w 1262645"/>
                  <a:gd name="connsiteY38" fmla="*/ 1069003 h 1262645"/>
                  <a:gd name="connsiteX39" fmla="*/ 1115400 w 1262645"/>
                  <a:gd name="connsiteY39" fmla="*/ 1017246 h 1262645"/>
                  <a:gd name="connsiteX40" fmla="*/ 1124972 w 1262645"/>
                  <a:gd name="connsiteY40" fmla="*/ 1024898 h 1262645"/>
                  <a:gd name="connsiteX41" fmla="*/ 1077801 w 1262645"/>
                  <a:gd name="connsiteY41" fmla="*/ 1077658 h 1262645"/>
                  <a:gd name="connsiteX42" fmla="*/ 137989 w 1262645"/>
                  <a:gd name="connsiteY42" fmla="*/ 1025299 h 1262645"/>
                  <a:gd name="connsiteX43" fmla="*/ 96950 w 1262645"/>
                  <a:gd name="connsiteY43" fmla="*/ 967639 h 1262645"/>
                  <a:gd name="connsiteX44" fmla="*/ 107324 w 1262645"/>
                  <a:gd name="connsiteY44" fmla="*/ 961105 h 1262645"/>
                  <a:gd name="connsiteX45" fmla="*/ 147560 w 1262645"/>
                  <a:gd name="connsiteY45" fmla="*/ 1017648 h 1262645"/>
                  <a:gd name="connsiteX46" fmla="*/ 137989 w 1262645"/>
                  <a:gd name="connsiteY46" fmla="*/ 1025299 h 1262645"/>
                  <a:gd name="connsiteX47" fmla="*/ 1165982 w 1262645"/>
                  <a:gd name="connsiteY47" fmla="*/ 967181 h 1262645"/>
                  <a:gd name="connsiteX48" fmla="*/ 1155607 w 1262645"/>
                  <a:gd name="connsiteY48" fmla="*/ 960647 h 1262645"/>
                  <a:gd name="connsiteX49" fmla="*/ 1189223 w 1262645"/>
                  <a:gd name="connsiteY49" fmla="*/ 899920 h 1262645"/>
                  <a:gd name="connsiteX50" fmla="*/ 1200257 w 1262645"/>
                  <a:gd name="connsiteY50" fmla="*/ 905251 h 1262645"/>
                  <a:gd name="connsiteX51" fmla="*/ 1165982 w 1262645"/>
                  <a:gd name="connsiteY51" fmla="*/ 967181 h 1262645"/>
                  <a:gd name="connsiteX52" fmla="*/ 62618 w 1262645"/>
                  <a:gd name="connsiteY52" fmla="*/ 905795 h 1262645"/>
                  <a:gd name="connsiteX53" fmla="*/ 35450 w 1262645"/>
                  <a:gd name="connsiteY53" fmla="*/ 840426 h 1262645"/>
                  <a:gd name="connsiteX54" fmla="*/ 47028 w 1262645"/>
                  <a:gd name="connsiteY54" fmla="*/ 836357 h 1262645"/>
                  <a:gd name="connsiteX55" fmla="*/ 73680 w 1262645"/>
                  <a:gd name="connsiteY55" fmla="*/ 900436 h 1262645"/>
                  <a:gd name="connsiteX56" fmla="*/ 62618 w 1262645"/>
                  <a:gd name="connsiteY56" fmla="*/ 905795 h 1262645"/>
                  <a:gd name="connsiteX57" fmla="*/ 1227396 w 1262645"/>
                  <a:gd name="connsiteY57" fmla="*/ 839824 h 1262645"/>
                  <a:gd name="connsiteX58" fmla="*/ 1215818 w 1262645"/>
                  <a:gd name="connsiteY58" fmla="*/ 835784 h 1262645"/>
                  <a:gd name="connsiteX59" fmla="*/ 1234990 w 1262645"/>
                  <a:gd name="connsiteY59" fmla="*/ 769039 h 1262645"/>
                  <a:gd name="connsiteX60" fmla="*/ 1246941 w 1262645"/>
                  <a:gd name="connsiteY60" fmla="*/ 771761 h 1262645"/>
                  <a:gd name="connsiteX61" fmla="*/ 1227396 w 1262645"/>
                  <a:gd name="connsiteY61" fmla="*/ 839824 h 1262645"/>
                  <a:gd name="connsiteX62" fmla="*/ 15819 w 1262645"/>
                  <a:gd name="connsiteY62" fmla="*/ 772421 h 1262645"/>
                  <a:gd name="connsiteX63" fmla="*/ 3983 w 1262645"/>
                  <a:gd name="connsiteY63" fmla="*/ 702638 h 1262645"/>
                  <a:gd name="connsiteX64" fmla="*/ 16163 w 1262645"/>
                  <a:gd name="connsiteY64" fmla="*/ 701263 h 1262645"/>
                  <a:gd name="connsiteX65" fmla="*/ 27770 w 1262645"/>
                  <a:gd name="connsiteY65" fmla="*/ 769669 h 1262645"/>
                  <a:gd name="connsiteX66" fmla="*/ 15819 w 1262645"/>
                  <a:gd name="connsiteY66" fmla="*/ 772421 h 1262645"/>
                  <a:gd name="connsiteX67" fmla="*/ 1258719 w 1262645"/>
                  <a:gd name="connsiteY67" fmla="*/ 701979 h 1262645"/>
                  <a:gd name="connsiteX68" fmla="*/ 1246539 w 1262645"/>
                  <a:gd name="connsiteY68" fmla="*/ 700632 h 1262645"/>
                  <a:gd name="connsiteX69" fmla="*/ 1250380 w 1262645"/>
                  <a:gd name="connsiteY69" fmla="*/ 631337 h 1262645"/>
                  <a:gd name="connsiteX70" fmla="*/ 1250380 w 1262645"/>
                  <a:gd name="connsiteY70" fmla="*/ 630047 h 1262645"/>
                  <a:gd name="connsiteX71" fmla="*/ 1262645 w 1262645"/>
                  <a:gd name="connsiteY71" fmla="*/ 630047 h 1262645"/>
                  <a:gd name="connsiteX72" fmla="*/ 1262645 w 1262645"/>
                  <a:gd name="connsiteY72" fmla="*/ 631308 h 1262645"/>
                  <a:gd name="connsiteX73" fmla="*/ 1258719 w 1262645"/>
                  <a:gd name="connsiteY73" fmla="*/ 701979 h 1262645"/>
                  <a:gd name="connsiteX74" fmla="*/ 12266 w 1262645"/>
                  <a:gd name="connsiteY74" fmla="*/ 631967 h 1262645"/>
                  <a:gd name="connsiteX75" fmla="*/ 0 w 1262645"/>
                  <a:gd name="connsiteY75" fmla="*/ 631967 h 1262645"/>
                  <a:gd name="connsiteX76" fmla="*/ 0 w 1262645"/>
                  <a:gd name="connsiteY76" fmla="*/ 631308 h 1262645"/>
                  <a:gd name="connsiteX77" fmla="*/ 3840 w 1262645"/>
                  <a:gd name="connsiteY77" fmla="*/ 561297 h 1262645"/>
                  <a:gd name="connsiteX78" fmla="*/ 16020 w 1262645"/>
                  <a:gd name="connsiteY78" fmla="*/ 562644 h 1262645"/>
                  <a:gd name="connsiteX79" fmla="*/ 12266 w 1262645"/>
                  <a:gd name="connsiteY79" fmla="*/ 631308 h 1262645"/>
                  <a:gd name="connsiteX80" fmla="*/ 12266 w 1262645"/>
                  <a:gd name="connsiteY80" fmla="*/ 631967 h 1262645"/>
                  <a:gd name="connsiteX81" fmla="*/ 1246396 w 1262645"/>
                  <a:gd name="connsiteY81" fmla="*/ 560752 h 1262645"/>
                  <a:gd name="connsiteX82" fmla="*/ 1234704 w 1262645"/>
                  <a:gd name="connsiteY82" fmla="*/ 492345 h 1262645"/>
                  <a:gd name="connsiteX83" fmla="*/ 1246654 w 1262645"/>
                  <a:gd name="connsiteY83" fmla="*/ 489594 h 1262645"/>
                  <a:gd name="connsiteX84" fmla="*/ 1258576 w 1262645"/>
                  <a:gd name="connsiteY84" fmla="*/ 559377 h 1262645"/>
                  <a:gd name="connsiteX85" fmla="*/ 1246396 w 1262645"/>
                  <a:gd name="connsiteY85" fmla="*/ 560752 h 1262645"/>
                  <a:gd name="connsiteX86" fmla="*/ 27483 w 1262645"/>
                  <a:gd name="connsiteY86" fmla="*/ 494208 h 1262645"/>
                  <a:gd name="connsiteX87" fmla="*/ 15533 w 1262645"/>
                  <a:gd name="connsiteY87" fmla="*/ 491514 h 1262645"/>
                  <a:gd name="connsiteX88" fmla="*/ 35020 w 1262645"/>
                  <a:gd name="connsiteY88" fmla="*/ 423423 h 1262645"/>
                  <a:gd name="connsiteX89" fmla="*/ 46598 w 1262645"/>
                  <a:gd name="connsiteY89" fmla="*/ 427464 h 1262645"/>
                  <a:gd name="connsiteX90" fmla="*/ 27483 w 1262645"/>
                  <a:gd name="connsiteY90" fmla="*/ 494208 h 1262645"/>
                  <a:gd name="connsiteX91" fmla="*/ 1215417 w 1262645"/>
                  <a:gd name="connsiteY91" fmla="*/ 425687 h 1262645"/>
                  <a:gd name="connsiteX92" fmla="*/ 1188707 w 1262645"/>
                  <a:gd name="connsiteY92" fmla="*/ 361636 h 1262645"/>
                  <a:gd name="connsiteX93" fmla="*/ 1199741 w 1262645"/>
                  <a:gd name="connsiteY93" fmla="*/ 356277 h 1262645"/>
                  <a:gd name="connsiteX94" fmla="*/ 1226995 w 1262645"/>
                  <a:gd name="connsiteY94" fmla="*/ 421617 h 1262645"/>
                  <a:gd name="connsiteX95" fmla="*/ 1215417 w 1262645"/>
                  <a:gd name="connsiteY95" fmla="*/ 425687 h 1262645"/>
                  <a:gd name="connsiteX96" fmla="*/ 73135 w 1262645"/>
                  <a:gd name="connsiteY96" fmla="*/ 363298 h 1262645"/>
                  <a:gd name="connsiteX97" fmla="*/ 62073 w 1262645"/>
                  <a:gd name="connsiteY97" fmla="*/ 357968 h 1262645"/>
                  <a:gd name="connsiteX98" fmla="*/ 96291 w 1262645"/>
                  <a:gd name="connsiteY98" fmla="*/ 295980 h 1262645"/>
                  <a:gd name="connsiteX99" fmla="*/ 106665 w 1262645"/>
                  <a:gd name="connsiteY99" fmla="*/ 302514 h 1262645"/>
                  <a:gd name="connsiteX100" fmla="*/ 73135 w 1262645"/>
                  <a:gd name="connsiteY100" fmla="*/ 363298 h 1262645"/>
                  <a:gd name="connsiteX101" fmla="*/ 1154977 w 1262645"/>
                  <a:gd name="connsiteY101" fmla="*/ 300996 h 1262645"/>
                  <a:gd name="connsiteX102" fmla="*/ 1114684 w 1262645"/>
                  <a:gd name="connsiteY102" fmla="*/ 244511 h 1262645"/>
                  <a:gd name="connsiteX103" fmla="*/ 1124255 w 1262645"/>
                  <a:gd name="connsiteY103" fmla="*/ 236859 h 1262645"/>
                  <a:gd name="connsiteX104" fmla="*/ 1165351 w 1262645"/>
                  <a:gd name="connsiteY104" fmla="*/ 294462 h 1262645"/>
                  <a:gd name="connsiteX105" fmla="*/ 1154977 w 1262645"/>
                  <a:gd name="connsiteY105" fmla="*/ 300996 h 1262645"/>
                  <a:gd name="connsiteX106" fmla="*/ 146844 w 1262645"/>
                  <a:gd name="connsiteY106" fmla="*/ 245886 h 1262645"/>
                  <a:gd name="connsiteX107" fmla="*/ 137243 w 1262645"/>
                  <a:gd name="connsiteY107" fmla="*/ 238263 h 1262645"/>
                  <a:gd name="connsiteX108" fmla="*/ 184357 w 1262645"/>
                  <a:gd name="connsiteY108" fmla="*/ 185446 h 1262645"/>
                  <a:gd name="connsiteX109" fmla="*/ 193041 w 1262645"/>
                  <a:gd name="connsiteY109" fmla="*/ 194101 h 1262645"/>
                  <a:gd name="connsiteX110" fmla="*/ 146844 w 1262645"/>
                  <a:gd name="connsiteY110" fmla="*/ 245886 h 1262645"/>
                  <a:gd name="connsiteX111" fmla="*/ 1068315 w 1262645"/>
                  <a:gd name="connsiteY111" fmla="*/ 192840 h 1262645"/>
                  <a:gd name="connsiteX112" fmla="*/ 1016501 w 1262645"/>
                  <a:gd name="connsiteY112" fmla="*/ 146643 h 1262645"/>
                  <a:gd name="connsiteX113" fmla="*/ 1024124 w 1262645"/>
                  <a:gd name="connsiteY113" fmla="*/ 137043 h 1262645"/>
                  <a:gd name="connsiteX114" fmla="*/ 1076970 w 1262645"/>
                  <a:gd name="connsiteY114" fmla="*/ 184128 h 1262645"/>
                  <a:gd name="connsiteX115" fmla="*/ 1068315 w 1262645"/>
                  <a:gd name="connsiteY115" fmla="*/ 192840 h 1262645"/>
                  <a:gd name="connsiteX116" fmla="*/ 244740 w 1262645"/>
                  <a:gd name="connsiteY116" fmla="*/ 147761 h 1262645"/>
                  <a:gd name="connsiteX117" fmla="*/ 237088 w 1262645"/>
                  <a:gd name="connsiteY117" fmla="*/ 138189 h 1262645"/>
                  <a:gd name="connsiteX118" fmla="*/ 294719 w 1262645"/>
                  <a:gd name="connsiteY118" fmla="*/ 97122 h 1262645"/>
                  <a:gd name="connsiteX119" fmla="*/ 301253 w 1262645"/>
                  <a:gd name="connsiteY119" fmla="*/ 107496 h 1262645"/>
                  <a:gd name="connsiteX120" fmla="*/ 244740 w 1262645"/>
                  <a:gd name="connsiteY120" fmla="*/ 147761 h 1262645"/>
                  <a:gd name="connsiteX121" fmla="*/ 959844 w 1262645"/>
                  <a:gd name="connsiteY121" fmla="*/ 106522 h 1262645"/>
                  <a:gd name="connsiteX122" fmla="*/ 899060 w 1262645"/>
                  <a:gd name="connsiteY122" fmla="*/ 72992 h 1262645"/>
                  <a:gd name="connsiteX123" fmla="*/ 904362 w 1262645"/>
                  <a:gd name="connsiteY123" fmla="*/ 61959 h 1262645"/>
                  <a:gd name="connsiteX124" fmla="*/ 966349 w 1262645"/>
                  <a:gd name="connsiteY124" fmla="*/ 96148 h 1262645"/>
                  <a:gd name="connsiteX125" fmla="*/ 959844 w 1262645"/>
                  <a:gd name="connsiteY125" fmla="*/ 106522 h 1262645"/>
                  <a:gd name="connsiteX126" fmla="*/ 361894 w 1262645"/>
                  <a:gd name="connsiteY126" fmla="*/ 73794 h 1262645"/>
                  <a:gd name="connsiteX127" fmla="*/ 356563 w 1262645"/>
                  <a:gd name="connsiteY127" fmla="*/ 62761 h 1262645"/>
                  <a:gd name="connsiteX128" fmla="*/ 421904 w 1262645"/>
                  <a:gd name="connsiteY128" fmla="*/ 35565 h 1262645"/>
                  <a:gd name="connsiteX129" fmla="*/ 425973 w 1262645"/>
                  <a:gd name="connsiteY129" fmla="*/ 47143 h 1262645"/>
                  <a:gd name="connsiteX130" fmla="*/ 361894 w 1262645"/>
                  <a:gd name="connsiteY130" fmla="*/ 73794 h 1262645"/>
                  <a:gd name="connsiteX131" fmla="*/ 834866 w 1262645"/>
                  <a:gd name="connsiteY131" fmla="*/ 46512 h 1262645"/>
                  <a:gd name="connsiteX132" fmla="*/ 768122 w 1262645"/>
                  <a:gd name="connsiteY132" fmla="*/ 27426 h 1262645"/>
                  <a:gd name="connsiteX133" fmla="*/ 770816 w 1262645"/>
                  <a:gd name="connsiteY133" fmla="*/ 15475 h 1262645"/>
                  <a:gd name="connsiteX134" fmla="*/ 838907 w 1262645"/>
                  <a:gd name="connsiteY134" fmla="*/ 34934 h 1262645"/>
                  <a:gd name="connsiteX135" fmla="*/ 834866 w 1262645"/>
                  <a:gd name="connsiteY135" fmla="*/ 46512 h 1262645"/>
                  <a:gd name="connsiteX136" fmla="*/ 492661 w 1262645"/>
                  <a:gd name="connsiteY136" fmla="*/ 27856 h 1262645"/>
                  <a:gd name="connsiteX137" fmla="*/ 489938 w 1262645"/>
                  <a:gd name="connsiteY137" fmla="*/ 15905 h 1262645"/>
                  <a:gd name="connsiteX138" fmla="*/ 559720 w 1262645"/>
                  <a:gd name="connsiteY138" fmla="*/ 4041 h 1262645"/>
                  <a:gd name="connsiteX139" fmla="*/ 561096 w 1262645"/>
                  <a:gd name="connsiteY139" fmla="*/ 16220 h 1262645"/>
                  <a:gd name="connsiteX140" fmla="*/ 492661 w 1262645"/>
                  <a:gd name="connsiteY140" fmla="*/ 27856 h 1262645"/>
                  <a:gd name="connsiteX141" fmla="*/ 699658 w 1262645"/>
                  <a:gd name="connsiteY141" fmla="*/ 15991 h 1262645"/>
                  <a:gd name="connsiteX142" fmla="*/ 631308 w 1262645"/>
                  <a:gd name="connsiteY142" fmla="*/ 12266 h 1262645"/>
                  <a:gd name="connsiteX143" fmla="*/ 630334 w 1262645"/>
                  <a:gd name="connsiteY143" fmla="*/ 12266 h 1262645"/>
                  <a:gd name="connsiteX144" fmla="*/ 630334 w 1262645"/>
                  <a:gd name="connsiteY144" fmla="*/ 0 h 1262645"/>
                  <a:gd name="connsiteX145" fmla="*/ 631308 w 1262645"/>
                  <a:gd name="connsiteY145" fmla="*/ 0 h 1262645"/>
                  <a:gd name="connsiteX146" fmla="*/ 701005 w 1262645"/>
                  <a:gd name="connsiteY146" fmla="*/ 3812 h 1262645"/>
                  <a:gd name="connsiteX147" fmla="*/ 699658 w 1262645"/>
                  <a:gd name="connsiteY147" fmla="*/ 15991 h 1262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1262645" h="1262645">
                    <a:moveTo>
                      <a:pt x="631423" y="1262645"/>
                    </a:moveTo>
                    <a:cubicBezTo>
                      <a:pt x="607780" y="1262645"/>
                      <a:pt x="584137" y="1261356"/>
                      <a:pt x="560981" y="1258776"/>
                    </a:cubicBezTo>
                    <a:lnTo>
                      <a:pt x="562328" y="1246597"/>
                    </a:lnTo>
                    <a:cubicBezTo>
                      <a:pt x="585054" y="1249119"/>
                      <a:pt x="608267" y="1250408"/>
                      <a:pt x="631308" y="1250408"/>
                    </a:cubicBezTo>
                    <a:lnTo>
                      <a:pt x="631538" y="1259550"/>
                    </a:lnTo>
                    <a:lnTo>
                      <a:pt x="631452" y="1262645"/>
                    </a:lnTo>
                    <a:cubicBezTo>
                      <a:pt x="631452" y="1262645"/>
                      <a:pt x="631452" y="1262645"/>
                      <a:pt x="631423" y="1262645"/>
                    </a:cubicBezTo>
                    <a:close/>
                    <a:moveTo>
                      <a:pt x="702294" y="1258690"/>
                    </a:moveTo>
                    <a:lnTo>
                      <a:pt x="700919" y="1246511"/>
                    </a:lnTo>
                    <a:cubicBezTo>
                      <a:pt x="723874" y="1243932"/>
                      <a:pt x="746886" y="1240034"/>
                      <a:pt x="769354" y="1234933"/>
                    </a:cubicBezTo>
                    <a:lnTo>
                      <a:pt x="772077" y="1246883"/>
                    </a:lnTo>
                    <a:cubicBezTo>
                      <a:pt x="749179" y="1252099"/>
                      <a:pt x="725708" y="1256083"/>
                      <a:pt x="702294" y="1258690"/>
                    </a:cubicBezTo>
                    <a:close/>
                    <a:moveTo>
                      <a:pt x="491199" y="1247027"/>
                    </a:moveTo>
                    <a:cubicBezTo>
                      <a:pt x="468244" y="1241839"/>
                      <a:pt x="445346" y="1235248"/>
                      <a:pt x="423136" y="1227510"/>
                    </a:cubicBezTo>
                    <a:lnTo>
                      <a:pt x="427177" y="1215933"/>
                    </a:lnTo>
                    <a:cubicBezTo>
                      <a:pt x="448957" y="1223527"/>
                      <a:pt x="471425" y="1229975"/>
                      <a:pt x="493922" y="1235076"/>
                    </a:cubicBezTo>
                    <a:lnTo>
                      <a:pt x="491199" y="1247027"/>
                    </a:lnTo>
                    <a:close/>
                    <a:moveTo>
                      <a:pt x="840111" y="1227310"/>
                    </a:moveTo>
                    <a:lnTo>
                      <a:pt x="836070" y="1215732"/>
                    </a:lnTo>
                    <a:cubicBezTo>
                      <a:pt x="857821" y="1208109"/>
                      <a:pt x="879401" y="1199168"/>
                      <a:pt x="900178" y="1189137"/>
                    </a:cubicBezTo>
                    <a:lnTo>
                      <a:pt x="905509" y="1200171"/>
                    </a:lnTo>
                    <a:cubicBezTo>
                      <a:pt x="884301" y="1210402"/>
                      <a:pt x="862292" y="1219515"/>
                      <a:pt x="840111" y="1227310"/>
                    </a:cubicBezTo>
                    <a:close/>
                    <a:moveTo>
                      <a:pt x="357681" y="1200429"/>
                    </a:moveTo>
                    <a:cubicBezTo>
                      <a:pt x="336503" y="1190226"/>
                      <a:pt x="315668" y="1178706"/>
                      <a:pt x="295722" y="1166154"/>
                    </a:cubicBezTo>
                    <a:lnTo>
                      <a:pt x="302256" y="1155779"/>
                    </a:lnTo>
                    <a:cubicBezTo>
                      <a:pt x="321801" y="1168074"/>
                      <a:pt x="342234" y="1179365"/>
                      <a:pt x="363012" y="1189367"/>
                    </a:cubicBezTo>
                    <a:lnTo>
                      <a:pt x="357681" y="1200429"/>
                    </a:lnTo>
                    <a:close/>
                    <a:moveTo>
                      <a:pt x="967381" y="1165867"/>
                    </a:moveTo>
                    <a:lnTo>
                      <a:pt x="960847" y="1155493"/>
                    </a:lnTo>
                    <a:cubicBezTo>
                      <a:pt x="980363" y="1143198"/>
                      <a:pt x="999392" y="1129672"/>
                      <a:pt x="1017418" y="1115286"/>
                    </a:cubicBezTo>
                    <a:lnTo>
                      <a:pt x="1025070" y="1124857"/>
                    </a:lnTo>
                    <a:cubicBezTo>
                      <a:pt x="1006671" y="1139530"/>
                      <a:pt x="987270" y="1153343"/>
                      <a:pt x="967381" y="1165867"/>
                    </a:cubicBezTo>
                    <a:close/>
                    <a:moveTo>
                      <a:pt x="238005" y="1125173"/>
                    </a:moveTo>
                    <a:cubicBezTo>
                      <a:pt x="219607" y="1110500"/>
                      <a:pt x="201839" y="1094652"/>
                      <a:pt x="185217" y="1078030"/>
                    </a:cubicBezTo>
                    <a:lnTo>
                      <a:pt x="193872" y="1069347"/>
                    </a:lnTo>
                    <a:cubicBezTo>
                      <a:pt x="210178" y="1085653"/>
                      <a:pt x="227602" y="1101214"/>
                      <a:pt x="245657" y="1115572"/>
                    </a:cubicBezTo>
                    <a:lnTo>
                      <a:pt x="238005" y="1125173"/>
                    </a:lnTo>
                    <a:close/>
                    <a:moveTo>
                      <a:pt x="1077801" y="1077658"/>
                    </a:moveTo>
                    <a:lnTo>
                      <a:pt x="1069117" y="1069003"/>
                    </a:lnTo>
                    <a:cubicBezTo>
                      <a:pt x="1085424" y="1052696"/>
                      <a:pt x="1100985" y="1035272"/>
                      <a:pt x="1115400" y="1017246"/>
                    </a:cubicBezTo>
                    <a:lnTo>
                      <a:pt x="1124972" y="1024898"/>
                    </a:lnTo>
                    <a:cubicBezTo>
                      <a:pt x="1110299" y="1043268"/>
                      <a:pt x="1094422" y="1061036"/>
                      <a:pt x="1077801" y="1077658"/>
                    </a:cubicBezTo>
                    <a:close/>
                    <a:moveTo>
                      <a:pt x="137989" y="1025299"/>
                    </a:moveTo>
                    <a:cubicBezTo>
                      <a:pt x="123287" y="1006929"/>
                      <a:pt x="109474" y="987528"/>
                      <a:pt x="96950" y="967639"/>
                    </a:cubicBezTo>
                    <a:lnTo>
                      <a:pt x="107324" y="961105"/>
                    </a:lnTo>
                    <a:cubicBezTo>
                      <a:pt x="119619" y="980593"/>
                      <a:pt x="133174" y="999622"/>
                      <a:pt x="147560" y="1017648"/>
                    </a:cubicBezTo>
                    <a:lnTo>
                      <a:pt x="137989" y="1025299"/>
                    </a:lnTo>
                    <a:close/>
                    <a:moveTo>
                      <a:pt x="1165982" y="967181"/>
                    </a:moveTo>
                    <a:lnTo>
                      <a:pt x="1155607" y="960647"/>
                    </a:lnTo>
                    <a:cubicBezTo>
                      <a:pt x="1167902" y="941102"/>
                      <a:pt x="1179222" y="920669"/>
                      <a:pt x="1189223" y="899920"/>
                    </a:cubicBezTo>
                    <a:lnTo>
                      <a:pt x="1200257" y="905251"/>
                    </a:lnTo>
                    <a:cubicBezTo>
                      <a:pt x="1190054" y="926429"/>
                      <a:pt x="1178534" y="947263"/>
                      <a:pt x="1165982" y="967181"/>
                    </a:cubicBezTo>
                    <a:close/>
                    <a:moveTo>
                      <a:pt x="62618" y="905795"/>
                    </a:moveTo>
                    <a:cubicBezTo>
                      <a:pt x="52358" y="884588"/>
                      <a:pt x="43216" y="862607"/>
                      <a:pt x="35450" y="840426"/>
                    </a:cubicBezTo>
                    <a:lnTo>
                      <a:pt x="47028" y="836357"/>
                    </a:lnTo>
                    <a:cubicBezTo>
                      <a:pt x="54651" y="858108"/>
                      <a:pt x="63621" y="879659"/>
                      <a:pt x="73680" y="900436"/>
                    </a:cubicBezTo>
                    <a:lnTo>
                      <a:pt x="62618" y="905795"/>
                    </a:lnTo>
                    <a:close/>
                    <a:moveTo>
                      <a:pt x="1227396" y="839824"/>
                    </a:moveTo>
                    <a:lnTo>
                      <a:pt x="1215818" y="835784"/>
                    </a:lnTo>
                    <a:cubicBezTo>
                      <a:pt x="1223441" y="814003"/>
                      <a:pt x="1229889" y="791564"/>
                      <a:pt x="1234990" y="769039"/>
                    </a:cubicBezTo>
                    <a:lnTo>
                      <a:pt x="1246941" y="771761"/>
                    </a:lnTo>
                    <a:cubicBezTo>
                      <a:pt x="1241753" y="794717"/>
                      <a:pt x="1235162" y="817614"/>
                      <a:pt x="1227396" y="839824"/>
                    </a:cubicBezTo>
                    <a:close/>
                    <a:moveTo>
                      <a:pt x="15819" y="772421"/>
                    </a:moveTo>
                    <a:cubicBezTo>
                      <a:pt x="10603" y="749523"/>
                      <a:pt x="6620" y="726052"/>
                      <a:pt x="3983" y="702638"/>
                    </a:cubicBezTo>
                    <a:lnTo>
                      <a:pt x="16163" y="701263"/>
                    </a:lnTo>
                    <a:cubicBezTo>
                      <a:pt x="18742" y="724218"/>
                      <a:pt x="22640" y="747230"/>
                      <a:pt x="27770" y="769669"/>
                    </a:cubicBezTo>
                    <a:lnTo>
                      <a:pt x="15819" y="772421"/>
                    </a:lnTo>
                    <a:close/>
                    <a:moveTo>
                      <a:pt x="1258719" y="701979"/>
                    </a:moveTo>
                    <a:lnTo>
                      <a:pt x="1246539" y="700632"/>
                    </a:lnTo>
                    <a:cubicBezTo>
                      <a:pt x="1249090" y="677763"/>
                      <a:pt x="1250380" y="654464"/>
                      <a:pt x="1250380" y="631337"/>
                    </a:cubicBezTo>
                    <a:lnTo>
                      <a:pt x="1250380" y="630047"/>
                    </a:lnTo>
                    <a:lnTo>
                      <a:pt x="1262645" y="630047"/>
                    </a:lnTo>
                    <a:lnTo>
                      <a:pt x="1262645" y="631308"/>
                    </a:lnTo>
                    <a:cubicBezTo>
                      <a:pt x="1262645" y="654894"/>
                      <a:pt x="1261327" y="678680"/>
                      <a:pt x="1258719" y="701979"/>
                    </a:cubicBezTo>
                    <a:close/>
                    <a:moveTo>
                      <a:pt x="12266" y="631967"/>
                    </a:moveTo>
                    <a:lnTo>
                      <a:pt x="0" y="631967"/>
                    </a:lnTo>
                    <a:lnTo>
                      <a:pt x="0" y="631308"/>
                    </a:lnTo>
                    <a:cubicBezTo>
                      <a:pt x="0" y="607923"/>
                      <a:pt x="1290" y="584395"/>
                      <a:pt x="3840" y="561297"/>
                    </a:cubicBezTo>
                    <a:lnTo>
                      <a:pt x="16020" y="562644"/>
                    </a:lnTo>
                    <a:cubicBezTo>
                      <a:pt x="13527" y="585283"/>
                      <a:pt x="12266" y="608382"/>
                      <a:pt x="12266" y="631308"/>
                    </a:cubicBezTo>
                    <a:lnTo>
                      <a:pt x="12266" y="631967"/>
                    </a:lnTo>
                    <a:close/>
                    <a:moveTo>
                      <a:pt x="1246396" y="560752"/>
                    </a:moveTo>
                    <a:cubicBezTo>
                      <a:pt x="1243788" y="537826"/>
                      <a:pt x="1239862" y="514813"/>
                      <a:pt x="1234704" y="492345"/>
                    </a:cubicBezTo>
                    <a:lnTo>
                      <a:pt x="1246654" y="489594"/>
                    </a:lnTo>
                    <a:cubicBezTo>
                      <a:pt x="1251898" y="512492"/>
                      <a:pt x="1255911" y="535963"/>
                      <a:pt x="1258576" y="559377"/>
                    </a:cubicBezTo>
                    <a:lnTo>
                      <a:pt x="1246396" y="560752"/>
                    </a:lnTo>
                    <a:close/>
                    <a:moveTo>
                      <a:pt x="27483" y="494208"/>
                    </a:moveTo>
                    <a:lnTo>
                      <a:pt x="15533" y="491514"/>
                    </a:lnTo>
                    <a:cubicBezTo>
                      <a:pt x="20720" y="468559"/>
                      <a:pt x="27282" y="445661"/>
                      <a:pt x="35020" y="423423"/>
                    </a:cubicBezTo>
                    <a:lnTo>
                      <a:pt x="46598" y="427464"/>
                    </a:lnTo>
                    <a:cubicBezTo>
                      <a:pt x="39004" y="449244"/>
                      <a:pt x="32584" y="471712"/>
                      <a:pt x="27483" y="494208"/>
                    </a:cubicBezTo>
                    <a:close/>
                    <a:moveTo>
                      <a:pt x="1215417" y="425687"/>
                    </a:moveTo>
                    <a:cubicBezTo>
                      <a:pt x="1207765" y="403935"/>
                      <a:pt x="1198766" y="382384"/>
                      <a:pt x="1188707" y="361636"/>
                    </a:cubicBezTo>
                    <a:lnTo>
                      <a:pt x="1199741" y="356277"/>
                    </a:lnTo>
                    <a:cubicBezTo>
                      <a:pt x="1210000" y="377455"/>
                      <a:pt x="1219171" y="399436"/>
                      <a:pt x="1226995" y="421617"/>
                    </a:cubicBezTo>
                    <a:lnTo>
                      <a:pt x="1215417" y="425687"/>
                    </a:lnTo>
                    <a:close/>
                    <a:moveTo>
                      <a:pt x="73135" y="363298"/>
                    </a:moveTo>
                    <a:lnTo>
                      <a:pt x="62073" y="357968"/>
                    </a:lnTo>
                    <a:cubicBezTo>
                      <a:pt x="72276" y="336789"/>
                      <a:pt x="83796" y="315926"/>
                      <a:pt x="96291" y="295980"/>
                    </a:cubicBezTo>
                    <a:lnTo>
                      <a:pt x="106665" y="302514"/>
                    </a:lnTo>
                    <a:cubicBezTo>
                      <a:pt x="94428" y="322088"/>
                      <a:pt x="83108" y="342521"/>
                      <a:pt x="73135" y="363298"/>
                    </a:cubicBezTo>
                    <a:close/>
                    <a:moveTo>
                      <a:pt x="1154977" y="300996"/>
                    </a:moveTo>
                    <a:cubicBezTo>
                      <a:pt x="1142683" y="281537"/>
                      <a:pt x="1129099" y="262508"/>
                      <a:pt x="1114684" y="244511"/>
                    </a:cubicBezTo>
                    <a:lnTo>
                      <a:pt x="1124255" y="236859"/>
                    </a:lnTo>
                    <a:cubicBezTo>
                      <a:pt x="1138986" y="255229"/>
                      <a:pt x="1152799" y="274601"/>
                      <a:pt x="1165351" y="294462"/>
                    </a:cubicBezTo>
                    <a:lnTo>
                      <a:pt x="1154977" y="300996"/>
                    </a:lnTo>
                    <a:close/>
                    <a:moveTo>
                      <a:pt x="146844" y="245886"/>
                    </a:moveTo>
                    <a:lnTo>
                      <a:pt x="137243" y="238263"/>
                    </a:lnTo>
                    <a:cubicBezTo>
                      <a:pt x="151888" y="219865"/>
                      <a:pt x="167764" y="202097"/>
                      <a:pt x="184357" y="185446"/>
                    </a:cubicBezTo>
                    <a:lnTo>
                      <a:pt x="193041" y="194101"/>
                    </a:lnTo>
                    <a:cubicBezTo>
                      <a:pt x="176763" y="210436"/>
                      <a:pt x="161202" y="227860"/>
                      <a:pt x="146844" y="245886"/>
                    </a:cubicBezTo>
                    <a:close/>
                    <a:moveTo>
                      <a:pt x="1068315" y="192840"/>
                    </a:moveTo>
                    <a:cubicBezTo>
                      <a:pt x="1051980" y="176562"/>
                      <a:pt x="1034527" y="161030"/>
                      <a:pt x="1016501" y="146643"/>
                    </a:cubicBezTo>
                    <a:lnTo>
                      <a:pt x="1024124" y="137043"/>
                    </a:lnTo>
                    <a:cubicBezTo>
                      <a:pt x="1042523" y="151687"/>
                      <a:pt x="1060291" y="167535"/>
                      <a:pt x="1076970" y="184128"/>
                    </a:cubicBezTo>
                    <a:lnTo>
                      <a:pt x="1068315" y="192840"/>
                    </a:lnTo>
                    <a:close/>
                    <a:moveTo>
                      <a:pt x="244740" y="147761"/>
                    </a:moveTo>
                    <a:lnTo>
                      <a:pt x="237088" y="138189"/>
                    </a:lnTo>
                    <a:cubicBezTo>
                      <a:pt x="255458" y="123488"/>
                      <a:pt x="274831" y="109674"/>
                      <a:pt x="294719" y="97122"/>
                    </a:cubicBezTo>
                    <a:lnTo>
                      <a:pt x="301253" y="107496"/>
                    </a:lnTo>
                    <a:cubicBezTo>
                      <a:pt x="281766" y="119791"/>
                      <a:pt x="262766" y="133346"/>
                      <a:pt x="244740" y="147761"/>
                    </a:cubicBezTo>
                    <a:close/>
                    <a:moveTo>
                      <a:pt x="959844" y="106522"/>
                    </a:moveTo>
                    <a:cubicBezTo>
                      <a:pt x="940299" y="94256"/>
                      <a:pt x="919838" y="82965"/>
                      <a:pt x="899060" y="72992"/>
                    </a:cubicBezTo>
                    <a:lnTo>
                      <a:pt x="904362" y="61959"/>
                    </a:lnTo>
                    <a:cubicBezTo>
                      <a:pt x="925569" y="72132"/>
                      <a:pt x="946404" y="83653"/>
                      <a:pt x="966349" y="96148"/>
                    </a:cubicBezTo>
                    <a:lnTo>
                      <a:pt x="959844" y="106522"/>
                    </a:lnTo>
                    <a:close/>
                    <a:moveTo>
                      <a:pt x="361894" y="73794"/>
                    </a:moveTo>
                    <a:lnTo>
                      <a:pt x="356563" y="62761"/>
                    </a:lnTo>
                    <a:cubicBezTo>
                      <a:pt x="377742" y="52502"/>
                      <a:pt x="399723" y="43360"/>
                      <a:pt x="421904" y="35565"/>
                    </a:cubicBezTo>
                    <a:lnTo>
                      <a:pt x="425973" y="47143"/>
                    </a:lnTo>
                    <a:cubicBezTo>
                      <a:pt x="404222" y="54766"/>
                      <a:pt x="382671" y="63736"/>
                      <a:pt x="361894" y="73794"/>
                    </a:cubicBezTo>
                    <a:close/>
                    <a:moveTo>
                      <a:pt x="834866" y="46512"/>
                    </a:moveTo>
                    <a:cubicBezTo>
                      <a:pt x="813086" y="38946"/>
                      <a:pt x="790647" y="32527"/>
                      <a:pt x="768122" y="27426"/>
                    </a:cubicBezTo>
                    <a:lnTo>
                      <a:pt x="770816" y="15475"/>
                    </a:lnTo>
                    <a:cubicBezTo>
                      <a:pt x="793799" y="20662"/>
                      <a:pt x="816697" y="27196"/>
                      <a:pt x="838907" y="34934"/>
                    </a:cubicBezTo>
                    <a:lnTo>
                      <a:pt x="834866" y="46512"/>
                    </a:lnTo>
                    <a:close/>
                    <a:moveTo>
                      <a:pt x="492661" y="27856"/>
                    </a:moveTo>
                    <a:lnTo>
                      <a:pt x="489938" y="15905"/>
                    </a:lnTo>
                    <a:cubicBezTo>
                      <a:pt x="512836" y="10661"/>
                      <a:pt x="536307" y="6677"/>
                      <a:pt x="559720" y="4041"/>
                    </a:cubicBezTo>
                    <a:lnTo>
                      <a:pt x="561096" y="16220"/>
                    </a:lnTo>
                    <a:cubicBezTo>
                      <a:pt x="538112" y="18800"/>
                      <a:pt x="515100" y="22726"/>
                      <a:pt x="492661" y="27856"/>
                    </a:cubicBezTo>
                    <a:close/>
                    <a:moveTo>
                      <a:pt x="699658" y="15991"/>
                    </a:moveTo>
                    <a:cubicBezTo>
                      <a:pt x="677132" y="13527"/>
                      <a:pt x="654120" y="12266"/>
                      <a:pt x="631308" y="12266"/>
                    </a:cubicBezTo>
                    <a:lnTo>
                      <a:pt x="630334" y="12266"/>
                    </a:lnTo>
                    <a:lnTo>
                      <a:pt x="630334" y="0"/>
                    </a:lnTo>
                    <a:lnTo>
                      <a:pt x="631308" y="0"/>
                    </a:lnTo>
                    <a:cubicBezTo>
                      <a:pt x="654579" y="0"/>
                      <a:pt x="678021" y="1290"/>
                      <a:pt x="701005" y="3812"/>
                    </a:cubicBezTo>
                    <a:lnTo>
                      <a:pt x="699658" y="15991"/>
                    </a:ln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B778B573-B5EC-3429-DC2C-842C0337074C}"/>
                  </a:ext>
                </a:extLst>
              </p:cNvPr>
              <p:cNvSpPr/>
              <p:nvPr/>
            </p:nvSpPr>
            <p:spPr>
              <a:xfrm>
                <a:off x="1154864" y="1610969"/>
                <a:ext cx="1194696" cy="1194696"/>
              </a:xfrm>
              <a:custGeom>
                <a:avLst/>
                <a:gdLst>
                  <a:gd name="connsiteX0" fmla="*/ 597348 w 1194696"/>
                  <a:gd name="connsiteY0" fmla="*/ 1194697 h 1194696"/>
                  <a:gd name="connsiteX1" fmla="*/ 0 w 1194696"/>
                  <a:gd name="connsiteY1" fmla="*/ 597348 h 1194696"/>
                  <a:gd name="connsiteX2" fmla="*/ 597348 w 1194696"/>
                  <a:gd name="connsiteY2" fmla="*/ 0 h 1194696"/>
                  <a:gd name="connsiteX3" fmla="*/ 1194697 w 1194696"/>
                  <a:gd name="connsiteY3" fmla="*/ 597348 h 1194696"/>
                  <a:gd name="connsiteX4" fmla="*/ 597348 w 1194696"/>
                  <a:gd name="connsiteY4" fmla="*/ 1194697 h 1194696"/>
                  <a:gd name="connsiteX5" fmla="*/ 597348 w 1194696"/>
                  <a:gd name="connsiteY5" fmla="*/ 24531 h 1194696"/>
                  <a:gd name="connsiteX6" fmla="*/ 24531 w 1194696"/>
                  <a:gd name="connsiteY6" fmla="*/ 597348 h 1194696"/>
                  <a:gd name="connsiteX7" fmla="*/ 597348 w 1194696"/>
                  <a:gd name="connsiteY7" fmla="*/ 1170166 h 1194696"/>
                  <a:gd name="connsiteX8" fmla="*/ 1170166 w 1194696"/>
                  <a:gd name="connsiteY8" fmla="*/ 597348 h 1194696"/>
                  <a:gd name="connsiteX9" fmla="*/ 597348 w 1194696"/>
                  <a:gd name="connsiteY9" fmla="*/ 24531 h 1194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94696" h="1194696">
                    <a:moveTo>
                      <a:pt x="597348" y="1194697"/>
                    </a:moveTo>
                    <a:cubicBezTo>
                      <a:pt x="267981" y="1194697"/>
                      <a:pt x="0" y="926744"/>
                      <a:pt x="0" y="597348"/>
                    </a:cubicBezTo>
                    <a:cubicBezTo>
                      <a:pt x="0" y="267981"/>
                      <a:pt x="267953" y="0"/>
                      <a:pt x="597348" y="0"/>
                    </a:cubicBezTo>
                    <a:cubicBezTo>
                      <a:pt x="926744" y="0"/>
                      <a:pt x="1194697" y="267953"/>
                      <a:pt x="1194697" y="597348"/>
                    </a:cubicBezTo>
                    <a:cubicBezTo>
                      <a:pt x="1194697" y="926744"/>
                      <a:pt x="926744" y="1194697"/>
                      <a:pt x="597348" y="1194697"/>
                    </a:cubicBezTo>
                    <a:close/>
                    <a:moveTo>
                      <a:pt x="597348" y="24531"/>
                    </a:moveTo>
                    <a:cubicBezTo>
                      <a:pt x="281508" y="24531"/>
                      <a:pt x="24531" y="281508"/>
                      <a:pt x="24531" y="597348"/>
                    </a:cubicBezTo>
                    <a:cubicBezTo>
                      <a:pt x="24531" y="913218"/>
                      <a:pt x="281508" y="1170166"/>
                      <a:pt x="597348" y="1170166"/>
                    </a:cubicBezTo>
                    <a:cubicBezTo>
                      <a:pt x="913189" y="1170166"/>
                      <a:pt x="1170166" y="913189"/>
                      <a:pt x="1170166" y="597348"/>
                    </a:cubicBezTo>
                    <a:cubicBezTo>
                      <a:pt x="1170166" y="281508"/>
                      <a:pt x="913217" y="24531"/>
                      <a:pt x="597348" y="24531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6AF64923-BAB1-E78F-E207-7BDEDFD56F34}"/>
                  </a:ext>
                </a:extLst>
              </p:cNvPr>
              <p:cNvSpPr/>
              <p:nvPr/>
            </p:nvSpPr>
            <p:spPr>
              <a:xfrm>
                <a:off x="1512746" y="1968880"/>
                <a:ext cx="478933" cy="478933"/>
              </a:xfrm>
              <a:custGeom>
                <a:avLst/>
                <a:gdLst>
                  <a:gd name="connsiteX0" fmla="*/ 239467 w 478933"/>
                  <a:gd name="connsiteY0" fmla="*/ 478933 h 478933"/>
                  <a:gd name="connsiteX1" fmla="*/ 0 w 478933"/>
                  <a:gd name="connsiteY1" fmla="*/ 239467 h 478933"/>
                  <a:gd name="connsiteX2" fmla="*/ 239467 w 478933"/>
                  <a:gd name="connsiteY2" fmla="*/ 0 h 478933"/>
                  <a:gd name="connsiteX3" fmla="*/ 478933 w 478933"/>
                  <a:gd name="connsiteY3" fmla="*/ 239467 h 478933"/>
                  <a:gd name="connsiteX4" fmla="*/ 239467 w 478933"/>
                  <a:gd name="connsiteY4" fmla="*/ 478933 h 478933"/>
                  <a:gd name="connsiteX5" fmla="*/ 239467 w 478933"/>
                  <a:gd name="connsiteY5" fmla="*/ 12237 h 478933"/>
                  <a:gd name="connsiteX6" fmla="*/ 12266 w 478933"/>
                  <a:gd name="connsiteY6" fmla="*/ 239438 h 478933"/>
                  <a:gd name="connsiteX7" fmla="*/ 239467 w 478933"/>
                  <a:gd name="connsiteY7" fmla="*/ 466639 h 478933"/>
                  <a:gd name="connsiteX8" fmla="*/ 466668 w 478933"/>
                  <a:gd name="connsiteY8" fmla="*/ 239438 h 478933"/>
                  <a:gd name="connsiteX9" fmla="*/ 239467 w 478933"/>
                  <a:gd name="connsiteY9" fmla="*/ 12237 h 478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8933" h="478933">
                    <a:moveTo>
                      <a:pt x="239467" y="478933"/>
                    </a:moveTo>
                    <a:cubicBezTo>
                      <a:pt x="107410" y="478933"/>
                      <a:pt x="0" y="371494"/>
                      <a:pt x="0" y="239467"/>
                    </a:cubicBezTo>
                    <a:cubicBezTo>
                      <a:pt x="0" y="107410"/>
                      <a:pt x="107439" y="0"/>
                      <a:pt x="239467" y="0"/>
                    </a:cubicBezTo>
                    <a:cubicBezTo>
                      <a:pt x="371494" y="0"/>
                      <a:pt x="478933" y="107439"/>
                      <a:pt x="478933" y="239467"/>
                    </a:cubicBezTo>
                    <a:cubicBezTo>
                      <a:pt x="478933" y="371494"/>
                      <a:pt x="371523" y="478933"/>
                      <a:pt x="239467" y="478933"/>
                    </a:cubicBezTo>
                    <a:close/>
                    <a:moveTo>
                      <a:pt x="239467" y="12237"/>
                    </a:moveTo>
                    <a:cubicBezTo>
                      <a:pt x="114174" y="12237"/>
                      <a:pt x="12266" y="114174"/>
                      <a:pt x="12266" y="239438"/>
                    </a:cubicBezTo>
                    <a:cubicBezTo>
                      <a:pt x="12266" y="364731"/>
                      <a:pt x="114202" y="466639"/>
                      <a:pt x="239467" y="466639"/>
                    </a:cubicBezTo>
                    <a:cubicBezTo>
                      <a:pt x="364731" y="466639"/>
                      <a:pt x="466668" y="364702"/>
                      <a:pt x="466668" y="239438"/>
                    </a:cubicBezTo>
                    <a:cubicBezTo>
                      <a:pt x="466696" y="114174"/>
                      <a:pt x="364760" y="12237"/>
                      <a:pt x="239467" y="12237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A825C442-4756-A964-550B-AD04DAC9AB9F}"/>
                  </a:ext>
                </a:extLst>
              </p:cNvPr>
              <p:cNvSpPr/>
              <p:nvPr/>
            </p:nvSpPr>
            <p:spPr>
              <a:xfrm>
                <a:off x="1581554" y="2037659"/>
                <a:ext cx="341317" cy="341317"/>
              </a:xfrm>
              <a:custGeom>
                <a:avLst/>
                <a:gdLst>
                  <a:gd name="connsiteX0" fmla="*/ 170659 w 341317"/>
                  <a:gd name="connsiteY0" fmla="*/ 341317 h 341317"/>
                  <a:gd name="connsiteX1" fmla="*/ 0 w 341317"/>
                  <a:gd name="connsiteY1" fmla="*/ 170659 h 341317"/>
                  <a:gd name="connsiteX2" fmla="*/ 170659 w 341317"/>
                  <a:gd name="connsiteY2" fmla="*/ 0 h 341317"/>
                  <a:gd name="connsiteX3" fmla="*/ 341317 w 341317"/>
                  <a:gd name="connsiteY3" fmla="*/ 170659 h 341317"/>
                  <a:gd name="connsiteX4" fmla="*/ 170659 w 341317"/>
                  <a:gd name="connsiteY4" fmla="*/ 341317 h 341317"/>
                  <a:gd name="connsiteX5" fmla="*/ 170659 w 341317"/>
                  <a:gd name="connsiteY5" fmla="*/ 24531 h 341317"/>
                  <a:gd name="connsiteX6" fmla="*/ 24531 w 341317"/>
                  <a:gd name="connsiteY6" fmla="*/ 170659 h 341317"/>
                  <a:gd name="connsiteX7" fmla="*/ 170659 w 341317"/>
                  <a:gd name="connsiteY7" fmla="*/ 316786 h 341317"/>
                  <a:gd name="connsiteX8" fmla="*/ 316786 w 341317"/>
                  <a:gd name="connsiteY8" fmla="*/ 170659 h 341317"/>
                  <a:gd name="connsiteX9" fmla="*/ 170659 w 341317"/>
                  <a:gd name="connsiteY9" fmla="*/ 24531 h 341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1317" h="341317">
                    <a:moveTo>
                      <a:pt x="170659" y="341317"/>
                    </a:moveTo>
                    <a:cubicBezTo>
                      <a:pt x="76546" y="341317"/>
                      <a:pt x="0" y="264772"/>
                      <a:pt x="0" y="170659"/>
                    </a:cubicBezTo>
                    <a:cubicBezTo>
                      <a:pt x="0" y="76546"/>
                      <a:pt x="76546" y="0"/>
                      <a:pt x="170659" y="0"/>
                    </a:cubicBezTo>
                    <a:cubicBezTo>
                      <a:pt x="264772" y="0"/>
                      <a:pt x="341317" y="76546"/>
                      <a:pt x="341317" y="170659"/>
                    </a:cubicBezTo>
                    <a:cubicBezTo>
                      <a:pt x="341317" y="264772"/>
                      <a:pt x="264772" y="341317"/>
                      <a:pt x="170659" y="341317"/>
                    </a:cubicBezTo>
                    <a:close/>
                    <a:moveTo>
                      <a:pt x="170659" y="24531"/>
                    </a:moveTo>
                    <a:cubicBezTo>
                      <a:pt x="90072" y="24531"/>
                      <a:pt x="24531" y="90101"/>
                      <a:pt x="24531" y="170659"/>
                    </a:cubicBezTo>
                    <a:cubicBezTo>
                      <a:pt x="24531" y="251245"/>
                      <a:pt x="90101" y="316786"/>
                      <a:pt x="170659" y="316786"/>
                    </a:cubicBezTo>
                    <a:cubicBezTo>
                      <a:pt x="251245" y="316786"/>
                      <a:pt x="316786" y="251216"/>
                      <a:pt x="316786" y="170659"/>
                    </a:cubicBezTo>
                    <a:cubicBezTo>
                      <a:pt x="316815" y="90101"/>
                      <a:pt x="251245" y="24531"/>
                      <a:pt x="170659" y="24531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3E5181A2-315C-6398-E57E-0D05AD478DA6}"/>
                  </a:ext>
                </a:extLst>
              </p:cNvPr>
              <p:cNvSpPr/>
              <p:nvPr/>
            </p:nvSpPr>
            <p:spPr>
              <a:xfrm>
                <a:off x="1737253" y="1697459"/>
                <a:ext cx="24531" cy="209060"/>
              </a:xfrm>
              <a:custGeom>
                <a:avLst/>
                <a:gdLst>
                  <a:gd name="connsiteX0" fmla="*/ 12266 w 24531"/>
                  <a:gd name="connsiteY0" fmla="*/ 209061 h 209060"/>
                  <a:gd name="connsiteX1" fmla="*/ 0 w 24531"/>
                  <a:gd name="connsiteY1" fmla="*/ 196795 h 209060"/>
                  <a:gd name="connsiteX2" fmla="*/ 0 w 24531"/>
                  <a:gd name="connsiteY2" fmla="*/ 12266 h 209060"/>
                  <a:gd name="connsiteX3" fmla="*/ 12266 w 24531"/>
                  <a:gd name="connsiteY3" fmla="*/ 0 h 209060"/>
                  <a:gd name="connsiteX4" fmla="*/ 24531 w 24531"/>
                  <a:gd name="connsiteY4" fmla="*/ 12266 h 209060"/>
                  <a:gd name="connsiteX5" fmla="*/ 24531 w 24531"/>
                  <a:gd name="connsiteY5" fmla="*/ 196795 h 209060"/>
                  <a:gd name="connsiteX6" fmla="*/ 12266 w 24531"/>
                  <a:gd name="connsiteY6" fmla="*/ 209061 h 209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531" h="209060">
                    <a:moveTo>
                      <a:pt x="12266" y="209061"/>
                    </a:moveTo>
                    <a:cubicBezTo>
                      <a:pt x="5502" y="209061"/>
                      <a:pt x="0" y="203587"/>
                      <a:pt x="0" y="196795"/>
                    </a:cubicBezTo>
                    <a:lnTo>
                      <a:pt x="0" y="12266"/>
                    </a:lnTo>
                    <a:cubicBezTo>
                      <a:pt x="0" y="5502"/>
                      <a:pt x="5474" y="0"/>
                      <a:pt x="12266" y="0"/>
                    </a:cubicBezTo>
                    <a:cubicBezTo>
                      <a:pt x="19029" y="0"/>
                      <a:pt x="24531" y="5502"/>
                      <a:pt x="24531" y="12266"/>
                    </a:cubicBezTo>
                    <a:lnTo>
                      <a:pt x="24531" y="196795"/>
                    </a:lnTo>
                    <a:cubicBezTo>
                      <a:pt x="24531" y="203558"/>
                      <a:pt x="19058" y="209061"/>
                      <a:pt x="12266" y="209061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984525A1-B31B-223E-5D23-E696D4FEB344}"/>
                  </a:ext>
                </a:extLst>
              </p:cNvPr>
              <p:cNvSpPr/>
              <p:nvPr/>
            </p:nvSpPr>
            <p:spPr>
              <a:xfrm>
                <a:off x="1686127" y="2142204"/>
                <a:ext cx="132228" cy="132228"/>
              </a:xfrm>
              <a:custGeom>
                <a:avLst/>
                <a:gdLst>
                  <a:gd name="connsiteX0" fmla="*/ 132228 w 132228"/>
                  <a:gd name="connsiteY0" fmla="*/ 66114 h 132228"/>
                  <a:gd name="connsiteX1" fmla="*/ 66114 w 132228"/>
                  <a:gd name="connsiteY1" fmla="*/ 132228 h 132228"/>
                  <a:gd name="connsiteX2" fmla="*/ 0 w 132228"/>
                  <a:gd name="connsiteY2" fmla="*/ 66114 h 132228"/>
                  <a:gd name="connsiteX3" fmla="*/ 66114 w 132228"/>
                  <a:gd name="connsiteY3" fmla="*/ 0 h 132228"/>
                  <a:gd name="connsiteX4" fmla="*/ 132228 w 132228"/>
                  <a:gd name="connsiteY4" fmla="*/ 66114 h 132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228" h="132228">
                    <a:moveTo>
                      <a:pt x="132228" y="66114"/>
                    </a:moveTo>
                    <a:cubicBezTo>
                      <a:pt x="132228" y="102624"/>
                      <a:pt x="102624" y="132228"/>
                      <a:pt x="66114" y="132228"/>
                    </a:cubicBezTo>
                    <a:cubicBezTo>
                      <a:pt x="29604" y="132228"/>
                      <a:pt x="0" y="102624"/>
                      <a:pt x="0" y="66114"/>
                    </a:cubicBezTo>
                    <a:cubicBezTo>
                      <a:pt x="0" y="29604"/>
                      <a:pt x="29604" y="0"/>
                      <a:pt x="66114" y="0"/>
                    </a:cubicBezTo>
                    <a:cubicBezTo>
                      <a:pt x="102624" y="0"/>
                      <a:pt x="132228" y="29604"/>
                      <a:pt x="132228" y="66114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06EFF651-B788-5CCC-7877-C93DA00D0170}"/>
                  </a:ext>
                </a:extLst>
              </p:cNvPr>
              <p:cNvSpPr/>
              <p:nvPr/>
            </p:nvSpPr>
            <p:spPr>
              <a:xfrm>
                <a:off x="1737253" y="2510488"/>
                <a:ext cx="24531" cy="209060"/>
              </a:xfrm>
              <a:custGeom>
                <a:avLst/>
                <a:gdLst>
                  <a:gd name="connsiteX0" fmla="*/ 12266 w 24531"/>
                  <a:gd name="connsiteY0" fmla="*/ 209060 h 209060"/>
                  <a:gd name="connsiteX1" fmla="*/ 0 w 24531"/>
                  <a:gd name="connsiteY1" fmla="*/ 196795 h 209060"/>
                  <a:gd name="connsiteX2" fmla="*/ 0 w 24531"/>
                  <a:gd name="connsiteY2" fmla="*/ 12266 h 209060"/>
                  <a:gd name="connsiteX3" fmla="*/ 12266 w 24531"/>
                  <a:gd name="connsiteY3" fmla="*/ 0 h 209060"/>
                  <a:gd name="connsiteX4" fmla="*/ 24531 w 24531"/>
                  <a:gd name="connsiteY4" fmla="*/ 12266 h 209060"/>
                  <a:gd name="connsiteX5" fmla="*/ 24531 w 24531"/>
                  <a:gd name="connsiteY5" fmla="*/ 196795 h 209060"/>
                  <a:gd name="connsiteX6" fmla="*/ 12266 w 24531"/>
                  <a:gd name="connsiteY6" fmla="*/ 209060 h 209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531" h="209060">
                    <a:moveTo>
                      <a:pt x="12266" y="209060"/>
                    </a:moveTo>
                    <a:cubicBezTo>
                      <a:pt x="5502" y="209060"/>
                      <a:pt x="0" y="203587"/>
                      <a:pt x="0" y="196795"/>
                    </a:cubicBezTo>
                    <a:lnTo>
                      <a:pt x="0" y="12266"/>
                    </a:lnTo>
                    <a:cubicBezTo>
                      <a:pt x="0" y="5502"/>
                      <a:pt x="5474" y="0"/>
                      <a:pt x="12266" y="0"/>
                    </a:cubicBezTo>
                    <a:cubicBezTo>
                      <a:pt x="19029" y="0"/>
                      <a:pt x="24531" y="5502"/>
                      <a:pt x="24531" y="12266"/>
                    </a:cubicBezTo>
                    <a:lnTo>
                      <a:pt x="24531" y="196795"/>
                    </a:lnTo>
                    <a:cubicBezTo>
                      <a:pt x="24531" y="203558"/>
                      <a:pt x="19058" y="209060"/>
                      <a:pt x="12266" y="209060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B24099EB-C357-A691-AD66-A017BD1EA962}"/>
                  </a:ext>
                </a:extLst>
              </p:cNvPr>
              <p:cNvSpPr/>
              <p:nvPr/>
            </p:nvSpPr>
            <p:spPr>
              <a:xfrm>
                <a:off x="2051517" y="2196224"/>
                <a:ext cx="209060" cy="24531"/>
              </a:xfrm>
              <a:custGeom>
                <a:avLst/>
                <a:gdLst>
                  <a:gd name="connsiteX0" fmla="*/ 196795 w 209060"/>
                  <a:gd name="connsiteY0" fmla="*/ 24531 h 24531"/>
                  <a:gd name="connsiteX1" fmla="*/ 12266 w 209060"/>
                  <a:gd name="connsiteY1" fmla="*/ 24531 h 24531"/>
                  <a:gd name="connsiteX2" fmla="*/ 0 w 209060"/>
                  <a:gd name="connsiteY2" fmla="*/ 12266 h 24531"/>
                  <a:gd name="connsiteX3" fmla="*/ 12266 w 209060"/>
                  <a:gd name="connsiteY3" fmla="*/ 0 h 24531"/>
                  <a:gd name="connsiteX4" fmla="*/ 196795 w 209060"/>
                  <a:gd name="connsiteY4" fmla="*/ 0 h 24531"/>
                  <a:gd name="connsiteX5" fmla="*/ 209061 w 209060"/>
                  <a:gd name="connsiteY5" fmla="*/ 12266 h 24531"/>
                  <a:gd name="connsiteX6" fmla="*/ 196795 w 209060"/>
                  <a:gd name="connsiteY6" fmla="*/ 24531 h 24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9060" h="24531">
                    <a:moveTo>
                      <a:pt x="196795" y="24531"/>
                    </a:moveTo>
                    <a:lnTo>
                      <a:pt x="12266" y="24531"/>
                    </a:lnTo>
                    <a:cubicBezTo>
                      <a:pt x="5502" y="24531"/>
                      <a:pt x="0" y="19058"/>
                      <a:pt x="0" y="12266"/>
                    </a:cubicBezTo>
                    <a:cubicBezTo>
                      <a:pt x="0" y="5502"/>
                      <a:pt x="5502" y="0"/>
                      <a:pt x="12266" y="0"/>
                    </a:cubicBezTo>
                    <a:lnTo>
                      <a:pt x="196795" y="0"/>
                    </a:lnTo>
                    <a:cubicBezTo>
                      <a:pt x="203558" y="0"/>
                      <a:pt x="209061" y="5474"/>
                      <a:pt x="209061" y="12266"/>
                    </a:cubicBezTo>
                    <a:cubicBezTo>
                      <a:pt x="209061" y="19058"/>
                      <a:pt x="203558" y="24531"/>
                      <a:pt x="196795" y="24531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925219A8-D1DD-4B33-994A-475E952FFF37}"/>
                  </a:ext>
                </a:extLst>
              </p:cNvPr>
              <p:cNvSpPr/>
              <p:nvPr/>
            </p:nvSpPr>
            <p:spPr>
              <a:xfrm>
                <a:off x="1238488" y="2196224"/>
                <a:ext cx="209060" cy="24531"/>
              </a:xfrm>
              <a:custGeom>
                <a:avLst/>
                <a:gdLst>
                  <a:gd name="connsiteX0" fmla="*/ 196795 w 209060"/>
                  <a:gd name="connsiteY0" fmla="*/ 24531 h 24531"/>
                  <a:gd name="connsiteX1" fmla="*/ 12266 w 209060"/>
                  <a:gd name="connsiteY1" fmla="*/ 24531 h 24531"/>
                  <a:gd name="connsiteX2" fmla="*/ 0 w 209060"/>
                  <a:gd name="connsiteY2" fmla="*/ 12266 h 24531"/>
                  <a:gd name="connsiteX3" fmla="*/ 12266 w 209060"/>
                  <a:gd name="connsiteY3" fmla="*/ 0 h 24531"/>
                  <a:gd name="connsiteX4" fmla="*/ 196795 w 209060"/>
                  <a:gd name="connsiteY4" fmla="*/ 0 h 24531"/>
                  <a:gd name="connsiteX5" fmla="*/ 209060 w 209060"/>
                  <a:gd name="connsiteY5" fmla="*/ 12266 h 24531"/>
                  <a:gd name="connsiteX6" fmla="*/ 196795 w 209060"/>
                  <a:gd name="connsiteY6" fmla="*/ 24531 h 24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9060" h="24531">
                    <a:moveTo>
                      <a:pt x="196795" y="24531"/>
                    </a:moveTo>
                    <a:lnTo>
                      <a:pt x="12266" y="24531"/>
                    </a:lnTo>
                    <a:cubicBezTo>
                      <a:pt x="5502" y="24531"/>
                      <a:pt x="0" y="19058"/>
                      <a:pt x="0" y="12266"/>
                    </a:cubicBezTo>
                    <a:cubicBezTo>
                      <a:pt x="0" y="5502"/>
                      <a:pt x="5502" y="0"/>
                      <a:pt x="12266" y="0"/>
                    </a:cubicBezTo>
                    <a:lnTo>
                      <a:pt x="196795" y="0"/>
                    </a:lnTo>
                    <a:cubicBezTo>
                      <a:pt x="203558" y="0"/>
                      <a:pt x="209060" y="5474"/>
                      <a:pt x="209060" y="12266"/>
                    </a:cubicBezTo>
                    <a:cubicBezTo>
                      <a:pt x="209032" y="19058"/>
                      <a:pt x="203558" y="24531"/>
                      <a:pt x="196795" y="24531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" name="Graphic 3">
              <a:extLst>
                <a:ext uri="{FF2B5EF4-FFF2-40B4-BE49-F238E27FC236}">
                  <a16:creationId xmlns:a16="http://schemas.microsoft.com/office/drawing/2014/main" id="{F5F88558-BC73-1849-CD19-E6E675288BD9}"/>
                </a:ext>
              </a:extLst>
            </p:cNvPr>
            <p:cNvGrpSpPr/>
            <p:nvPr/>
          </p:nvGrpSpPr>
          <p:grpSpPr>
            <a:xfrm>
              <a:off x="2866868" y="1585378"/>
              <a:ext cx="1245478" cy="1245478"/>
              <a:chOff x="2866868" y="1585378"/>
              <a:chExt cx="1245478" cy="1245478"/>
            </a:xfrm>
            <a:grpFill/>
          </p:grpSpPr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613D8FED-440D-0CCB-34F3-157146B1AED0}"/>
                  </a:ext>
                </a:extLst>
              </p:cNvPr>
              <p:cNvSpPr/>
              <p:nvPr/>
            </p:nvSpPr>
            <p:spPr>
              <a:xfrm>
                <a:off x="2866868" y="1585378"/>
                <a:ext cx="1245478" cy="1245478"/>
              </a:xfrm>
              <a:custGeom>
                <a:avLst/>
                <a:gdLst>
                  <a:gd name="connsiteX0" fmla="*/ 622740 w 1245478"/>
                  <a:gd name="connsiteY0" fmla="*/ 34676 h 1245478"/>
                  <a:gd name="connsiteX1" fmla="*/ 1210831 w 1245478"/>
                  <a:gd name="connsiteY1" fmla="*/ 622768 h 1245478"/>
                  <a:gd name="connsiteX2" fmla="*/ 622740 w 1245478"/>
                  <a:gd name="connsiteY2" fmla="*/ 1210831 h 1245478"/>
                  <a:gd name="connsiteX3" fmla="*/ 34676 w 1245478"/>
                  <a:gd name="connsiteY3" fmla="*/ 622740 h 1245478"/>
                  <a:gd name="connsiteX4" fmla="*/ 622740 w 1245478"/>
                  <a:gd name="connsiteY4" fmla="*/ 34676 h 1245478"/>
                  <a:gd name="connsiteX5" fmla="*/ 622740 w 1245478"/>
                  <a:gd name="connsiteY5" fmla="*/ 34676 h 1245478"/>
                  <a:gd name="connsiteX6" fmla="*/ 622740 w 1245478"/>
                  <a:gd name="connsiteY6" fmla="*/ 0 h 1245478"/>
                  <a:gd name="connsiteX7" fmla="*/ 0 w 1245478"/>
                  <a:gd name="connsiteY7" fmla="*/ 622740 h 1245478"/>
                  <a:gd name="connsiteX8" fmla="*/ 622740 w 1245478"/>
                  <a:gd name="connsiteY8" fmla="*/ 1245479 h 1245478"/>
                  <a:gd name="connsiteX9" fmla="*/ 1245479 w 1245478"/>
                  <a:gd name="connsiteY9" fmla="*/ 622740 h 1245478"/>
                  <a:gd name="connsiteX10" fmla="*/ 622740 w 1245478"/>
                  <a:gd name="connsiteY10" fmla="*/ 0 h 1245478"/>
                  <a:gd name="connsiteX11" fmla="*/ 622740 w 1245478"/>
                  <a:gd name="connsiteY11" fmla="*/ 0 h 1245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45478" h="1245478">
                    <a:moveTo>
                      <a:pt x="622740" y="34676"/>
                    </a:moveTo>
                    <a:lnTo>
                      <a:pt x="1210831" y="622768"/>
                    </a:lnTo>
                    <a:lnTo>
                      <a:pt x="622740" y="1210831"/>
                    </a:lnTo>
                    <a:lnTo>
                      <a:pt x="34676" y="622740"/>
                    </a:lnTo>
                    <a:lnTo>
                      <a:pt x="622740" y="34676"/>
                    </a:lnTo>
                    <a:lnTo>
                      <a:pt x="622740" y="34676"/>
                    </a:lnTo>
                    <a:close/>
                    <a:moveTo>
                      <a:pt x="622740" y="0"/>
                    </a:moveTo>
                    <a:lnTo>
                      <a:pt x="0" y="622740"/>
                    </a:lnTo>
                    <a:lnTo>
                      <a:pt x="622740" y="1245479"/>
                    </a:lnTo>
                    <a:lnTo>
                      <a:pt x="1245479" y="622740"/>
                    </a:lnTo>
                    <a:lnTo>
                      <a:pt x="622740" y="0"/>
                    </a:lnTo>
                    <a:lnTo>
                      <a:pt x="622740" y="0"/>
                    </a:ln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575EBEF8-9293-9F40-27F1-61478EAA2E21}"/>
                  </a:ext>
                </a:extLst>
              </p:cNvPr>
              <p:cNvSpPr/>
              <p:nvPr/>
            </p:nvSpPr>
            <p:spPr>
              <a:xfrm>
                <a:off x="3265042" y="1983553"/>
                <a:ext cx="449129" cy="449128"/>
              </a:xfrm>
              <a:custGeom>
                <a:avLst/>
                <a:gdLst>
                  <a:gd name="connsiteX0" fmla="*/ 224565 w 449129"/>
                  <a:gd name="connsiteY0" fmla="*/ 449129 h 449128"/>
                  <a:gd name="connsiteX1" fmla="*/ 0 w 449129"/>
                  <a:gd name="connsiteY1" fmla="*/ 224565 h 449128"/>
                  <a:gd name="connsiteX2" fmla="*/ 224565 w 449129"/>
                  <a:gd name="connsiteY2" fmla="*/ 0 h 449128"/>
                  <a:gd name="connsiteX3" fmla="*/ 449129 w 449129"/>
                  <a:gd name="connsiteY3" fmla="*/ 224565 h 449128"/>
                  <a:gd name="connsiteX4" fmla="*/ 224565 w 449129"/>
                  <a:gd name="connsiteY4" fmla="*/ 449129 h 449128"/>
                  <a:gd name="connsiteX5" fmla="*/ 224565 w 449129"/>
                  <a:gd name="connsiteY5" fmla="*/ 12294 h 449128"/>
                  <a:gd name="connsiteX6" fmla="*/ 12266 w 449129"/>
                  <a:gd name="connsiteY6" fmla="*/ 224593 h 449128"/>
                  <a:gd name="connsiteX7" fmla="*/ 224565 w 449129"/>
                  <a:gd name="connsiteY7" fmla="*/ 436892 h 449128"/>
                  <a:gd name="connsiteX8" fmla="*/ 436863 w 449129"/>
                  <a:gd name="connsiteY8" fmla="*/ 224593 h 449128"/>
                  <a:gd name="connsiteX9" fmla="*/ 224565 w 449129"/>
                  <a:gd name="connsiteY9" fmla="*/ 12294 h 449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9129" h="449128">
                    <a:moveTo>
                      <a:pt x="224565" y="449129"/>
                    </a:moveTo>
                    <a:cubicBezTo>
                      <a:pt x="100733" y="449129"/>
                      <a:pt x="0" y="348396"/>
                      <a:pt x="0" y="224565"/>
                    </a:cubicBezTo>
                    <a:cubicBezTo>
                      <a:pt x="0" y="100733"/>
                      <a:pt x="100733" y="0"/>
                      <a:pt x="224565" y="0"/>
                    </a:cubicBezTo>
                    <a:cubicBezTo>
                      <a:pt x="348396" y="0"/>
                      <a:pt x="449129" y="100733"/>
                      <a:pt x="449129" y="224565"/>
                    </a:cubicBezTo>
                    <a:cubicBezTo>
                      <a:pt x="449100" y="348396"/>
                      <a:pt x="348367" y="449129"/>
                      <a:pt x="224565" y="449129"/>
                    </a:cubicBezTo>
                    <a:close/>
                    <a:moveTo>
                      <a:pt x="224565" y="12294"/>
                    </a:moveTo>
                    <a:cubicBezTo>
                      <a:pt x="107496" y="12294"/>
                      <a:pt x="12266" y="107525"/>
                      <a:pt x="12266" y="224593"/>
                    </a:cubicBezTo>
                    <a:cubicBezTo>
                      <a:pt x="12266" y="341661"/>
                      <a:pt x="107496" y="436892"/>
                      <a:pt x="224565" y="436892"/>
                    </a:cubicBezTo>
                    <a:cubicBezTo>
                      <a:pt x="341633" y="436892"/>
                      <a:pt x="436863" y="341661"/>
                      <a:pt x="436863" y="224593"/>
                    </a:cubicBezTo>
                    <a:cubicBezTo>
                      <a:pt x="436863" y="107525"/>
                      <a:pt x="341633" y="12294"/>
                      <a:pt x="224565" y="12294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A08FD9F3-871A-7837-7EA2-6F1767480329}"/>
                  </a:ext>
                </a:extLst>
              </p:cNvPr>
              <p:cNvSpPr/>
              <p:nvPr/>
            </p:nvSpPr>
            <p:spPr>
              <a:xfrm>
                <a:off x="3172792" y="1891302"/>
                <a:ext cx="633629" cy="633629"/>
              </a:xfrm>
              <a:custGeom>
                <a:avLst/>
                <a:gdLst>
                  <a:gd name="connsiteX0" fmla="*/ 316815 w 633629"/>
                  <a:gd name="connsiteY0" fmla="*/ 633630 h 633629"/>
                  <a:gd name="connsiteX1" fmla="*/ 0 w 633629"/>
                  <a:gd name="connsiteY1" fmla="*/ 316815 h 633629"/>
                  <a:gd name="connsiteX2" fmla="*/ 316815 w 633629"/>
                  <a:gd name="connsiteY2" fmla="*/ 0 h 633629"/>
                  <a:gd name="connsiteX3" fmla="*/ 633630 w 633629"/>
                  <a:gd name="connsiteY3" fmla="*/ 316815 h 633629"/>
                  <a:gd name="connsiteX4" fmla="*/ 316815 w 633629"/>
                  <a:gd name="connsiteY4" fmla="*/ 633630 h 633629"/>
                  <a:gd name="connsiteX5" fmla="*/ 316815 w 633629"/>
                  <a:gd name="connsiteY5" fmla="*/ 12266 h 633629"/>
                  <a:gd name="connsiteX6" fmla="*/ 12266 w 633629"/>
                  <a:gd name="connsiteY6" fmla="*/ 316815 h 633629"/>
                  <a:gd name="connsiteX7" fmla="*/ 316815 w 633629"/>
                  <a:gd name="connsiteY7" fmla="*/ 621364 h 633629"/>
                  <a:gd name="connsiteX8" fmla="*/ 621364 w 633629"/>
                  <a:gd name="connsiteY8" fmla="*/ 316815 h 633629"/>
                  <a:gd name="connsiteX9" fmla="*/ 316815 w 633629"/>
                  <a:gd name="connsiteY9" fmla="*/ 12266 h 633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3629" h="633629">
                    <a:moveTo>
                      <a:pt x="316815" y="633630"/>
                    </a:moveTo>
                    <a:cubicBezTo>
                      <a:pt x="142115" y="633630"/>
                      <a:pt x="0" y="491514"/>
                      <a:pt x="0" y="316815"/>
                    </a:cubicBezTo>
                    <a:cubicBezTo>
                      <a:pt x="0" y="142115"/>
                      <a:pt x="142115" y="0"/>
                      <a:pt x="316815" y="0"/>
                    </a:cubicBezTo>
                    <a:cubicBezTo>
                      <a:pt x="491514" y="0"/>
                      <a:pt x="633630" y="142115"/>
                      <a:pt x="633630" y="316815"/>
                    </a:cubicBezTo>
                    <a:cubicBezTo>
                      <a:pt x="633630" y="491514"/>
                      <a:pt x="491514" y="633630"/>
                      <a:pt x="316815" y="633630"/>
                    </a:cubicBezTo>
                    <a:close/>
                    <a:moveTo>
                      <a:pt x="316815" y="12266"/>
                    </a:moveTo>
                    <a:cubicBezTo>
                      <a:pt x="148879" y="12266"/>
                      <a:pt x="12266" y="148879"/>
                      <a:pt x="12266" y="316815"/>
                    </a:cubicBezTo>
                    <a:cubicBezTo>
                      <a:pt x="12266" y="484751"/>
                      <a:pt x="148879" y="621364"/>
                      <a:pt x="316815" y="621364"/>
                    </a:cubicBezTo>
                    <a:cubicBezTo>
                      <a:pt x="484751" y="621364"/>
                      <a:pt x="621364" y="484751"/>
                      <a:pt x="621364" y="316815"/>
                    </a:cubicBezTo>
                    <a:cubicBezTo>
                      <a:pt x="621364" y="148907"/>
                      <a:pt x="484751" y="12266"/>
                      <a:pt x="316815" y="12266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C2C8D34E-6B8D-FADE-D9D7-455F2AD13E72}"/>
                  </a:ext>
                </a:extLst>
              </p:cNvPr>
              <p:cNvSpPr/>
              <p:nvPr/>
            </p:nvSpPr>
            <p:spPr>
              <a:xfrm>
                <a:off x="3423694" y="2142232"/>
                <a:ext cx="131827" cy="131827"/>
              </a:xfrm>
              <a:custGeom>
                <a:avLst/>
                <a:gdLst>
                  <a:gd name="connsiteX0" fmla="*/ 131827 w 131827"/>
                  <a:gd name="connsiteY0" fmla="*/ 65914 h 131827"/>
                  <a:gd name="connsiteX1" fmla="*/ 65914 w 131827"/>
                  <a:gd name="connsiteY1" fmla="*/ 131827 h 131827"/>
                  <a:gd name="connsiteX2" fmla="*/ 0 w 131827"/>
                  <a:gd name="connsiteY2" fmla="*/ 65914 h 131827"/>
                  <a:gd name="connsiteX3" fmla="*/ 65914 w 131827"/>
                  <a:gd name="connsiteY3" fmla="*/ 0 h 131827"/>
                  <a:gd name="connsiteX4" fmla="*/ 131827 w 131827"/>
                  <a:gd name="connsiteY4" fmla="*/ 65914 h 131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827" h="131827">
                    <a:moveTo>
                      <a:pt x="131827" y="65914"/>
                    </a:moveTo>
                    <a:cubicBezTo>
                      <a:pt x="131827" y="102309"/>
                      <a:pt x="102309" y="131827"/>
                      <a:pt x="65914" y="131827"/>
                    </a:cubicBezTo>
                    <a:cubicBezTo>
                      <a:pt x="29518" y="131827"/>
                      <a:pt x="0" y="102309"/>
                      <a:pt x="0" y="65914"/>
                    </a:cubicBezTo>
                    <a:cubicBezTo>
                      <a:pt x="0" y="29518"/>
                      <a:pt x="29518" y="0"/>
                      <a:pt x="65914" y="0"/>
                    </a:cubicBezTo>
                    <a:cubicBezTo>
                      <a:pt x="102309" y="-29"/>
                      <a:pt x="131827" y="29489"/>
                      <a:pt x="131827" y="65914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34" name="Graphic 3">
                <a:extLst>
                  <a:ext uri="{FF2B5EF4-FFF2-40B4-BE49-F238E27FC236}">
                    <a16:creationId xmlns:a16="http://schemas.microsoft.com/office/drawing/2014/main" id="{54E107C2-BBF2-AD16-7C09-88F045C311C2}"/>
                  </a:ext>
                </a:extLst>
              </p:cNvPr>
              <p:cNvGrpSpPr/>
              <p:nvPr/>
            </p:nvGrpSpPr>
            <p:grpSpPr>
              <a:xfrm>
                <a:off x="2968196" y="1686079"/>
                <a:ext cx="1042763" cy="1044102"/>
                <a:chOff x="2968196" y="1686079"/>
                <a:chExt cx="1042763" cy="1044102"/>
              </a:xfrm>
              <a:grpFill/>
            </p:grpSpPr>
            <p:sp>
              <p:nvSpPr>
                <p:cNvPr id="241" name="Freeform: Shape 240">
                  <a:extLst>
                    <a:ext uri="{FF2B5EF4-FFF2-40B4-BE49-F238E27FC236}">
                      <a16:creationId xmlns:a16="http://schemas.microsoft.com/office/drawing/2014/main" id="{F103EB5C-E67D-DCC8-D524-3A1B8ACF3952}"/>
                    </a:ext>
                  </a:extLst>
                </p:cNvPr>
                <p:cNvSpPr/>
                <p:nvPr/>
              </p:nvSpPr>
              <p:spPr>
                <a:xfrm>
                  <a:off x="2968301" y="2360762"/>
                  <a:ext cx="366700" cy="368100"/>
                </a:xfrm>
                <a:custGeom>
                  <a:avLst/>
                  <a:gdLst>
                    <a:gd name="connsiteX0" fmla="*/ 360592 w 366700"/>
                    <a:gd name="connsiteY0" fmla="*/ 368101 h 368100"/>
                    <a:gd name="connsiteX1" fmla="*/ 358758 w 366700"/>
                    <a:gd name="connsiteY1" fmla="*/ 367814 h 368100"/>
                    <a:gd name="connsiteX2" fmla="*/ 274 w 366700"/>
                    <a:gd name="connsiteY2" fmla="*/ 7926 h 368100"/>
                    <a:gd name="connsiteX3" fmla="*/ 4344 w 366700"/>
                    <a:gd name="connsiteY3" fmla="*/ 274 h 368100"/>
                    <a:gd name="connsiteX4" fmla="*/ 11996 w 366700"/>
                    <a:gd name="connsiteY4" fmla="*/ 4344 h 368100"/>
                    <a:gd name="connsiteX5" fmla="*/ 362398 w 366700"/>
                    <a:gd name="connsiteY5" fmla="*/ 356122 h 368100"/>
                    <a:gd name="connsiteX6" fmla="*/ 366410 w 366700"/>
                    <a:gd name="connsiteY6" fmla="*/ 363802 h 368100"/>
                    <a:gd name="connsiteX7" fmla="*/ 360592 w 366700"/>
                    <a:gd name="connsiteY7" fmla="*/ 368101 h 36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66700" h="368100">
                      <a:moveTo>
                        <a:pt x="360592" y="368101"/>
                      </a:moveTo>
                      <a:cubicBezTo>
                        <a:pt x="359990" y="368101"/>
                        <a:pt x="359360" y="368015"/>
                        <a:pt x="358758" y="367814"/>
                      </a:cubicBezTo>
                      <a:cubicBezTo>
                        <a:pt x="187154" y="314252"/>
                        <a:pt x="53148" y="179731"/>
                        <a:pt x="274" y="7926"/>
                      </a:cubicBezTo>
                      <a:cubicBezTo>
                        <a:pt x="-729" y="4688"/>
                        <a:pt x="1106" y="1249"/>
                        <a:pt x="4344" y="274"/>
                      </a:cubicBezTo>
                      <a:cubicBezTo>
                        <a:pt x="7554" y="-729"/>
                        <a:pt x="10993" y="1106"/>
                        <a:pt x="11996" y="4344"/>
                      </a:cubicBezTo>
                      <a:cubicBezTo>
                        <a:pt x="63666" y="172280"/>
                        <a:pt x="194662" y="303792"/>
                        <a:pt x="362398" y="356122"/>
                      </a:cubicBezTo>
                      <a:cubicBezTo>
                        <a:pt x="365636" y="357125"/>
                        <a:pt x="367441" y="360563"/>
                        <a:pt x="366410" y="363802"/>
                      </a:cubicBezTo>
                      <a:cubicBezTo>
                        <a:pt x="365607" y="366410"/>
                        <a:pt x="363200" y="368101"/>
                        <a:pt x="360592" y="368101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2" name="Freeform: Shape 241">
                  <a:extLst>
                    <a:ext uri="{FF2B5EF4-FFF2-40B4-BE49-F238E27FC236}">
                      <a16:creationId xmlns:a16="http://schemas.microsoft.com/office/drawing/2014/main" id="{7D235E91-D659-11CD-BC92-F345BD6C67FF}"/>
                    </a:ext>
                  </a:extLst>
                </p:cNvPr>
                <p:cNvSpPr/>
                <p:nvPr/>
              </p:nvSpPr>
              <p:spPr>
                <a:xfrm>
                  <a:off x="3639886" y="2360715"/>
                  <a:ext cx="371073" cy="369465"/>
                </a:xfrm>
                <a:custGeom>
                  <a:avLst/>
                  <a:gdLst>
                    <a:gd name="connsiteX0" fmla="*/ 6136 w 371073"/>
                    <a:gd name="connsiteY0" fmla="*/ 369466 h 369465"/>
                    <a:gd name="connsiteX1" fmla="*/ 261 w 371073"/>
                    <a:gd name="connsiteY1" fmla="*/ 365110 h 369465"/>
                    <a:gd name="connsiteX2" fmla="*/ 4359 w 371073"/>
                    <a:gd name="connsiteY2" fmla="*/ 357458 h 369465"/>
                    <a:gd name="connsiteX3" fmla="*/ 359089 w 371073"/>
                    <a:gd name="connsiteY3" fmla="*/ 4333 h 369465"/>
                    <a:gd name="connsiteX4" fmla="*/ 366741 w 371073"/>
                    <a:gd name="connsiteY4" fmla="*/ 264 h 369465"/>
                    <a:gd name="connsiteX5" fmla="*/ 370810 w 371073"/>
                    <a:gd name="connsiteY5" fmla="*/ 7916 h 369465"/>
                    <a:gd name="connsiteX6" fmla="*/ 7913 w 371073"/>
                    <a:gd name="connsiteY6" fmla="*/ 369179 h 369465"/>
                    <a:gd name="connsiteX7" fmla="*/ 6136 w 371073"/>
                    <a:gd name="connsiteY7" fmla="*/ 369466 h 369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1073" h="369465">
                      <a:moveTo>
                        <a:pt x="6136" y="369466"/>
                      </a:moveTo>
                      <a:cubicBezTo>
                        <a:pt x="3500" y="369466"/>
                        <a:pt x="1064" y="367746"/>
                        <a:pt x="261" y="365110"/>
                      </a:cubicBezTo>
                      <a:cubicBezTo>
                        <a:pt x="-713" y="361871"/>
                        <a:pt x="1121" y="358461"/>
                        <a:pt x="4359" y="357458"/>
                      </a:cubicBezTo>
                      <a:cubicBezTo>
                        <a:pt x="174273" y="306017"/>
                        <a:pt x="306874" y="174018"/>
                        <a:pt x="359089" y="4333"/>
                      </a:cubicBezTo>
                      <a:cubicBezTo>
                        <a:pt x="360092" y="1095"/>
                        <a:pt x="363531" y="-710"/>
                        <a:pt x="366741" y="264"/>
                      </a:cubicBezTo>
                      <a:cubicBezTo>
                        <a:pt x="369979" y="1267"/>
                        <a:pt x="371784" y="4677"/>
                        <a:pt x="370810" y="7916"/>
                      </a:cubicBezTo>
                      <a:cubicBezTo>
                        <a:pt x="317391" y="181497"/>
                        <a:pt x="181724" y="316534"/>
                        <a:pt x="7913" y="369179"/>
                      </a:cubicBezTo>
                      <a:cubicBezTo>
                        <a:pt x="7340" y="369380"/>
                        <a:pt x="6738" y="369466"/>
                        <a:pt x="6136" y="369466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3" name="Freeform: Shape 242">
                  <a:extLst>
                    <a:ext uri="{FF2B5EF4-FFF2-40B4-BE49-F238E27FC236}">
                      <a16:creationId xmlns:a16="http://schemas.microsoft.com/office/drawing/2014/main" id="{1F5BC255-A88B-B6A8-AA90-312D11DEC376}"/>
                    </a:ext>
                  </a:extLst>
                </p:cNvPr>
                <p:cNvSpPr/>
                <p:nvPr/>
              </p:nvSpPr>
              <p:spPr>
                <a:xfrm>
                  <a:off x="3639915" y="1686079"/>
                  <a:ext cx="370628" cy="367915"/>
                </a:xfrm>
                <a:custGeom>
                  <a:avLst/>
                  <a:gdLst>
                    <a:gd name="connsiteX0" fmla="*/ 364477 w 370628"/>
                    <a:gd name="connsiteY0" fmla="*/ 367916 h 367915"/>
                    <a:gd name="connsiteX1" fmla="*/ 358630 w 370628"/>
                    <a:gd name="connsiteY1" fmla="*/ 363617 h 367915"/>
                    <a:gd name="connsiteX2" fmla="*/ 4360 w 370628"/>
                    <a:gd name="connsiteY2" fmla="*/ 12011 h 367915"/>
                    <a:gd name="connsiteX3" fmla="*/ 261 w 370628"/>
                    <a:gd name="connsiteY3" fmla="*/ 4359 h 367915"/>
                    <a:gd name="connsiteX4" fmla="*/ 7913 w 370628"/>
                    <a:gd name="connsiteY4" fmla="*/ 261 h 367915"/>
                    <a:gd name="connsiteX5" fmla="*/ 370352 w 370628"/>
                    <a:gd name="connsiteY5" fmla="*/ 359977 h 367915"/>
                    <a:gd name="connsiteX6" fmla="*/ 366311 w 370628"/>
                    <a:gd name="connsiteY6" fmla="*/ 367658 h 367915"/>
                    <a:gd name="connsiteX7" fmla="*/ 364477 w 370628"/>
                    <a:gd name="connsiteY7" fmla="*/ 367916 h 367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0628" h="367915">
                      <a:moveTo>
                        <a:pt x="364477" y="367916"/>
                      </a:moveTo>
                      <a:cubicBezTo>
                        <a:pt x="361869" y="367916"/>
                        <a:pt x="359433" y="366225"/>
                        <a:pt x="358630" y="363617"/>
                      </a:cubicBezTo>
                      <a:cubicBezTo>
                        <a:pt x="306100" y="194706"/>
                        <a:pt x="173643" y="63252"/>
                        <a:pt x="4360" y="12011"/>
                      </a:cubicBezTo>
                      <a:cubicBezTo>
                        <a:pt x="1121" y="11037"/>
                        <a:pt x="-713" y="7598"/>
                        <a:pt x="261" y="4359"/>
                      </a:cubicBezTo>
                      <a:cubicBezTo>
                        <a:pt x="1236" y="1121"/>
                        <a:pt x="4646" y="-713"/>
                        <a:pt x="7913" y="261"/>
                      </a:cubicBezTo>
                      <a:cubicBezTo>
                        <a:pt x="181122" y="52677"/>
                        <a:pt x="316589" y="187169"/>
                        <a:pt x="370352" y="359977"/>
                      </a:cubicBezTo>
                      <a:cubicBezTo>
                        <a:pt x="371355" y="363216"/>
                        <a:pt x="369549" y="366655"/>
                        <a:pt x="366311" y="367658"/>
                      </a:cubicBezTo>
                      <a:cubicBezTo>
                        <a:pt x="365680" y="367830"/>
                        <a:pt x="365078" y="367916"/>
                        <a:pt x="364477" y="367916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4" name="Freeform: Shape 243">
                  <a:extLst>
                    <a:ext uri="{FF2B5EF4-FFF2-40B4-BE49-F238E27FC236}">
                      <a16:creationId xmlns:a16="http://schemas.microsoft.com/office/drawing/2014/main" id="{F1DCB538-9F55-DC22-897B-7A2C1F85D3F3}"/>
                    </a:ext>
                  </a:extLst>
                </p:cNvPr>
                <p:cNvSpPr/>
                <p:nvPr/>
              </p:nvSpPr>
              <p:spPr>
                <a:xfrm>
                  <a:off x="2968196" y="1687399"/>
                  <a:ext cx="366819" cy="368457"/>
                </a:xfrm>
                <a:custGeom>
                  <a:avLst/>
                  <a:gdLst>
                    <a:gd name="connsiteX0" fmla="*/ 6139 w 366819"/>
                    <a:gd name="connsiteY0" fmla="*/ 368458 h 368457"/>
                    <a:gd name="connsiteX1" fmla="*/ 4333 w 366819"/>
                    <a:gd name="connsiteY1" fmla="*/ 368171 h 368457"/>
                    <a:gd name="connsiteX2" fmla="*/ 264 w 366819"/>
                    <a:gd name="connsiteY2" fmla="*/ 360520 h 368457"/>
                    <a:gd name="connsiteX3" fmla="*/ 358862 w 366819"/>
                    <a:gd name="connsiteY3" fmla="*/ 288 h 368457"/>
                    <a:gd name="connsiteX4" fmla="*/ 366542 w 366819"/>
                    <a:gd name="connsiteY4" fmla="*/ 4300 h 368457"/>
                    <a:gd name="connsiteX5" fmla="*/ 362530 w 366819"/>
                    <a:gd name="connsiteY5" fmla="*/ 11980 h 368457"/>
                    <a:gd name="connsiteX6" fmla="*/ 12014 w 366819"/>
                    <a:gd name="connsiteY6" fmla="*/ 364131 h 368457"/>
                    <a:gd name="connsiteX7" fmla="*/ 6139 w 366819"/>
                    <a:gd name="connsiteY7" fmla="*/ 368458 h 368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66819" h="368457">
                      <a:moveTo>
                        <a:pt x="6139" y="368458"/>
                      </a:moveTo>
                      <a:cubicBezTo>
                        <a:pt x="5537" y="368458"/>
                        <a:pt x="4935" y="368372"/>
                        <a:pt x="4333" y="368171"/>
                      </a:cubicBezTo>
                      <a:cubicBezTo>
                        <a:pt x="1095" y="367168"/>
                        <a:pt x="-710" y="363758"/>
                        <a:pt x="264" y="360520"/>
                      </a:cubicBezTo>
                      <a:cubicBezTo>
                        <a:pt x="53052" y="188543"/>
                        <a:pt x="187114" y="53878"/>
                        <a:pt x="358862" y="288"/>
                      </a:cubicBezTo>
                      <a:cubicBezTo>
                        <a:pt x="362100" y="-744"/>
                        <a:pt x="365539" y="1090"/>
                        <a:pt x="366542" y="4300"/>
                      </a:cubicBezTo>
                      <a:cubicBezTo>
                        <a:pt x="367546" y="7538"/>
                        <a:pt x="365740" y="10977"/>
                        <a:pt x="362530" y="11980"/>
                      </a:cubicBezTo>
                      <a:cubicBezTo>
                        <a:pt x="194651" y="64396"/>
                        <a:pt x="63627" y="196022"/>
                        <a:pt x="12014" y="364131"/>
                      </a:cubicBezTo>
                      <a:cubicBezTo>
                        <a:pt x="11183" y="366767"/>
                        <a:pt x="8775" y="368458"/>
                        <a:pt x="6139" y="368458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35" name="Graphic 3">
                <a:extLst>
                  <a:ext uri="{FF2B5EF4-FFF2-40B4-BE49-F238E27FC236}">
                    <a16:creationId xmlns:a16="http://schemas.microsoft.com/office/drawing/2014/main" id="{3206839E-C1CC-C937-F6E1-7A570AE9D5AB}"/>
                  </a:ext>
                </a:extLst>
              </p:cNvPr>
              <p:cNvGrpSpPr/>
              <p:nvPr/>
            </p:nvGrpSpPr>
            <p:grpSpPr>
              <a:xfrm>
                <a:off x="3476310" y="1676911"/>
                <a:ext cx="26623" cy="1062440"/>
                <a:chOff x="3476310" y="1676911"/>
                <a:chExt cx="26623" cy="1062440"/>
              </a:xfrm>
              <a:grpFill/>
            </p:grpSpPr>
            <p:sp>
              <p:nvSpPr>
                <p:cNvPr id="239" name="Freeform: Shape 238">
                  <a:extLst>
                    <a:ext uri="{FF2B5EF4-FFF2-40B4-BE49-F238E27FC236}">
                      <a16:creationId xmlns:a16="http://schemas.microsoft.com/office/drawing/2014/main" id="{2D242CC6-F889-9787-8292-DDAF4F9F1026}"/>
                    </a:ext>
                  </a:extLst>
                </p:cNvPr>
                <p:cNvSpPr/>
                <p:nvPr/>
              </p:nvSpPr>
              <p:spPr>
                <a:xfrm>
                  <a:off x="3476310" y="1676911"/>
                  <a:ext cx="26623" cy="434226"/>
                </a:xfrm>
                <a:custGeom>
                  <a:avLst/>
                  <a:gdLst>
                    <a:gd name="connsiteX0" fmla="*/ 14358 w 26623"/>
                    <a:gd name="connsiteY0" fmla="*/ 434227 h 434226"/>
                    <a:gd name="connsiteX1" fmla="*/ 2092 w 26623"/>
                    <a:gd name="connsiteY1" fmla="*/ 422018 h 434226"/>
                    <a:gd name="connsiteX2" fmla="*/ 0 w 26623"/>
                    <a:gd name="connsiteY2" fmla="*/ 12323 h 434226"/>
                    <a:gd name="connsiteX3" fmla="*/ 12208 w 26623"/>
                    <a:gd name="connsiteY3" fmla="*/ 0 h 434226"/>
                    <a:gd name="connsiteX4" fmla="*/ 12266 w 26623"/>
                    <a:gd name="connsiteY4" fmla="*/ 0 h 434226"/>
                    <a:gd name="connsiteX5" fmla="*/ 24531 w 26623"/>
                    <a:gd name="connsiteY5" fmla="*/ 12208 h 434226"/>
                    <a:gd name="connsiteX6" fmla="*/ 26623 w 26623"/>
                    <a:gd name="connsiteY6" fmla="*/ 421904 h 434226"/>
                    <a:gd name="connsiteX7" fmla="*/ 14415 w 26623"/>
                    <a:gd name="connsiteY7" fmla="*/ 434227 h 434226"/>
                    <a:gd name="connsiteX8" fmla="*/ 14358 w 26623"/>
                    <a:gd name="connsiteY8" fmla="*/ 434227 h 434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623" h="434226">
                      <a:moveTo>
                        <a:pt x="14358" y="434227"/>
                      </a:moveTo>
                      <a:cubicBezTo>
                        <a:pt x="7623" y="434227"/>
                        <a:pt x="2121" y="428782"/>
                        <a:pt x="2092" y="422018"/>
                      </a:cubicBezTo>
                      <a:lnTo>
                        <a:pt x="0" y="12323"/>
                      </a:lnTo>
                      <a:cubicBezTo>
                        <a:pt x="-29" y="5560"/>
                        <a:pt x="5417" y="29"/>
                        <a:pt x="12208" y="0"/>
                      </a:cubicBezTo>
                      <a:cubicBezTo>
                        <a:pt x="12237" y="0"/>
                        <a:pt x="12237" y="0"/>
                        <a:pt x="12266" y="0"/>
                      </a:cubicBezTo>
                      <a:cubicBezTo>
                        <a:pt x="19000" y="0"/>
                        <a:pt x="24503" y="5445"/>
                        <a:pt x="24531" y="12208"/>
                      </a:cubicBezTo>
                      <a:lnTo>
                        <a:pt x="26623" y="421904"/>
                      </a:lnTo>
                      <a:cubicBezTo>
                        <a:pt x="26652" y="428667"/>
                        <a:pt x="21207" y="434198"/>
                        <a:pt x="14415" y="434227"/>
                      </a:cubicBezTo>
                      <a:cubicBezTo>
                        <a:pt x="14387" y="434227"/>
                        <a:pt x="14358" y="434227"/>
                        <a:pt x="14358" y="434227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0" name="Freeform: Shape 239">
                  <a:extLst>
                    <a:ext uri="{FF2B5EF4-FFF2-40B4-BE49-F238E27FC236}">
                      <a16:creationId xmlns:a16="http://schemas.microsoft.com/office/drawing/2014/main" id="{264E7703-100A-04C9-7929-390BFC8FDE57}"/>
                    </a:ext>
                  </a:extLst>
                </p:cNvPr>
                <p:cNvSpPr/>
                <p:nvPr/>
              </p:nvSpPr>
              <p:spPr>
                <a:xfrm>
                  <a:off x="3476310" y="2305125"/>
                  <a:ext cx="26623" cy="434226"/>
                </a:xfrm>
                <a:custGeom>
                  <a:avLst/>
                  <a:gdLst>
                    <a:gd name="connsiteX0" fmla="*/ 14358 w 26623"/>
                    <a:gd name="connsiteY0" fmla="*/ 434227 h 434226"/>
                    <a:gd name="connsiteX1" fmla="*/ 2092 w 26623"/>
                    <a:gd name="connsiteY1" fmla="*/ 422018 h 434226"/>
                    <a:gd name="connsiteX2" fmla="*/ 0 w 26623"/>
                    <a:gd name="connsiteY2" fmla="*/ 12323 h 434226"/>
                    <a:gd name="connsiteX3" fmla="*/ 12208 w 26623"/>
                    <a:gd name="connsiteY3" fmla="*/ 0 h 434226"/>
                    <a:gd name="connsiteX4" fmla="*/ 12266 w 26623"/>
                    <a:gd name="connsiteY4" fmla="*/ 0 h 434226"/>
                    <a:gd name="connsiteX5" fmla="*/ 24531 w 26623"/>
                    <a:gd name="connsiteY5" fmla="*/ 12208 h 434226"/>
                    <a:gd name="connsiteX6" fmla="*/ 26623 w 26623"/>
                    <a:gd name="connsiteY6" fmla="*/ 421904 h 434226"/>
                    <a:gd name="connsiteX7" fmla="*/ 14415 w 26623"/>
                    <a:gd name="connsiteY7" fmla="*/ 434227 h 434226"/>
                    <a:gd name="connsiteX8" fmla="*/ 14358 w 26623"/>
                    <a:gd name="connsiteY8" fmla="*/ 434227 h 434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623" h="434226">
                      <a:moveTo>
                        <a:pt x="14358" y="434227"/>
                      </a:moveTo>
                      <a:cubicBezTo>
                        <a:pt x="7623" y="434227"/>
                        <a:pt x="2121" y="428782"/>
                        <a:pt x="2092" y="422018"/>
                      </a:cubicBezTo>
                      <a:lnTo>
                        <a:pt x="0" y="12323"/>
                      </a:lnTo>
                      <a:cubicBezTo>
                        <a:pt x="-29" y="5560"/>
                        <a:pt x="5417" y="29"/>
                        <a:pt x="12208" y="0"/>
                      </a:cubicBezTo>
                      <a:cubicBezTo>
                        <a:pt x="12237" y="0"/>
                        <a:pt x="12237" y="0"/>
                        <a:pt x="12266" y="0"/>
                      </a:cubicBezTo>
                      <a:cubicBezTo>
                        <a:pt x="19000" y="0"/>
                        <a:pt x="24503" y="5445"/>
                        <a:pt x="24531" y="12208"/>
                      </a:cubicBezTo>
                      <a:lnTo>
                        <a:pt x="26623" y="421904"/>
                      </a:lnTo>
                      <a:cubicBezTo>
                        <a:pt x="26652" y="428667"/>
                        <a:pt x="21207" y="434198"/>
                        <a:pt x="14415" y="434227"/>
                      </a:cubicBezTo>
                      <a:cubicBezTo>
                        <a:pt x="14387" y="434227"/>
                        <a:pt x="14358" y="434227"/>
                        <a:pt x="14358" y="434227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36" name="Graphic 3">
                <a:extLst>
                  <a:ext uri="{FF2B5EF4-FFF2-40B4-BE49-F238E27FC236}">
                    <a16:creationId xmlns:a16="http://schemas.microsoft.com/office/drawing/2014/main" id="{B6C6E3BD-5C09-AEAA-9810-690F4A4BC525}"/>
                  </a:ext>
                </a:extLst>
              </p:cNvPr>
              <p:cNvGrpSpPr/>
              <p:nvPr/>
            </p:nvGrpSpPr>
            <p:grpSpPr>
              <a:xfrm>
                <a:off x="2958373" y="2194820"/>
                <a:ext cx="1062468" cy="26623"/>
                <a:chOff x="2958373" y="2194820"/>
                <a:chExt cx="1062468" cy="26623"/>
              </a:xfrm>
              <a:grpFill/>
            </p:grpSpPr>
            <p:sp>
              <p:nvSpPr>
                <p:cNvPr id="237" name="Freeform: Shape 236">
                  <a:extLst>
                    <a:ext uri="{FF2B5EF4-FFF2-40B4-BE49-F238E27FC236}">
                      <a16:creationId xmlns:a16="http://schemas.microsoft.com/office/drawing/2014/main" id="{8115B956-7D63-9DCF-8103-5E9C1CF20351}"/>
                    </a:ext>
                  </a:extLst>
                </p:cNvPr>
                <p:cNvSpPr/>
                <p:nvPr/>
              </p:nvSpPr>
              <p:spPr>
                <a:xfrm>
                  <a:off x="3586614" y="2194820"/>
                  <a:ext cx="434227" cy="26623"/>
                </a:xfrm>
                <a:custGeom>
                  <a:avLst/>
                  <a:gdLst>
                    <a:gd name="connsiteX0" fmla="*/ 12266 w 434227"/>
                    <a:gd name="connsiteY0" fmla="*/ 26623 h 26623"/>
                    <a:gd name="connsiteX1" fmla="*/ 0 w 434227"/>
                    <a:gd name="connsiteY1" fmla="*/ 14415 h 26623"/>
                    <a:gd name="connsiteX2" fmla="*/ 12208 w 434227"/>
                    <a:gd name="connsiteY2" fmla="*/ 2092 h 26623"/>
                    <a:gd name="connsiteX3" fmla="*/ 421904 w 434227"/>
                    <a:gd name="connsiteY3" fmla="*/ 0 h 26623"/>
                    <a:gd name="connsiteX4" fmla="*/ 421961 w 434227"/>
                    <a:gd name="connsiteY4" fmla="*/ 0 h 26623"/>
                    <a:gd name="connsiteX5" fmla="*/ 434227 w 434227"/>
                    <a:gd name="connsiteY5" fmla="*/ 12208 h 26623"/>
                    <a:gd name="connsiteX6" fmla="*/ 422019 w 434227"/>
                    <a:gd name="connsiteY6" fmla="*/ 24531 h 26623"/>
                    <a:gd name="connsiteX7" fmla="*/ 12323 w 434227"/>
                    <a:gd name="connsiteY7" fmla="*/ 26623 h 26623"/>
                    <a:gd name="connsiteX8" fmla="*/ 12266 w 434227"/>
                    <a:gd name="connsiteY8" fmla="*/ 26623 h 26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34227" h="26623">
                      <a:moveTo>
                        <a:pt x="12266" y="26623"/>
                      </a:moveTo>
                      <a:cubicBezTo>
                        <a:pt x="5531" y="26623"/>
                        <a:pt x="29" y="21178"/>
                        <a:pt x="0" y="14415"/>
                      </a:cubicBezTo>
                      <a:cubicBezTo>
                        <a:pt x="-29" y="7652"/>
                        <a:pt x="5417" y="2121"/>
                        <a:pt x="12208" y="2092"/>
                      </a:cubicBezTo>
                      <a:lnTo>
                        <a:pt x="421904" y="0"/>
                      </a:lnTo>
                      <a:cubicBezTo>
                        <a:pt x="421933" y="0"/>
                        <a:pt x="421933" y="0"/>
                        <a:pt x="421961" y="0"/>
                      </a:cubicBezTo>
                      <a:cubicBezTo>
                        <a:pt x="428696" y="0"/>
                        <a:pt x="434198" y="5445"/>
                        <a:pt x="434227" y="12208"/>
                      </a:cubicBezTo>
                      <a:cubicBezTo>
                        <a:pt x="434256" y="18972"/>
                        <a:pt x="428811" y="24503"/>
                        <a:pt x="422019" y="24531"/>
                      </a:cubicBezTo>
                      <a:lnTo>
                        <a:pt x="12323" y="26623"/>
                      </a:lnTo>
                      <a:cubicBezTo>
                        <a:pt x="12294" y="26623"/>
                        <a:pt x="12266" y="26623"/>
                        <a:pt x="12266" y="26623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8" name="Freeform: Shape 237">
                  <a:extLst>
                    <a:ext uri="{FF2B5EF4-FFF2-40B4-BE49-F238E27FC236}">
                      <a16:creationId xmlns:a16="http://schemas.microsoft.com/office/drawing/2014/main" id="{9F3CEFEB-1DC0-919A-200B-9B0A2BAF7143}"/>
                    </a:ext>
                  </a:extLst>
                </p:cNvPr>
                <p:cNvSpPr/>
                <p:nvPr/>
              </p:nvSpPr>
              <p:spPr>
                <a:xfrm>
                  <a:off x="2958373" y="2194820"/>
                  <a:ext cx="434226" cy="26623"/>
                </a:xfrm>
                <a:custGeom>
                  <a:avLst/>
                  <a:gdLst>
                    <a:gd name="connsiteX0" fmla="*/ 12266 w 434226"/>
                    <a:gd name="connsiteY0" fmla="*/ 26623 h 26623"/>
                    <a:gd name="connsiteX1" fmla="*/ 0 w 434226"/>
                    <a:gd name="connsiteY1" fmla="*/ 14415 h 26623"/>
                    <a:gd name="connsiteX2" fmla="*/ 12208 w 434226"/>
                    <a:gd name="connsiteY2" fmla="*/ 2092 h 26623"/>
                    <a:gd name="connsiteX3" fmla="*/ 421904 w 434226"/>
                    <a:gd name="connsiteY3" fmla="*/ 0 h 26623"/>
                    <a:gd name="connsiteX4" fmla="*/ 421961 w 434226"/>
                    <a:gd name="connsiteY4" fmla="*/ 0 h 26623"/>
                    <a:gd name="connsiteX5" fmla="*/ 434227 w 434226"/>
                    <a:gd name="connsiteY5" fmla="*/ 12208 h 26623"/>
                    <a:gd name="connsiteX6" fmla="*/ 422018 w 434226"/>
                    <a:gd name="connsiteY6" fmla="*/ 24531 h 26623"/>
                    <a:gd name="connsiteX7" fmla="*/ 12323 w 434226"/>
                    <a:gd name="connsiteY7" fmla="*/ 26623 h 26623"/>
                    <a:gd name="connsiteX8" fmla="*/ 12266 w 434226"/>
                    <a:gd name="connsiteY8" fmla="*/ 26623 h 26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34226" h="26623">
                      <a:moveTo>
                        <a:pt x="12266" y="26623"/>
                      </a:moveTo>
                      <a:cubicBezTo>
                        <a:pt x="5531" y="26623"/>
                        <a:pt x="29" y="21178"/>
                        <a:pt x="0" y="14415"/>
                      </a:cubicBezTo>
                      <a:cubicBezTo>
                        <a:pt x="-29" y="7652"/>
                        <a:pt x="5416" y="2121"/>
                        <a:pt x="12208" y="2092"/>
                      </a:cubicBezTo>
                      <a:lnTo>
                        <a:pt x="421904" y="0"/>
                      </a:lnTo>
                      <a:cubicBezTo>
                        <a:pt x="421933" y="0"/>
                        <a:pt x="421933" y="0"/>
                        <a:pt x="421961" y="0"/>
                      </a:cubicBezTo>
                      <a:cubicBezTo>
                        <a:pt x="428696" y="0"/>
                        <a:pt x="434198" y="5445"/>
                        <a:pt x="434227" y="12208"/>
                      </a:cubicBezTo>
                      <a:cubicBezTo>
                        <a:pt x="434255" y="18972"/>
                        <a:pt x="428811" y="24503"/>
                        <a:pt x="422018" y="24531"/>
                      </a:cubicBezTo>
                      <a:lnTo>
                        <a:pt x="12323" y="26623"/>
                      </a:lnTo>
                      <a:cubicBezTo>
                        <a:pt x="12323" y="26623"/>
                        <a:pt x="12294" y="26623"/>
                        <a:pt x="12266" y="26623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" name="Graphic 3">
              <a:extLst>
                <a:ext uri="{FF2B5EF4-FFF2-40B4-BE49-F238E27FC236}">
                  <a16:creationId xmlns:a16="http://schemas.microsoft.com/office/drawing/2014/main" id="{E2A214E3-49B8-A25D-0A13-9DA0247EEAC4}"/>
                </a:ext>
              </a:extLst>
            </p:cNvPr>
            <p:cNvGrpSpPr/>
            <p:nvPr/>
          </p:nvGrpSpPr>
          <p:grpSpPr>
            <a:xfrm>
              <a:off x="4596926" y="1577010"/>
              <a:ext cx="1262644" cy="1262645"/>
              <a:chOff x="4596926" y="1577010"/>
              <a:chExt cx="1262644" cy="1262645"/>
            </a:xfrm>
            <a:grpFill/>
          </p:grpSpPr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62C5B7AD-7566-2410-A268-0431F1C7002F}"/>
                  </a:ext>
                </a:extLst>
              </p:cNvPr>
              <p:cNvSpPr/>
              <p:nvPr/>
            </p:nvSpPr>
            <p:spPr>
              <a:xfrm>
                <a:off x="4596926" y="1577010"/>
                <a:ext cx="1262644" cy="1262645"/>
              </a:xfrm>
              <a:custGeom>
                <a:avLst/>
                <a:gdLst>
                  <a:gd name="connsiteX0" fmla="*/ 631308 w 1262644"/>
                  <a:gd name="connsiteY0" fmla="*/ 1262645 h 1262645"/>
                  <a:gd name="connsiteX1" fmla="*/ 0 w 1262644"/>
                  <a:gd name="connsiteY1" fmla="*/ 631337 h 1262645"/>
                  <a:gd name="connsiteX2" fmla="*/ 631308 w 1262644"/>
                  <a:gd name="connsiteY2" fmla="*/ 0 h 1262645"/>
                  <a:gd name="connsiteX3" fmla="*/ 1262645 w 1262644"/>
                  <a:gd name="connsiteY3" fmla="*/ 631308 h 1262645"/>
                  <a:gd name="connsiteX4" fmla="*/ 631308 w 1262644"/>
                  <a:gd name="connsiteY4" fmla="*/ 1262645 h 1262645"/>
                  <a:gd name="connsiteX5" fmla="*/ 631308 w 1262644"/>
                  <a:gd name="connsiteY5" fmla="*/ 12266 h 1262645"/>
                  <a:gd name="connsiteX6" fmla="*/ 12237 w 1262644"/>
                  <a:gd name="connsiteY6" fmla="*/ 631337 h 1262645"/>
                  <a:gd name="connsiteX7" fmla="*/ 631308 w 1262644"/>
                  <a:gd name="connsiteY7" fmla="*/ 1250408 h 1262645"/>
                  <a:gd name="connsiteX8" fmla="*/ 1250379 w 1262644"/>
                  <a:gd name="connsiteY8" fmla="*/ 631337 h 1262645"/>
                  <a:gd name="connsiteX9" fmla="*/ 631308 w 1262644"/>
                  <a:gd name="connsiteY9" fmla="*/ 12266 h 1262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62644" h="1262645">
                    <a:moveTo>
                      <a:pt x="631308" y="1262645"/>
                    </a:moveTo>
                    <a:cubicBezTo>
                      <a:pt x="283199" y="1262645"/>
                      <a:pt x="0" y="979446"/>
                      <a:pt x="0" y="631337"/>
                    </a:cubicBezTo>
                    <a:cubicBezTo>
                      <a:pt x="0" y="283199"/>
                      <a:pt x="283199" y="0"/>
                      <a:pt x="631308" y="0"/>
                    </a:cubicBezTo>
                    <a:cubicBezTo>
                      <a:pt x="979418" y="0"/>
                      <a:pt x="1262645" y="283199"/>
                      <a:pt x="1262645" y="631308"/>
                    </a:cubicBezTo>
                    <a:cubicBezTo>
                      <a:pt x="1262645" y="979418"/>
                      <a:pt x="979418" y="1262645"/>
                      <a:pt x="631308" y="1262645"/>
                    </a:cubicBezTo>
                    <a:close/>
                    <a:moveTo>
                      <a:pt x="631308" y="12266"/>
                    </a:moveTo>
                    <a:cubicBezTo>
                      <a:pt x="289962" y="12266"/>
                      <a:pt x="12237" y="289962"/>
                      <a:pt x="12237" y="631337"/>
                    </a:cubicBezTo>
                    <a:cubicBezTo>
                      <a:pt x="12237" y="972683"/>
                      <a:pt x="289933" y="1250408"/>
                      <a:pt x="631308" y="1250408"/>
                    </a:cubicBezTo>
                    <a:cubicBezTo>
                      <a:pt x="972654" y="1250408"/>
                      <a:pt x="1250379" y="972712"/>
                      <a:pt x="1250379" y="631337"/>
                    </a:cubicBezTo>
                    <a:cubicBezTo>
                      <a:pt x="1250379" y="289962"/>
                      <a:pt x="972683" y="12266"/>
                      <a:pt x="631308" y="12266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5690D281-41A5-3134-DC90-21F3F4DED5F0}"/>
                  </a:ext>
                </a:extLst>
              </p:cNvPr>
              <p:cNvSpPr/>
              <p:nvPr/>
            </p:nvSpPr>
            <p:spPr>
              <a:xfrm>
                <a:off x="5129048" y="2109132"/>
                <a:ext cx="198371" cy="198371"/>
              </a:xfrm>
              <a:custGeom>
                <a:avLst/>
                <a:gdLst>
                  <a:gd name="connsiteX0" fmla="*/ 99185 w 198371"/>
                  <a:gd name="connsiteY0" fmla="*/ 198371 h 198371"/>
                  <a:gd name="connsiteX1" fmla="*/ 0 w 198371"/>
                  <a:gd name="connsiteY1" fmla="*/ 99186 h 198371"/>
                  <a:gd name="connsiteX2" fmla="*/ 99185 w 198371"/>
                  <a:gd name="connsiteY2" fmla="*/ 0 h 198371"/>
                  <a:gd name="connsiteX3" fmla="*/ 198371 w 198371"/>
                  <a:gd name="connsiteY3" fmla="*/ 99186 h 198371"/>
                  <a:gd name="connsiteX4" fmla="*/ 99185 w 198371"/>
                  <a:gd name="connsiteY4" fmla="*/ 198371 h 198371"/>
                  <a:gd name="connsiteX5" fmla="*/ 99185 w 198371"/>
                  <a:gd name="connsiteY5" fmla="*/ 12294 h 198371"/>
                  <a:gd name="connsiteX6" fmla="*/ 12266 w 198371"/>
                  <a:gd name="connsiteY6" fmla="*/ 99214 h 198371"/>
                  <a:gd name="connsiteX7" fmla="*/ 99185 w 198371"/>
                  <a:gd name="connsiteY7" fmla="*/ 186134 h 198371"/>
                  <a:gd name="connsiteX8" fmla="*/ 186106 w 198371"/>
                  <a:gd name="connsiteY8" fmla="*/ 99214 h 198371"/>
                  <a:gd name="connsiteX9" fmla="*/ 99185 w 198371"/>
                  <a:gd name="connsiteY9" fmla="*/ 12294 h 198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8371" h="198371">
                    <a:moveTo>
                      <a:pt x="99185" y="198371"/>
                    </a:moveTo>
                    <a:cubicBezTo>
                      <a:pt x="44506" y="198371"/>
                      <a:pt x="0" y="153894"/>
                      <a:pt x="0" y="99186"/>
                    </a:cubicBezTo>
                    <a:cubicBezTo>
                      <a:pt x="0" y="44506"/>
                      <a:pt x="44477" y="0"/>
                      <a:pt x="99185" y="0"/>
                    </a:cubicBezTo>
                    <a:cubicBezTo>
                      <a:pt x="153865" y="0"/>
                      <a:pt x="198371" y="44477"/>
                      <a:pt x="198371" y="99186"/>
                    </a:cubicBezTo>
                    <a:cubicBezTo>
                      <a:pt x="198371" y="153894"/>
                      <a:pt x="153894" y="198371"/>
                      <a:pt x="99185" y="198371"/>
                    </a:cubicBezTo>
                    <a:close/>
                    <a:moveTo>
                      <a:pt x="99185" y="12294"/>
                    </a:moveTo>
                    <a:cubicBezTo>
                      <a:pt x="51269" y="12294"/>
                      <a:pt x="12266" y="51298"/>
                      <a:pt x="12266" y="99214"/>
                    </a:cubicBezTo>
                    <a:cubicBezTo>
                      <a:pt x="12266" y="147130"/>
                      <a:pt x="51269" y="186134"/>
                      <a:pt x="99185" y="186134"/>
                    </a:cubicBezTo>
                    <a:cubicBezTo>
                      <a:pt x="147102" y="186134"/>
                      <a:pt x="186106" y="147159"/>
                      <a:pt x="186106" y="99214"/>
                    </a:cubicBezTo>
                    <a:cubicBezTo>
                      <a:pt x="186106" y="51269"/>
                      <a:pt x="147131" y="12294"/>
                      <a:pt x="99185" y="12294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A3329A4C-B7C5-3DE5-9F51-6E3FEE27DD25}"/>
                  </a:ext>
                </a:extLst>
              </p:cNvPr>
              <p:cNvSpPr/>
              <p:nvPr/>
            </p:nvSpPr>
            <p:spPr>
              <a:xfrm>
                <a:off x="4661578" y="1642651"/>
                <a:ext cx="1133339" cy="1132379"/>
              </a:xfrm>
              <a:custGeom>
                <a:avLst/>
                <a:gdLst>
                  <a:gd name="connsiteX0" fmla="*/ 566656 w 1133339"/>
                  <a:gd name="connsiteY0" fmla="*/ 1132380 h 1132379"/>
                  <a:gd name="connsiteX1" fmla="*/ 531378 w 1133339"/>
                  <a:gd name="connsiteY1" fmla="*/ 1131291 h 1132379"/>
                  <a:gd name="connsiteX2" fmla="*/ 525646 w 1133339"/>
                  <a:gd name="connsiteY2" fmla="*/ 1124785 h 1132379"/>
                  <a:gd name="connsiteX3" fmla="*/ 532152 w 1133339"/>
                  <a:gd name="connsiteY3" fmla="*/ 1119054 h 1132379"/>
                  <a:gd name="connsiteX4" fmla="*/ 601762 w 1133339"/>
                  <a:gd name="connsiteY4" fmla="*/ 1119025 h 1132379"/>
                  <a:gd name="connsiteX5" fmla="*/ 608267 w 1133339"/>
                  <a:gd name="connsiteY5" fmla="*/ 1124757 h 1132379"/>
                  <a:gd name="connsiteX6" fmla="*/ 602536 w 1133339"/>
                  <a:gd name="connsiteY6" fmla="*/ 1131262 h 1132379"/>
                  <a:gd name="connsiteX7" fmla="*/ 566656 w 1133339"/>
                  <a:gd name="connsiteY7" fmla="*/ 1132380 h 1132379"/>
                  <a:gd name="connsiteX8" fmla="*/ 461939 w 1133339"/>
                  <a:gd name="connsiteY8" fmla="*/ 1122607 h 1132379"/>
                  <a:gd name="connsiteX9" fmla="*/ 460793 w 1133339"/>
                  <a:gd name="connsiteY9" fmla="*/ 1122493 h 1132379"/>
                  <a:gd name="connsiteX10" fmla="*/ 391841 w 1133339"/>
                  <a:gd name="connsiteY10" fmla="*/ 1104897 h 1132379"/>
                  <a:gd name="connsiteX11" fmla="*/ 387887 w 1133339"/>
                  <a:gd name="connsiteY11" fmla="*/ 1097188 h 1132379"/>
                  <a:gd name="connsiteX12" fmla="*/ 395596 w 1133339"/>
                  <a:gd name="connsiteY12" fmla="*/ 1093233 h 1132379"/>
                  <a:gd name="connsiteX13" fmla="*/ 463028 w 1133339"/>
                  <a:gd name="connsiteY13" fmla="*/ 1110456 h 1132379"/>
                  <a:gd name="connsiteX14" fmla="*/ 467900 w 1133339"/>
                  <a:gd name="connsiteY14" fmla="*/ 1117621 h 1132379"/>
                  <a:gd name="connsiteX15" fmla="*/ 461939 w 1133339"/>
                  <a:gd name="connsiteY15" fmla="*/ 1122607 h 1132379"/>
                  <a:gd name="connsiteX16" fmla="*/ 671974 w 1133339"/>
                  <a:gd name="connsiteY16" fmla="*/ 1122493 h 1132379"/>
                  <a:gd name="connsiteX17" fmla="*/ 665956 w 1133339"/>
                  <a:gd name="connsiteY17" fmla="*/ 1117506 h 1132379"/>
                  <a:gd name="connsiteX18" fmla="*/ 670828 w 1133339"/>
                  <a:gd name="connsiteY18" fmla="*/ 1110342 h 1132379"/>
                  <a:gd name="connsiteX19" fmla="*/ 738260 w 1133339"/>
                  <a:gd name="connsiteY19" fmla="*/ 1093061 h 1132379"/>
                  <a:gd name="connsiteX20" fmla="*/ 745969 w 1133339"/>
                  <a:gd name="connsiteY20" fmla="*/ 1096987 h 1132379"/>
                  <a:gd name="connsiteX21" fmla="*/ 742043 w 1133339"/>
                  <a:gd name="connsiteY21" fmla="*/ 1104696 h 1132379"/>
                  <a:gd name="connsiteX22" fmla="*/ 673120 w 1133339"/>
                  <a:gd name="connsiteY22" fmla="*/ 1122378 h 1132379"/>
                  <a:gd name="connsiteX23" fmla="*/ 671974 w 1133339"/>
                  <a:gd name="connsiteY23" fmla="*/ 1122493 h 1132379"/>
                  <a:gd name="connsiteX24" fmla="*/ 328249 w 1133339"/>
                  <a:gd name="connsiteY24" fmla="*/ 1079305 h 1132379"/>
                  <a:gd name="connsiteX25" fmla="*/ 325641 w 1133339"/>
                  <a:gd name="connsiteY25" fmla="*/ 1078732 h 1132379"/>
                  <a:gd name="connsiteX26" fmla="*/ 263282 w 1133339"/>
                  <a:gd name="connsiteY26" fmla="*/ 1044428 h 1132379"/>
                  <a:gd name="connsiteX27" fmla="*/ 261390 w 1133339"/>
                  <a:gd name="connsiteY27" fmla="*/ 1035974 h 1132379"/>
                  <a:gd name="connsiteX28" fmla="*/ 269844 w 1133339"/>
                  <a:gd name="connsiteY28" fmla="*/ 1034083 h 1132379"/>
                  <a:gd name="connsiteX29" fmla="*/ 330857 w 1133339"/>
                  <a:gd name="connsiteY29" fmla="*/ 1067641 h 1132379"/>
                  <a:gd name="connsiteX30" fmla="*/ 333780 w 1133339"/>
                  <a:gd name="connsiteY30" fmla="*/ 1075809 h 1132379"/>
                  <a:gd name="connsiteX31" fmla="*/ 328249 w 1133339"/>
                  <a:gd name="connsiteY31" fmla="*/ 1079305 h 1132379"/>
                  <a:gd name="connsiteX32" fmla="*/ 805578 w 1133339"/>
                  <a:gd name="connsiteY32" fmla="*/ 1079076 h 1132379"/>
                  <a:gd name="connsiteX33" fmla="*/ 800018 w 1133339"/>
                  <a:gd name="connsiteY33" fmla="*/ 1075551 h 1132379"/>
                  <a:gd name="connsiteX34" fmla="*/ 802941 w 1133339"/>
                  <a:gd name="connsiteY34" fmla="*/ 1067383 h 1132379"/>
                  <a:gd name="connsiteX35" fmla="*/ 863869 w 1133339"/>
                  <a:gd name="connsiteY35" fmla="*/ 1033796 h 1132379"/>
                  <a:gd name="connsiteX36" fmla="*/ 872322 w 1133339"/>
                  <a:gd name="connsiteY36" fmla="*/ 1035687 h 1132379"/>
                  <a:gd name="connsiteX37" fmla="*/ 870431 w 1133339"/>
                  <a:gd name="connsiteY37" fmla="*/ 1044142 h 1132379"/>
                  <a:gd name="connsiteX38" fmla="*/ 808157 w 1133339"/>
                  <a:gd name="connsiteY38" fmla="*/ 1078474 h 1132379"/>
                  <a:gd name="connsiteX39" fmla="*/ 805578 w 1133339"/>
                  <a:gd name="connsiteY39" fmla="*/ 1079076 h 1132379"/>
                  <a:gd name="connsiteX40" fmla="*/ 209634 w 1133339"/>
                  <a:gd name="connsiteY40" fmla="*/ 1003963 h 1132379"/>
                  <a:gd name="connsiteX41" fmla="*/ 205736 w 1133339"/>
                  <a:gd name="connsiteY41" fmla="*/ 1002559 h 1132379"/>
                  <a:gd name="connsiteX42" fmla="*/ 153837 w 1133339"/>
                  <a:gd name="connsiteY42" fmla="*/ 953869 h 1132379"/>
                  <a:gd name="connsiteX43" fmla="*/ 154094 w 1133339"/>
                  <a:gd name="connsiteY43" fmla="*/ 945214 h 1132379"/>
                  <a:gd name="connsiteX44" fmla="*/ 162749 w 1133339"/>
                  <a:gd name="connsiteY44" fmla="*/ 945472 h 1132379"/>
                  <a:gd name="connsiteX45" fmla="*/ 213531 w 1133339"/>
                  <a:gd name="connsiteY45" fmla="*/ 993102 h 1132379"/>
                  <a:gd name="connsiteX46" fmla="*/ 214334 w 1133339"/>
                  <a:gd name="connsiteY46" fmla="*/ 1001728 h 1132379"/>
                  <a:gd name="connsiteX47" fmla="*/ 209634 w 1133339"/>
                  <a:gd name="connsiteY47" fmla="*/ 1003963 h 1132379"/>
                  <a:gd name="connsiteX48" fmla="*/ 924050 w 1133339"/>
                  <a:gd name="connsiteY48" fmla="*/ 1003705 h 1132379"/>
                  <a:gd name="connsiteX49" fmla="*/ 919322 w 1133339"/>
                  <a:gd name="connsiteY49" fmla="*/ 1001498 h 1132379"/>
                  <a:gd name="connsiteX50" fmla="*/ 920124 w 1133339"/>
                  <a:gd name="connsiteY50" fmla="*/ 992872 h 1132379"/>
                  <a:gd name="connsiteX51" fmla="*/ 970849 w 1133339"/>
                  <a:gd name="connsiteY51" fmla="*/ 945214 h 1132379"/>
                  <a:gd name="connsiteX52" fmla="*/ 979504 w 1133339"/>
                  <a:gd name="connsiteY52" fmla="*/ 944927 h 1132379"/>
                  <a:gd name="connsiteX53" fmla="*/ 979790 w 1133339"/>
                  <a:gd name="connsiteY53" fmla="*/ 953582 h 1132379"/>
                  <a:gd name="connsiteX54" fmla="*/ 927948 w 1133339"/>
                  <a:gd name="connsiteY54" fmla="*/ 1002301 h 1132379"/>
                  <a:gd name="connsiteX55" fmla="*/ 924050 w 1133339"/>
                  <a:gd name="connsiteY55" fmla="*/ 1003705 h 1132379"/>
                  <a:gd name="connsiteX56" fmla="*/ 113371 w 1133339"/>
                  <a:gd name="connsiteY56" fmla="*/ 901654 h 1132379"/>
                  <a:gd name="connsiteX57" fmla="*/ 108414 w 1133339"/>
                  <a:gd name="connsiteY57" fmla="*/ 899132 h 1132379"/>
                  <a:gd name="connsiteX58" fmla="*/ 70212 w 1133339"/>
                  <a:gd name="connsiteY58" fmla="*/ 839151 h 1132379"/>
                  <a:gd name="connsiteX59" fmla="*/ 72620 w 1133339"/>
                  <a:gd name="connsiteY59" fmla="*/ 830811 h 1132379"/>
                  <a:gd name="connsiteX60" fmla="*/ 80959 w 1133339"/>
                  <a:gd name="connsiteY60" fmla="*/ 833218 h 1132379"/>
                  <a:gd name="connsiteX61" fmla="*/ 118329 w 1133339"/>
                  <a:gd name="connsiteY61" fmla="*/ 891910 h 1132379"/>
                  <a:gd name="connsiteX62" fmla="*/ 116982 w 1133339"/>
                  <a:gd name="connsiteY62" fmla="*/ 900479 h 1132379"/>
                  <a:gd name="connsiteX63" fmla="*/ 113371 w 1133339"/>
                  <a:gd name="connsiteY63" fmla="*/ 901654 h 1132379"/>
                  <a:gd name="connsiteX64" fmla="*/ 1020227 w 1133339"/>
                  <a:gd name="connsiteY64" fmla="*/ 901281 h 1132379"/>
                  <a:gd name="connsiteX65" fmla="*/ 1016616 w 1133339"/>
                  <a:gd name="connsiteY65" fmla="*/ 900106 h 1132379"/>
                  <a:gd name="connsiteX66" fmla="*/ 1015269 w 1133339"/>
                  <a:gd name="connsiteY66" fmla="*/ 891537 h 1132379"/>
                  <a:gd name="connsiteX67" fmla="*/ 1052639 w 1133339"/>
                  <a:gd name="connsiteY67" fmla="*/ 832788 h 1132379"/>
                  <a:gd name="connsiteX68" fmla="*/ 1060978 w 1133339"/>
                  <a:gd name="connsiteY68" fmla="*/ 830381 h 1132379"/>
                  <a:gd name="connsiteX69" fmla="*/ 1063386 w 1133339"/>
                  <a:gd name="connsiteY69" fmla="*/ 838721 h 1132379"/>
                  <a:gd name="connsiteX70" fmla="*/ 1025213 w 1133339"/>
                  <a:gd name="connsiteY70" fmla="*/ 898788 h 1132379"/>
                  <a:gd name="connsiteX71" fmla="*/ 1020227 w 1133339"/>
                  <a:gd name="connsiteY71" fmla="*/ 901281 h 1132379"/>
                  <a:gd name="connsiteX72" fmla="*/ 45538 w 1133339"/>
                  <a:gd name="connsiteY72" fmla="*/ 778711 h 1132379"/>
                  <a:gd name="connsiteX73" fmla="*/ 39835 w 1133339"/>
                  <a:gd name="connsiteY73" fmla="*/ 774842 h 1132379"/>
                  <a:gd name="connsiteX74" fmla="*/ 17797 w 1133339"/>
                  <a:gd name="connsiteY74" fmla="*/ 707180 h 1132379"/>
                  <a:gd name="connsiteX75" fmla="*/ 22210 w 1133339"/>
                  <a:gd name="connsiteY75" fmla="*/ 699729 h 1132379"/>
                  <a:gd name="connsiteX76" fmla="*/ 29661 w 1133339"/>
                  <a:gd name="connsiteY76" fmla="*/ 704142 h 1132379"/>
                  <a:gd name="connsiteX77" fmla="*/ 51212 w 1133339"/>
                  <a:gd name="connsiteY77" fmla="*/ 770314 h 1132379"/>
                  <a:gd name="connsiteX78" fmla="*/ 47773 w 1133339"/>
                  <a:gd name="connsiteY78" fmla="*/ 778281 h 1132379"/>
                  <a:gd name="connsiteX79" fmla="*/ 45538 w 1133339"/>
                  <a:gd name="connsiteY79" fmla="*/ 778711 h 1132379"/>
                  <a:gd name="connsiteX80" fmla="*/ 1088032 w 1133339"/>
                  <a:gd name="connsiteY80" fmla="*/ 778166 h 1132379"/>
                  <a:gd name="connsiteX81" fmla="*/ 1085768 w 1133339"/>
                  <a:gd name="connsiteY81" fmla="*/ 777736 h 1132379"/>
                  <a:gd name="connsiteX82" fmla="*/ 1082329 w 1133339"/>
                  <a:gd name="connsiteY82" fmla="*/ 769769 h 1132379"/>
                  <a:gd name="connsiteX83" fmla="*/ 1103822 w 1133339"/>
                  <a:gd name="connsiteY83" fmla="*/ 703512 h 1132379"/>
                  <a:gd name="connsiteX84" fmla="*/ 1111273 w 1133339"/>
                  <a:gd name="connsiteY84" fmla="*/ 699099 h 1132379"/>
                  <a:gd name="connsiteX85" fmla="*/ 1115687 w 1133339"/>
                  <a:gd name="connsiteY85" fmla="*/ 706550 h 1132379"/>
                  <a:gd name="connsiteX86" fmla="*/ 1093706 w 1133339"/>
                  <a:gd name="connsiteY86" fmla="*/ 774269 h 1132379"/>
                  <a:gd name="connsiteX87" fmla="*/ 1088032 w 1133339"/>
                  <a:gd name="connsiteY87" fmla="*/ 778166 h 1132379"/>
                  <a:gd name="connsiteX88" fmla="*/ 10546 w 1133339"/>
                  <a:gd name="connsiteY88" fmla="*/ 642671 h 1132379"/>
                  <a:gd name="connsiteX89" fmla="*/ 4471 w 1133339"/>
                  <a:gd name="connsiteY89" fmla="*/ 637312 h 1132379"/>
                  <a:gd name="connsiteX90" fmla="*/ 0 w 1133339"/>
                  <a:gd name="connsiteY90" fmla="*/ 566326 h 1132379"/>
                  <a:gd name="connsiteX91" fmla="*/ 6133 w 1133339"/>
                  <a:gd name="connsiteY91" fmla="*/ 560193 h 1132379"/>
                  <a:gd name="connsiteX92" fmla="*/ 6133 w 1133339"/>
                  <a:gd name="connsiteY92" fmla="*/ 560193 h 1132379"/>
                  <a:gd name="connsiteX93" fmla="*/ 12266 w 1133339"/>
                  <a:gd name="connsiteY93" fmla="*/ 566326 h 1132379"/>
                  <a:gd name="connsiteX94" fmla="*/ 16650 w 1133339"/>
                  <a:gd name="connsiteY94" fmla="*/ 635793 h 1132379"/>
                  <a:gd name="connsiteX95" fmla="*/ 11349 w 1133339"/>
                  <a:gd name="connsiteY95" fmla="*/ 642642 h 1132379"/>
                  <a:gd name="connsiteX96" fmla="*/ 10546 w 1133339"/>
                  <a:gd name="connsiteY96" fmla="*/ 642671 h 1132379"/>
                  <a:gd name="connsiteX97" fmla="*/ 1122880 w 1133339"/>
                  <a:gd name="connsiteY97" fmla="*/ 642040 h 1132379"/>
                  <a:gd name="connsiteX98" fmla="*/ 1122106 w 1133339"/>
                  <a:gd name="connsiteY98" fmla="*/ 641983 h 1132379"/>
                  <a:gd name="connsiteX99" fmla="*/ 1116776 w 1133339"/>
                  <a:gd name="connsiteY99" fmla="*/ 635134 h 1132379"/>
                  <a:gd name="connsiteX100" fmla="*/ 1121075 w 1133339"/>
                  <a:gd name="connsiteY100" fmla="*/ 565667 h 1132379"/>
                  <a:gd name="connsiteX101" fmla="*/ 1121075 w 1133339"/>
                  <a:gd name="connsiteY101" fmla="*/ 564406 h 1132379"/>
                  <a:gd name="connsiteX102" fmla="*/ 1127207 w 1133339"/>
                  <a:gd name="connsiteY102" fmla="*/ 558273 h 1132379"/>
                  <a:gd name="connsiteX103" fmla="*/ 1133340 w 1133339"/>
                  <a:gd name="connsiteY103" fmla="*/ 564406 h 1132379"/>
                  <a:gd name="connsiteX104" fmla="*/ 1133340 w 1133339"/>
                  <a:gd name="connsiteY104" fmla="*/ 565638 h 1132379"/>
                  <a:gd name="connsiteX105" fmla="*/ 1128927 w 1133339"/>
                  <a:gd name="connsiteY105" fmla="*/ 636681 h 1132379"/>
                  <a:gd name="connsiteX106" fmla="*/ 1122880 w 1133339"/>
                  <a:gd name="connsiteY106" fmla="*/ 642040 h 1132379"/>
                  <a:gd name="connsiteX107" fmla="*/ 10403 w 1133339"/>
                  <a:gd name="connsiteY107" fmla="*/ 502189 h 1132379"/>
                  <a:gd name="connsiteX108" fmla="*/ 9629 w 1133339"/>
                  <a:gd name="connsiteY108" fmla="*/ 502132 h 1132379"/>
                  <a:gd name="connsiteX109" fmla="*/ 4299 w 1133339"/>
                  <a:gd name="connsiteY109" fmla="*/ 495283 h 1132379"/>
                  <a:gd name="connsiteX110" fmla="*/ 17481 w 1133339"/>
                  <a:gd name="connsiteY110" fmla="*/ 425357 h 1132379"/>
                  <a:gd name="connsiteX111" fmla="*/ 24933 w 1133339"/>
                  <a:gd name="connsiteY111" fmla="*/ 420915 h 1132379"/>
                  <a:gd name="connsiteX112" fmla="*/ 29375 w 1133339"/>
                  <a:gd name="connsiteY112" fmla="*/ 428366 h 1132379"/>
                  <a:gd name="connsiteX113" fmla="*/ 16478 w 1133339"/>
                  <a:gd name="connsiteY113" fmla="*/ 496773 h 1132379"/>
                  <a:gd name="connsiteX114" fmla="*/ 10403 w 1133339"/>
                  <a:gd name="connsiteY114" fmla="*/ 502189 h 1132379"/>
                  <a:gd name="connsiteX115" fmla="*/ 1122708 w 1133339"/>
                  <a:gd name="connsiteY115" fmla="*/ 500326 h 1132379"/>
                  <a:gd name="connsiteX116" fmla="*/ 1116632 w 1133339"/>
                  <a:gd name="connsiteY116" fmla="*/ 494967 h 1132379"/>
                  <a:gd name="connsiteX117" fmla="*/ 1103507 w 1133339"/>
                  <a:gd name="connsiteY117" fmla="*/ 426618 h 1132379"/>
                  <a:gd name="connsiteX118" fmla="*/ 1107920 w 1133339"/>
                  <a:gd name="connsiteY118" fmla="*/ 419138 h 1132379"/>
                  <a:gd name="connsiteX119" fmla="*/ 1115400 w 1133339"/>
                  <a:gd name="connsiteY119" fmla="*/ 423551 h 1132379"/>
                  <a:gd name="connsiteX120" fmla="*/ 1128812 w 1133339"/>
                  <a:gd name="connsiteY120" fmla="*/ 493420 h 1132379"/>
                  <a:gd name="connsiteX121" fmla="*/ 1123510 w 1133339"/>
                  <a:gd name="connsiteY121" fmla="*/ 500269 h 1132379"/>
                  <a:gd name="connsiteX122" fmla="*/ 1122708 w 1133339"/>
                  <a:gd name="connsiteY122" fmla="*/ 500326 h 1132379"/>
                  <a:gd name="connsiteX123" fmla="*/ 45079 w 1133339"/>
                  <a:gd name="connsiteY123" fmla="*/ 366035 h 1132379"/>
                  <a:gd name="connsiteX124" fmla="*/ 42815 w 1133339"/>
                  <a:gd name="connsiteY124" fmla="*/ 365605 h 1132379"/>
                  <a:gd name="connsiteX125" fmla="*/ 39376 w 1133339"/>
                  <a:gd name="connsiteY125" fmla="*/ 357638 h 1132379"/>
                  <a:gd name="connsiteX126" fmla="*/ 69639 w 1133339"/>
                  <a:gd name="connsiteY126" fmla="*/ 293215 h 1132379"/>
                  <a:gd name="connsiteX127" fmla="*/ 77950 w 1133339"/>
                  <a:gd name="connsiteY127" fmla="*/ 290807 h 1132379"/>
                  <a:gd name="connsiteX128" fmla="*/ 80386 w 1133339"/>
                  <a:gd name="connsiteY128" fmla="*/ 299118 h 1132379"/>
                  <a:gd name="connsiteX129" fmla="*/ 50782 w 1133339"/>
                  <a:gd name="connsiteY129" fmla="*/ 362137 h 1132379"/>
                  <a:gd name="connsiteX130" fmla="*/ 45079 w 1133339"/>
                  <a:gd name="connsiteY130" fmla="*/ 366035 h 1132379"/>
                  <a:gd name="connsiteX131" fmla="*/ 1087573 w 1133339"/>
                  <a:gd name="connsiteY131" fmla="*/ 364315 h 1132379"/>
                  <a:gd name="connsiteX132" fmla="*/ 1081870 w 1133339"/>
                  <a:gd name="connsiteY132" fmla="*/ 360446 h 1132379"/>
                  <a:gd name="connsiteX133" fmla="*/ 1052094 w 1133339"/>
                  <a:gd name="connsiteY133" fmla="*/ 297599 h 1132379"/>
                  <a:gd name="connsiteX134" fmla="*/ 1054502 w 1133339"/>
                  <a:gd name="connsiteY134" fmla="*/ 289260 h 1132379"/>
                  <a:gd name="connsiteX135" fmla="*/ 1062841 w 1133339"/>
                  <a:gd name="connsiteY135" fmla="*/ 291667 h 1132379"/>
                  <a:gd name="connsiteX136" fmla="*/ 1093276 w 1133339"/>
                  <a:gd name="connsiteY136" fmla="*/ 355918 h 1132379"/>
                  <a:gd name="connsiteX137" fmla="*/ 1089866 w 1133339"/>
                  <a:gd name="connsiteY137" fmla="*/ 363885 h 1132379"/>
                  <a:gd name="connsiteX138" fmla="*/ 1087573 w 1133339"/>
                  <a:gd name="connsiteY138" fmla="*/ 364315 h 1132379"/>
                  <a:gd name="connsiteX139" fmla="*/ 112741 w 1133339"/>
                  <a:gd name="connsiteY139" fmla="*/ 242834 h 1132379"/>
                  <a:gd name="connsiteX140" fmla="*/ 109159 w 1133339"/>
                  <a:gd name="connsiteY140" fmla="*/ 241659 h 1132379"/>
                  <a:gd name="connsiteX141" fmla="*/ 107812 w 1133339"/>
                  <a:gd name="connsiteY141" fmla="*/ 233090 h 1132379"/>
                  <a:gd name="connsiteX142" fmla="*/ 153120 w 1133339"/>
                  <a:gd name="connsiteY142" fmla="*/ 178238 h 1132379"/>
                  <a:gd name="connsiteX143" fmla="*/ 161775 w 1133339"/>
                  <a:gd name="connsiteY143" fmla="*/ 177952 h 1132379"/>
                  <a:gd name="connsiteX144" fmla="*/ 162061 w 1133339"/>
                  <a:gd name="connsiteY144" fmla="*/ 186607 h 1132379"/>
                  <a:gd name="connsiteX145" fmla="*/ 117728 w 1133339"/>
                  <a:gd name="connsiteY145" fmla="*/ 240283 h 1132379"/>
                  <a:gd name="connsiteX146" fmla="*/ 112741 w 1133339"/>
                  <a:gd name="connsiteY146" fmla="*/ 242834 h 1132379"/>
                  <a:gd name="connsiteX147" fmla="*/ 1019596 w 1133339"/>
                  <a:gd name="connsiteY147" fmla="*/ 241458 h 1132379"/>
                  <a:gd name="connsiteX148" fmla="*/ 1014638 w 1133339"/>
                  <a:gd name="connsiteY148" fmla="*/ 238936 h 1132379"/>
                  <a:gd name="connsiteX149" fmla="*/ 970132 w 1133339"/>
                  <a:gd name="connsiteY149" fmla="*/ 185403 h 1132379"/>
                  <a:gd name="connsiteX150" fmla="*/ 970390 w 1133339"/>
                  <a:gd name="connsiteY150" fmla="*/ 176748 h 1132379"/>
                  <a:gd name="connsiteX151" fmla="*/ 979045 w 1133339"/>
                  <a:gd name="connsiteY151" fmla="*/ 177006 h 1132379"/>
                  <a:gd name="connsiteX152" fmla="*/ 1024525 w 1133339"/>
                  <a:gd name="connsiteY152" fmla="*/ 231714 h 1132379"/>
                  <a:gd name="connsiteX153" fmla="*/ 1023179 w 1133339"/>
                  <a:gd name="connsiteY153" fmla="*/ 240283 h 1132379"/>
                  <a:gd name="connsiteX154" fmla="*/ 1019596 w 1133339"/>
                  <a:gd name="connsiteY154" fmla="*/ 241458 h 1132379"/>
                  <a:gd name="connsiteX155" fmla="*/ 208803 w 1133339"/>
                  <a:gd name="connsiteY155" fmla="*/ 140324 h 1132379"/>
                  <a:gd name="connsiteX156" fmla="*/ 204074 w 1133339"/>
                  <a:gd name="connsiteY156" fmla="*/ 138117 h 1132379"/>
                  <a:gd name="connsiteX157" fmla="*/ 204876 w 1133339"/>
                  <a:gd name="connsiteY157" fmla="*/ 129491 h 1132379"/>
                  <a:gd name="connsiteX158" fmla="*/ 262336 w 1133339"/>
                  <a:gd name="connsiteY158" fmla="*/ 87564 h 1132379"/>
                  <a:gd name="connsiteX159" fmla="*/ 270790 w 1133339"/>
                  <a:gd name="connsiteY159" fmla="*/ 89427 h 1132379"/>
                  <a:gd name="connsiteX160" fmla="*/ 268927 w 1133339"/>
                  <a:gd name="connsiteY160" fmla="*/ 97881 h 1132379"/>
                  <a:gd name="connsiteX161" fmla="*/ 212700 w 1133339"/>
                  <a:gd name="connsiteY161" fmla="*/ 138891 h 1132379"/>
                  <a:gd name="connsiteX162" fmla="*/ 208803 w 1133339"/>
                  <a:gd name="connsiteY162" fmla="*/ 140324 h 1132379"/>
                  <a:gd name="connsiteX163" fmla="*/ 923219 w 1133339"/>
                  <a:gd name="connsiteY163" fmla="*/ 139235 h 1132379"/>
                  <a:gd name="connsiteX164" fmla="*/ 919322 w 1133339"/>
                  <a:gd name="connsiteY164" fmla="*/ 137831 h 1132379"/>
                  <a:gd name="connsiteX165" fmla="*/ 862951 w 1133339"/>
                  <a:gd name="connsiteY165" fmla="*/ 96964 h 1132379"/>
                  <a:gd name="connsiteX166" fmla="*/ 861060 w 1133339"/>
                  <a:gd name="connsiteY166" fmla="*/ 88510 h 1132379"/>
                  <a:gd name="connsiteX167" fmla="*/ 869514 w 1133339"/>
                  <a:gd name="connsiteY167" fmla="*/ 86619 h 1132379"/>
                  <a:gd name="connsiteX168" fmla="*/ 927117 w 1133339"/>
                  <a:gd name="connsiteY168" fmla="*/ 128402 h 1132379"/>
                  <a:gd name="connsiteX169" fmla="*/ 927948 w 1133339"/>
                  <a:gd name="connsiteY169" fmla="*/ 137028 h 1132379"/>
                  <a:gd name="connsiteX170" fmla="*/ 923219 w 1133339"/>
                  <a:gd name="connsiteY170" fmla="*/ 139235 h 1132379"/>
                  <a:gd name="connsiteX171" fmla="*/ 327218 w 1133339"/>
                  <a:gd name="connsiteY171" fmla="*/ 64839 h 1132379"/>
                  <a:gd name="connsiteX172" fmla="*/ 321658 w 1133339"/>
                  <a:gd name="connsiteY172" fmla="*/ 61314 h 1132379"/>
                  <a:gd name="connsiteX173" fmla="*/ 324581 w 1133339"/>
                  <a:gd name="connsiteY173" fmla="*/ 53146 h 1132379"/>
                  <a:gd name="connsiteX174" fmla="*/ 390695 w 1133339"/>
                  <a:gd name="connsiteY174" fmla="*/ 26838 h 1132379"/>
                  <a:gd name="connsiteX175" fmla="*/ 398433 w 1133339"/>
                  <a:gd name="connsiteY175" fmla="*/ 30764 h 1132379"/>
                  <a:gd name="connsiteX176" fmla="*/ 394507 w 1133339"/>
                  <a:gd name="connsiteY176" fmla="*/ 38502 h 1132379"/>
                  <a:gd name="connsiteX177" fmla="*/ 329826 w 1133339"/>
                  <a:gd name="connsiteY177" fmla="*/ 64237 h 1132379"/>
                  <a:gd name="connsiteX178" fmla="*/ 327218 w 1133339"/>
                  <a:gd name="connsiteY178" fmla="*/ 64839 h 1132379"/>
                  <a:gd name="connsiteX179" fmla="*/ 804489 w 1133339"/>
                  <a:gd name="connsiteY179" fmla="*/ 64065 h 1132379"/>
                  <a:gd name="connsiteX180" fmla="*/ 801881 w 1133339"/>
                  <a:gd name="connsiteY180" fmla="*/ 63492 h 1132379"/>
                  <a:gd name="connsiteX181" fmla="*/ 737085 w 1133339"/>
                  <a:gd name="connsiteY181" fmla="*/ 37957 h 1132379"/>
                  <a:gd name="connsiteX182" fmla="*/ 733130 w 1133339"/>
                  <a:gd name="connsiteY182" fmla="*/ 30248 h 1132379"/>
                  <a:gd name="connsiteX183" fmla="*/ 740839 w 1133339"/>
                  <a:gd name="connsiteY183" fmla="*/ 26293 h 1132379"/>
                  <a:gd name="connsiteX184" fmla="*/ 807068 w 1133339"/>
                  <a:gd name="connsiteY184" fmla="*/ 52401 h 1132379"/>
                  <a:gd name="connsiteX185" fmla="*/ 810020 w 1133339"/>
                  <a:gd name="connsiteY185" fmla="*/ 60540 h 1132379"/>
                  <a:gd name="connsiteX186" fmla="*/ 804489 w 1133339"/>
                  <a:gd name="connsiteY186" fmla="*/ 64065 h 1132379"/>
                  <a:gd name="connsiteX187" fmla="*/ 460736 w 1133339"/>
                  <a:gd name="connsiteY187" fmla="*/ 21250 h 1132379"/>
                  <a:gd name="connsiteX188" fmla="*/ 454717 w 1133339"/>
                  <a:gd name="connsiteY188" fmla="*/ 16263 h 1132379"/>
                  <a:gd name="connsiteX189" fmla="*/ 459589 w 1133339"/>
                  <a:gd name="connsiteY189" fmla="*/ 9099 h 1132379"/>
                  <a:gd name="connsiteX190" fmla="*/ 530174 w 1133339"/>
                  <a:gd name="connsiteY190" fmla="*/ 157 h 1132379"/>
                  <a:gd name="connsiteX191" fmla="*/ 536679 w 1133339"/>
                  <a:gd name="connsiteY191" fmla="*/ 5889 h 1132379"/>
                  <a:gd name="connsiteX192" fmla="*/ 530948 w 1133339"/>
                  <a:gd name="connsiteY192" fmla="*/ 12394 h 1132379"/>
                  <a:gd name="connsiteX193" fmla="*/ 461882 w 1133339"/>
                  <a:gd name="connsiteY193" fmla="*/ 21135 h 1132379"/>
                  <a:gd name="connsiteX194" fmla="*/ 460736 w 1133339"/>
                  <a:gd name="connsiteY194" fmla="*/ 21250 h 1132379"/>
                  <a:gd name="connsiteX195" fmla="*/ 670799 w 1133339"/>
                  <a:gd name="connsiteY195" fmla="*/ 20906 h 1132379"/>
                  <a:gd name="connsiteX196" fmla="*/ 669653 w 1133339"/>
                  <a:gd name="connsiteY196" fmla="*/ 20791 h 1132379"/>
                  <a:gd name="connsiteX197" fmla="*/ 600587 w 1133339"/>
                  <a:gd name="connsiteY197" fmla="*/ 12251 h 1132379"/>
                  <a:gd name="connsiteX198" fmla="*/ 594827 w 1133339"/>
                  <a:gd name="connsiteY198" fmla="*/ 5774 h 1132379"/>
                  <a:gd name="connsiteX199" fmla="*/ 601303 w 1133339"/>
                  <a:gd name="connsiteY199" fmla="*/ 14 h 1132379"/>
                  <a:gd name="connsiteX200" fmla="*/ 671917 w 1133339"/>
                  <a:gd name="connsiteY200" fmla="*/ 8726 h 1132379"/>
                  <a:gd name="connsiteX201" fmla="*/ 676817 w 1133339"/>
                  <a:gd name="connsiteY201" fmla="*/ 15891 h 1132379"/>
                  <a:gd name="connsiteX202" fmla="*/ 670799 w 1133339"/>
                  <a:gd name="connsiteY202" fmla="*/ 20906 h 1132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</a:cxnLst>
                <a:rect l="l" t="t" r="r" b="b"/>
                <a:pathLst>
                  <a:path w="1133339" h="1132379">
                    <a:moveTo>
                      <a:pt x="566656" y="1132380"/>
                    </a:moveTo>
                    <a:cubicBezTo>
                      <a:pt x="554935" y="1132380"/>
                      <a:pt x="543070" y="1132007"/>
                      <a:pt x="531378" y="1131291"/>
                    </a:cubicBezTo>
                    <a:cubicBezTo>
                      <a:pt x="527996" y="1131090"/>
                      <a:pt x="525417" y="1128167"/>
                      <a:pt x="525646" y="1124785"/>
                    </a:cubicBezTo>
                    <a:cubicBezTo>
                      <a:pt x="525847" y="1121404"/>
                      <a:pt x="528770" y="1118796"/>
                      <a:pt x="532152" y="1119054"/>
                    </a:cubicBezTo>
                    <a:cubicBezTo>
                      <a:pt x="555250" y="1120487"/>
                      <a:pt x="578778" y="1120458"/>
                      <a:pt x="601762" y="1119025"/>
                    </a:cubicBezTo>
                    <a:cubicBezTo>
                      <a:pt x="605057" y="1118825"/>
                      <a:pt x="608038" y="1121375"/>
                      <a:pt x="608267" y="1124757"/>
                    </a:cubicBezTo>
                    <a:cubicBezTo>
                      <a:pt x="608468" y="1128138"/>
                      <a:pt x="605917" y="1131033"/>
                      <a:pt x="602536" y="1131262"/>
                    </a:cubicBezTo>
                    <a:cubicBezTo>
                      <a:pt x="590671" y="1132007"/>
                      <a:pt x="578606" y="1132380"/>
                      <a:pt x="566656" y="1132380"/>
                    </a:cubicBezTo>
                    <a:close/>
                    <a:moveTo>
                      <a:pt x="461939" y="1122607"/>
                    </a:moveTo>
                    <a:cubicBezTo>
                      <a:pt x="461567" y="1122607"/>
                      <a:pt x="461166" y="1122579"/>
                      <a:pt x="460793" y="1122493"/>
                    </a:cubicBezTo>
                    <a:cubicBezTo>
                      <a:pt x="437551" y="1118108"/>
                      <a:pt x="414338" y="1112176"/>
                      <a:pt x="391841" y="1104897"/>
                    </a:cubicBezTo>
                    <a:cubicBezTo>
                      <a:pt x="388632" y="1103865"/>
                      <a:pt x="386855" y="1100397"/>
                      <a:pt x="387887" y="1097188"/>
                    </a:cubicBezTo>
                    <a:cubicBezTo>
                      <a:pt x="388919" y="1093978"/>
                      <a:pt x="392386" y="1092201"/>
                      <a:pt x="395596" y="1093233"/>
                    </a:cubicBezTo>
                    <a:cubicBezTo>
                      <a:pt x="417605" y="1100369"/>
                      <a:pt x="440302" y="1106158"/>
                      <a:pt x="463028" y="1110456"/>
                    </a:cubicBezTo>
                    <a:cubicBezTo>
                      <a:pt x="466352" y="1111087"/>
                      <a:pt x="468530" y="1114297"/>
                      <a:pt x="467900" y="1117621"/>
                    </a:cubicBezTo>
                    <a:cubicBezTo>
                      <a:pt x="467413" y="1120544"/>
                      <a:pt x="464834" y="1122607"/>
                      <a:pt x="461939" y="1122607"/>
                    </a:cubicBezTo>
                    <a:close/>
                    <a:moveTo>
                      <a:pt x="671974" y="1122493"/>
                    </a:moveTo>
                    <a:cubicBezTo>
                      <a:pt x="669079" y="1122493"/>
                      <a:pt x="666529" y="1120458"/>
                      <a:pt x="665956" y="1117506"/>
                    </a:cubicBezTo>
                    <a:cubicBezTo>
                      <a:pt x="665325" y="1114182"/>
                      <a:pt x="667503" y="1110972"/>
                      <a:pt x="670828" y="1110342"/>
                    </a:cubicBezTo>
                    <a:cubicBezTo>
                      <a:pt x="693582" y="1106014"/>
                      <a:pt x="716251" y="1100197"/>
                      <a:pt x="738260" y="1093061"/>
                    </a:cubicBezTo>
                    <a:cubicBezTo>
                      <a:pt x="741470" y="1092001"/>
                      <a:pt x="744938" y="1093777"/>
                      <a:pt x="745969" y="1096987"/>
                    </a:cubicBezTo>
                    <a:cubicBezTo>
                      <a:pt x="747030" y="1100197"/>
                      <a:pt x="745253" y="1103664"/>
                      <a:pt x="742043" y="1104696"/>
                    </a:cubicBezTo>
                    <a:cubicBezTo>
                      <a:pt x="719547" y="1112004"/>
                      <a:pt x="696362" y="1117965"/>
                      <a:pt x="673120" y="1122378"/>
                    </a:cubicBezTo>
                    <a:cubicBezTo>
                      <a:pt x="672719" y="1122464"/>
                      <a:pt x="672347" y="1122493"/>
                      <a:pt x="671974" y="1122493"/>
                    </a:cubicBezTo>
                    <a:close/>
                    <a:moveTo>
                      <a:pt x="328249" y="1079305"/>
                    </a:moveTo>
                    <a:cubicBezTo>
                      <a:pt x="327361" y="1079305"/>
                      <a:pt x="326501" y="1079104"/>
                      <a:pt x="325641" y="1078732"/>
                    </a:cubicBezTo>
                    <a:cubicBezTo>
                      <a:pt x="304263" y="1068673"/>
                      <a:pt x="283285" y="1057124"/>
                      <a:pt x="263282" y="1044428"/>
                    </a:cubicBezTo>
                    <a:cubicBezTo>
                      <a:pt x="260416" y="1042623"/>
                      <a:pt x="259585" y="1038811"/>
                      <a:pt x="261390" y="1035974"/>
                    </a:cubicBezTo>
                    <a:cubicBezTo>
                      <a:pt x="263196" y="1033108"/>
                      <a:pt x="267007" y="1032277"/>
                      <a:pt x="269844" y="1034083"/>
                    </a:cubicBezTo>
                    <a:cubicBezTo>
                      <a:pt x="289418" y="1046520"/>
                      <a:pt x="309937" y="1057783"/>
                      <a:pt x="330857" y="1067641"/>
                    </a:cubicBezTo>
                    <a:cubicBezTo>
                      <a:pt x="333924" y="1069074"/>
                      <a:pt x="335242" y="1072742"/>
                      <a:pt x="333780" y="1075809"/>
                    </a:cubicBezTo>
                    <a:cubicBezTo>
                      <a:pt x="332749" y="1077987"/>
                      <a:pt x="330571" y="1079305"/>
                      <a:pt x="328249" y="1079305"/>
                    </a:cubicBezTo>
                    <a:close/>
                    <a:moveTo>
                      <a:pt x="805578" y="1079076"/>
                    </a:moveTo>
                    <a:cubicBezTo>
                      <a:pt x="803285" y="1079076"/>
                      <a:pt x="801079" y="1077786"/>
                      <a:pt x="800018" y="1075551"/>
                    </a:cubicBezTo>
                    <a:cubicBezTo>
                      <a:pt x="798585" y="1072484"/>
                      <a:pt x="799875" y="1068845"/>
                      <a:pt x="802941" y="1067383"/>
                    </a:cubicBezTo>
                    <a:cubicBezTo>
                      <a:pt x="823862" y="1057525"/>
                      <a:pt x="844352" y="1046205"/>
                      <a:pt x="863869" y="1033796"/>
                    </a:cubicBezTo>
                    <a:cubicBezTo>
                      <a:pt x="866734" y="1031991"/>
                      <a:pt x="870517" y="1032822"/>
                      <a:pt x="872322" y="1035687"/>
                    </a:cubicBezTo>
                    <a:cubicBezTo>
                      <a:pt x="874128" y="1038553"/>
                      <a:pt x="873297" y="1042336"/>
                      <a:pt x="870431" y="1044142"/>
                    </a:cubicBezTo>
                    <a:cubicBezTo>
                      <a:pt x="850485" y="1056837"/>
                      <a:pt x="829536" y="1068386"/>
                      <a:pt x="808157" y="1078474"/>
                    </a:cubicBezTo>
                    <a:cubicBezTo>
                      <a:pt x="807326" y="1078875"/>
                      <a:pt x="806438" y="1079076"/>
                      <a:pt x="805578" y="1079076"/>
                    </a:cubicBezTo>
                    <a:close/>
                    <a:moveTo>
                      <a:pt x="209634" y="1003963"/>
                    </a:moveTo>
                    <a:cubicBezTo>
                      <a:pt x="208258" y="1003963"/>
                      <a:pt x="206883" y="1003504"/>
                      <a:pt x="205736" y="1002559"/>
                    </a:cubicBezTo>
                    <a:cubicBezTo>
                      <a:pt x="187510" y="987485"/>
                      <a:pt x="170057" y="971092"/>
                      <a:pt x="153837" y="953869"/>
                    </a:cubicBezTo>
                    <a:cubicBezTo>
                      <a:pt x="151515" y="951404"/>
                      <a:pt x="151630" y="947535"/>
                      <a:pt x="154094" y="945214"/>
                    </a:cubicBezTo>
                    <a:cubicBezTo>
                      <a:pt x="156559" y="942893"/>
                      <a:pt x="160428" y="943007"/>
                      <a:pt x="162749" y="945472"/>
                    </a:cubicBezTo>
                    <a:cubicBezTo>
                      <a:pt x="178597" y="962323"/>
                      <a:pt x="195677" y="978371"/>
                      <a:pt x="213531" y="993102"/>
                    </a:cubicBezTo>
                    <a:cubicBezTo>
                      <a:pt x="216139" y="995251"/>
                      <a:pt x="216512" y="999120"/>
                      <a:pt x="214334" y="1001728"/>
                    </a:cubicBezTo>
                    <a:cubicBezTo>
                      <a:pt x="213130" y="1003218"/>
                      <a:pt x="211382" y="1003963"/>
                      <a:pt x="209634" y="1003963"/>
                    </a:cubicBezTo>
                    <a:close/>
                    <a:moveTo>
                      <a:pt x="924050" y="1003705"/>
                    </a:moveTo>
                    <a:cubicBezTo>
                      <a:pt x="922274" y="1003705"/>
                      <a:pt x="920526" y="1002960"/>
                      <a:pt x="919322" y="1001498"/>
                    </a:cubicBezTo>
                    <a:cubicBezTo>
                      <a:pt x="917172" y="998891"/>
                      <a:pt x="917516" y="995022"/>
                      <a:pt x="920124" y="992872"/>
                    </a:cubicBezTo>
                    <a:cubicBezTo>
                      <a:pt x="937949" y="978113"/>
                      <a:pt x="955030" y="962065"/>
                      <a:pt x="970849" y="945214"/>
                    </a:cubicBezTo>
                    <a:cubicBezTo>
                      <a:pt x="973170" y="942749"/>
                      <a:pt x="977039" y="942635"/>
                      <a:pt x="979504" y="944927"/>
                    </a:cubicBezTo>
                    <a:cubicBezTo>
                      <a:pt x="981968" y="947249"/>
                      <a:pt x="982083" y="951118"/>
                      <a:pt x="979790" y="953582"/>
                    </a:cubicBezTo>
                    <a:cubicBezTo>
                      <a:pt x="963598" y="970806"/>
                      <a:pt x="946174" y="987198"/>
                      <a:pt x="927948" y="1002301"/>
                    </a:cubicBezTo>
                    <a:cubicBezTo>
                      <a:pt x="926830" y="1003247"/>
                      <a:pt x="925426" y="1003705"/>
                      <a:pt x="924050" y="1003705"/>
                    </a:cubicBezTo>
                    <a:close/>
                    <a:moveTo>
                      <a:pt x="113371" y="901654"/>
                    </a:moveTo>
                    <a:cubicBezTo>
                      <a:pt x="111480" y="901654"/>
                      <a:pt x="109617" y="900794"/>
                      <a:pt x="108414" y="899132"/>
                    </a:cubicBezTo>
                    <a:cubicBezTo>
                      <a:pt x="94486" y="880017"/>
                      <a:pt x="81618" y="859813"/>
                      <a:pt x="70212" y="839151"/>
                    </a:cubicBezTo>
                    <a:cubicBezTo>
                      <a:pt x="68579" y="836199"/>
                      <a:pt x="69639" y="832445"/>
                      <a:pt x="72620" y="830811"/>
                    </a:cubicBezTo>
                    <a:cubicBezTo>
                      <a:pt x="75571" y="829178"/>
                      <a:pt x="79326" y="830238"/>
                      <a:pt x="80959" y="833218"/>
                    </a:cubicBezTo>
                    <a:cubicBezTo>
                      <a:pt x="92136" y="853451"/>
                      <a:pt x="104717" y="873196"/>
                      <a:pt x="118329" y="891910"/>
                    </a:cubicBezTo>
                    <a:cubicBezTo>
                      <a:pt x="120335" y="894632"/>
                      <a:pt x="119733" y="898473"/>
                      <a:pt x="116982" y="900479"/>
                    </a:cubicBezTo>
                    <a:cubicBezTo>
                      <a:pt x="115893" y="901253"/>
                      <a:pt x="114632" y="901654"/>
                      <a:pt x="113371" y="901654"/>
                    </a:cubicBezTo>
                    <a:close/>
                    <a:moveTo>
                      <a:pt x="1020227" y="901281"/>
                    </a:moveTo>
                    <a:cubicBezTo>
                      <a:pt x="1018966" y="901281"/>
                      <a:pt x="1017705" y="900909"/>
                      <a:pt x="1016616" y="900106"/>
                    </a:cubicBezTo>
                    <a:cubicBezTo>
                      <a:pt x="1013865" y="898129"/>
                      <a:pt x="1013263" y="894289"/>
                      <a:pt x="1015269" y="891537"/>
                    </a:cubicBezTo>
                    <a:cubicBezTo>
                      <a:pt x="1028910" y="872795"/>
                      <a:pt x="1041462" y="853050"/>
                      <a:pt x="1052639" y="832788"/>
                    </a:cubicBezTo>
                    <a:cubicBezTo>
                      <a:pt x="1054272" y="829837"/>
                      <a:pt x="1057998" y="828748"/>
                      <a:pt x="1060978" y="830381"/>
                    </a:cubicBezTo>
                    <a:cubicBezTo>
                      <a:pt x="1063930" y="832015"/>
                      <a:pt x="1065019" y="835740"/>
                      <a:pt x="1063386" y="838721"/>
                    </a:cubicBezTo>
                    <a:cubicBezTo>
                      <a:pt x="1051980" y="859440"/>
                      <a:pt x="1039141" y="879644"/>
                      <a:pt x="1025213" y="898788"/>
                    </a:cubicBezTo>
                    <a:cubicBezTo>
                      <a:pt x="1023981" y="900421"/>
                      <a:pt x="1022118" y="901281"/>
                      <a:pt x="1020227" y="901281"/>
                    </a:cubicBezTo>
                    <a:close/>
                    <a:moveTo>
                      <a:pt x="45538" y="778711"/>
                    </a:moveTo>
                    <a:cubicBezTo>
                      <a:pt x="43102" y="778711"/>
                      <a:pt x="40780" y="777249"/>
                      <a:pt x="39835" y="774842"/>
                    </a:cubicBezTo>
                    <a:cubicBezTo>
                      <a:pt x="31094" y="752861"/>
                      <a:pt x="23672" y="730078"/>
                      <a:pt x="17797" y="707180"/>
                    </a:cubicBezTo>
                    <a:cubicBezTo>
                      <a:pt x="16966" y="703913"/>
                      <a:pt x="18943" y="700560"/>
                      <a:pt x="22210" y="699729"/>
                    </a:cubicBezTo>
                    <a:cubicBezTo>
                      <a:pt x="25477" y="698869"/>
                      <a:pt x="28830" y="700847"/>
                      <a:pt x="29661" y="704142"/>
                    </a:cubicBezTo>
                    <a:cubicBezTo>
                      <a:pt x="35421" y="726553"/>
                      <a:pt x="42672" y="748820"/>
                      <a:pt x="51212" y="770314"/>
                    </a:cubicBezTo>
                    <a:cubicBezTo>
                      <a:pt x="52473" y="773466"/>
                      <a:pt x="50925" y="777020"/>
                      <a:pt x="47773" y="778281"/>
                    </a:cubicBezTo>
                    <a:cubicBezTo>
                      <a:pt x="47057" y="778567"/>
                      <a:pt x="46283" y="778711"/>
                      <a:pt x="45538" y="778711"/>
                    </a:cubicBezTo>
                    <a:close/>
                    <a:moveTo>
                      <a:pt x="1088032" y="778166"/>
                    </a:moveTo>
                    <a:cubicBezTo>
                      <a:pt x="1087287" y="778166"/>
                      <a:pt x="1086513" y="778023"/>
                      <a:pt x="1085768" y="777736"/>
                    </a:cubicBezTo>
                    <a:cubicBezTo>
                      <a:pt x="1082615" y="776475"/>
                      <a:pt x="1081068" y="772922"/>
                      <a:pt x="1082329" y="769769"/>
                    </a:cubicBezTo>
                    <a:cubicBezTo>
                      <a:pt x="1090869" y="748219"/>
                      <a:pt x="1098091" y="725951"/>
                      <a:pt x="1103822" y="703512"/>
                    </a:cubicBezTo>
                    <a:cubicBezTo>
                      <a:pt x="1104654" y="700245"/>
                      <a:pt x="1108006" y="698268"/>
                      <a:pt x="1111273" y="699099"/>
                    </a:cubicBezTo>
                    <a:cubicBezTo>
                      <a:pt x="1114540" y="699930"/>
                      <a:pt x="1116518" y="703283"/>
                      <a:pt x="1115687" y="706550"/>
                    </a:cubicBezTo>
                    <a:cubicBezTo>
                      <a:pt x="1109812" y="729476"/>
                      <a:pt x="1102418" y="752259"/>
                      <a:pt x="1093706" y="774269"/>
                    </a:cubicBezTo>
                    <a:cubicBezTo>
                      <a:pt x="1092760" y="776705"/>
                      <a:pt x="1090468" y="778166"/>
                      <a:pt x="1088032" y="778166"/>
                    </a:cubicBezTo>
                    <a:close/>
                    <a:moveTo>
                      <a:pt x="10546" y="642671"/>
                    </a:moveTo>
                    <a:cubicBezTo>
                      <a:pt x="7508" y="642671"/>
                      <a:pt x="4872" y="640407"/>
                      <a:pt x="4471" y="637312"/>
                    </a:cubicBezTo>
                    <a:cubicBezTo>
                      <a:pt x="1519" y="613927"/>
                      <a:pt x="0" y="590026"/>
                      <a:pt x="0" y="566326"/>
                    </a:cubicBezTo>
                    <a:cubicBezTo>
                      <a:pt x="0" y="562944"/>
                      <a:pt x="2751" y="560193"/>
                      <a:pt x="6133" y="560193"/>
                    </a:cubicBezTo>
                    <a:cubicBezTo>
                      <a:pt x="6133" y="560193"/>
                      <a:pt x="6133" y="560193"/>
                      <a:pt x="6133" y="560193"/>
                    </a:cubicBezTo>
                    <a:cubicBezTo>
                      <a:pt x="9515" y="560193"/>
                      <a:pt x="12266" y="562944"/>
                      <a:pt x="12266" y="566326"/>
                    </a:cubicBezTo>
                    <a:cubicBezTo>
                      <a:pt x="12294" y="589539"/>
                      <a:pt x="13756" y="612895"/>
                      <a:pt x="16650" y="635793"/>
                    </a:cubicBezTo>
                    <a:cubicBezTo>
                      <a:pt x="17080" y="639146"/>
                      <a:pt x="14702" y="642212"/>
                      <a:pt x="11349" y="642642"/>
                    </a:cubicBezTo>
                    <a:cubicBezTo>
                      <a:pt x="11062" y="642671"/>
                      <a:pt x="10804" y="642671"/>
                      <a:pt x="10546" y="642671"/>
                    </a:cubicBezTo>
                    <a:close/>
                    <a:moveTo>
                      <a:pt x="1122880" y="642040"/>
                    </a:moveTo>
                    <a:cubicBezTo>
                      <a:pt x="1122622" y="642040"/>
                      <a:pt x="1122364" y="642040"/>
                      <a:pt x="1122106" y="641983"/>
                    </a:cubicBezTo>
                    <a:cubicBezTo>
                      <a:pt x="1118753" y="641553"/>
                      <a:pt x="1116375" y="638487"/>
                      <a:pt x="1116776" y="635134"/>
                    </a:cubicBezTo>
                    <a:cubicBezTo>
                      <a:pt x="1119642" y="612265"/>
                      <a:pt x="1121075" y="588880"/>
                      <a:pt x="1121075" y="565667"/>
                    </a:cubicBezTo>
                    <a:lnTo>
                      <a:pt x="1121075" y="564406"/>
                    </a:lnTo>
                    <a:cubicBezTo>
                      <a:pt x="1121075" y="561024"/>
                      <a:pt x="1123826" y="558273"/>
                      <a:pt x="1127207" y="558273"/>
                    </a:cubicBezTo>
                    <a:cubicBezTo>
                      <a:pt x="1130589" y="558273"/>
                      <a:pt x="1133340" y="561024"/>
                      <a:pt x="1133340" y="564406"/>
                    </a:cubicBezTo>
                    <a:lnTo>
                      <a:pt x="1133340" y="565638"/>
                    </a:lnTo>
                    <a:cubicBezTo>
                      <a:pt x="1133340" y="589424"/>
                      <a:pt x="1131850" y="613296"/>
                      <a:pt x="1128927" y="636681"/>
                    </a:cubicBezTo>
                    <a:cubicBezTo>
                      <a:pt x="1128554" y="639776"/>
                      <a:pt x="1125918" y="642040"/>
                      <a:pt x="1122880" y="642040"/>
                    </a:cubicBezTo>
                    <a:close/>
                    <a:moveTo>
                      <a:pt x="10403" y="502189"/>
                    </a:moveTo>
                    <a:cubicBezTo>
                      <a:pt x="10145" y="502189"/>
                      <a:pt x="9887" y="502189"/>
                      <a:pt x="9629" y="502132"/>
                    </a:cubicBezTo>
                    <a:cubicBezTo>
                      <a:pt x="6276" y="501702"/>
                      <a:pt x="3897" y="498664"/>
                      <a:pt x="4299" y="495283"/>
                    </a:cubicBezTo>
                    <a:cubicBezTo>
                      <a:pt x="7222" y="471783"/>
                      <a:pt x="11635" y="448255"/>
                      <a:pt x="17481" y="425357"/>
                    </a:cubicBezTo>
                    <a:cubicBezTo>
                      <a:pt x="18313" y="422061"/>
                      <a:pt x="21666" y="420084"/>
                      <a:pt x="24933" y="420915"/>
                    </a:cubicBezTo>
                    <a:cubicBezTo>
                      <a:pt x="28200" y="421746"/>
                      <a:pt x="30206" y="425099"/>
                      <a:pt x="29375" y="428366"/>
                    </a:cubicBezTo>
                    <a:cubicBezTo>
                      <a:pt x="23672" y="450777"/>
                      <a:pt x="19344" y="473789"/>
                      <a:pt x="16478" y="496773"/>
                    </a:cubicBezTo>
                    <a:cubicBezTo>
                      <a:pt x="16077" y="499925"/>
                      <a:pt x="13441" y="502189"/>
                      <a:pt x="10403" y="502189"/>
                    </a:cubicBezTo>
                    <a:close/>
                    <a:moveTo>
                      <a:pt x="1122708" y="500326"/>
                    </a:moveTo>
                    <a:cubicBezTo>
                      <a:pt x="1119670" y="500326"/>
                      <a:pt x="1117034" y="498062"/>
                      <a:pt x="1116632" y="494967"/>
                    </a:cubicBezTo>
                    <a:cubicBezTo>
                      <a:pt x="1113709" y="471984"/>
                      <a:pt x="1109296" y="448971"/>
                      <a:pt x="1103507" y="426618"/>
                    </a:cubicBezTo>
                    <a:cubicBezTo>
                      <a:pt x="1102676" y="423351"/>
                      <a:pt x="1104625" y="419998"/>
                      <a:pt x="1107920" y="419138"/>
                    </a:cubicBezTo>
                    <a:cubicBezTo>
                      <a:pt x="1111187" y="418307"/>
                      <a:pt x="1114540" y="420256"/>
                      <a:pt x="1115400" y="423551"/>
                    </a:cubicBezTo>
                    <a:cubicBezTo>
                      <a:pt x="1121304" y="446421"/>
                      <a:pt x="1125832" y="469920"/>
                      <a:pt x="1128812" y="493420"/>
                    </a:cubicBezTo>
                    <a:cubicBezTo>
                      <a:pt x="1129242" y="496773"/>
                      <a:pt x="1126864" y="499839"/>
                      <a:pt x="1123510" y="500269"/>
                    </a:cubicBezTo>
                    <a:cubicBezTo>
                      <a:pt x="1123224" y="500298"/>
                      <a:pt x="1122966" y="500326"/>
                      <a:pt x="1122708" y="500326"/>
                    </a:cubicBezTo>
                    <a:close/>
                    <a:moveTo>
                      <a:pt x="45079" y="366035"/>
                    </a:moveTo>
                    <a:cubicBezTo>
                      <a:pt x="44334" y="366035"/>
                      <a:pt x="43560" y="365891"/>
                      <a:pt x="42815" y="365605"/>
                    </a:cubicBezTo>
                    <a:cubicBezTo>
                      <a:pt x="39663" y="364373"/>
                      <a:pt x="38115" y="360790"/>
                      <a:pt x="39376" y="357638"/>
                    </a:cubicBezTo>
                    <a:cubicBezTo>
                      <a:pt x="48060" y="335657"/>
                      <a:pt x="58233" y="313963"/>
                      <a:pt x="69639" y="293215"/>
                    </a:cubicBezTo>
                    <a:cubicBezTo>
                      <a:pt x="71273" y="290263"/>
                      <a:pt x="74998" y="289174"/>
                      <a:pt x="77950" y="290807"/>
                    </a:cubicBezTo>
                    <a:cubicBezTo>
                      <a:pt x="80930" y="292441"/>
                      <a:pt x="81991" y="296166"/>
                      <a:pt x="80386" y="299118"/>
                    </a:cubicBezTo>
                    <a:cubicBezTo>
                      <a:pt x="69238" y="319437"/>
                      <a:pt x="59265" y="340644"/>
                      <a:pt x="50782" y="362137"/>
                    </a:cubicBezTo>
                    <a:cubicBezTo>
                      <a:pt x="49836" y="364573"/>
                      <a:pt x="47515" y="366035"/>
                      <a:pt x="45079" y="366035"/>
                    </a:cubicBezTo>
                    <a:close/>
                    <a:moveTo>
                      <a:pt x="1087573" y="364315"/>
                    </a:moveTo>
                    <a:cubicBezTo>
                      <a:pt x="1085137" y="364315"/>
                      <a:pt x="1082844" y="362854"/>
                      <a:pt x="1081870" y="360446"/>
                    </a:cubicBezTo>
                    <a:cubicBezTo>
                      <a:pt x="1073301" y="338982"/>
                      <a:pt x="1063300" y="317832"/>
                      <a:pt x="1052094" y="297599"/>
                    </a:cubicBezTo>
                    <a:cubicBezTo>
                      <a:pt x="1050461" y="294648"/>
                      <a:pt x="1051521" y="290922"/>
                      <a:pt x="1054502" y="289260"/>
                    </a:cubicBezTo>
                    <a:cubicBezTo>
                      <a:pt x="1057453" y="287626"/>
                      <a:pt x="1061179" y="288687"/>
                      <a:pt x="1062841" y="291667"/>
                    </a:cubicBezTo>
                    <a:cubicBezTo>
                      <a:pt x="1074304" y="312358"/>
                      <a:pt x="1084536" y="333966"/>
                      <a:pt x="1093276" y="355918"/>
                    </a:cubicBezTo>
                    <a:cubicBezTo>
                      <a:pt x="1094537" y="359071"/>
                      <a:pt x="1092990" y="362624"/>
                      <a:pt x="1089866" y="363885"/>
                    </a:cubicBezTo>
                    <a:cubicBezTo>
                      <a:pt x="1089092" y="364172"/>
                      <a:pt x="1088318" y="364315"/>
                      <a:pt x="1087573" y="364315"/>
                    </a:cubicBezTo>
                    <a:close/>
                    <a:moveTo>
                      <a:pt x="112741" y="242834"/>
                    </a:moveTo>
                    <a:cubicBezTo>
                      <a:pt x="111480" y="242834"/>
                      <a:pt x="110219" y="242461"/>
                      <a:pt x="109159" y="241659"/>
                    </a:cubicBezTo>
                    <a:cubicBezTo>
                      <a:pt x="106407" y="239681"/>
                      <a:pt x="105806" y="235841"/>
                      <a:pt x="107812" y="233090"/>
                    </a:cubicBezTo>
                    <a:cubicBezTo>
                      <a:pt x="121711" y="213975"/>
                      <a:pt x="136957" y="195491"/>
                      <a:pt x="153120" y="178238"/>
                    </a:cubicBezTo>
                    <a:cubicBezTo>
                      <a:pt x="155441" y="175774"/>
                      <a:pt x="159310" y="175659"/>
                      <a:pt x="161775" y="177952"/>
                    </a:cubicBezTo>
                    <a:cubicBezTo>
                      <a:pt x="164239" y="180273"/>
                      <a:pt x="164383" y="184142"/>
                      <a:pt x="162061" y="186607"/>
                    </a:cubicBezTo>
                    <a:cubicBezTo>
                      <a:pt x="146213" y="203515"/>
                      <a:pt x="131311" y="221569"/>
                      <a:pt x="117728" y="240283"/>
                    </a:cubicBezTo>
                    <a:cubicBezTo>
                      <a:pt x="116495" y="241974"/>
                      <a:pt x="114632" y="242834"/>
                      <a:pt x="112741" y="242834"/>
                    </a:cubicBezTo>
                    <a:close/>
                    <a:moveTo>
                      <a:pt x="1019596" y="241458"/>
                    </a:moveTo>
                    <a:cubicBezTo>
                      <a:pt x="1017705" y="241458"/>
                      <a:pt x="1015842" y="240598"/>
                      <a:pt x="1014638" y="238936"/>
                    </a:cubicBezTo>
                    <a:cubicBezTo>
                      <a:pt x="1000997" y="220280"/>
                      <a:pt x="986038" y="202254"/>
                      <a:pt x="970132" y="185403"/>
                    </a:cubicBezTo>
                    <a:cubicBezTo>
                      <a:pt x="967811" y="182938"/>
                      <a:pt x="967926" y="179070"/>
                      <a:pt x="970390" y="176748"/>
                    </a:cubicBezTo>
                    <a:cubicBezTo>
                      <a:pt x="972855" y="174427"/>
                      <a:pt x="976724" y="174542"/>
                      <a:pt x="979045" y="177006"/>
                    </a:cubicBezTo>
                    <a:cubicBezTo>
                      <a:pt x="995266" y="194230"/>
                      <a:pt x="1010569" y="212628"/>
                      <a:pt x="1024525" y="231714"/>
                    </a:cubicBezTo>
                    <a:cubicBezTo>
                      <a:pt x="1026532" y="234437"/>
                      <a:pt x="1025930" y="238277"/>
                      <a:pt x="1023179" y="240283"/>
                    </a:cubicBezTo>
                    <a:cubicBezTo>
                      <a:pt x="1022118" y="241086"/>
                      <a:pt x="1020857" y="241458"/>
                      <a:pt x="1019596" y="241458"/>
                    </a:cubicBezTo>
                    <a:close/>
                    <a:moveTo>
                      <a:pt x="208803" y="140324"/>
                    </a:moveTo>
                    <a:cubicBezTo>
                      <a:pt x="207054" y="140324"/>
                      <a:pt x="205306" y="139579"/>
                      <a:pt x="204074" y="138117"/>
                    </a:cubicBezTo>
                    <a:cubicBezTo>
                      <a:pt x="201925" y="135509"/>
                      <a:pt x="202269" y="131640"/>
                      <a:pt x="204876" y="129491"/>
                    </a:cubicBezTo>
                    <a:cubicBezTo>
                      <a:pt x="223103" y="114360"/>
                      <a:pt x="242419" y="100260"/>
                      <a:pt x="262336" y="87564"/>
                    </a:cubicBezTo>
                    <a:cubicBezTo>
                      <a:pt x="265202" y="85759"/>
                      <a:pt x="268984" y="86590"/>
                      <a:pt x="270790" y="89427"/>
                    </a:cubicBezTo>
                    <a:cubicBezTo>
                      <a:pt x="272595" y="92293"/>
                      <a:pt x="271765" y="96076"/>
                      <a:pt x="268927" y="97881"/>
                    </a:cubicBezTo>
                    <a:cubicBezTo>
                      <a:pt x="249440" y="110290"/>
                      <a:pt x="230526" y="124103"/>
                      <a:pt x="212700" y="138891"/>
                    </a:cubicBezTo>
                    <a:cubicBezTo>
                      <a:pt x="211583" y="139865"/>
                      <a:pt x="210178" y="140324"/>
                      <a:pt x="208803" y="140324"/>
                    </a:cubicBezTo>
                    <a:close/>
                    <a:moveTo>
                      <a:pt x="923219" y="139235"/>
                    </a:moveTo>
                    <a:cubicBezTo>
                      <a:pt x="921844" y="139235"/>
                      <a:pt x="920468" y="138776"/>
                      <a:pt x="919322" y="137831"/>
                    </a:cubicBezTo>
                    <a:cubicBezTo>
                      <a:pt x="901468" y="123100"/>
                      <a:pt x="882496" y="109345"/>
                      <a:pt x="862951" y="96964"/>
                    </a:cubicBezTo>
                    <a:cubicBezTo>
                      <a:pt x="860085" y="95159"/>
                      <a:pt x="859255" y="91376"/>
                      <a:pt x="861060" y="88510"/>
                    </a:cubicBezTo>
                    <a:cubicBezTo>
                      <a:pt x="862866" y="85644"/>
                      <a:pt x="866648" y="84785"/>
                      <a:pt x="869514" y="86619"/>
                    </a:cubicBezTo>
                    <a:cubicBezTo>
                      <a:pt x="889489" y="99257"/>
                      <a:pt x="908862" y="113328"/>
                      <a:pt x="927117" y="128402"/>
                    </a:cubicBezTo>
                    <a:cubicBezTo>
                      <a:pt x="929725" y="130551"/>
                      <a:pt x="930097" y="134420"/>
                      <a:pt x="927948" y="137028"/>
                    </a:cubicBezTo>
                    <a:cubicBezTo>
                      <a:pt x="926744" y="138490"/>
                      <a:pt x="924996" y="139235"/>
                      <a:pt x="923219" y="139235"/>
                    </a:cubicBezTo>
                    <a:close/>
                    <a:moveTo>
                      <a:pt x="327218" y="64839"/>
                    </a:moveTo>
                    <a:cubicBezTo>
                      <a:pt x="324925" y="64839"/>
                      <a:pt x="322718" y="63549"/>
                      <a:pt x="321658" y="61314"/>
                    </a:cubicBezTo>
                    <a:cubicBezTo>
                      <a:pt x="320225" y="58247"/>
                      <a:pt x="321515" y="54608"/>
                      <a:pt x="324581" y="53146"/>
                    </a:cubicBezTo>
                    <a:cubicBezTo>
                      <a:pt x="345989" y="43030"/>
                      <a:pt x="368227" y="34174"/>
                      <a:pt x="390695" y="26838"/>
                    </a:cubicBezTo>
                    <a:cubicBezTo>
                      <a:pt x="393934" y="25778"/>
                      <a:pt x="397373" y="27554"/>
                      <a:pt x="398433" y="30764"/>
                    </a:cubicBezTo>
                    <a:cubicBezTo>
                      <a:pt x="399493" y="33974"/>
                      <a:pt x="397717" y="37441"/>
                      <a:pt x="394507" y="38502"/>
                    </a:cubicBezTo>
                    <a:cubicBezTo>
                      <a:pt x="372526" y="45666"/>
                      <a:pt x="350775" y="54350"/>
                      <a:pt x="329826" y="64237"/>
                    </a:cubicBezTo>
                    <a:cubicBezTo>
                      <a:pt x="328966" y="64638"/>
                      <a:pt x="328077" y="64839"/>
                      <a:pt x="327218" y="64839"/>
                    </a:cubicBezTo>
                    <a:close/>
                    <a:moveTo>
                      <a:pt x="804489" y="64065"/>
                    </a:moveTo>
                    <a:cubicBezTo>
                      <a:pt x="803629" y="64065"/>
                      <a:pt x="802741" y="63864"/>
                      <a:pt x="801881" y="63492"/>
                    </a:cubicBezTo>
                    <a:cubicBezTo>
                      <a:pt x="780903" y="53662"/>
                      <a:pt x="759123" y="45064"/>
                      <a:pt x="737085" y="37957"/>
                    </a:cubicBezTo>
                    <a:cubicBezTo>
                      <a:pt x="733876" y="36926"/>
                      <a:pt x="732099" y="33458"/>
                      <a:pt x="733130" y="30248"/>
                    </a:cubicBezTo>
                    <a:cubicBezTo>
                      <a:pt x="734162" y="27039"/>
                      <a:pt x="737601" y="25262"/>
                      <a:pt x="740839" y="26293"/>
                    </a:cubicBezTo>
                    <a:cubicBezTo>
                      <a:pt x="763336" y="33544"/>
                      <a:pt x="785632" y="42342"/>
                      <a:pt x="807068" y="52401"/>
                    </a:cubicBezTo>
                    <a:cubicBezTo>
                      <a:pt x="810135" y="53834"/>
                      <a:pt x="811453" y="57473"/>
                      <a:pt x="810020" y="60540"/>
                    </a:cubicBezTo>
                    <a:cubicBezTo>
                      <a:pt x="809017" y="62747"/>
                      <a:pt x="806810" y="64065"/>
                      <a:pt x="804489" y="64065"/>
                    </a:cubicBezTo>
                    <a:close/>
                    <a:moveTo>
                      <a:pt x="460736" y="21250"/>
                    </a:moveTo>
                    <a:cubicBezTo>
                      <a:pt x="457841" y="21250"/>
                      <a:pt x="455290" y="19215"/>
                      <a:pt x="454717" y="16263"/>
                    </a:cubicBezTo>
                    <a:cubicBezTo>
                      <a:pt x="454087" y="12939"/>
                      <a:pt x="456265" y="9729"/>
                      <a:pt x="459589" y="9099"/>
                    </a:cubicBezTo>
                    <a:cubicBezTo>
                      <a:pt x="482745" y="4657"/>
                      <a:pt x="506502" y="1648"/>
                      <a:pt x="530174" y="157"/>
                    </a:cubicBezTo>
                    <a:cubicBezTo>
                      <a:pt x="533556" y="-72"/>
                      <a:pt x="536450" y="2507"/>
                      <a:pt x="536679" y="5889"/>
                    </a:cubicBezTo>
                    <a:cubicBezTo>
                      <a:pt x="536880" y="9271"/>
                      <a:pt x="534330" y="12165"/>
                      <a:pt x="530948" y="12394"/>
                    </a:cubicBezTo>
                    <a:cubicBezTo>
                      <a:pt x="507792" y="13856"/>
                      <a:pt x="484551" y="16808"/>
                      <a:pt x="461882" y="21135"/>
                    </a:cubicBezTo>
                    <a:cubicBezTo>
                      <a:pt x="461509" y="21221"/>
                      <a:pt x="461108" y="21250"/>
                      <a:pt x="460736" y="21250"/>
                    </a:cubicBezTo>
                    <a:close/>
                    <a:moveTo>
                      <a:pt x="670799" y="20906"/>
                    </a:moveTo>
                    <a:cubicBezTo>
                      <a:pt x="670427" y="20906"/>
                      <a:pt x="670054" y="20877"/>
                      <a:pt x="669653" y="20791"/>
                    </a:cubicBezTo>
                    <a:cubicBezTo>
                      <a:pt x="646984" y="16521"/>
                      <a:pt x="623743" y="13655"/>
                      <a:pt x="600587" y="12251"/>
                    </a:cubicBezTo>
                    <a:cubicBezTo>
                      <a:pt x="597205" y="12050"/>
                      <a:pt x="594626" y="9156"/>
                      <a:pt x="594827" y="5774"/>
                    </a:cubicBezTo>
                    <a:cubicBezTo>
                      <a:pt x="595027" y="2393"/>
                      <a:pt x="597836" y="-215"/>
                      <a:pt x="601303" y="14"/>
                    </a:cubicBezTo>
                    <a:cubicBezTo>
                      <a:pt x="624975" y="1447"/>
                      <a:pt x="648732" y="4370"/>
                      <a:pt x="671917" y="8726"/>
                    </a:cubicBezTo>
                    <a:cubicBezTo>
                      <a:pt x="675241" y="9357"/>
                      <a:pt x="677448" y="12566"/>
                      <a:pt x="676817" y="15891"/>
                    </a:cubicBezTo>
                    <a:cubicBezTo>
                      <a:pt x="676244" y="18842"/>
                      <a:pt x="673694" y="20906"/>
                      <a:pt x="670799" y="20906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23" name="Graphic 3">
                <a:extLst>
                  <a:ext uri="{FF2B5EF4-FFF2-40B4-BE49-F238E27FC236}">
                    <a16:creationId xmlns:a16="http://schemas.microsoft.com/office/drawing/2014/main" id="{FF75FB03-DA57-311F-0DBA-33933B0C5E61}"/>
                  </a:ext>
                </a:extLst>
              </p:cNvPr>
              <p:cNvGrpSpPr/>
              <p:nvPr/>
            </p:nvGrpSpPr>
            <p:grpSpPr>
              <a:xfrm>
                <a:off x="5058442" y="2037695"/>
                <a:ext cx="339641" cy="340909"/>
                <a:chOff x="5058442" y="2037695"/>
                <a:chExt cx="339641" cy="340909"/>
              </a:xfrm>
              <a:grpFill/>
            </p:grpSpPr>
            <p:sp>
              <p:nvSpPr>
                <p:cNvPr id="228" name="Freeform: Shape 227">
                  <a:extLst>
                    <a:ext uri="{FF2B5EF4-FFF2-40B4-BE49-F238E27FC236}">
                      <a16:creationId xmlns:a16="http://schemas.microsoft.com/office/drawing/2014/main" id="{E8706652-99CD-D413-0B8A-144904B88CA5}"/>
                    </a:ext>
                  </a:extLst>
                </p:cNvPr>
                <p:cNvSpPr/>
                <p:nvPr/>
              </p:nvSpPr>
              <p:spPr>
                <a:xfrm>
                  <a:off x="5249562" y="2037695"/>
                  <a:ext cx="148520" cy="149788"/>
                </a:xfrm>
                <a:custGeom>
                  <a:avLst/>
                  <a:gdLst>
                    <a:gd name="connsiteX0" fmla="*/ 12259 w 148520"/>
                    <a:gd name="connsiteY0" fmla="*/ 149789 h 149788"/>
                    <a:gd name="connsiteX1" fmla="*/ 3633 w 148520"/>
                    <a:gd name="connsiteY1" fmla="*/ 146235 h 149788"/>
                    <a:gd name="connsiteX2" fmla="*/ 3547 w 148520"/>
                    <a:gd name="connsiteY2" fmla="*/ 128897 h 149788"/>
                    <a:gd name="connsiteX3" fmla="*/ 127550 w 148520"/>
                    <a:gd name="connsiteY3" fmla="*/ 3633 h 149788"/>
                    <a:gd name="connsiteX4" fmla="*/ 144888 w 148520"/>
                    <a:gd name="connsiteY4" fmla="*/ 3547 h 149788"/>
                    <a:gd name="connsiteX5" fmla="*/ 144974 w 148520"/>
                    <a:gd name="connsiteY5" fmla="*/ 20885 h 149788"/>
                    <a:gd name="connsiteX6" fmla="*/ 20971 w 148520"/>
                    <a:gd name="connsiteY6" fmla="*/ 146149 h 149788"/>
                    <a:gd name="connsiteX7" fmla="*/ 12259 w 148520"/>
                    <a:gd name="connsiteY7" fmla="*/ 149789 h 149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8520" h="149788">
                      <a:moveTo>
                        <a:pt x="12259" y="149789"/>
                      </a:moveTo>
                      <a:cubicBezTo>
                        <a:pt x="9135" y="149789"/>
                        <a:pt x="6040" y="148614"/>
                        <a:pt x="3633" y="146235"/>
                      </a:cubicBezTo>
                      <a:cubicBezTo>
                        <a:pt x="-1182" y="141478"/>
                        <a:pt x="-1211" y="133711"/>
                        <a:pt x="3547" y="128897"/>
                      </a:cubicBezTo>
                      <a:lnTo>
                        <a:pt x="127550" y="3633"/>
                      </a:lnTo>
                      <a:cubicBezTo>
                        <a:pt x="132307" y="-1182"/>
                        <a:pt x="140074" y="-1211"/>
                        <a:pt x="144888" y="3547"/>
                      </a:cubicBezTo>
                      <a:cubicBezTo>
                        <a:pt x="149703" y="8304"/>
                        <a:pt x="149731" y="16070"/>
                        <a:pt x="144974" y="20885"/>
                      </a:cubicBezTo>
                      <a:lnTo>
                        <a:pt x="20971" y="146149"/>
                      </a:lnTo>
                      <a:cubicBezTo>
                        <a:pt x="18563" y="148556"/>
                        <a:pt x="15411" y="149789"/>
                        <a:pt x="12259" y="149789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9" name="Freeform: Shape 228">
                  <a:extLst>
                    <a:ext uri="{FF2B5EF4-FFF2-40B4-BE49-F238E27FC236}">
                      <a16:creationId xmlns:a16="http://schemas.microsoft.com/office/drawing/2014/main" id="{8945ED45-1AC6-7DCB-5FA3-5BAB93B6E713}"/>
                    </a:ext>
                  </a:extLst>
                </p:cNvPr>
                <p:cNvSpPr/>
                <p:nvPr/>
              </p:nvSpPr>
              <p:spPr>
                <a:xfrm>
                  <a:off x="5058442" y="2228787"/>
                  <a:ext cx="148520" cy="149817"/>
                </a:xfrm>
                <a:custGeom>
                  <a:avLst/>
                  <a:gdLst>
                    <a:gd name="connsiteX0" fmla="*/ 12259 w 148520"/>
                    <a:gd name="connsiteY0" fmla="*/ 149817 h 149817"/>
                    <a:gd name="connsiteX1" fmla="*/ 3632 w 148520"/>
                    <a:gd name="connsiteY1" fmla="*/ 146264 h 149817"/>
                    <a:gd name="connsiteX2" fmla="*/ 3546 w 148520"/>
                    <a:gd name="connsiteY2" fmla="*/ 128926 h 149817"/>
                    <a:gd name="connsiteX3" fmla="*/ 127550 w 148520"/>
                    <a:gd name="connsiteY3" fmla="*/ 3633 h 149817"/>
                    <a:gd name="connsiteX4" fmla="*/ 144888 w 148520"/>
                    <a:gd name="connsiteY4" fmla="*/ 3547 h 149817"/>
                    <a:gd name="connsiteX5" fmla="*/ 144974 w 148520"/>
                    <a:gd name="connsiteY5" fmla="*/ 20885 h 149817"/>
                    <a:gd name="connsiteX6" fmla="*/ 20971 w 148520"/>
                    <a:gd name="connsiteY6" fmla="*/ 146178 h 149817"/>
                    <a:gd name="connsiteX7" fmla="*/ 12259 w 148520"/>
                    <a:gd name="connsiteY7" fmla="*/ 149817 h 149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8520" h="149817">
                      <a:moveTo>
                        <a:pt x="12259" y="149817"/>
                      </a:moveTo>
                      <a:cubicBezTo>
                        <a:pt x="9135" y="149817"/>
                        <a:pt x="6011" y="148642"/>
                        <a:pt x="3632" y="146264"/>
                      </a:cubicBezTo>
                      <a:cubicBezTo>
                        <a:pt x="-1182" y="141506"/>
                        <a:pt x="-1211" y="133740"/>
                        <a:pt x="3546" y="128926"/>
                      </a:cubicBezTo>
                      <a:lnTo>
                        <a:pt x="127550" y="3633"/>
                      </a:lnTo>
                      <a:cubicBezTo>
                        <a:pt x="132307" y="-1182"/>
                        <a:pt x="140073" y="-1211"/>
                        <a:pt x="144888" y="3547"/>
                      </a:cubicBezTo>
                      <a:cubicBezTo>
                        <a:pt x="149702" y="8304"/>
                        <a:pt x="149731" y="16070"/>
                        <a:pt x="144974" y="20885"/>
                      </a:cubicBezTo>
                      <a:lnTo>
                        <a:pt x="20971" y="146178"/>
                      </a:lnTo>
                      <a:cubicBezTo>
                        <a:pt x="18563" y="148585"/>
                        <a:pt x="15411" y="149817"/>
                        <a:pt x="12259" y="149817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24" name="Graphic 3">
                <a:extLst>
                  <a:ext uri="{FF2B5EF4-FFF2-40B4-BE49-F238E27FC236}">
                    <a16:creationId xmlns:a16="http://schemas.microsoft.com/office/drawing/2014/main" id="{DA7CCA98-C8DC-46CB-920A-3507435B10A3}"/>
                  </a:ext>
                </a:extLst>
              </p:cNvPr>
              <p:cNvGrpSpPr/>
              <p:nvPr/>
            </p:nvGrpSpPr>
            <p:grpSpPr>
              <a:xfrm>
                <a:off x="5057811" y="2038297"/>
                <a:ext cx="340902" cy="339648"/>
                <a:chOff x="5057811" y="2038297"/>
                <a:chExt cx="340902" cy="339648"/>
              </a:xfrm>
              <a:grpFill/>
            </p:grpSpPr>
            <p:sp>
              <p:nvSpPr>
                <p:cNvPr id="226" name="Freeform: Shape 225">
                  <a:extLst>
                    <a:ext uri="{FF2B5EF4-FFF2-40B4-BE49-F238E27FC236}">
                      <a16:creationId xmlns:a16="http://schemas.microsoft.com/office/drawing/2014/main" id="{C42F8408-1121-419A-250E-1DD9C993F86E}"/>
                    </a:ext>
                  </a:extLst>
                </p:cNvPr>
                <p:cNvSpPr/>
                <p:nvPr/>
              </p:nvSpPr>
              <p:spPr>
                <a:xfrm>
                  <a:off x="5248932" y="2229417"/>
                  <a:ext cx="149781" cy="148527"/>
                </a:xfrm>
                <a:custGeom>
                  <a:avLst/>
                  <a:gdLst>
                    <a:gd name="connsiteX0" fmla="*/ 137523 w 149781"/>
                    <a:gd name="connsiteY0" fmla="*/ 148528 h 148527"/>
                    <a:gd name="connsiteX1" fmla="*/ 128897 w 149781"/>
                    <a:gd name="connsiteY1" fmla="*/ 144974 h 148527"/>
                    <a:gd name="connsiteX2" fmla="*/ 3632 w 149781"/>
                    <a:gd name="connsiteY2" fmla="*/ 20971 h 148527"/>
                    <a:gd name="connsiteX3" fmla="*/ 3547 w 149781"/>
                    <a:gd name="connsiteY3" fmla="*/ 3633 h 148527"/>
                    <a:gd name="connsiteX4" fmla="*/ 20885 w 149781"/>
                    <a:gd name="connsiteY4" fmla="*/ 3547 h 148527"/>
                    <a:gd name="connsiteX5" fmla="*/ 146149 w 149781"/>
                    <a:gd name="connsiteY5" fmla="*/ 127550 h 148527"/>
                    <a:gd name="connsiteX6" fmla="*/ 146235 w 149781"/>
                    <a:gd name="connsiteY6" fmla="*/ 144888 h 148527"/>
                    <a:gd name="connsiteX7" fmla="*/ 137523 w 149781"/>
                    <a:gd name="connsiteY7" fmla="*/ 148528 h 148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781" h="148527">
                      <a:moveTo>
                        <a:pt x="137523" y="148528"/>
                      </a:moveTo>
                      <a:cubicBezTo>
                        <a:pt x="134399" y="148528"/>
                        <a:pt x="131275" y="147353"/>
                        <a:pt x="128897" y="144974"/>
                      </a:cubicBezTo>
                      <a:lnTo>
                        <a:pt x="3632" y="20971"/>
                      </a:lnTo>
                      <a:cubicBezTo>
                        <a:pt x="-1182" y="16213"/>
                        <a:pt x="-1211" y="8447"/>
                        <a:pt x="3547" y="3633"/>
                      </a:cubicBezTo>
                      <a:cubicBezTo>
                        <a:pt x="8304" y="-1182"/>
                        <a:pt x="16070" y="-1211"/>
                        <a:pt x="20885" y="3547"/>
                      </a:cubicBezTo>
                      <a:lnTo>
                        <a:pt x="146149" y="127550"/>
                      </a:lnTo>
                      <a:cubicBezTo>
                        <a:pt x="150964" y="132307"/>
                        <a:pt x="150992" y="140074"/>
                        <a:pt x="146235" y="144888"/>
                      </a:cubicBezTo>
                      <a:cubicBezTo>
                        <a:pt x="143828" y="147324"/>
                        <a:pt x="140675" y="148528"/>
                        <a:pt x="137523" y="148528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7" name="Freeform: Shape 226">
                  <a:extLst>
                    <a:ext uri="{FF2B5EF4-FFF2-40B4-BE49-F238E27FC236}">
                      <a16:creationId xmlns:a16="http://schemas.microsoft.com/office/drawing/2014/main" id="{ECF2DE43-1549-5BC0-8392-5E3D8E41EB7B}"/>
                    </a:ext>
                  </a:extLst>
                </p:cNvPr>
                <p:cNvSpPr/>
                <p:nvPr/>
              </p:nvSpPr>
              <p:spPr>
                <a:xfrm>
                  <a:off x="5057811" y="2038297"/>
                  <a:ext cx="149781" cy="148527"/>
                </a:xfrm>
                <a:custGeom>
                  <a:avLst/>
                  <a:gdLst>
                    <a:gd name="connsiteX0" fmla="*/ 137523 w 149781"/>
                    <a:gd name="connsiteY0" fmla="*/ 148528 h 148527"/>
                    <a:gd name="connsiteX1" fmla="*/ 128897 w 149781"/>
                    <a:gd name="connsiteY1" fmla="*/ 144974 h 148527"/>
                    <a:gd name="connsiteX2" fmla="*/ 3633 w 149781"/>
                    <a:gd name="connsiteY2" fmla="*/ 20971 h 148527"/>
                    <a:gd name="connsiteX3" fmla="*/ 3546 w 149781"/>
                    <a:gd name="connsiteY3" fmla="*/ 3633 h 148527"/>
                    <a:gd name="connsiteX4" fmla="*/ 20885 w 149781"/>
                    <a:gd name="connsiteY4" fmla="*/ 3547 h 148527"/>
                    <a:gd name="connsiteX5" fmla="*/ 146149 w 149781"/>
                    <a:gd name="connsiteY5" fmla="*/ 127550 h 148527"/>
                    <a:gd name="connsiteX6" fmla="*/ 146235 w 149781"/>
                    <a:gd name="connsiteY6" fmla="*/ 144888 h 148527"/>
                    <a:gd name="connsiteX7" fmla="*/ 137523 w 149781"/>
                    <a:gd name="connsiteY7" fmla="*/ 148528 h 148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781" h="148527">
                      <a:moveTo>
                        <a:pt x="137523" y="148528"/>
                      </a:moveTo>
                      <a:cubicBezTo>
                        <a:pt x="134399" y="148528"/>
                        <a:pt x="131304" y="147353"/>
                        <a:pt x="128897" y="144974"/>
                      </a:cubicBezTo>
                      <a:lnTo>
                        <a:pt x="3633" y="20971"/>
                      </a:lnTo>
                      <a:cubicBezTo>
                        <a:pt x="-1182" y="16213"/>
                        <a:pt x="-1211" y="8447"/>
                        <a:pt x="3546" y="3633"/>
                      </a:cubicBezTo>
                      <a:cubicBezTo>
                        <a:pt x="8304" y="-1182"/>
                        <a:pt x="16070" y="-1211"/>
                        <a:pt x="20885" y="3547"/>
                      </a:cubicBezTo>
                      <a:lnTo>
                        <a:pt x="146149" y="127550"/>
                      </a:lnTo>
                      <a:cubicBezTo>
                        <a:pt x="150964" y="132307"/>
                        <a:pt x="150992" y="140074"/>
                        <a:pt x="146235" y="144888"/>
                      </a:cubicBezTo>
                      <a:cubicBezTo>
                        <a:pt x="143828" y="147324"/>
                        <a:pt x="140675" y="148528"/>
                        <a:pt x="137523" y="148528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4F235B01-A604-111B-ADF3-4ACB52D1F3AE}"/>
                  </a:ext>
                </a:extLst>
              </p:cNvPr>
              <p:cNvSpPr/>
              <p:nvPr/>
            </p:nvSpPr>
            <p:spPr>
              <a:xfrm>
                <a:off x="5063908" y="2044021"/>
                <a:ext cx="328650" cy="328650"/>
              </a:xfrm>
              <a:custGeom>
                <a:avLst/>
                <a:gdLst>
                  <a:gd name="connsiteX0" fmla="*/ 164325 w 328650"/>
                  <a:gd name="connsiteY0" fmla="*/ 328651 h 328650"/>
                  <a:gd name="connsiteX1" fmla="*/ 0 w 328650"/>
                  <a:gd name="connsiteY1" fmla="*/ 164325 h 328650"/>
                  <a:gd name="connsiteX2" fmla="*/ 164325 w 328650"/>
                  <a:gd name="connsiteY2" fmla="*/ 0 h 328650"/>
                  <a:gd name="connsiteX3" fmla="*/ 328651 w 328650"/>
                  <a:gd name="connsiteY3" fmla="*/ 164325 h 328650"/>
                  <a:gd name="connsiteX4" fmla="*/ 164325 w 328650"/>
                  <a:gd name="connsiteY4" fmla="*/ 328651 h 328650"/>
                  <a:gd name="connsiteX5" fmla="*/ 164325 w 328650"/>
                  <a:gd name="connsiteY5" fmla="*/ 12237 h 328650"/>
                  <a:gd name="connsiteX6" fmla="*/ 12266 w 328650"/>
                  <a:gd name="connsiteY6" fmla="*/ 164297 h 328650"/>
                  <a:gd name="connsiteX7" fmla="*/ 164325 w 328650"/>
                  <a:gd name="connsiteY7" fmla="*/ 316356 h 328650"/>
                  <a:gd name="connsiteX8" fmla="*/ 316385 w 328650"/>
                  <a:gd name="connsiteY8" fmla="*/ 164297 h 328650"/>
                  <a:gd name="connsiteX9" fmla="*/ 164325 w 328650"/>
                  <a:gd name="connsiteY9" fmla="*/ 12237 h 3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8650" h="328650">
                    <a:moveTo>
                      <a:pt x="164325" y="328651"/>
                    </a:moveTo>
                    <a:cubicBezTo>
                      <a:pt x="73708" y="328651"/>
                      <a:pt x="0" y="254942"/>
                      <a:pt x="0" y="164325"/>
                    </a:cubicBezTo>
                    <a:cubicBezTo>
                      <a:pt x="0" y="73708"/>
                      <a:pt x="73708" y="0"/>
                      <a:pt x="164325" y="0"/>
                    </a:cubicBezTo>
                    <a:cubicBezTo>
                      <a:pt x="254942" y="0"/>
                      <a:pt x="328651" y="73708"/>
                      <a:pt x="328651" y="164325"/>
                    </a:cubicBezTo>
                    <a:cubicBezTo>
                      <a:pt x="328679" y="254913"/>
                      <a:pt x="254942" y="328651"/>
                      <a:pt x="164325" y="328651"/>
                    </a:cubicBezTo>
                    <a:close/>
                    <a:moveTo>
                      <a:pt x="164325" y="12237"/>
                    </a:moveTo>
                    <a:cubicBezTo>
                      <a:pt x="80472" y="12237"/>
                      <a:pt x="12266" y="80443"/>
                      <a:pt x="12266" y="164297"/>
                    </a:cubicBezTo>
                    <a:cubicBezTo>
                      <a:pt x="12266" y="248150"/>
                      <a:pt x="80472" y="316356"/>
                      <a:pt x="164325" y="316356"/>
                    </a:cubicBezTo>
                    <a:cubicBezTo>
                      <a:pt x="248179" y="316356"/>
                      <a:pt x="316385" y="248150"/>
                      <a:pt x="316385" y="164297"/>
                    </a:cubicBezTo>
                    <a:cubicBezTo>
                      <a:pt x="316414" y="80472"/>
                      <a:pt x="248179" y="12237"/>
                      <a:pt x="164325" y="12237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3">
              <a:extLst>
                <a:ext uri="{FF2B5EF4-FFF2-40B4-BE49-F238E27FC236}">
                  <a16:creationId xmlns:a16="http://schemas.microsoft.com/office/drawing/2014/main" id="{E9537695-E780-D655-45A3-EFBD4F80CB7E}"/>
                </a:ext>
              </a:extLst>
            </p:cNvPr>
            <p:cNvGrpSpPr/>
            <p:nvPr/>
          </p:nvGrpSpPr>
          <p:grpSpPr>
            <a:xfrm>
              <a:off x="6341055" y="1583142"/>
              <a:ext cx="1250408" cy="1250408"/>
              <a:chOff x="6341055" y="1583142"/>
              <a:chExt cx="1250408" cy="1250408"/>
            </a:xfrm>
            <a:grpFill/>
          </p:grpSpPr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4E7DB96F-2C4C-06C9-D8BE-232B62DF7888}"/>
                  </a:ext>
                </a:extLst>
              </p:cNvPr>
              <p:cNvSpPr/>
              <p:nvPr/>
            </p:nvSpPr>
            <p:spPr>
              <a:xfrm>
                <a:off x="6834374" y="2076462"/>
                <a:ext cx="263768" cy="263768"/>
              </a:xfrm>
              <a:custGeom>
                <a:avLst/>
                <a:gdLst>
                  <a:gd name="connsiteX0" fmla="*/ 131884 w 263768"/>
                  <a:gd name="connsiteY0" fmla="*/ 263769 h 263768"/>
                  <a:gd name="connsiteX1" fmla="*/ 0 w 263768"/>
                  <a:gd name="connsiteY1" fmla="*/ 131884 h 263768"/>
                  <a:gd name="connsiteX2" fmla="*/ 131884 w 263768"/>
                  <a:gd name="connsiteY2" fmla="*/ 0 h 263768"/>
                  <a:gd name="connsiteX3" fmla="*/ 263768 w 263768"/>
                  <a:gd name="connsiteY3" fmla="*/ 131884 h 263768"/>
                  <a:gd name="connsiteX4" fmla="*/ 131884 w 263768"/>
                  <a:gd name="connsiteY4" fmla="*/ 263769 h 263768"/>
                  <a:gd name="connsiteX5" fmla="*/ 131884 w 263768"/>
                  <a:gd name="connsiteY5" fmla="*/ 5732 h 263768"/>
                  <a:gd name="connsiteX6" fmla="*/ 5760 w 263768"/>
                  <a:gd name="connsiteY6" fmla="*/ 131856 h 263768"/>
                  <a:gd name="connsiteX7" fmla="*/ 131884 w 263768"/>
                  <a:gd name="connsiteY7" fmla="*/ 257980 h 263768"/>
                  <a:gd name="connsiteX8" fmla="*/ 258008 w 263768"/>
                  <a:gd name="connsiteY8" fmla="*/ 131856 h 263768"/>
                  <a:gd name="connsiteX9" fmla="*/ 131884 w 263768"/>
                  <a:gd name="connsiteY9" fmla="*/ 5732 h 263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3768" h="263768">
                    <a:moveTo>
                      <a:pt x="131884" y="263769"/>
                    </a:moveTo>
                    <a:cubicBezTo>
                      <a:pt x="59150" y="263769"/>
                      <a:pt x="0" y="204590"/>
                      <a:pt x="0" y="131884"/>
                    </a:cubicBezTo>
                    <a:cubicBezTo>
                      <a:pt x="0" y="59150"/>
                      <a:pt x="59179" y="0"/>
                      <a:pt x="131884" y="0"/>
                    </a:cubicBezTo>
                    <a:cubicBezTo>
                      <a:pt x="204590" y="0"/>
                      <a:pt x="263768" y="59179"/>
                      <a:pt x="263768" y="131884"/>
                    </a:cubicBezTo>
                    <a:cubicBezTo>
                      <a:pt x="263768" y="204590"/>
                      <a:pt x="204619" y="263769"/>
                      <a:pt x="131884" y="263769"/>
                    </a:cubicBezTo>
                    <a:close/>
                    <a:moveTo>
                      <a:pt x="131884" y="5732"/>
                    </a:moveTo>
                    <a:cubicBezTo>
                      <a:pt x="62331" y="5732"/>
                      <a:pt x="5760" y="62303"/>
                      <a:pt x="5760" y="131856"/>
                    </a:cubicBezTo>
                    <a:cubicBezTo>
                      <a:pt x="5760" y="201409"/>
                      <a:pt x="62331" y="257980"/>
                      <a:pt x="131884" y="257980"/>
                    </a:cubicBezTo>
                    <a:cubicBezTo>
                      <a:pt x="201437" y="257980"/>
                      <a:pt x="258008" y="201409"/>
                      <a:pt x="258008" y="131856"/>
                    </a:cubicBezTo>
                    <a:cubicBezTo>
                      <a:pt x="258008" y="62331"/>
                      <a:pt x="201437" y="5732"/>
                      <a:pt x="131884" y="5732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A4756A70-171D-5E2A-FB93-E3923549BD10}"/>
                  </a:ext>
                </a:extLst>
              </p:cNvPr>
              <p:cNvSpPr/>
              <p:nvPr/>
            </p:nvSpPr>
            <p:spPr>
              <a:xfrm>
                <a:off x="6341055" y="1583142"/>
                <a:ext cx="1250408" cy="1250408"/>
              </a:xfrm>
              <a:custGeom>
                <a:avLst/>
                <a:gdLst>
                  <a:gd name="connsiteX0" fmla="*/ 625204 w 1250408"/>
                  <a:gd name="connsiteY0" fmla="*/ 24503 h 1250408"/>
                  <a:gd name="connsiteX1" fmla="*/ 1225877 w 1250408"/>
                  <a:gd name="connsiteY1" fmla="*/ 625175 h 1250408"/>
                  <a:gd name="connsiteX2" fmla="*/ 625204 w 1250408"/>
                  <a:gd name="connsiteY2" fmla="*/ 1225848 h 1250408"/>
                  <a:gd name="connsiteX3" fmla="*/ 24531 w 1250408"/>
                  <a:gd name="connsiteY3" fmla="*/ 625175 h 1250408"/>
                  <a:gd name="connsiteX4" fmla="*/ 625204 w 1250408"/>
                  <a:gd name="connsiteY4" fmla="*/ 24503 h 1250408"/>
                  <a:gd name="connsiteX5" fmla="*/ 625204 w 1250408"/>
                  <a:gd name="connsiteY5" fmla="*/ 24503 h 1250408"/>
                  <a:gd name="connsiteX6" fmla="*/ 625204 w 1250408"/>
                  <a:gd name="connsiteY6" fmla="*/ 0 h 1250408"/>
                  <a:gd name="connsiteX7" fmla="*/ 0 w 1250408"/>
                  <a:gd name="connsiteY7" fmla="*/ 625204 h 1250408"/>
                  <a:gd name="connsiteX8" fmla="*/ 625204 w 1250408"/>
                  <a:gd name="connsiteY8" fmla="*/ 1250408 h 1250408"/>
                  <a:gd name="connsiteX9" fmla="*/ 1250408 w 1250408"/>
                  <a:gd name="connsiteY9" fmla="*/ 625204 h 1250408"/>
                  <a:gd name="connsiteX10" fmla="*/ 625204 w 1250408"/>
                  <a:gd name="connsiteY10" fmla="*/ 0 h 1250408"/>
                  <a:gd name="connsiteX11" fmla="*/ 625204 w 1250408"/>
                  <a:gd name="connsiteY11" fmla="*/ 0 h 1250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50408" h="1250408">
                    <a:moveTo>
                      <a:pt x="625204" y="24503"/>
                    </a:moveTo>
                    <a:cubicBezTo>
                      <a:pt x="956405" y="24503"/>
                      <a:pt x="1225877" y="293974"/>
                      <a:pt x="1225877" y="625175"/>
                    </a:cubicBezTo>
                    <a:cubicBezTo>
                      <a:pt x="1225877" y="956377"/>
                      <a:pt x="956405" y="1225848"/>
                      <a:pt x="625204" y="1225848"/>
                    </a:cubicBezTo>
                    <a:cubicBezTo>
                      <a:pt x="294003" y="1225848"/>
                      <a:pt x="24531" y="956377"/>
                      <a:pt x="24531" y="625175"/>
                    </a:cubicBezTo>
                    <a:cubicBezTo>
                      <a:pt x="24531" y="293974"/>
                      <a:pt x="294003" y="24503"/>
                      <a:pt x="625204" y="24503"/>
                    </a:cubicBezTo>
                    <a:lnTo>
                      <a:pt x="625204" y="24503"/>
                    </a:lnTo>
                    <a:close/>
                    <a:moveTo>
                      <a:pt x="625204" y="0"/>
                    </a:moveTo>
                    <a:cubicBezTo>
                      <a:pt x="279932" y="0"/>
                      <a:pt x="0" y="279903"/>
                      <a:pt x="0" y="625204"/>
                    </a:cubicBezTo>
                    <a:cubicBezTo>
                      <a:pt x="0" y="970476"/>
                      <a:pt x="279903" y="1250408"/>
                      <a:pt x="625204" y="1250408"/>
                    </a:cubicBezTo>
                    <a:cubicBezTo>
                      <a:pt x="970505" y="1250408"/>
                      <a:pt x="1250408" y="970505"/>
                      <a:pt x="1250408" y="625204"/>
                    </a:cubicBezTo>
                    <a:cubicBezTo>
                      <a:pt x="1250380" y="279903"/>
                      <a:pt x="970476" y="0"/>
                      <a:pt x="625204" y="0"/>
                    </a:cubicBezTo>
                    <a:lnTo>
                      <a:pt x="625204" y="0"/>
                    </a:ln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BC651094-66CF-18DB-F64D-A078158B7752}"/>
                  </a:ext>
                </a:extLst>
              </p:cNvPr>
              <p:cNvSpPr/>
              <p:nvPr/>
            </p:nvSpPr>
            <p:spPr>
              <a:xfrm rot="-5309581">
                <a:off x="6902690" y="2144426"/>
                <a:ext cx="127304" cy="127304"/>
              </a:xfrm>
              <a:custGeom>
                <a:avLst/>
                <a:gdLst>
                  <a:gd name="connsiteX0" fmla="*/ 127305 w 127304"/>
                  <a:gd name="connsiteY0" fmla="*/ 63652 h 127304"/>
                  <a:gd name="connsiteX1" fmla="*/ 63652 w 127304"/>
                  <a:gd name="connsiteY1" fmla="*/ 127305 h 127304"/>
                  <a:gd name="connsiteX2" fmla="*/ 0 w 127304"/>
                  <a:gd name="connsiteY2" fmla="*/ 63652 h 127304"/>
                  <a:gd name="connsiteX3" fmla="*/ 63652 w 127304"/>
                  <a:gd name="connsiteY3" fmla="*/ 0 h 127304"/>
                  <a:gd name="connsiteX4" fmla="*/ 127305 w 127304"/>
                  <a:gd name="connsiteY4" fmla="*/ 63652 h 127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304" h="127304">
                    <a:moveTo>
                      <a:pt x="127305" y="63652"/>
                    </a:moveTo>
                    <a:cubicBezTo>
                      <a:pt x="127305" y="98807"/>
                      <a:pt x="98806" y="127305"/>
                      <a:pt x="63652" y="127305"/>
                    </a:cubicBezTo>
                    <a:cubicBezTo>
                      <a:pt x="28498" y="127305"/>
                      <a:pt x="0" y="98807"/>
                      <a:pt x="0" y="63652"/>
                    </a:cubicBezTo>
                    <a:cubicBezTo>
                      <a:pt x="0" y="28498"/>
                      <a:pt x="28498" y="0"/>
                      <a:pt x="63652" y="0"/>
                    </a:cubicBezTo>
                    <a:cubicBezTo>
                      <a:pt x="98807" y="0"/>
                      <a:pt x="127305" y="28498"/>
                      <a:pt x="127305" y="63652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B527B04D-F199-02F5-16BA-B3773D6B4A88}"/>
                  </a:ext>
                </a:extLst>
              </p:cNvPr>
              <p:cNvSpPr/>
              <p:nvPr/>
            </p:nvSpPr>
            <p:spPr>
              <a:xfrm>
                <a:off x="6771871" y="2013902"/>
                <a:ext cx="388775" cy="388832"/>
              </a:xfrm>
              <a:custGeom>
                <a:avLst/>
                <a:gdLst>
                  <a:gd name="connsiteX0" fmla="*/ 194388 w 388775"/>
                  <a:gd name="connsiteY0" fmla="*/ 388833 h 388832"/>
                  <a:gd name="connsiteX1" fmla="*/ 0 w 388775"/>
                  <a:gd name="connsiteY1" fmla="*/ 194416 h 388832"/>
                  <a:gd name="connsiteX2" fmla="*/ 194388 w 388775"/>
                  <a:gd name="connsiteY2" fmla="*/ 0 h 388832"/>
                  <a:gd name="connsiteX3" fmla="*/ 388775 w 388775"/>
                  <a:gd name="connsiteY3" fmla="*/ 194416 h 388832"/>
                  <a:gd name="connsiteX4" fmla="*/ 194388 w 388775"/>
                  <a:gd name="connsiteY4" fmla="*/ 388833 h 388832"/>
                  <a:gd name="connsiteX5" fmla="*/ 194388 w 388775"/>
                  <a:gd name="connsiteY5" fmla="*/ 24531 h 388832"/>
                  <a:gd name="connsiteX6" fmla="*/ 24503 w 388775"/>
                  <a:gd name="connsiteY6" fmla="*/ 194416 h 388832"/>
                  <a:gd name="connsiteX7" fmla="*/ 194388 w 388775"/>
                  <a:gd name="connsiteY7" fmla="*/ 364301 h 388832"/>
                  <a:gd name="connsiteX8" fmla="*/ 364272 w 388775"/>
                  <a:gd name="connsiteY8" fmla="*/ 194416 h 388832"/>
                  <a:gd name="connsiteX9" fmla="*/ 194388 w 388775"/>
                  <a:gd name="connsiteY9" fmla="*/ 24531 h 388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8775" h="388832">
                    <a:moveTo>
                      <a:pt x="194388" y="388833"/>
                    </a:moveTo>
                    <a:cubicBezTo>
                      <a:pt x="87207" y="388833"/>
                      <a:pt x="0" y="301626"/>
                      <a:pt x="0" y="194416"/>
                    </a:cubicBezTo>
                    <a:cubicBezTo>
                      <a:pt x="0" y="87235"/>
                      <a:pt x="87207" y="0"/>
                      <a:pt x="194388" y="0"/>
                    </a:cubicBezTo>
                    <a:cubicBezTo>
                      <a:pt x="301569" y="0"/>
                      <a:pt x="388775" y="87206"/>
                      <a:pt x="388775" y="194416"/>
                    </a:cubicBezTo>
                    <a:cubicBezTo>
                      <a:pt x="388775" y="301626"/>
                      <a:pt x="301569" y="388833"/>
                      <a:pt x="194388" y="388833"/>
                    </a:cubicBezTo>
                    <a:close/>
                    <a:moveTo>
                      <a:pt x="194388" y="24531"/>
                    </a:moveTo>
                    <a:cubicBezTo>
                      <a:pt x="100704" y="24531"/>
                      <a:pt x="24503" y="100733"/>
                      <a:pt x="24503" y="194416"/>
                    </a:cubicBezTo>
                    <a:cubicBezTo>
                      <a:pt x="24503" y="288099"/>
                      <a:pt x="100704" y="364301"/>
                      <a:pt x="194388" y="364301"/>
                    </a:cubicBezTo>
                    <a:cubicBezTo>
                      <a:pt x="288071" y="364301"/>
                      <a:pt x="364272" y="288099"/>
                      <a:pt x="364272" y="194416"/>
                    </a:cubicBezTo>
                    <a:cubicBezTo>
                      <a:pt x="364272" y="100762"/>
                      <a:pt x="288071" y="24531"/>
                      <a:pt x="194388" y="24531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F705F446-1813-D826-24BE-524BD60F50F2}"/>
                  </a:ext>
                </a:extLst>
              </p:cNvPr>
              <p:cNvSpPr/>
              <p:nvPr/>
            </p:nvSpPr>
            <p:spPr>
              <a:xfrm>
                <a:off x="6730030" y="1972118"/>
                <a:ext cx="472456" cy="472456"/>
              </a:xfrm>
              <a:custGeom>
                <a:avLst/>
                <a:gdLst>
                  <a:gd name="connsiteX0" fmla="*/ 236228 w 472456"/>
                  <a:gd name="connsiteY0" fmla="*/ 472457 h 472456"/>
                  <a:gd name="connsiteX1" fmla="*/ 0 w 472456"/>
                  <a:gd name="connsiteY1" fmla="*/ 236228 h 472456"/>
                  <a:gd name="connsiteX2" fmla="*/ 236228 w 472456"/>
                  <a:gd name="connsiteY2" fmla="*/ 0 h 472456"/>
                  <a:gd name="connsiteX3" fmla="*/ 472457 w 472456"/>
                  <a:gd name="connsiteY3" fmla="*/ 236228 h 472456"/>
                  <a:gd name="connsiteX4" fmla="*/ 236228 w 472456"/>
                  <a:gd name="connsiteY4" fmla="*/ 472457 h 472456"/>
                  <a:gd name="connsiteX5" fmla="*/ 236228 w 472456"/>
                  <a:gd name="connsiteY5" fmla="*/ 5732 h 472456"/>
                  <a:gd name="connsiteX6" fmla="*/ 5760 w 472456"/>
                  <a:gd name="connsiteY6" fmla="*/ 236200 h 472456"/>
                  <a:gd name="connsiteX7" fmla="*/ 236228 w 472456"/>
                  <a:gd name="connsiteY7" fmla="*/ 466668 h 472456"/>
                  <a:gd name="connsiteX8" fmla="*/ 466697 w 472456"/>
                  <a:gd name="connsiteY8" fmla="*/ 236200 h 472456"/>
                  <a:gd name="connsiteX9" fmla="*/ 236228 w 472456"/>
                  <a:gd name="connsiteY9" fmla="*/ 5732 h 472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2456" h="472456">
                    <a:moveTo>
                      <a:pt x="236228" y="472457"/>
                    </a:moveTo>
                    <a:cubicBezTo>
                      <a:pt x="105977" y="472457"/>
                      <a:pt x="0" y="366479"/>
                      <a:pt x="0" y="236228"/>
                    </a:cubicBezTo>
                    <a:cubicBezTo>
                      <a:pt x="0" y="105978"/>
                      <a:pt x="105977" y="0"/>
                      <a:pt x="236228" y="0"/>
                    </a:cubicBezTo>
                    <a:cubicBezTo>
                      <a:pt x="366480" y="0"/>
                      <a:pt x="472457" y="105978"/>
                      <a:pt x="472457" y="236228"/>
                    </a:cubicBezTo>
                    <a:cubicBezTo>
                      <a:pt x="472457" y="366479"/>
                      <a:pt x="366480" y="472457"/>
                      <a:pt x="236228" y="472457"/>
                    </a:cubicBezTo>
                    <a:close/>
                    <a:moveTo>
                      <a:pt x="236228" y="5732"/>
                    </a:moveTo>
                    <a:cubicBezTo>
                      <a:pt x="109158" y="5732"/>
                      <a:pt x="5760" y="109130"/>
                      <a:pt x="5760" y="236200"/>
                    </a:cubicBezTo>
                    <a:cubicBezTo>
                      <a:pt x="5760" y="363298"/>
                      <a:pt x="109158" y="466668"/>
                      <a:pt x="236228" y="466668"/>
                    </a:cubicBezTo>
                    <a:cubicBezTo>
                      <a:pt x="363298" y="466668"/>
                      <a:pt x="466697" y="363270"/>
                      <a:pt x="466697" y="236200"/>
                    </a:cubicBezTo>
                    <a:cubicBezTo>
                      <a:pt x="466697" y="109130"/>
                      <a:pt x="363298" y="5732"/>
                      <a:pt x="236228" y="5732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B4A468AA-0743-AAF6-4E57-D6C57551E534}"/>
                  </a:ext>
                </a:extLst>
              </p:cNvPr>
              <p:cNvSpPr/>
              <p:nvPr/>
            </p:nvSpPr>
            <p:spPr>
              <a:xfrm>
                <a:off x="6963364" y="2441680"/>
                <a:ext cx="5760" cy="378028"/>
              </a:xfrm>
              <a:custGeom>
                <a:avLst/>
                <a:gdLst>
                  <a:gd name="connsiteX0" fmla="*/ 0 w 5760"/>
                  <a:gd name="connsiteY0" fmla="*/ 0 h 378028"/>
                  <a:gd name="connsiteX1" fmla="*/ 5760 w 5760"/>
                  <a:gd name="connsiteY1" fmla="*/ 0 h 378028"/>
                  <a:gd name="connsiteX2" fmla="*/ 5760 w 5760"/>
                  <a:gd name="connsiteY2" fmla="*/ 378028 h 378028"/>
                  <a:gd name="connsiteX3" fmla="*/ 0 w 5760"/>
                  <a:gd name="connsiteY3" fmla="*/ 378028 h 378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60" h="378028">
                    <a:moveTo>
                      <a:pt x="0" y="0"/>
                    </a:moveTo>
                    <a:lnTo>
                      <a:pt x="5760" y="0"/>
                    </a:lnTo>
                    <a:lnTo>
                      <a:pt x="5760" y="378028"/>
                    </a:lnTo>
                    <a:lnTo>
                      <a:pt x="0" y="378028"/>
                    </a:ln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F6900844-A820-4CBC-CD19-0CB3E575D804}"/>
                  </a:ext>
                </a:extLst>
              </p:cNvPr>
              <p:cNvSpPr/>
              <p:nvPr/>
            </p:nvSpPr>
            <p:spPr>
              <a:xfrm>
                <a:off x="6963364" y="1596927"/>
                <a:ext cx="5760" cy="378028"/>
              </a:xfrm>
              <a:custGeom>
                <a:avLst/>
                <a:gdLst>
                  <a:gd name="connsiteX0" fmla="*/ 0 w 5760"/>
                  <a:gd name="connsiteY0" fmla="*/ 0 h 378028"/>
                  <a:gd name="connsiteX1" fmla="*/ 5760 w 5760"/>
                  <a:gd name="connsiteY1" fmla="*/ 0 h 378028"/>
                  <a:gd name="connsiteX2" fmla="*/ 5760 w 5760"/>
                  <a:gd name="connsiteY2" fmla="*/ 378028 h 378028"/>
                  <a:gd name="connsiteX3" fmla="*/ 0 w 5760"/>
                  <a:gd name="connsiteY3" fmla="*/ 378028 h 378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60" h="378028">
                    <a:moveTo>
                      <a:pt x="0" y="0"/>
                    </a:moveTo>
                    <a:lnTo>
                      <a:pt x="5760" y="0"/>
                    </a:lnTo>
                    <a:lnTo>
                      <a:pt x="5760" y="378028"/>
                    </a:lnTo>
                    <a:lnTo>
                      <a:pt x="0" y="378028"/>
                    </a:ln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3F48E00F-3F9E-BC2D-3036-0D95F1020E0F}"/>
                  </a:ext>
                </a:extLst>
              </p:cNvPr>
              <p:cNvSpPr/>
              <p:nvPr/>
            </p:nvSpPr>
            <p:spPr>
              <a:xfrm>
                <a:off x="6354868" y="2205452"/>
                <a:ext cx="378028" cy="5760"/>
              </a:xfrm>
              <a:custGeom>
                <a:avLst/>
                <a:gdLst>
                  <a:gd name="connsiteX0" fmla="*/ 0 w 378028"/>
                  <a:gd name="connsiteY0" fmla="*/ 0 h 5760"/>
                  <a:gd name="connsiteX1" fmla="*/ 378028 w 378028"/>
                  <a:gd name="connsiteY1" fmla="*/ 0 h 5760"/>
                  <a:gd name="connsiteX2" fmla="*/ 378028 w 378028"/>
                  <a:gd name="connsiteY2" fmla="*/ 5760 h 5760"/>
                  <a:gd name="connsiteX3" fmla="*/ 0 w 378028"/>
                  <a:gd name="connsiteY3" fmla="*/ 5760 h 5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8028" h="5760">
                    <a:moveTo>
                      <a:pt x="0" y="0"/>
                    </a:moveTo>
                    <a:lnTo>
                      <a:pt x="378028" y="0"/>
                    </a:lnTo>
                    <a:lnTo>
                      <a:pt x="378028" y="5760"/>
                    </a:lnTo>
                    <a:lnTo>
                      <a:pt x="0" y="5760"/>
                    </a:ln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2D5AA4B4-8B4D-F97B-09C5-201FC6BE529E}"/>
                  </a:ext>
                </a:extLst>
              </p:cNvPr>
              <p:cNvSpPr/>
              <p:nvPr/>
            </p:nvSpPr>
            <p:spPr>
              <a:xfrm>
                <a:off x="7199621" y="2205452"/>
                <a:ext cx="378028" cy="5760"/>
              </a:xfrm>
              <a:custGeom>
                <a:avLst/>
                <a:gdLst>
                  <a:gd name="connsiteX0" fmla="*/ 0 w 378028"/>
                  <a:gd name="connsiteY0" fmla="*/ 0 h 5760"/>
                  <a:gd name="connsiteX1" fmla="*/ 378028 w 378028"/>
                  <a:gd name="connsiteY1" fmla="*/ 0 h 5760"/>
                  <a:gd name="connsiteX2" fmla="*/ 378028 w 378028"/>
                  <a:gd name="connsiteY2" fmla="*/ 5760 h 5760"/>
                  <a:gd name="connsiteX3" fmla="*/ 0 w 378028"/>
                  <a:gd name="connsiteY3" fmla="*/ 5760 h 5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8028" h="5760">
                    <a:moveTo>
                      <a:pt x="0" y="0"/>
                    </a:moveTo>
                    <a:lnTo>
                      <a:pt x="378028" y="0"/>
                    </a:lnTo>
                    <a:lnTo>
                      <a:pt x="378028" y="5760"/>
                    </a:lnTo>
                    <a:lnTo>
                      <a:pt x="0" y="5760"/>
                    </a:ln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" name="Graphic 3">
              <a:extLst>
                <a:ext uri="{FF2B5EF4-FFF2-40B4-BE49-F238E27FC236}">
                  <a16:creationId xmlns:a16="http://schemas.microsoft.com/office/drawing/2014/main" id="{1EEDF7EE-EA71-1DF3-BA8B-E253B559F2A1}"/>
                </a:ext>
              </a:extLst>
            </p:cNvPr>
            <p:cNvGrpSpPr/>
            <p:nvPr/>
          </p:nvGrpSpPr>
          <p:grpSpPr>
            <a:xfrm>
              <a:off x="8081388" y="1585101"/>
              <a:ext cx="1245911" cy="1245927"/>
              <a:chOff x="8081388" y="1585101"/>
              <a:chExt cx="1245911" cy="1245927"/>
            </a:xfrm>
            <a:grpFill/>
          </p:grpSpPr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E77CCF7A-1E5B-035F-4DD0-60238BCBB8B6}"/>
                  </a:ext>
                </a:extLst>
              </p:cNvPr>
              <p:cNvSpPr/>
              <p:nvPr/>
            </p:nvSpPr>
            <p:spPr>
              <a:xfrm>
                <a:off x="8151899" y="1655962"/>
                <a:ext cx="1104767" cy="1104767"/>
              </a:xfrm>
              <a:custGeom>
                <a:avLst/>
                <a:gdLst>
                  <a:gd name="connsiteX0" fmla="*/ 552384 w 1104767"/>
                  <a:gd name="connsiteY0" fmla="*/ 24503 h 1104767"/>
                  <a:gd name="connsiteX1" fmla="*/ 1080237 w 1104767"/>
                  <a:gd name="connsiteY1" fmla="*/ 552355 h 1104767"/>
                  <a:gd name="connsiteX2" fmla="*/ 552384 w 1104767"/>
                  <a:gd name="connsiteY2" fmla="*/ 1080208 h 1104767"/>
                  <a:gd name="connsiteX3" fmla="*/ 24531 w 1104767"/>
                  <a:gd name="connsiteY3" fmla="*/ 552355 h 1104767"/>
                  <a:gd name="connsiteX4" fmla="*/ 552384 w 1104767"/>
                  <a:gd name="connsiteY4" fmla="*/ 24503 h 1104767"/>
                  <a:gd name="connsiteX5" fmla="*/ 552384 w 1104767"/>
                  <a:gd name="connsiteY5" fmla="*/ 24503 h 1104767"/>
                  <a:gd name="connsiteX6" fmla="*/ 552384 w 1104767"/>
                  <a:gd name="connsiteY6" fmla="*/ 0 h 1104767"/>
                  <a:gd name="connsiteX7" fmla="*/ 0 w 1104767"/>
                  <a:gd name="connsiteY7" fmla="*/ 552384 h 1104767"/>
                  <a:gd name="connsiteX8" fmla="*/ 552384 w 1104767"/>
                  <a:gd name="connsiteY8" fmla="*/ 1104768 h 1104767"/>
                  <a:gd name="connsiteX9" fmla="*/ 1104768 w 1104767"/>
                  <a:gd name="connsiteY9" fmla="*/ 552384 h 1104767"/>
                  <a:gd name="connsiteX10" fmla="*/ 552384 w 1104767"/>
                  <a:gd name="connsiteY10" fmla="*/ 0 h 1104767"/>
                  <a:gd name="connsiteX11" fmla="*/ 552384 w 1104767"/>
                  <a:gd name="connsiteY11" fmla="*/ 0 h 1104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04767" h="1104767">
                    <a:moveTo>
                      <a:pt x="552384" y="24503"/>
                    </a:moveTo>
                    <a:cubicBezTo>
                      <a:pt x="843435" y="24503"/>
                      <a:pt x="1080237" y="261304"/>
                      <a:pt x="1080237" y="552355"/>
                    </a:cubicBezTo>
                    <a:cubicBezTo>
                      <a:pt x="1080237" y="843407"/>
                      <a:pt x="843435" y="1080208"/>
                      <a:pt x="552384" y="1080208"/>
                    </a:cubicBezTo>
                    <a:cubicBezTo>
                      <a:pt x="261333" y="1080208"/>
                      <a:pt x="24531" y="843407"/>
                      <a:pt x="24531" y="552355"/>
                    </a:cubicBezTo>
                    <a:cubicBezTo>
                      <a:pt x="24531" y="261304"/>
                      <a:pt x="261305" y="24503"/>
                      <a:pt x="552384" y="24503"/>
                    </a:cubicBezTo>
                    <a:lnTo>
                      <a:pt x="552384" y="24503"/>
                    </a:lnTo>
                    <a:close/>
                    <a:moveTo>
                      <a:pt x="552384" y="0"/>
                    </a:moveTo>
                    <a:cubicBezTo>
                      <a:pt x="247319" y="0"/>
                      <a:pt x="0" y="247319"/>
                      <a:pt x="0" y="552384"/>
                    </a:cubicBezTo>
                    <a:cubicBezTo>
                      <a:pt x="0" y="857449"/>
                      <a:pt x="247290" y="1104768"/>
                      <a:pt x="552384" y="1104768"/>
                    </a:cubicBezTo>
                    <a:cubicBezTo>
                      <a:pt x="857449" y="1104768"/>
                      <a:pt x="1104768" y="857449"/>
                      <a:pt x="1104768" y="552384"/>
                    </a:cubicBezTo>
                    <a:cubicBezTo>
                      <a:pt x="1104739" y="247290"/>
                      <a:pt x="857449" y="0"/>
                      <a:pt x="552384" y="0"/>
                    </a:cubicBezTo>
                    <a:lnTo>
                      <a:pt x="552384" y="0"/>
                    </a:ln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6E061404-ED6E-6252-8C66-D399B79F495A}"/>
                  </a:ext>
                </a:extLst>
              </p:cNvPr>
              <p:cNvSpPr/>
              <p:nvPr/>
            </p:nvSpPr>
            <p:spPr>
              <a:xfrm rot="-2700000">
                <a:off x="8078857" y="2205305"/>
                <a:ext cx="1250367" cy="5760"/>
              </a:xfrm>
              <a:custGeom>
                <a:avLst/>
                <a:gdLst>
                  <a:gd name="connsiteX0" fmla="*/ 0 w 1250367"/>
                  <a:gd name="connsiteY0" fmla="*/ 0 h 5760"/>
                  <a:gd name="connsiteX1" fmla="*/ 1250368 w 1250367"/>
                  <a:gd name="connsiteY1" fmla="*/ 0 h 5760"/>
                  <a:gd name="connsiteX2" fmla="*/ 1250368 w 1250367"/>
                  <a:gd name="connsiteY2" fmla="*/ 5760 h 5760"/>
                  <a:gd name="connsiteX3" fmla="*/ 0 w 1250367"/>
                  <a:gd name="connsiteY3" fmla="*/ 5760 h 5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0367" h="5760">
                    <a:moveTo>
                      <a:pt x="0" y="0"/>
                    </a:moveTo>
                    <a:lnTo>
                      <a:pt x="1250368" y="0"/>
                    </a:lnTo>
                    <a:lnTo>
                      <a:pt x="1250368" y="5760"/>
                    </a:lnTo>
                    <a:lnTo>
                      <a:pt x="0" y="5760"/>
                    </a:ln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0B847551-390E-6A7F-DF87-CDD4A8681E0E}"/>
                  </a:ext>
                </a:extLst>
              </p:cNvPr>
              <p:cNvSpPr/>
              <p:nvPr/>
            </p:nvSpPr>
            <p:spPr>
              <a:xfrm rot="-2700000">
                <a:off x="8701324" y="1583173"/>
                <a:ext cx="5760" cy="1250367"/>
              </a:xfrm>
              <a:custGeom>
                <a:avLst/>
                <a:gdLst>
                  <a:gd name="connsiteX0" fmla="*/ 0 w 5760"/>
                  <a:gd name="connsiteY0" fmla="*/ 0 h 1250367"/>
                  <a:gd name="connsiteX1" fmla="*/ 5760 w 5760"/>
                  <a:gd name="connsiteY1" fmla="*/ 0 h 1250367"/>
                  <a:gd name="connsiteX2" fmla="*/ 5760 w 5760"/>
                  <a:gd name="connsiteY2" fmla="*/ 1250368 h 1250367"/>
                  <a:gd name="connsiteX3" fmla="*/ 0 w 5760"/>
                  <a:gd name="connsiteY3" fmla="*/ 1250368 h 1250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60" h="1250367">
                    <a:moveTo>
                      <a:pt x="0" y="0"/>
                    </a:moveTo>
                    <a:lnTo>
                      <a:pt x="5760" y="0"/>
                    </a:lnTo>
                    <a:lnTo>
                      <a:pt x="5760" y="1250368"/>
                    </a:lnTo>
                    <a:lnTo>
                      <a:pt x="0" y="1250368"/>
                    </a:ln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04" name="Graphic 3">
                <a:extLst>
                  <a:ext uri="{FF2B5EF4-FFF2-40B4-BE49-F238E27FC236}">
                    <a16:creationId xmlns:a16="http://schemas.microsoft.com/office/drawing/2014/main" id="{6304D7AD-B785-2324-F519-9A3E714EBB82}"/>
                  </a:ext>
                </a:extLst>
              </p:cNvPr>
              <p:cNvGrpSpPr/>
              <p:nvPr/>
            </p:nvGrpSpPr>
            <p:grpSpPr>
              <a:xfrm>
                <a:off x="8081388" y="1585101"/>
                <a:ext cx="1245911" cy="1245927"/>
                <a:chOff x="8081388" y="1585101"/>
                <a:chExt cx="1245911" cy="1245927"/>
              </a:xfrm>
              <a:grpFill/>
            </p:grpSpPr>
            <p:sp>
              <p:nvSpPr>
                <p:cNvPr id="207" name="Freeform: Shape 206">
                  <a:extLst>
                    <a:ext uri="{FF2B5EF4-FFF2-40B4-BE49-F238E27FC236}">
                      <a16:creationId xmlns:a16="http://schemas.microsoft.com/office/drawing/2014/main" id="{775EB160-10A3-6651-4EB9-A9F1A361076A}"/>
                    </a:ext>
                  </a:extLst>
                </p:cNvPr>
                <p:cNvSpPr/>
                <p:nvPr/>
              </p:nvSpPr>
              <p:spPr>
                <a:xfrm>
                  <a:off x="8409854" y="2747121"/>
                  <a:ext cx="586817" cy="83907"/>
                </a:xfrm>
                <a:custGeom>
                  <a:avLst/>
                  <a:gdLst>
                    <a:gd name="connsiteX0" fmla="*/ 294458 w 586817"/>
                    <a:gd name="connsiteY0" fmla="*/ 83908 h 83907"/>
                    <a:gd name="connsiteX1" fmla="*/ 3264 w 586817"/>
                    <a:gd name="connsiteY1" fmla="*/ 11546 h 83907"/>
                    <a:gd name="connsiteX2" fmla="*/ 713 w 586817"/>
                    <a:gd name="connsiteY2" fmla="*/ 3264 h 83907"/>
                    <a:gd name="connsiteX3" fmla="*/ 8995 w 586817"/>
                    <a:gd name="connsiteY3" fmla="*/ 713 h 83907"/>
                    <a:gd name="connsiteX4" fmla="*/ 577829 w 586817"/>
                    <a:gd name="connsiteY4" fmla="*/ 1831 h 83907"/>
                    <a:gd name="connsiteX5" fmla="*/ 586111 w 586817"/>
                    <a:gd name="connsiteY5" fmla="*/ 4410 h 83907"/>
                    <a:gd name="connsiteX6" fmla="*/ 583532 w 586817"/>
                    <a:gd name="connsiteY6" fmla="*/ 12692 h 83907"/>
                    <a:gd name="connsiteX7" fmla="*/ 294458 w 586817"/>
                    <a:gd name="connsiteY7" fmla="*/ 83908 h 83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6817" h="83907">
                      <a:moveTo>
                        <a:pt x="294458" y="83908"/>
                      </a:moveTo>
                      <a:cubicBezTo>
                        <a:pt x="194384" y="83908"/>
                        <a:pt x="94368" y="59777"/>
                        <a:pt x="3264" y="11546"/>
                      </a:cubicBezTo>
                      <a:cubicBezTo>
                        <a:pt x="255" y="9970"/>
                        <a:pt x="-863" y="6244"/>
                        <a:pt x="713" y="3264"/>
                      </a:cubicBezTo>
                      <a:cubicBezTo>
                        <a:pt x="2289" y="255"/>
                        <a:pt x="6015" y="-863"/>
                        <a:pt x="8995" y="713"/>
                      </a:cubicBezTo>
                      <a:cubicBezTo>
                        <a:pt x="186905" y="94884"/>
                        <a:pt x="399547" y="95285"/>
                        <a:pt x="577829" y="1831"/>
                      </a:cubicBezTo>
                      <a:cubicBezTo>
                        <a:pt x="580838" y="255"/>
                        <a:pt x="584535" y="1430"/>
                        <a:pt x="586111" y="4410"/>
                      </a:cubicBezTo>
                      <a:cubicBezTo>
                        <a:pt x="587687" y="7419"/>
                        <a:pt x="586541" y="11116"/>
                        <a:pt x="583532" y="12692"/>
                      </a:cubicBezTo>
                      <a:cubicBezTo>
                        <a:pt x="492944" y="60150"/>
                        <a:pt x="393701" y="83908"/>
                        <a:pt x="294458" y="83908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8" name="Freeform: Shape 207">
                  <a:extLst>
                    <a:ext uri="{FF2B5EF4-FFF2-40B4-BE49-F238E27FC236}">
                      <a16:creationId xmlns:a16="http://schemas.microsoft.com/office/drawing/2014/main" id="{1ECD3389-822C-4692-792E-481E1AF51A9F}"/>
                    </a:ext>
                  </a:extLst>
                </p:cNvPr>
                <p:cNvSpPr/>
                <p:nvPr/>
              </p:nvSpPr>
              <p:spPr>
                <a:xfrm>
                  <a:off x="9241997" y="1913664"/>
                  <a:ext cx="85303" cy="591407"/>
                </a:xfrm>
                <a:custGeom>
                  <a:avLst/>
                  <a:gdLst>
                    <a:gd name="connsiteX0" fmla="*/ 6130 w 85303"/>
                    <a:gd name="connsiteY0" fmla="*/ 591407 h 591407"/>
                    <a:gd name="connsiteX1" fmla="*/ 3236 w 85303"/>
                    <a:gd name="connsiteY1" fmla="*/ 590691 h 591407"/>
                    <a:gd name="connsiteX2" fmla="*/ 714 w 85303"/>
                    <a:gd name="connsiteY2" fmla="*/ 582409 h 591407"/>
                    <a:gd name="connsiteX3" fmla="*/ 2032 w 85303"/>
                    <a:gd name="connsiteY3" fmla="*/ 8990 h 591407"/>
                    <a:gd name="connsiteX4" fmla="*/ 4583 w 85303"/>
                    <a:gd name="connsiteY4" fmla="*/ 708 h 591407"/>
                    <a:gd name="connsiteX5" fmla="*/ 12865 w 85303"/>
                    <a:gd name="connsiteY5" fmla="*/ 3258 h 591407"/>
                    <a:gd name="connsiteX6" fmla="*/ 11518 w 85303"/>
                    <a:gd name="connsiteY6" fmla="*/ 588198 h 591407"/>
                    <a:gd name="connsiteX7" fmla="*/ 6130 w 85303"/>
                    <a:gd name="connsiteY7" fmla="*/ 591407 h 591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5303" h="591407">
                      <a:moveTo>
                        <a:pt x="6130" y="591407"/>
                      </a:moveTo>
                      <a:cubicBezTo>
                        <a:pt x="5156" y="591407"/>
                        <a:pt x="4153" y="591178"/>
                        <a:pt x="3236" y="590691"/>
                      </a:cubicBezTo>
                      <a:cubicBezTo>
                        <a:pt x="256" y="589086"/>
                        <a:pt x="-862" y="585389"/>
                        <a:pt x="714" y="582409"/>
                      </a:cubicBezTo>
                      <a:cubicBezTo>
                        <a:pt x="96690" y="403095"/>
                        <a:pt x="97177" y="188733"/>
                        <a:pt x="2032" y="8990"/>
                      </a:cubicBezTo>
                      <a:cubicBezTo>
                        <a:pt x="456" y="6009"/>
                        <a:pt x="1574" y="2284"/>
                        <a:pt x="4583" y="708"/>
                      </a:cubicBezTo>
                      <a:cubicBezTo>
                        <a:pt x="7563" y="-869"/>
                        <a:pt x="11289" y="278"/>
                        <a:pt x="12865" y="3258"/>
                      </a:cubicBezTo>
                      <a:cubicBezTo>
                        <a:pt x="109930" y="186641"/>
                        <a:pt x="109414" y="405302"/>
                        <a:pt x="11518" y="588198"/>
                      </a:cubicBezTo>
                      <a:cubicBezTo>
                        <a:pt x="10458" y="590232"/>
                        <a:pt x="8337" y="591407"/>
                        <a:pt x="6130" y="591407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9" name="Freeform: Shape 208">
                  <a:extLst>
                    <a:ext uri="{FF2B5EF4-FFF2-40B4-BE49-F238E27FC236}">
                      <a16:creationId xmlns:a16="http://schemas.microsoft.com/office/drawing/2014/main" id="{3FA2E9A6-695E-755F-D5CE-E7FA136E57FF}"/>
                    </a:ext>
                  </a:extLst>
                </p:cNvPr>
                <p:cNvSpPr/>
                <p:nvPr/>
              </p:nvSpPr>
              <p:spPr>
                <a:xfrm>
                  <a:off x="8407341" y="1585101"/>
                  <a:ext cx="589846" cy="85276"/>
                </a:xfrm>
                <a:custGeom>
                  <a:avLst/>
                  <a:gdLst>
                    <a:gd name="connsiteX0" fmla="*/ 6148 w 589846"/>
                    <a:gd name="connsiteY0" fmla="*/ 85277 h 85276"/>
                    <a:gd name="connsiteX1" fmla="*/ 732 w 589846"/>
                    <a:gd name="connsiteY1" fmla="*/ 82038 h 85276"/>
                    <a:gd name="connsiteX2" fmla="*/ 3254 w 589846"/>
                    <a:gd name="connsiteY2" fmla="*/ 73756 h 85276"/>
                    <a:gd name="connsiteX3" fmla="*/ 586560 w 589846"/>
                    <a:gd name="connsiteY3" fmla="*/ 71549 h 85276"/>
                    <a:gd name="connsiteX4" fmla="*/ 589140 w 589846"/>
                    <a:gd name="connsiteY4" fmla="*/ 79831 h 85276"/>
                    <a:gd name="connsiteX5" fmla="*/ 580857 w 589846"/>
                    <a:gd name="connsiteY5" fmla="*/ 82411 h 85276"/>
                    <a:gd name="connsiteX6" fmla="*/ 9043 w 589846"/>
                    <a:gd name="connsiteY6" fmla="*/ 84560 h 85276"/>
                    <a:gd name="connsiteX7" fmla="*/ 6148 w 589846"/>
                    <a:gd name="connsiteY7" fmla="*/ 85277 h 85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9846" h="85276">
                      <a:moveTo>
                        <a:pt x="6148" y="85277"/>
                      </a:moveTo>
                      <a:cubicBezTo>
                        <a:pt x="3970" y="85277"/>
                        <a:pt x="1850" y="84102"/>
                        <a:pt x="732" y="82038"/>
                      </a:cubicBezTo>
                      <a:cubicBezTo>
                        <a:pt x="-873" y="79058"/>
                        <a:pt x="245" y="75332"/>
                        <a:pt x="3254" y="73756"/>
                      </a:cubicBezTo>
                      <a:cubicBezTo>
                        <a:pt x="185491" y="-23796"/>
                        <a:pt x="403550" y="-24627"/>
                        <a:pt x="586560" y="71549"/>
                      </a:cubicBezTo>
                      <a:cubicBezTo>
                        <a:pt x="589569" y="73125"/>
                        <a:pt x="590715" y="76822"/>
                        <a:pt x="589140" y="79831"/>
                      </a:cubicBezTo>
                      <a:cubicBezTo>
                        <a:pt x="587563" y="82841"/>
                        <a:pt x="583838" y="83987"/>
                        <a:pt x="580857" y="82411"/>
                      </a:cubicBezTo>
                      <a:cubicBezTo>
                        <a:pt x="401429" y="-11874"/>
                        <a:pt x="187669" y="-11043"/>
                        <a:pt x="9043" y="84560"/>
                      </a:cubicBezTo>
                      <a:cubicBezTo>
                        <a:pt x="8098" y="85047"/>
                        <a:pt x="7123" y="85277"/>
                        <a:pt x="6148" y="85277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0" name="Freeform: Shape 209">
                  <a:extLst>
                    <a:ext uri="{FF2B5EF4-FFF2-40B4-BE49-F238E27FC236}">
                      <a16:creationId xmlns:a16="http://schemas.microsoft.com/office/drawing/2014/main" id="{CAFCA9BD-EA75-3219-7FC1-E68F29889AA2}"/>
                    </a:ext>
                  </a:extLst>
                </p:cNvPr>
                <p:cNvSpPr/>
                <p:nvPr/>
              </p:nvSpPr>
              <p:spPr>
                <a:xfrm>
                  <a:off x="8081388" y="1915734"/>
                  <a:ext cx="84120" cy="587188"/>
                </a:xfrm>
                <a:custGeom>
                  <a:avLst/>
                  <a:gdLst>
                    <a:gd name="connsiteX0" fmla="*/ 77962 w 84120"/>
                    <a:gd name="connsiteY0" fmla="*/ 587188 h 587188"/>
                    <a:gd name="connsiteX1" fmla="*/ 72546 w 84120"/>
                    <a:gd name="connsiteY1" fmla="*/ 583921 h 587188"/>
                    <a:gd name="connsiteX2" fmla="*/ 71227 w 84120"/>
                    <a:gd name="connsiteY2" fmla="*/ 3281 h 587188"/>
                    <a:gd name="connsiteX3" fmla="*/ 79510 w 84120"/>
                    <a:gd name="connsiteY3" fmla="*/ 701 h 587188"/>
                    <a:gd name="connsiteX4" fmla="*/ 82089 w 84120"/>
                    <a:gd name="connsiteY4" fmla="*/ 8984 h 587188"/>
                    <a:gd name="connsiteX5" fmla="*/ 83407 w 84120"/>
                    <a:gd name="connsiteY5" fmla="*/ 578190 h 587188"/>
                    <a:gd name="connsiteX6" fmla="*/ 80857 w 84120"/>
                    <a:gd name="connsiteY6" fmla="*/ 586472 h 587188"/>
                    <a:gd name="connsiteX7" fmla="*/ 77962 w 84120"/>
                    <a:gd name="connsiteY7" fmla="*/ 587188 h 587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4120" h="587188">
                      <a:moveTo>
                        <a:pt x="77962" y="587188"/>
                      </a:moveTo>
                      <a:cubicBezTo>
                        <a:pt x="75755" y="587188"/>
                        <a:pt x="73635" y="586013"/>
                        <a:pt x="72546" y="583921"/>
                      </a:cubicBezTo>
                      <a:cubicBezTo>
                        <a:pt x="-23717" y="402344"/>
                        <a:pt x="-24204" y="185288"/>
                        <a:pt x="71227" y="3281"/>
                      </a:cubicBezTo>
                      <a:cubicBezTo>
                        <a:pt x="72804" y="300"/>
                        <a:pt x="76501" y="-875"/>
                        <a:pt x="79510" y="701"/>
                      </a:cubicBezTo>
                      <a:cubicBezTo>
                        <a:pt x="82519" y="2278"/>
                        <a:pt x="83665" y="5974"/>
                        <a:pt x="82089" y="8984"/>
                      </a:cubicBezTo>
                      <a:cubicBezTo>
                        <a:pt x="-11451" y="187409"/>
                        <a:pt x="-10964" y="400195"/>
                        <a:pt x="83407" y="578190"/>
                      </a:cubicBezTo>
                      <a:cubicBezTo>
                        <a:pt x="84983" y="581170"/>
                        <a:pt x="83866" y="584896"/>
                        <a:pt x="80857" y="586472"/>
                      </a:cubicBezTo>
                      <a:cubicBezTo>
                        <a:pt x="79911" y="586959"/>
                        <a:pt x="78937" y="587188"/>
                        <a:pt x="77962" y="587188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3811BB69-418A-9211-1724-FE8E1405B587}"/>
                  </a:ext>
                </a:extLst>
              </p:cNvPr>
              <p:cNvSpPr/>
              <p:nvPr/>
            </p:nvSpPr>
            <p:spPr>
              <a:xfrm>
                <a:off x="8543798" y="2047861"/>
                <a:ext cx="320941" cy="320912"/>
              </a:xfrm>
              <a:custGeom>
                <a:avLst/>
                <a:gdLst>
                  <a:gd name="connsiteX0" fmla="*/ 160485 w 320941"/>
                  <a:gd name="connsiteY0" fmla="*/ 24531 h 320912"/>
                  <a:gd name="connsiteX1" fmla="*/ 296439 w 320941"/>
                  <a:gd name="connsiteY1" fmla="*/ 160485 h 320912"/>
                  <a:gd name="connsiteX2" fmla="*/ 160485 w 320941"/>
                  <a:gd name="connsiteY2" fmla="*/ 296439 h 320912"/>
                  <a:gd name="connsiteX3" fmla="*/ 24531 w 320941"/>
                  <a:gd name="connsiteY3" fmla="*/ 160485 h 320912"/>
                  <a:gd name="connsiteX4" fmla="*/ 160485 w 320941"/>
                  <a:gd name="connsiteY4" fmla="*/ 24531 h 320912"/>
                  <a:gd name="connsiteX5" fmla="*/ 160485 w 320941"/>
                  <a:gd name="connsiteY5" fmla="*/ 24531 h 320912"/>
                  <a:gd name="connsiteX6" fmla="*/ 160485 w 320941"/>
                  <a:gd name="connsiteY6" fmla="*/ 0 h 320912"/>
                  <a:gd name="connsiteX7" fmla="*/ 0 w 320941"/>
                  <a:gd name="connsiteY7" fmla="*/ 160456 h 320912"/>
                  <a:gd name="connsiteX8" fmla="*/ 160485 w 320941"/>
                  <a:gd name="connsiteY8" fmla="*/ 320913 h 320912"/>
                  <a:gd name="connsiteX9" fmla="*/ 320942 w 320941"/>
                  <a:gd name="connsiteY9" fmla="*/ 160456 h 320912"/>
                  <a:gd name="connsiteX10" fmla="*/ 160485 w 320941"/>
                  <a:gd name="connsiteY10" fmla="*/ 0 h 320912"/>
                  <a:gd name="connsiteX11" fmla="*/ 160485 w 320941"/>
                  <a:gd name="connsiteY11" fmla="*/ 0 h 320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0941" h="320912">
                    <a:moveTo>
                      <a:pt x="160485" y="24531"/>
                    </a:moveTo>
                    <a:cubicBezTo>
                      <a:pt x="235455" y="24531"/>
                      <a:pt x="296439" y="85516"/>
                      <a:pt x="296439" y="160485"/>
                    </a:cubicBezTo>
                    <a:cubicBezTo>
                      <a:pt x="296439" y="235455"/>
                      <a:pt x="235455" y="296439"/>
                      <a:pt x="160485" y="296439"/>
                    </a:cubicBezTo>
                    <a:cubicBezTo>
                      <a:pt x="85516" y="296439"/>
                      <a:pt x="24531" y="235455"/>
                      <a:pt x="24531" y="160485"/>
                    </a:cubicBezTo>
                    <a:cubicBezTo>
                      <a:pt x="24531" y="85516"/>
                      <a:pt x="85516" y="24531"/>
                      <a:pt x="160485" y="24531"/>
                    </a:cubicBezTo>
                    <a:lnTo>
                      <a:pt x="160485" y="24531"/>
                    </a:lnTo>
                    <a:close/>
                    <a:moveTo>
                      <a:pt x="160485" y="0"/>
                    </a:moveTo>
                    <a:cubicBezTo>
                      <a:pt x="71875" y="0"/>
                      <a:pt x="0" y="71846"/>
                      <a:pt x="0" y="160456"/>
                    </a:cubicBezTo>
                    <a:cubicBezTo>
                      <a:pt x="0" y="249067"/>
                      <a:pt x="71846" y="320913"/>
                      <a:pt x="160485" y="320913"/>
                    </a:cubicBezTo>
                    <a:cubicBezTo>
                      <a:pt x="249125" y="320913"/>
                      <a:pt x="320942" y="249067"/>
                      <a:pt x="320942" y="160456"/>
                    </a:cubicBezTo>
                    <a:cubicBezTo>
                      <a:pt x="320942" y="71846"/>
                      <a:pt x="249096" y="0"/>
                      <a:pt x="160485" y="0"/>
                    </a:cubicBezTo>
                    <a:lnTo>
                      <a:pt x="160485" y="0"/>
                    </a:ln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EE49BCB0-2AB3-0F64-D687-1889DA8592E2}"/>
                  </a:ext>
                </a:extLst>
              </p:cNvPr>
              <p:cNvSpPr/>
              <p:nvPr/>
            </p:nvSpPr>
            <p:spPr>
              <a:xfrm rot="-4602852">
                <a:off x="8638468" y="2142616"/>
                <a:ext cx="132223" cy="132223"/>
              </a:xfrm>
              <a:custGeom>
                <a:avLst/>
                <a:gdLst>
                  <a:gd name="connsiteX0" fmla="*/ 132223 w 132223"/>
                  <a:gd name="connsiteY0" fmla="*/ 66112 h 132223"/>
                  <a:gd name="connsiteX1" fmla="*/ 66111 w 132223"/>
                  <a:gd name="connsiteY1" fmla="*/ 132224 h 132223"/>
                  <a:gd name="connsiteX2" fmla="*/ 0 w 132223"/>
                  <a:gd name="connsiteY2" fmla="*/ 66112 h 132223"/>
                  <a:gd name="connsiteX3" fmla="*/ 66111 w 132223"/>
                  <a:gd name="connsiteY3" fmla="*/ 0 h 132223"/>
                  <a:gd name="connsiteX4" fmla="*/ 132223 w 132223"/>
                  <a:gd name="connsiteY4" fmla="*/ 66112 h 132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223" h="132223">
                    <a:moveTo>
                      <a:pt x="132223" y="66112"/>
                    </a:moveTo>
                    <a:cubicBezTo>
                      <a:pt x="132223" y="102624"/>
                      <a:pt x="102624" y="132224"/>
                      <a:pt x="66111" y="132224"/>
                    </a:cubicBezTo>
                    <a:cubicBezTo>
                      <a:pt x="29599" y="132224"/>
                      <a:pt x="0" y="102624"/>
                      <a:pt x="0" y="66112"/>
                    </a:cubicBezTo>
                    <a:cubicBezTo>
                      <a:pt x="0" y="29599"/>
                      <a:pt x="29599" y="0"/>
                      <a:pt x="66111" y="0"/>
                    </a:cubicBezTo>
                    <a:cubicBezTo>
                      <a:pt x="102624" y="0"/>
                      <a:pt x="132223" y="29599"/>
                      <a:pt x="132223" y="66112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8" name="Graphic 3">
              <a:extLst>
                <a:ext uri="{FF2B5EF4-FFF2-40B4-BE49-F238E27FC236}">
                  <a16:creationId xmlns:a16="http://schemas.microsoft.com/office/drawing/2014/main" id="{07E518F2-1928-D3EC-B381-2B16651EA2BA}"/>
                </a:ext>
              </a:extLst>
            </p:cNvPr>
            <p:cNvGrpSpPr/>
            <p:nvPr/>
          </p:nvGrpSpPr>
          <p:grpSpPr>
            <a:xfrm>
              <a:off x="9817104" y="1583142"/>
              <a:ext cx="1250350" cy="1250408"/>
              <a:chOff x="9817104" y="1583142"/>
              <a:chExt cx="1250350" cy="1250408"/>
            </a:xfrm>
            <a:grpFill/>
          </p:grpSpPr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E7C5F767-31D2-756B-E120-491D2A66F015}"/>
                  </a:ext>
                </a:extLst>
              </p:cNvPr>
              <p:cNvSpPr/>
              <p:nvPr/>
            </p:nvSpPr>
            <p:spPr>
              <a:xfrm>
                <a:off x="9817104" y="1583142"/>
                <a:ext cx="1250350" cy="1250408"/>
              </a:xfrm>
              <a:custGeom>
                <a:avLst/>
                <a:gdLst>
                  <a:gd name="connsiteX0" fmla="*/ 625176 w 1250350"/>
                  <a:gd name="connsiteY0" fmla="*/ 24503 h 1250408"/>
                  <a:gd name="connsiteX1" fmla="*/ 1225848 w 1250350"/>
                  <a:gd name="connsiteY1" fmla="*/ 625175 h 1250408"/>
                  <a:gd name="connsiteX2" fmla="*/ 625176 w 1250350"/>
                  <a:gd name="connsiteY2" fmla="*/ 1225848 h 1250408"/>
                  <a:gd name="connsiteX3" fmla="*/ 24503 w 1250350"/>
                  <a:gd name="connsiteY3" fmla="*/ 625175 h 1250408"/>
                  <a:gd name="connsiteX4" fmla="*/ 625176 w 1250350"/>
                  <a:gd name="connsiteY4" fmla="*/ 24503 h 1250408"/>
                  <a:gd name="connsiteX5" fmla="*/ 625176 w 1250350"/>
                  <a:gd name="connsiteY5" fmla="*/ 24503 h 1250408"/>
                  <a:gd name="connsiteX6" fmla="*/ 625176 w 1250350"/>
                  <a:gd name="connsiteY6" fmla="*/ 0 h 1250408"/>
                  <a:gd name="connsiteX7" fmla="*/ 0 w 1250350"/>
                  <a:gd name="connsiteY7" fmla="*/ 625204 h 1250408"/>
                  <a:gd name="connsiteX8" fmla="*/ 625176 w 1250350"/>
                  <a:gd name="connsiteY8" fmla="*/ 1250408 h 1250408"/>
                  <a:gd name="connsiteX9" fmla="*/ 1250351 w 1250350"/>
                  <a:gd name="connsiteY9" fmla="*/ 625204 h 1250408"/>
                  <a:gd name="connsiteX10" fmla="*/ 625176 w 1250350"/>
                  <a:gd name="connsiteY10" fmla="*/ 0 h 1250408"/>
                  <a:gd name="connsiteX11" fmla="*/ 625176 w 1250350"/>
                  <a:gd name="connsiteY11" fmla="*/ 0 h 1250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50350" h="1250408">
                    <a:moveTo>
                      <a:pt x="625176" y="24503"/>
                    </a:moveTo>
                    <a:cubicBezTo>
                      <a:pt x="956376" y="24503"/>
                      <a:pt x="1225848" y="293974"/>
                      <a:pt x="1225848" y="625175"/>
                    </a:cubicBezTo>
                    <a:cubicBezTo>
                      <a:pt x="1225848" y="956377"/>
                      <a:pt x="956376" y="1225848"/>
                      <a:pt x="625176" y="1225848"/>
                    </a:cubicBezTo>
                    <a:cubicBezTo>
                      <a:pt x="293975" y="1225848"/>
                      <a:pt x="24503" y="956377"/>
                      <a:pt x="24503" y="625175"/>
                    </a:cubicBezTo>
                    <a:cubicBezTo>
                      <a:pt x="24503" y="293974"/>
                      <a:pt x="293975" y="24503"/>
                      <a:pt x="625176" y="24503"/>
                    </a:cubicBezTo>
                    <a:lnTo>
                      <a:pt x="625176" y="24503"/>
                    </a:lnTo>
                    <a:close/>
                    <a:moveTo>
                      <a:pt x="625176" y="0"/>
                    </a:moveTo>
                    <a:cubicBezTo>
                      <a:pt x="279904" y="0"/>
                      <a:pt x="0" y="279903"/>
                      <a:pt x="0" y="625204"/>
                    </a:cubicBezTo>
                    <a:cubicBezTo>
                      <a:pt x="0" y="970476"/>
                      <a:pt x="279904" y="1250408"/>
                      <a:pt x="625176" y="1250408"/>
                    </a:cubicBezTo>
                    <a:cubicBezTo>
                      <a:pt x="970448" y="1250408"/>
                      <a:pt x="1250351" y="970505"/>
                      <a:pt x="1250351" y="625204"/>
                    </a:cubicBezTo>
                    <a:cubicBezTo>
                      <a:pt x="1250351" y="279903"/>
                      <a:pt x="970448" y="0"/>
                      <a:pt x="625176" y="0"/>
                    </a:cubicBezTo>
                    <a:lnTo>
                      <a:pt x="625176" y="0"/>
                    </a:ln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01F17FB6-674B-AC85-7663-8DD805433645}"/>
                  </a:ext>
                </a:extLst>
              </p:cNvPr>
              <p:cNvSpPr/>
              <p:nvPr/>
            </p:nvSpPr>
            <p:spPr>
              <a:xfrm>
                <a:off x="10408004" y="2174960"/>
                <a:ext cx="67518" cy="67518"/>
              </a:xfrm>
              <a:custGeom>
                <a:avLst/>
                <a:gdLst>
                  <a:gd name="connsiteX0" fmla="*/ 67519 w 67518"/>
                  <a:gd name="connsiteY0" fmla="*/ 33759 h 67518"/>
                  <a:gd name="connsiteX1" fmla="*/ 33759 w 67518"/>
                  <a:gd name="connsiteY1" fmla="*/ 67518 h 67518"/>
                  <a:gd name="connsiteX2" fmla="*/ 0 w 67518"/>
                  <a:gd name="connsiteY2" fmla="*/ 33759 h 67518"/>
                  <a:gd name="connsiteX3" fmla="*/ 33759 w 67518"/>
                  <a:gd name="connsiteY3" fmla="*/ 0 h 67518"/>
                  <a:gd name="connsiteX4" fmla="*/ 67519 w 67518"/>
                  <a:gd name="connsiteY4" fmla="*/ 33759 h 67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518" h="67518">
                    <a:moveTo>
                      <a:pt x="67519" y="33759"/>
                    </a:moveTo>
                    <a:cubicBezTo>
                      <a:pt x="67519" y="52416"/>
                      <a:pt x="52416" y="67518"/>
                      <a:pt x="33759" y="67518"/>
                    </a:cubicBezTo>
                    <a:cubicBezTo>
                      <a:pt x="15103" y="67518"/>
                      <a:pt x="0" y="52416"/>
                      <a:pt x="0" y="33759"/>
                    </a:cubicBezTo>
                    <a:cubicBezTo>
                      <a:pt x="0" y="15103"/>
                      <a:pt x="15103" y="0"/>
                      <a:pt x="33759" y="0"/>
                    </a:cubicBezTo>
                    <a:cubicBezTo>
                      <a:pt x="52387" y="0"/>
                      <a:pt x="67519" y="15131"/>
                      <a:pt x="67519" y="33759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91" name="Graphic 3">
                <a:extLst>
                  <a:ext uri="{FF2B5EF4-FFF2-40B4-BE49-F238E27FC236}">
                    <a16:creationId xmlns:a16="http://schemas.microsoft.com/office/drawing/2014/main" id="{9B5E4909-F160-FFB8-4541-78F7FB34EBA0}"/>
                  </a:ext>
                </a:extLst>
              </p:cNvPr>
              <p:cNvGrpSpPr/>
              <p:nvPr/>
            </p:nvGrpSpPr>
            <p:grpSpPr>
              <a:xfrm>
                <a:off x="9999742" y="1766267"/>
                <a:ext cx="884014" cy="884932"/>
                <a:chOff x="9999742" y="1766267"/>
                <a:chExt cx="884014" cy="884932"/>
              </a:xfrm>
              <a:grpFill/>
            </p:grpSpPr>
            <p:grpSp>
              <p:nvGrpSpPr>
                <p:cNvPr id="195" name="Graphic 3">
                  <a:extLst>
                    <a:ext uri="{FF2B5EF4-FFF2-40B4-BE49-F238E27FC236}">
                      <a16:creationId xmlns:a16="http://schemas.microsoft.com/office/drawing/2014/main" id="{BA7F4468-26B5-B107-DB76-8AE881DA04C7}"/>
                    </a:ext>
                  </a:extLst>
                </p:cNvPr>
                <p:cNvGrpSpPr/>
                <p:nvPr/>
              </p:nvGrpSpPr>
              <p:grpSpPr>
                <a:xfrm>
                  <a:off x="9999742" y="1766267"/>
                  <a:ext cx="340773" cy="884932"/>
                  <a:chOff x="9999742" y="1766267"/>
                  <a:chExt cx="340773" cy="884932"/>
                </a:xfrm>
                <a:grpFill/>
              </p:grpSpPr>
              <p:sp>
                <p:nvSpPr>
                  <p:cNvPr id="199" name="Freeform: Shape 198">
                    <a:extLst>
                      <a:ext uri="{FF2B5EF4-FFF2-40B4-BE49-F238E27FC236}">
                        <a16:creationId xmlns:a16="http://schemas.microsoft.com/office/drawing/2014/main" id="{11958657-2D96-8485-9BFC-5E530D0B98DA}"/>
                      </a:ext>
                    </a:extLst>
                  </p:cNvPr>
                  <p:cNvSpPr/>
                  <p:nvPr/>
                </p:nvSpPr>
                <p:spPr>
                  <a:xfrm>
                    <a:off x="9999742" y="2310426"/>
                    <a:ext cx="340773" cy="340772"/>
                  </a:xfrm>
                  <a:custGeom>
                    <a:avLst/>
                    <a:gdLst>
                      <a:gd name="connsiteX0" fmla="*/ 340773 w 340773"/>
                      <a:gd name="connsiteY0" fmla="*/ 340773 h 340772"/>
                      <a:gd name="connsiteX1" fmla="*/ 335013 w 340773"/>
                      <a:gd name="connsiteY1" fmla="*/ 340773 h 340772"/>
                      <a:gd name="connsiteX2" fmla="*/ 335013 w 340773"/>
                      <a:gd name="connsiteY2" fmla="*/ 5760 h 340772"/>
                      <a:gd name="connsiteX3" fmla="*/ 0 w 340773"/>
                      <a:gd name="connsiteY3" fmla="*/ 5760 h 340772"/>
                      <a:gd name="connsiteX4" fmla="*/ 0 w 340773"/>
                      <a:gd name="connsiteY4" fmla="*/ 0 h 340772"/>
                      <a:gd name="connsiteX5" fmla="*/ 340773 w 340773"/>
                      <a:gd name="connsiteY5" fmla="*/ 0 h 340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0773" h="340772">
                        <a:moveTo>
                          <a:pt x="340773" y="340773"/>
                        </a:moveTo>
                        <a:lnTo>
                          <a:pt x="335013" y="340773"/>
                        </a:lnTo>
                        <a:lnTo>
                          <a:pt x="335013" y="5760"/>
                        </a:lnTo>
                        <a:lnTo>
                          <a:pt x="0" y="5760"/>
                        </a:lnTo>
                        <a:lnTo>
                          <a:pt x="0" y="0"/>
                        </a:lnTo>
                        <a:lnTo>
                          <a:pt x="340773" y="0"/>
                        </a:ln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0" name="Freeform: Shape 199">
                    <a:extLst>
                      <a:ext uri="{FF2B5EF4-FFF2-40B4-BE49-F238E27FC236}">
                        <a16:creationId xmlns:a16="http://schemas.microsoft.com/office/drawing/2014/main" id="{F6F70CDD-69F8-F037-0873-F55E09528E8E}"/>
                      </a:ext>
                    </a:extLst>
                  </p:cNvPr>
                  <p:cNvSpPr/>
                  <p:nvPr/>
                </p:nvSpPr>
                <p:spPr>
                  <a:xfrm>
                    <a:off x="9999742" y="1766267"/>
                    <a:ext cx="340773" cy="340772"/>
                  </a:xfrm>
                  <a:custGeom>
                    <a:avLst/>
                    <a:gdLst>
                      <a:gd name="connsiteX0" fmla="*/ 340773 w 340773"/>
                      <a:gd name="connsiteY0" fmla="*/ 340773 h 340772"/>
                      <a:gd name="connsiteX1" fmla="*/ 0 w 340773"/>
                      <a:gd name="connsiteY1" fmla="*/ 340773 h 340772"/>
                      <a:gd name="connsiteX2" fmla="*/ 0 w 340773"/>
                      <a:gd name="connsiteY2" fmla="*/ 334984 h 340772"/>
                      <a:gd name="connsiteX3" fmla="*/ 335013 w 340773"/>
                      <a:gd name="connsiteY3" fmla="*/ 334984 h 340772"/>
                      <a:gd name="connsiteX4" fmla="*/ 335013 w 340773"/>
                      <a:gd name="connsiteY4" fmla="*/ 0 h 340772"/>
                      <a:gd name="connsiteX5" fmla="*/ 340773 w 340773"/>
                      <a:gd name="connsiteY5" fmla="*/ 0 h 340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0773" h="340772">
                        <a:moveTo>
                          <a:pt x="340773" y="340773"/>
                        </a:moveTo>
                        <a:lnTo>
                          <a:pt x="0" y="340773"/>
                        </a:lnTo>
                        <a:lnTo>
                          <a:pt x="0" y="334984"/>
                        </a:lnTo>
                        <a:lnTo>
                          <a:pt x="335013" y="334984"/>
                        </a:lnTo>
                        <a:lnTo>
                          <a:pt x="335013" y="0"/>
                        </a:lnTo>
                        <a:lnTo>
                          <a:pt x="340773" y="0"/>
                        </a:ln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96" name="Graphic 3">
                  <a:extLst>
                    <a:ext uri="{FF2B5EF4-FFF2-40B4-BE49-F238E27FC236}">
                      <a16:creationId xmlns:a16="http://schemas.microsoft.com/office/drawing/2014/main" id="{3345E4D2-DF0A-A094-CAF0-615D10F94936}"/>
                    </a:ext>
                  </a:extLst>
                </p:cNvPr>
                <p:cNvGrpSpPr/>
                <p:nvPr/>
              </p:nvGrpSpPr>
              <p:grpSpPr>
                <a:xfrm>
                  <a:off x="10542984" y="1766267"/>
                  <a:ext cx="340772" cy="884932"/>
                  <a:chOff x="10542984" y="1766267"/>
                  <a:chExt cx="340772" cy="884932"/>
                </a:xfrm>
                <a:grpFill/>
              </p:grpSpPr>
              <p:sp>
                <p:nvSpPr>
                  <p:cNvPr id="197" name="Freeform: Shape 196">
                    <a:extLst>
                      <a:ext uri="{FF2B5EF4-FFF2-40B4-BE49-F238E27FC236}">
                        <a16:creationId xmlns:a16="http://schemas.microsoft.com/office/drawing/2014/main" id="{5B97FA64-7A5F-AFAD-C8AE-3F25182D28CE}"/>
                      </a:ext>
                    </a:extLst>
                  </p:cNvPr>
                  <p:cNvSpPr/>
                  <p:nvPr/>
                </p:nvSpPr>
                <p:spPr>
                  <a:xfrm>
                    <a:off x="10542984" y="1766267"/>
                    <a:ext cx="340772" cy="340772"/>
                  </a:xfrm>
                  <a:custGeom>
                    <a:avLst/>
                    <a:gdLst>
                      <a:gd name="connsiteX0" fmla="*/ 340773 w 340772"/>
                      <a:gd name="connsiteY0" fmla="*/ 340773 h 340772"/>
                      <a:gd name="connsiteX1" fmla="*/ 0 w 340772"/>
                      <a:gd name="connsiteY1" fmla="*/ 340773 h 340772"/>
                      <a:gd name="connsiteX2" fmla="*/ 0 w 340772"/>
                      <a:gd name="connsiteY2" fmla="*/ 0 h 340772"/>
                      <a:gd name="connsiteX3" fmla="*/ 5760 w 340772"/>
                      <a:gd name="connsiteY3" fmla="*/ 0 h 340772"/>
                      <a:gd name="connsiteX4" fmla="*/ 5760 w 340772"/>
                      <a:gd name="connsiteY4" fmla="*/ 334984 h 340772"/>
                      <a:gd name="connsiteX5" fmla="*/ 340773 w 340772"/>
                      <a:gd name="connsiteY5" fmla="*/ 334984 h 340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0772" h="340772">
                        <a:moveTo>
                          <a:pt x="340773" y="340773"/>
                        </a:moveTo>
                        <a:lnTo>
                          <a:pt x="0" y="340773"/>
                        </a:lnTo>
                        <a:lnTo>
                          <a:pt x="0" y="0"/>
                        </a:lnTo>
                        <a:lnTo>
                          <a:pt x="5760" y="0"/>
                        </a:lnTo>
                        <a:lnTo>
                          <a:pt x="5760" y="334984"/>
                        </a:lnTo>
                        <a:lnTo>
                          <a:pt x="340773" y="334984"/>
                        </a:ln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8" name="Freeform: Shape 197">
                    <a:extLst>
                      <a:ext uri="{FF2B5EF4-FFF2-40B4-BE49-F238E27FC236}">
                        <a16:creationId xmlns:a16="http://schemas.microsoft.com/office/drawing/2014/main" id="{C146D37A-6B1D-110F-AC6B-8A0405202EA2}"/>
                      </a:ext>
                    </a:extLst>
                  </p:cNvPr>
                  <p:cNvSpPr/>
                  <p:nvPr/>
                </p:nvSpPr>
                <p:spPr>
                  <a:xfrm>
                    <a:off x="10542984" y="2310426"/>
                    <a:ext cx="340772" cy="340772"/>
                  </a:xfrm>
                  <a:custGeom>
                    <a:avLst/>
                    <a:gdLst>
                      <a:gd name="connsiteX0" fmla="*/ 5760 w 340772"/>
                      <a:gd name="connsiteY0" fmla="*/ 340773 h 340772"/>
                      <a:gd name="connsiteX1" fmla="*/ 0 w 340772"/>
                      <a:gd name="connsiteY1" fmla="*/ 340773 h 340772"/>
                      <a:gd name="connsiteX2" fmla="*/ 0 w 340772"/>
                      <a:gd name="connsiteY2" fmla="*/ 0 h 340772"/>
                      <a:gd name="connsiteX3" fmla="*/ 340773 w 340772"/>
                      <a:gd name="connsiteY3" fmla="*/ 0 h 340772"/>
                      <a:gd name="connsiteX4" fmla="*/ 340773 w 340772"/>
                      <a:gd name="connsiteY4" fmla="*/ 5760 h 340772"/>
                      <a:gd name="connsiteX5" fmla="*/ 5760 w 340772"/>
                      <a:gd name="connsiteY5" fmla="*/ 5760 h 340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0772" h="340772">
                        <a:moveTo>
                          <a:pt x="5760" y="340773"/>
                        </a:moveTo>
                        <a:lnTo>
                          <a:pt x="0" y="340773"/>
                        </a:lnTo>
                        <a:lnTo>
                          <a:pt x="0" y="0"/>
                        </a:lnTo>
                        <a:lnTo>
                          <a:pt x="340773" y="0"/>
                        </a:lnTo>
                        <a:lnTo>
                          <a:pt x="340773" y="5760"/>
                        </a:lnTo>
                        <a:lnTo>
                          <a:pt x="5760" y="5760"/>
                        </a:ln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EE48022F-725D-9B82-9F1D-06C3F4BBB401}"/>
                  </a:ext>
                </a:extLst>
              </p:cNvPr>
              <p:cNvSpPr/>
              <p:nvPr/>
            </p:nvSpPr>
            <p:spPr>
              <a:xfrm>
                <a:off x="9898149" y="1664216"/>
                <a:ext cx="1088260" cy="1088260"/>
              </a:xfrm>
              <a:custGeom>
                <a:avLst/>
                <a:gdLst>
                  <a:gd name="connsiteX0" fmla="*/ 544131 w 1088260"/>
                  <a:gd name="connsiteY0" fmla="*/ 1088261 h 1088260"/>
                  <a:gd name="connsiteX1" fmla="*/ 0 w 1088260"/>
                  <a:gd name="connsiteY1" fmla="*/ 544131 h 1088260"/>
                  <a:gd name="connsiteX2" fmla="*/ 544131 w 1088260"/>
                  <a:gd name="connsiteY2" fmla="*/ 0 h 1088260"/>
                  <a:gd name="connsiteX3" fmla="*/ 1088261 w 1088260"/>
                  <a:gd name="connsiteY3" fmla="*/ 544131 h 1088260"/>
                  <a:gd name="connsiteX4" fmla="*/ 544131 w 1088260"/>
                  <a:gd name="connsiteY4" fmla="*/ 1088261 h 1088260"/>
                  <a:gd name="connsiteX5" fmla="*/ 544131 w 1088260"/>
                  <a:gd name="connsiteY5" fmla="*/ 5732 h 1088260"/>
                  <a:gd name="connsiteX6" fmla="*/ 5760 w 1088260"/>
                  <a:gd name="connsiteY6" fmla="*/ 544102 h 1088260"/>
                  <a:gd name="connsiteX7" fmla="*/ 544131 w 1088260"/>
                  <a:gd name="connsiteY7" fmla="*/ 1082472 h 1088260"/>
                  <a:gd name="connsiteX8" fmla="*/ 1082501 w 1088260"/>
                  <a:gd name="connsiteY8" fmla="*/ 544102 h 1088260"/>
                  <a:gd name="connsiteX9" fmla="*/ 544131 w 1088260"/>
                  <a:gd name="connsiteY9" fmla="*/ 5732 h 1088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8260" h="1088260">
                    <a:moveTo>
                      <a:pt x="544131" y="1088261"/>
                    </a:moveTo>
                    <a:cubicBezTo>
                      <a:pt x="244080" y="1088261"/>
                      <a:pt x="0" y="844152"/>
                      <a:pt x="0" y="544131"/>
                    </a:cubicBezTo>
                    <a:cubicBezTo>
                      <a:pt x="0" y="244081"/>
                      <a:pt x="244109" y="0"/>
                      <a:pt x="544131" y="0"/>
                    </a:cubicBezTo>
                    <a:cubicBezTo>
                      <a:pt x="844152" y="0"/>
                      <a:pt x="1088261" y="244109"/>
                      <a:pt x="1088261" y="544131"/>
                    </a:cubicBezTo>
                    <a:cubicBezTo>
                      <a:pt x="1088261" y="844152"/>
                      <a:pt x="844180" y="1088261"/>
                      <a:pt x="544131" y="1088261"/>
                    </a:cubicBezTo>
                    <a:close/>
                    <a:moveTo>
                      <a:pt x="544131" y="5732"/>
                    </a:moveTo>
                    <a:cubicBezTo>
                      <a:pt x="247262" y="5732"/>
                      <a:pt x="5760" y="247233"/>
                      <a:pt x="5760" y="544102"/>
                    </a:cubicBezTo>
                    <a:cubicBezTo>
                      <a:pt x="5760" y="840971"/>
                      <a:pt x="247262" y="1082472"/>
                      <a:pt x="544131" y="1082472"/>
                    </a:cubicBezTo>
                    <a:cubicBezTo>
                      <a:pt x="840999" y="1082472"/>
                      <a:pt x="1082501" y="840971"/>
                      <a:pt x="1082501" y="544102"/>
                    </a:cubicBezTo>
                    <a:cubicBezTo>
                      <a:pt x="1082501" y="247262"/>
                      <a:pt x="840999" y="5732"/>
                      <a:pt x="544131" y="5732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89F98305-963D-D90B-B40A-D0EE8B358927}"/>
                  </a:ext>
                </a:extLst>
              </p:cNvPr>
              <p:cNvSpPr/>
              <p:nvPr/>
            </p:nvSpPr>
            <p:spPr>
              <a:xfrm>
                <a:off x="10281823" y="2047861"/>
                <a:ext cx="320912" cy="320912"/>
              </a:xfrm>
              <a:custGeom>
                <a:avLst/>
                <a:gdLst>
                  <a:gd name="connsiteX0" fmla="*/ 160456 w 320912"/>
                  <a:gd name="connsiteY0" fmla="*/ 24531 h 320912"/>
                  <a:gd name="connsiteX1" fmla="*/ 296410 w 320912"/>
                  <a:gd name="connsiteY1" fmla="*/ 160485 h 320912"/>
                  <a:gd name="connsiteX2" fmla="*/ 160456 w 320912"/>
                  <a:gd name="connsiteY2" fmla="*/ 296439 h 320912"/>
                  <a:gd name="connsiteX3" fmla="*/ 24502 w 320912"/>
                  <a:gd name="connsiteY3" fmla="*/ 160485 h 320912"/>
                  <a:gd name="connsiteX4" fmla="*/ 160456 w 320912"/>
                  <a:gd name="connsiteY4" fmla="*/ 24531 h 320912"/>
                  <a:gd name="connsiteX5" fmla="*/ 160456 w 320912"/>
                  <a:gd name="connsiteY5" fmla="*/ 24531 h 320912"/>
                  <a:gd name="connsiteX6" fmla="*/ 160456 w 320912"/>
                  <a:gd name="connsiteY6" fmla="*/ 0 h 320912"/>
                  <a:gd name="connsiteX7" fmla="*/ 0 w 320912"/>
                  <a:gd name="connsiteY7" fmla="*/ 160456 h 320912"/>
                  <a:gd name="connsiteX8" fmla="*/ 160456 w 320912"/>
                  <a:gd name="connsiteY8" fmla="*/ 320913 h 320912"/>
                  <a:gd name="connsiteX9" fmla="*/ 320913 w 320912"/>
                  <a:gd name="connsiteY9" fmla="*/ 160456 h 320912"/>
                  <a:gd name="connsiteX10" fmla="*/ 160456 w 320912"/>
                  <a:gd name="connsiteY10" fmla="*/ 0 h 320912"/>
                  <a:gd name="connsiteX11" fmla="*/ 160456 w 320912"/>
                  <a:gd name="connsiteY11" fmla="*/ 0 h 320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0912" h="320912">
                    <a:moveTo>
                      <a:pt x="160456" y="24531"/>
                    </a:moveTo>
                    <a:cubicBezTo>
                      <a:pt x="235426" y="24531"/>
                      <a:pt x="296410" y="85516"/>
                      <a:pt x="296410" y="160485"/>
                    </a:cubicBezTo>
                    <a:cubicBezTo>
                      <a:pt x="296410" y="235455"/>
                      <a:pt x="235426" y="296439"/>
                      <a:pt x="160456" y="296439"/>
                    </a:cubicBezTo>
                    <a:cubicBezTo>
                      <a:pt x="85486" y="296439"/>
                      <a:pt x="24502" y="235455"/>
                      <a:pt x="24502" y="160485"/>
                    </a:cubicBezTo>
                    <a:cubicBezTo>
                      <a:pt x="24502" y="85516"/>
                      <a:pt x="85486" y="24531"/>
                      <a:pt x="160456" y="24531"/>
                    </a:cubicBezTo>
                    <a:lnTo>
                      <a:pt x="160456" y="24531"/>
                    </a:lnTo>
                    <a:close/>
                    <a:moveTo>
                      <a:pt x="160456" y="0"/>
                    </a:moveTo>
                    <a:cubicBezTo>
                      <a:pt x="71845" y="0"/>
                      <a:pt x="0" y="71846"/>
                      <a:pt x="0" y="160456"/>
                    </a:cubicBezTo>
                    <a:cubicBezTo>
                      <a:pt x="0" y="249067"/>
                      <a:pt x="71845" y="320913"/>
                      <a:pt x="160456" y="320913"/>
                    </a:cubicBezTo>
                    <a:cubicBezTo>
                      <a:pt x="249067" y="320913"/>
                      <a:pt x="320913" y="249067"/>
                      <a:pt x="320913" y="160456"/>
                    </a:cubicBezTo>
                    <a:cubicBezTo>
                      <a:pt x="320913" y="71846"/>
                      <a:pt x="249096" y="0"/>
                      <a:pt x="160456" y="0"/>
                    </a:cubicBezTo>
                    <a:lnTo>
                      <a:pt x="160456" y="0"/>
                    </a:ln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24263DBA-B284-F269-3F32-FBBB054811BD}"/>
                  </a:ext>
                </a:extLst>
              </p:cNvPr>
              <p:cNvSpPr/>
              <p:nvPr/>
            </p:nvSpPr>
            <p:spPr>
              <a:xfrm>
                <a:off x="10350975" y="2117042"/>
                <a:ext cx="182609" cy="182609"/>
              </a:xfrm>
              <a:custGeom>
                <a:avLst/>
                <a:gdLst>
                  <a:gd name="connsiteX0" fmla="*/ 91305 w 182609"/>
                  <a:gd name="connsiteY0" fmla="*/ 182609 h 182609"/>
                  <a:gd name="connsiteX1" fmla="*/ 0 w 182609"/>
                  <a:gd name="connsiteY1" fmla="*/ 91305 h 182609"/>
                  <a:gd name="connsiteX2" fmla="*/ 91305 w 182609"/>
                  <a:gd name="connsiteY2" fmla="*/ 0 h 182609"/>
                  <a:gd name="connsiteX3" fmla="*/ 182609 w 182609"/>
                  <a:gd name="connsiteY3" fmla="*/ 91305 h 182609"/>
                  <a:gd name="connsiteX4" fmla="*/ 91305 w 182609"/>
                  <a:gd name="connsiteY4" fmla="*/ 182609 h 182609"/>
                  <a:gd name="connsiteX5" fmla="*/ 91305 w 182609"/>
                  <a:gd name="connsiteY5" fmla="*/ 5760 h 182609"/>
                  <a:gd name="connsiteX6" fmla="*/ 5760 w 182609"/>
                  <a:gd name="connsiteY6" fmla="*/ 91305 h 182609"/>
                  <a:gd name="connsiteX7" fmla="*/ 91305 w 182609"/>
                  <a:gd name="connsiteY7" fmla="*/ 176849 h 182609"/>
                  <a:gd name="connsiteX8" fmla="*/ 176849 w 182609"/>
                  <a:gd name="connsiteY8" fmla="*/ 91305 h 182609"/>
                  <a:gd name="connsiteX9" fmla="*/ 91305 w 182609"/>
                  <a:gd name="connsiteY9" fmla="*/ 5760 h 182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2609" h="182609">
                    <a:moveTo>
                      <a:pt x="91305" y="182609"/>
                    </a:moveTo>
                    <a:cubicBezTo>
                      <a:pt x="40952" y="182609"/>
                      <a:pt x="0" y="141657"/>
                      <a:pt x="0" y="91305"/>
                    </a:cubicBezTo>
                    <a:cubicBezTo>
                      <a:pt x="0" y="40952"/>
                      <a:pt x="40952" y="0"/>
                      <a:pt x="91305" y="0"/>
                    </a:cubicBezTo>
                    <a:cubicBezTo>
                      <a:pt x="141657" y="0"/>
                      <a:pt x="182609" y="40952"/>
                      <a:pt x="182609" y="91305"/>
                    </a:cubicBezTo>
                    <a:cubicBezTo>
                      <a:pt x="182609" y="141628"/>
                      <a:pt x="141657" y="182609"/>
                      <a:pt x="91305" y="182609"/>
                    </a:cubicBezTo>
                    <a:close/>
                    <a:moveTo>
                      <a:pt x="91305" y="5760"/>
                    </a:moveTo>
                    <a:cubicBezTo>
                      <a:pt x="44133" y="5760"/>
                      <a:pt x="5760" y="44133"/>
                      <a:pt x="5760" y="91305"/>
                    </a:cubicBezTo>
                    <a:cubicBezTo>
                      <a:pt x="5760" y="138476"/>
                      <a:pt x="44133" y="176849"/>
                      <a:pt x="91305" y="176849"/>
                    </a:cubicBezTo>
                    <a:cubicBezTo>
                      <a:pt x="138476" y="176849"/>
                      <a:pt x="176849" y="138476"/>
                      <a:pt x="176849" y="91305"/>
                    </a:cubicBezTo>
                    <a:cubicBezTo>
                      <a:pt x="176849" y="44133"/>
                      <a:pt x="138476" y="5760"/>
                      <a:pt x="91305" y="5760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" name="Graphic 3">
              <a:extLst>
                <a:ext uri="{FF2B5EF4-FFF2-40B4-BE49-F238E27FC236}">
                  <a16:creationId xmlns:a16="http://schemas.microsoft.com/office/drawing/2014/main" id="{D0C852C9-0557-2402-2B49-AF73A7519A66}"/>
                </a:ext>
              </a:extLst>
            </p:cNvPr>
            <p:cNvGrpSpPr/>
            <p:nvPr/>
          </p:nvGrpSpPr>
          <p:grpSpPr>
            <a:xfrm>
              <a:off x="1110937" y="3308288"/>
              <a:ext cx="1277350" cy="1277329"/>
              <a:chOff x="1110937" y="3308288"/>
              <a:chExt cx="1277350" cy="1277329"/>
            </a:xfrm>
            <a:grpFill/>
          </p:grpSpPr>
          <p:grpSp>
            <p:nvGrpSpPr>
              <p:cNvPr id="174" name="Graphic 3">
                <a:extLst>
                  <a:ext uri="{FF2B5EF4-FFF2-40B4-BE49-F238E27FC236}">
                    <a16:creationId xmlns:a16="http://schemas.microsoft.com/office/drawing/2014/main" id="{47480C18-F038-FD6F-47D6-1C31AF7BD03F}"/>
                  </a:ext>
                </a:extLst>
              </p:cNvPr>
              <p:cNvGrpSpPr/>
              <p:nvPr/>
            </p:nvGrpSpPr>
            <p:grpSpPr>
              <a:xfrm>
                <a:off x="1110937" y="3308288"/>
                <a:ext cx="1277350" cy="1277329"/>
                <a:chOff x="1110937" y="3308288"/>
                <a:chExt cx="1277350" cy="1277329"/>
              </a:xfrm>
              <a:grpFill/>
            </p:grpSpPr>
            <p:sp>
              <p:nvSpPr>
                <p:cNvPr id="185" name="Freeform: Shape 184">
                  <a:extLst>
                    <a:ext uri="{FF2B5EF4-FFF2-40B4-BE49-F238E27FC236}">
                      <a16:creationId xmlns:a16="http://schemas.microsoft.com/office/drawing/2014/main" id="{3B738867-3B22-4B69-E781-9125C38DCD41}"/>
                    </a:ext>
                  </a:extLst>
                </p:cNvPr>
                <p:cNvSpPr/>
                <p:nvPr/>
              </p:nvSpPr>
              <p:spPr>
                <a:xfrm>
                  <a:off x="1444495" y="4488352"/>
                  <a:ext cx="607972" cy="97265"/>
                </a:xfrm>
                <a:custGeom>
                  <a:avLst/>
                  <a:gdLst>
                    <a:gd name="connsiteX0" fmla="*/ 305082 w 607972"/>
                    <a:gd name="connsiteY0" fmla="*/ 97266 h 97265"/>
                    <a:gd name="connsiteX1" fmla="*/ 6522 w 607972"/>
                    <a:gd name="connsiteY1" fmla="*/ 23099 h 97265"/>
                    <a:gd name="connsiteX2" fmla="*/ 1421 w 607972"/>
                    <a:gd name="connsiteY2" fmla="*/ 6535 h 97265"/>
                    <a:gd name="connsiteX3" fmla="*/ 17985 w 607972"/>
                    <a:gd name="connsiteY3" fmla="*/ 1433 h 97265"/>
                    <a:gd name="connsiteX4" fmla="*/ 590029 w 607972"/>
                    <a:gd name="connsiteY4" fmla="*/ 2551 h 97265"/>
                    <a:gd name="connsiteX5" fmla="*/ 606564 w 607972"/>
                    <a:gd name="connsiteY5" fmla="*/ 7710 h 97265"/>
                    <a:gd name="connsiteX6" fmla="*/ 601406 w 607972"/>
                    <a:gd name="connsiteY6" fmla="*/ 24245 h 97265"/>
                    <a:gd name="connsiteX7" fmla="*/ 305082 w 607972"/>
                    <a:gd name="connsiteY7" fmla="*/ 97266 h 97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07972" h="97265">
                      <a:moveTo>
                        <a:pt x="305082" y="97266"/>
                      </a:moveTo>
                      <a:cubicBezTo>
                        <a:pt x="202486" y="97266"/>
                        <a:pt x="99947" y="72534"/>
                        <a:pt x="6522" y="23099"/>
                      </a:cubicBezTo>
                      <a:cubicBezTo>
                        <a:pt x="532" y="19946"/>
                        <a:pt x="-1732" y="12524"/>
                        <a:pt x="1421" y="6535"/>
                      </a:cubicBezTo>
                      <a:cubicBezTo>
                        <a:pt x="4573" y="545"/>
                        <a:pt x="11996" y="-1748"/>
                        <a:pt x="17985" y="1433"/>
                      </a:cubicBezTo>
                      <a:cubicBezTo>
                        <a:pt x="196897" y="96120"/>
                        <a:pt x="410744" y="96549"/>
                        <a:pt x="590029" y="2551"/>
                      </a:cubicBezTo>
                      <a:cubicBezTo>
                        <a:pt x="596018" y="-601"/>
                        <a:pt x="603441" y="1720"/>
                        <a:pt x="606564" y="7710"/>
                      </a:cubicBezTo>
                      <a:cubicBezTo>
                        <a:pt x="609717" y="13699"/>
                        <a:pt x="607395" y="21122"/>
                        <a:pt x="601406" y="24245"/>
                      </a:cubicBezTo>
                      <a:cubicBezTo>
                        <a:pt x="508582" y="72935"/>
                        <a:pt x="406818" y="97266"/>
                        <a:pt x="305082" y="97266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6" name="Freeform: Shape 185">
                  <a:extLst>
                    <a:ext uri="{FF2B5EF4-FFF2-40B4-BE49-F238E27FC236}">
                      <a16:creationId xmlns:a16="http://schemas.microsoft.com/office/drawing/2014/main" id="{269E44C7-B584-9E61-A16D-D63F340AE0E7}"/>
                    </a:ext>
                  </a:extLst>
                </p:cNvPr>
                <p:cNvSpPr/>
                <p:nvPr/>
              </p:nvSpPr>
              <p:spPr>
                <a:xfrm>
                  <a:off x="2289581" y="3641879"/>
                  <a:ext cx="98705" cy="612709"/>
                </a:xfrm>
                <a:custGeom>
                  <a:avLst/>
                  <a:gdLst>
                    <a:gd name="connsiteX0" fmla="*/ 12264 w 98705"/>
                    <a:gd name="connsiteY0" fmla="*/ 612710 h 612709"/>
                    <a:gd name="connsiteX1" fmla="*/ 6475 w 98705"/>
                    <a:gd name="connsiteY1" fmla="*/ 611248 h 612709"/>
                    <a:gd name="connsiteX2" fmla="*/ 1460 w 98705"/>
                    <a:gd name="connsiteY2" fmla="*/ 594655 h 612709"/>
                    <a:gd name="connsiteX3" fmla="*/ 2778 w 98705"/>
                    <a:gd name="connsiteY3" fmla="*/ 17998 h 612709"/>
                    <a:gd name="connsiteX4" fmla="*/ 7879 w 98705"/>
                    <a:gd name="connsiteY4" fmla="*/ 1434 h 612709"/>
                    <a:gd name="connsiteX5" fmla="*/ 24444 w 98705"/>
                    <a:gd name="connsiteY5" fmla="*/ 6535 h 612709"/>
                    <a:gd name="connsiteX6" fmla="*/ 23068 w 98705"/>
                    <a:gd name="connsiteY6" fmla="*/ 606233 h 612709"/>
                    <a:gd name="connsiteX7" fmla="*/ 12264 w 98705"/>
                    <a:gd name="connsiteY7" fmla="*/ 612710 h 612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8705" h="612709">
                      <a:moveTo>
                        <a:pt x="12264" y="612710"/>
                      </a:moveTo>
                      <a:cubicBezTo>
                        <a:pt x="10315" y="612710"/>
                        <a:pt x="8338" y="612251"/>
                        <a:pt x="6475" y="611248"/>
                      </a:cubicBezTo>
                      <a:cubicBezTo>
                        <a:pt x="514" y="608067"/>
                        <a:pt x="-1750" y="600616"/>
                        <a:pt x="1460" y="594655"/>
                      </a:cubicBezTo>
                      <a:cubicBezTo>
                        <a:pt x="97980" y="414339"/>
                        <a:pt x="98467" y="198773"/>
                        <a:pt x="2778" y="17998"/>
                      </a:cubicBezTo>
                      <a:cubicBezTo>
                        <a:pt x="-374" y="12008"/>
                        <a:pt x="1890" y="4586"/>
                        <a:pt x="7879" y="1434"/>
                      </a:cubicBezTo>
                      <a:cubicBezTo>
                        <a:pt x="13869" y="-1748"/>
                        <a:pt x="21291" y="545"/>
                        <a:pt x="24444" y="6535"/>
                      </a:cubicBezTo>
                      <a:cubicBezTo>
                        <a:pt x="123944" y="194532"/>
                        <a:pt x="123429" y="418723"/>
                        <a:pt x="23068" y="606233"/>
                      </a:cubicBezTo>
                      <a:cubicBezTo>
                        <a:pt x="20861" y="610360"/>
                        <a:pt x="16649" y="612710"/>
                        <a:pt x="12264" y="612710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7" name="Freeform: Shape 186">
                  <a:extLst>
                    <a:ext uri="{FF2B5EF4-FFF2-40B4-BE49-F238E27FC236}">
                      <a16:creationId xmlns:a16="http://schemas.microsoft.com/office/drawing/2014/main" id="{3E5C1B3C-4496-513C-54C3-FA227263B385}"/>
                    </a:ext>
                  </a:extLst>
                </p:cNvPr>
                <p:cNvSpPr/>
                <p:nvPr/>
              </p:nvSpPr>
              <p:spPr>
                <a:xfrm>
                  <a:off x="1441946" y="3308288"/>
                  <a:ext cx="611036" cy="98681"/>
                </a:xfrm>
                <a:custGeom>
                  <a:avLst/>
                  <a:gdLst>
                    <a:gd name="connsiteX0" fmla="*/ 12280 w 611036"/>
                    <a:gd name="connsiteY0" fmla="*/ 98681 h 98681"/>
                    <a:gd name="connsiteX1" fmla="*/ 1447 w 611036"/>
                    <a:gd name="connsiteY1" fmla="*/ 92205 h 98681"/>
                    <a:gd name="connsiteX2" fmla="*/ 6462 w 611036"/>
                    <a:gd name="connsiteY2" fmla="*/ 75612 h 98681"/>
                    <a:gd name="connsiteX3" fmla="*/ 604470 w 611036"/>
                    <a:gd name="connsiteY3" fmla="*/ 73348 h 98681"/>
                    <a:gd name="connsiteX4" fmla="*/ 609628 w 611036"/>
                    <a:gd name="connsiteY4" fmla="*/ 89912 h 98681"/>
                    <a:gd name="connsiteX5" fmla="*/ 593064 w 611036"/>
                    <a:gd name="connsiteY5" fmla="*/ 95070 h 98681"/>
                    <a:gd name="connsiteX6" fmla="*/ 18012 w 611036"/>
                    <a:gd name="connsiteY6" fmla="*/ 97248 h 98681"/>
                    <a:gd name="connsiteX7" fmla="*/ 12280 w 611036"/>
                    <a:gd name="connsiteY7" fmla="*/ 98681 h 98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1036" h="98681">
                      <a:moveTo>
                        <a:pt x="12280" y="98681"/>
                      </a:moveTo>
                      <a:cubicBezTo>
                        <a:pt x="7895" y="98681"/>
                        <a:pt x="3683" y="96331"/>
                        <a:pt x="1447" y="92205"/>
                      </a:cubicBezTo>
                      <a:cubicBezTo>
                        <a:pt x="-1734" y="86244"/>
                        <a:pt x="502" y="78793"/>
                        <a:pt x="6462" y="75612"/>
                      </a:cubicBezTo>
                      <a:cubicBezTo>
                        <a:pt x="193313" y="-24405"/>
                        <a:pt x="416874" y="-25236"/>
                        <a:pt x="604470" y="73348"/>
                      </a:cubicBezTo>
                      <a:cubicBezTo>
                        <a:pt x="610459" y="76500"/>
                        <a:pt x="612781" y="83923"/>
                        <a:pt x="609628" y="89912"/>
                      </a:cubicBezTo>
                      <a:cubicBezTo>
                        <a:pt x="606476" y="95902"/>
                        <a:pt x="599054" y="98223"/>
                        <a:pt x="593064" y="95070"/>
                      </a:cubicBezTo>
                      <a:cubicBezTo>
                        <a:pt x="412633" y="270"/>
                        <a:pt x="197669" y="1072"/>
                        <a:pt x="18012" y="97248"/>
                      </a:cubicBezTo>
                      <a:cubicBezTo>
                        <a:pt x="16206" y="98194"/>
                        <a:pt x="14229" y="98681"/>
                        <a:pt x="12280" y="98681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8" name="Freeform: Shape 187">
                  <a:extLst>
                    <a:ext uri="{FF2B5EF4-FFF2-40B4-BE49-F238E27FC236}">
                      <a16:creationId xmlns:a16="http://schemas.microsoft.com/office/drawing/2014/main" id="{E9EEF51F-1E16-7BD5-F2AE-D839708E973E}"/>
                    </a:ext>
                  </a:extLst>
                </p:cNvPr>
                <p:cNvSpPr/>
                <p:nvPr/>
              </p:nvSpPr>
              <p:spPr>
                <a:xfrm>
                  <a:off x="1110937" y="3644054"/>
                  <a:ext cx="97461" cy="608357"/>
                </a:xfrm>
                <a:custGeom>
                  <a:avLst/>
                  <a:gdLst>
                    <a:gd name="connsiteX0" fmla="*/ 85224 w 97461"/>
                    <a:gd name="connsiteY0" fmla="*/ 608357 h 608357"/>
                    <a:gd name="connsiteX1" fmla="*/ 74391 w 97461"/>
                    <a:gd name="connsiteY1" fmla="*/ 601852 h 608357"/>
                    <a:gd name="connsiteX2" fmla="*/ 73015 w 97461"/>
                    <a:gd name="connsiteY2" fmla="*/ 6567 h 608357"/>
                    <a:gd name="connsiteX3" fmla="*/ 89580 w 97461"/>
                    <a:gd name="connsiteY3" fmla="*/ 1408 h 608357"/>
                    <a:gd name="connsiteX4" fmla="*/ 94738 w 97461"/>
                    <a:gd name="connsiteY4" fmla="*/ 17944 h 608357"/>
                    <a:gd name="connsiteX5" fmla="*/ 96028 w 97461"/>
                    <a:gd name="connsiteY5" fmla="*/ 590360 h 608357"/>
                    <a:gd name="connsiteX6" fmla="*/ 90927 w 97461"/>
                    <a:gd name="connsiteY6" fmla="*/ 606924 h 608357"/>
                    <a:gd name="connsiteX7" fmla="*/ 85224 w 97461"/>
                    <a:gd name="connsiteY7" fmla="*/ 608357 h 60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7461" h="608357">
                      <a:moveTo>
                        <a:pt x="85224" y="608357"/>
                      </a:moveTo>
                      <a:cubicBezTo>
                        <a:pt x="80839" y="608357"/>
                        <a:pt x="76569" y="605978"/>
                        <a:pt x="74391" y="601852"/>
                      </a:cubicBezTo>
                      <a:cubicBezTo>
                        <a:pt x="-24307" y="415718"/>
                        <a:pt x="-24823" y="193188"/>
                        <a:pt x="73015" y="6567"/>
                      </a:cubicBezTo>
                      <a:cubicBezTo>
                        <a:pt x="76168" y="577"/>
                        <a:pt x="83561" y="-1744"/>
                        <a:pt x="89580" y="1408"/>
                      </a:cubicBezTo>
                      <a:cubicBezTo>
                        <a:pt x="95569" y="4561"/>
                        <a:pt x="97890" y="11954"/>
                        <a:pt x="94738" y="17944"/>
                      </a:cubicBezTo>
                      <a:cubicBezTo>
                        <a:pt x="654" y="197401"/>
                        <a:pt x="1141" y="411390"/>
                        <a:pt x="96028" y="590360"/>
                      </a:cubicBezTo>
                      <a:cubicBezTo>
                        <a:pt x="99209" y="596349"/>
                        <a:pt x="96916" y="603772"/>
                        <a:pt x="90927" y="606924"/>
                      </a:cubicBezTo>
                      <a:cubicBezTo>
                        <a:pt x="89121" y="607927"/>
                        <a:pt x="87172" y="608357"/>
                        <a:pt x="85224" y="608357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C6F601C0-C620-CDEC-D7CF-AA39DA07E24D}"/>
                  </a:ext>
                </a:extLst>
              </p:cNvPr>
              <p:cNvSpPr/>
              <p:nvPr/>
            </p:nvSpPr>
            <p:spPr>
              <a:xfrm>
                <a:off x="1516013" y="3712321"/>
                <a:ext cx="469418" cy="469419"/>
              </a:xfrm>
              <a:custGeom>
                <a:avLst/>
                <a:gdLst>
                  <a:gd name="connsiteX0" fmla="*/ 234709 w 469418"/>
                  <a:gd name="connsiteY0" fmla="*/ 469419 h 469419"/>
                  <a:gd name="connsiteX1" fmla="*/ 0 w 469418"/>
                  <a:gd name="connsiteY1" fmla="*/ 234710 h 469419"/>
                  <a:gd name="connsiteX2" fmla="*/ 234709 w 469418"/>
                  <a:gd name="connsiteY2" fmla="*/ 0 h 469419"/>
                  <a:gd name="connsiteX3" fmla="*/ 469419 w 469418"/>
                  <a:gd name="connsiteY3" fmla="*/ 234710 h 469419"/>
                  <a:gd name="connsiteX4" fmla="*/ 234709 w 469418"/>
                  <a:gd name="connsiteY4" fmla="*/ 469419 h 469419"/>
                  <a:gd name="connsiteX5" fmla="*/ 234709 w 469418"/>
                  <a:gd name="connsiteY5" fmla="*/ 5732 h 469419"/>
                  <a:gd name="connsiteX6" fmla="*/ 5760 w 469418"/>
                  <a:gd name="connsiteY6" fmla="*/ 234681 h 469419"/>
                  <a:gd name="connsiteX7" fmla="*/ 234709 w 469418"/>
                  <a:gd name="connsiteY7" fmla="*/ 463630 h 469419"/>
                  <a:gd name="connsiteX8" fmla="*/ 463659 w 469418"/>
                  <a:gd name="connsiteY8" fmla="*/ 234681 h 469419"/>
                  <a:gd name="connsiteX9" fmla="*/ 234709 w 469418"/>
                  <a:gd name="connsiteY9" fmla="*/ 5732 h 469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9418" h="469419">
                    <a:moveTo>
                      <a:pt x="234709" y="469419"/>
                    </a:moveTo>
                    <a:cubicBezTo>
                      <a:pt x="105290" y="469419"/>
                      <a:pt x="0" y="364129"/>
                      <a:pt x="0" y="234710"/>
                    </a:cubicBezTo>
                    <a:cubicBezTo>
                      <a:pt x="0" y="105290"/>
                      <a:pt x="105290" y="0"/>
                      <a:pt x="234709" y="0"/>
                    </a:cubicBezTo>
                    <a:cubicBezTo>
                      <a:pt x="364129" y="0"/>
                      <a:pt x="469419" y="105290"/>
                      <a:pt x="469419" y="234710"/>
                    </a:cubicBezTo>
                    <a:cubicBezTo>
                      <a:pt x="469419" y="364129"/>
                      <a:pt x="364129" y="469419"/>
                      <a:pt x="234709" y="469419"/>
                    </a:cubicBezTo>
                    <a:close/>
                    <a:moveTo>
                      <a:pt x="234709" y="5732"/>
                    </a:moveTo>
                    <a:cubicBezTo>
                      <a:pt x="108471" y="5732"/>
                      <a:pt x="5760" y="108442"/>
                      <a:pt x="5760" y="234681"/>
                    </a:cubicBezTo>
                    <a:cubicBezTo>
                      <a:pt x="5760" y="360920"/>
                      <a:pt x="108471" y="463630"/>
                      <a:pt x="234709" y="463630"/>
                    </a:cubicBezTo>
                    <a:cubicBezTo>
                      <a:pt x="360948" y="463630"/>
                      <a:pt x="463659" y="360920"/>
                      <a:pt x="463659" y="234681"/>
                    </a:cubicBezTo>
                    <a:cubicBezTo>
                      <a:pt x="463659" y="108442"/>
                      <a:pt x="360948" y="5732"/>
                      <a:pt x="234709" y="5732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026AB294-B5F2-665D-48DD-D2CBFD07FBF5}"/>
                  </a:ext>
                </a:extLst>
              </p:cNvPr>
              <p:cNvSpPr/>
              <p:nvPr/>
            </p:nvSpPr>
            <p:spPr>
              <a:xfrm>
                <a:off x="1340139" y="3536447"/>
                <a:ext cx="821167" cy="821167"/>
              </a:xfrm>
              <a:custGeom>
                <a:avLst/>
                <a:gdLst>
                  <a:gd name="connsiteX0" fmla="*/ 410584 w 821167"/>
                  <a:gd name="connsiteY0" fmla="*/ 821168 h 821167"/>
                  <a:gd name="connsiteX1" fmla="*/ 0 w 821167"/>
                  <a:gd name="connsiteY1" fmla="*/ 410584 h 821167"/>
                  <a:gd name="connsiteX2" fmla="*/ 410584 w 821167"/>
                  <a:gd name="connsiteY2" fmla="*/ 0 h 821167"/>
                  <a:gd name="connsiteX3" fmla="*/ 821168 w 821167"/>
                  <a:gd name="connsiteY3" fmla="*/ 410584 h 821167"/>
                  <a:gd name="connsiteX4" fmla="*/ 410584 w 821167"/>
                  <a:gd name="connsiteY4" fmla="*/ 821168 h 821167"/>
                  <a:gd name="connsiteX5" fmla="*/ 410584 w 821167"/>
                  <a:gd name="connsiteY5" fmla="*/ 5760 h 821167"/>
                  <a:gd name="connsiteX6" fmla="*/ 5760 w 821167"/>
                  <a:gd name="connsiteY6" fmla="*/ 410584 h 821167"/>
                  <a:gd name="connsiteX7" fmla="*/ 410584 w 821167"/>
                  <a:gd name="connsiteY7" fmla="*/ 815408 h 821167"/>
                  <a:gd name="connsiteX8" fmla="*/ 815408 w 821167"/>
                  <a:gd name="connsiteY8" fmla="*/ 410584 h 821167"/>
                  <a:gd name="connsiteX9" fmla="*/ 410584 w 821167"/>
                  <a:gd name="connsiteY9" fmla="*/ 5760 h 82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21167" h="821167">
                    <a:moveTo>
                      <a:pt x="410584" y="821168"/>
                    </a:moveTo>
                    <a:cubicBezTo>
                      <a:pt x="184185" y="821168"/>
                      <a:pt x="0" y="636983"/>
                      <a:pt x="0" y="410584"/>
                    </a:cubicBezTo>
                    <a:cubicBezTo>
                      <a:pt x="0" y="184185"/>
                      <a:pt x="184185" y="0"/>
                      <a:pt x="410584" y="0"/>
                    </a:cubicBezTo>
                    <a:cubicBezTo>
                      <a:pt x="636983" y="0"/>
                      <a:pt x="821168" y="184185"/>
                      <a:pt x="821168" y="410584"/>
                    </a:cubicBezTo>
                    <a:cubicBezTo>
                      <a:pt x="821168" y="636954"/>
                      <a:pt x="636983" y="821168"/>
                      <a:pt x="410584" y="821168"/>
                    </a:cubicBezTo>
                    <a:close/>
                    <a:moveTo>
                      <a:pt x="410584" y="5760"/>
                    </a:moveTo>
                    <a:cubicBezTo>
                      <a:pt x="187366" y="5760"/>
                      <a:pt x="5760" y="187366"/>
                      <a:pt x="5760" y="410584"/>
                    </a:cubicBezTo>
                    <a:cubicBezTo>
                      <a:pt x="5760" y="633802"/>
                      <a:pt x="187366" y="815408"/>
                      <a:pt x="410584" y="815408"/>
                    </a:cubicBezTo>
                    <a:cubicBezTo>
                      <a:pt x="633802" y="815408"/>
                      <a:pt x="815408" y="633802"/>
                      <a:pt x="815408" y="410584"/>
                    </a:cubicBezTo>
                    <a:cubicBezTo>
                      <a:pt x="815408" y="187338"/>
                      <a:pt x="633802" y="5760"/>
                      <a:pt x="410584" y="5760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77" name="Graphic 3">
                <a:extLst>
                  <a:ext uri="{FF2B5EF4-FFF2-40B4-BE49-F238E27FC236}">
                    <a16:creationId xmlns:a16="http://schemas.microsoft.com/office/drawing/2014/main" id="{C6535913-D437-5978-E281-05DDC903A09A}"/>
                  </a:ext>
                </a:extLst>
              </p:cNvPr>
              <p:cNvGrpSpPr/>
              <p:nvPr/>
            </p:nvGrpSpPr>
            <p:grpSpPr>
              <a:xfrm>
                <a:off x="1297889" y="3492679"/>
                <a:ext cx="908675" cy="908668"/>
                <a:chOff x="1297889" y="3492679"/>
                <a:chExt cx="908675" cy="908668"/>
              </a:xfrm>
              <a:grpFill/>
            </p:grpSpPr>
            <p:sp>
              <p:nvSpPr>
                <p:cNvPr id="183" name="Freeform: Shape 182">
                  <a:extLst>
                    <a:ext uri="{FF2B5EF4-FFF2-40B4-BE49-F238E27FC236}">
                      <a16:creationId xmlns:a16="http://schemas.microsoft.com/office/drawing/2014/main" id="{6890E5D6-F5D9-1664-D339-B2278B303BB0}"/>
                    </a:ext>
                  </a:extLst>
                </p:cNvPr>
                <p:cNvSpPr/>
                <p:nvPr/>
              </p:nvSpPr>
              <p:spPr>
                <a:xfrm>
                  <a:off x="1809729" y="3492679"/>
                  <a:ext cx="396835" cy="397064"/>
                </a:xfrm>
                <a:custGeom>
                  <a:avLst/>
                  <a:gdLst>
                    <a:gd name="connsiteX0" fmla="*/ 393246 w 396835"/>
                    <a:gd name="connsiteY0" fmla="*/ 3590 h 397064"/>
                    <a:gd name="connsiteX1" fmla="*/ 375908 w 396835"/>
                    <a:gd name="connsiteY1" fmla="*/ 3590 h 397064"/>
                    <a:gd name="connsiteX2" fmla="*/ 0 w 396835"/>
                    <a:gd name="connsiteY2" fmla="*/ 379497 h 397064"/>
                    <a:gd name="connsiteX3" fmla="*/ 17109 w 396835"/>
                    <a:gd name="connsiteY3" fmla="*/ 397065 h 397064"/>
                    <a:gd name="connsiteX4" fmla="*/ 393246 w 396835"/>
                    <a:gd name="connsiteY4" fmla="*/ 20928 h 397064"/>
                    <a:gd name="connsiteX5" fmla="*/ 393246 w 396835"/>
                    <a:gd name="connsiteY5" fmla="*/ 3590 h 397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96835" h="397064">
                      <a:moveTo>
                        <a:pt x="393246" y="3590"/>
                      </a:moveTo>
                      <a:cubicBezTo>
                        <a:pt x="388460" y="-1197"/>
                        <a:pt x="380694" y="-1197"/>
                        <a:pt x="375908" y="3590"/>
                      </a:cubicBezTo>
                      <a:lnTo>
                        <a:pt x="0" y="379497"/>
                      </a:lnTo>
                      <a:cubicBezTo>
                        <a:pt x="6448" y="384598"/>
                        <a:pt x="12180" y="390502"/>
                        <a:pt x="17109" y="397065"/>
                      </a:cubicBezTo>
                      <a:lnTo>
                        <a:pt x="393246" y="20928"/>
                      </a:lnTo>
                      <a:cubicBezTo>
                        <a:pt x="398032" y="16142"/>
                        <a:pt x="398032" y="8375"/>
                        <a:pt x="393246" y="3590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4" name="Freeform: Shape 183">
                  <a:extLst>
                    <a:ext uri="{FF2B5EF4-FFF2-40B4-BE49-F238E27FC236}">
                      <a16:creationId xmlns:a16="http://schemas.microsoft.com/office/drawing/2014/main" id="{C7DE4236-37B6-99B0-7A6A-505243B14D5B}"/>
                    </a:ext>
                  </a:extLst>
                </p:cNvPr>
                <p:cNvSpPr/>
                <p:nvPr/>
              </p:nvSpPr>
              <p:spPr>
                <a:xfrm>
                  <a:off x="1297889" y="4006009"/>
                  <a:ext cx="395545" cy="395337"/>
                </a:xfrm>
                <a:custGeom>
                  <a:avLst/>
                  <a:gdLst>
                    <a:gd name="connsiteX0" fmla="*/ 378007 w 395545"/>
                    <a:gd name="connsiteY0" fmla="*/ 0 h 395337"/>
                    <a:gd name="connsiteX1" fmla="*/ 3589 w 395545"/>
                    <a:gd name="connsiteY1" fmla="*/ 374417 h 395337"/>
                    <a:gd name="connsiteX2" fmla="*/ 3589 w 395545"/>
                    <a:gd name="connsiteY2" fmla="*/ 391756 h 395337"/>
                    <a:gd name="connsiteX3" fmla="*/ 12273 w 395545"/>
                    <a:gd name="connsiteY3" fmla="*/ 395338 h 395337"/>
                    <a:gd name="connsiteX4" fmla="*/ 20928 w 395545"/>
                    <a:gd name="connsiteY4" fmla="*/ 391756 h 395337"/>
                    <a:gd name="connsiteX5" fmla="*/ 395546 w 395545"/>
                    <a:gd name="connsiteY5" fmla="*/ 17137 h 395337"/>
                    <a:gd name="connsiteX6" fmla="*/ 378007 w 395545"/>
                    <a:gd name="connsiteY6" fmla="*/ 0 h 395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5545" h="395337">
                      <a:moveTo>
                        <a:pt x="378007" y="0"/>
                      </a:moveTo>
                      <a:lnTo>
                        <a:pt x="3589" y="374417"/>
                      </a:lnTo>
                      <a:cubicBezTo>
                        <a:pt x="-1196" y="379203"/>
                        <a:pt x="-1196" y="386970"/>
                        <a:pt x="3589" y="391756"/>
                      </a:cubicBezTo>
                      <a:cubicBezTo>
                        <a:pt x="5997" y="394134"/>
                        <a:pt x="9120" y="395338"/>
                        <a:pt x="12273" y="395338"/>
                      </a:cubicBezTo>
                      <a:cubicBezTo>
                        <a:pt x="15397" y="395338"/>
                        <a:pt x="18549" y="394134"/>
                        <a:pt x="20928" y="391756"/>
                      </a:cubicBezTo>
                      <a:lnTo>
                        <a:pt x="395546" y="17137"/>
                      </a:lnTo>
                      <a:cubicBezTo>
                        <a:pt x="388983" y="12180"/>
                        <a:pt x="383079" y="6448"/>
                        <a:pt x="378007" y="0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40573EC2-8FBD-D4AD-7E36-FD01F11A97ED}"/>
                  </a:ext>
                </a:extLst>
              </p:cNvPr>
              <p:cNvSpPr/>
              <p:nvPr/>
            </p:nvSpPr>
            <p:spPr>
              <a:xfrm>
                <a:off x="1432016" y="3628324"/>
                <a:ext cx="637412" cy="637383"/>
              </a:xfrm>
              <a:custGeom>
                <a:avLst/>
                <a:gdLst>
                  <a:gd name="connsiteX0" fmla="*/ 319021 w 637412"/>
                  <a:gd name="connsiteY0" fmla="*/ 637384 h 637383"/>
                  <a:gd name="connsiteX1" fmla="*/ 319021 w 637412"/>
                  <a:gd name="connsiteY1" fmla="*/ 631624 h 637383"/>
                  <a:gd name="connsiteX2" fmla="*/ 388603 w 637412"/>
                  <a:gd name="connsiteY2" fmla="*/ 623771 h 637383"/>
                  <a:gd name="connsiteX3" fmla="*/ 389893 w 637412"/>
                  <a:gd name="connsiteY3" fmla="*/ 629388 h 637383"/>
                  <a:gd name="connsiteX4" fmla="*/ 319021 w 637412"/>
                  <a:gd name="connsiteY4" fmla="*/ 637384 h 637383"/>
                  <a:gd name="connsiteX5" fmla="*/ 248150 w 637412"/>
                  <a:gd name="connsiteY5" fmla="*/ 629560 h 637383"/>
                  <a:gd name="connsiteX6" fmla="*/ 180775 w 637412"/>
                  <a:gd name="connsiteY6" fmla="*/ 606089 h 637383"/>
                  <a:gd name="connsiteX7" fmla="*/ 183268 w 637412"/>
                  <a:gd name="connsiteY7" fmla="*/ 600874 h 637383"/>
                  <a:gd name="connsiteX8" fmla="*/ 249411 w 637412"/>
                  <a:gd name="connsiteY8" fmla="*/ 623915 h 637383"/>
                  <a:gd name="connsiteX9" fmla="*/ 248150 w 637412"/>
                  <a:gd name="connsiteY9" fmla="*/ 629560 h 637383"/>
                  <a:gd name="connsiteX10" fmla="*/ 457211 w 637412"/>
                  <a:gd name="connsiteY10" fmla="*/ 605803 h 637383"/>
                  <a:gd name="connsiteX11" fmla="*/ 454689 w 637412"/>
                  <a:gd name="connsiteY11" fmla="*/ 600616 h 637383"/>
                  <a:gd name="connsiteX12" fmla="*/ 513925 w 637412"/>
                  <a:gd name="connsiteY12" fmla="*/ 563274 h 637383"/>
                  <a:gd name="connsiteX13" fmla="*/ 517536 w 637412"/>
                  <a:gd name="connsiteY13" fmla="*/ 567773 h 637383"/>
                  <a:gd name="connsiteX14" fmla="*/ 457211 w 637412"/>
                  <a:gd name="connsiteY14" fmla="*/ 605803 h 637383"/>
                  <a:gd name="connsiteX15" fmla="*/ 120335 w 637412"/>
                  <a:gd name="connsiteY15" fmla="*/ 568146 h 637383"/>
                  <a:gd name="connsiteX16" fmla="*/ 69811 w 637412"/>
                  <a:gd name="connsiteY16" fmla="*/ 517794 h 637383"/>
                  <a:gd name="connsiteX17" fmla="*/ 74310 w 637412"/>
                  <a:gd name="connsiteY17" fmla="*/ 514183 h 637383"/>
                  <a:gd name="connsiteX18" fmla="*/ 123917 w 637412"/>
                  <a:gd name="connsiteY18" fmla="*/ 563618 h 637383"/>
                  <a:gd name="connsiteX19" fmla="*/ 120335 w 637412"/>
                  <a:gd name="connsiteY19" fmla="*/ 568146 h 637383"/>
                  <a:gd name="connsiteX20" fmla="*/ 567945 w 637412"/>
                  <a:gd name="connsiteY20" fmla="*/ 517307 h 637383"/>
                  <a:gd name="connsiteX21" fmla="*/ 563446 w 637412"/>
                  <a:gd name="connsiteY21" fmla="*/ 513696 h 637383"/>
                  <a:gd name="connsiteX22" fmla="*/ 600759 w 637412"/>
                  <a:gd name="connsiteY22" fmla="*/ 454402 h 637383"/>
                  <a:gd name="connsiteX23" fmla="*/ 605946 w 637412"/>
                  <a:gd name="connsiteY23" fmla="*/ 456895 h 637383"/>
                  <a:gd name="connsiteX24" fmla="*/ 567945 w 637412"/>
                  <a:gd name="connsiteY24" fmla="*/ 517307 h 637383"/>
                  <a:gd name="connsiteX25" fmla="*/ 31753 w 637412"/>
                  <a:gd name="connsiteY25" fmla="*/ 457497 h 637383"/>
                  <a:gd name="connsiteX26" fmla="*/ 8082 w 637412"/>
                  <a:gd name="connsiteY26" fmla="*/ 390208 h 637383"/>
                  <a:gd name="connsiteX27" fmla="*/ 13699 w 637412"/>
                  <a:gd name="connsiteY27" fmla="*/ 388919 h 637383"/>
                  <a:gd name="connsiteX28" fmla="*/ 36940 w 637412"/>
                  <a:gd name="connsiteY28" fmla="*/ 454975 h 637383"/>
                  <a:gd name="connsiteX29" fmla="*/ 31753 w 637412"/>
                  <a:gd name="connsiteY29" fmla="*/ 457497 h 637383"/>
                  <a:gd name="connsiteX30" fmla="*/ 629503 w 637412"/>
                  <a:gd name="connsiteY30" fmla="*/ 389578 h 637383"/>
                  <a:gd name="connsiteX31" fmla="*/ 623886 w 637412"/>
                  <a:gd name="connsiteY31" fmla="*/ 388317 h 637383"/>
                  <a:gd name="connsiteX32" fmla="*/ 631652 w 637412"/>
                  <a:gd name="connsiteY32" fmla="*/ 318706 h 637383"/>
                  <a:gd name="connsiteX33" fmla="*/ 631652 w 637412"/>
                  <a:gd name="connsiteY33" fmla="*/ 317388 h 637383"/>
                  <a:gd name="connsiteX34" fmla="*/ 637412 w 637412"/>
                  <a:gd name="connsiteY34" fmla="*/ 317359 h 637383"/>
                  <a:gd name="connsiteX35" fmla="*/ 637412 w 637412"/>
                  <a:gd name="connsiteY35" fmla="*/ 318706 h 637383"/>
                  <a:gd name="connsiteX36" fmla="*/ 629503 w 637412"/>
                  <a:gd name="connsiteY36" fmla="*/ 389578 h 637383"/>
                  <a:gd name="connsiteX37" fmla="*/ 5760 w 637412"/>
                  <a:gd name="connsiteY37" fmla="*/ 319365 h 637383"/>
                  <a:gd name="connsiteX38" fmla="*/ 0 w 637412"/>
                  <a:gd name="connsiteY38" fmla="*/ 319365 h 637383"/>
                  <a:gd name="connsiteX39" fmla="*/ 0 w 637412"/>
                  <a:gd name="connsiteY39" fmla="*/ 318706 h 637383"/>
                  <a:gd name="connsiteX40" fmla="*/ 7766 w 637412"/>
                  <a:gd name="connsiteY40" fmla="*/ 248465 h 637383"/>
                  <a:gd name="connsiteX41" fmla="*/ 13383 w 637412"/>
                  <a:gd name="connsiteY41" fmla="*/ 249726 h 637383"/>
                  <a:gd name="connsiteX42" fmla="*/ 5760 w 637412"/>
                  <a:gd name="connsiteY42" fmla="*/ 318706 h 637383"/>
                  <a:gd name="connsiteX43" fmla="*/ 5760 w 637412"/>
                  <a:gd name="connsiteY43" fmla="*/ 319365 h 637383"/>
                  <a:gd name="connsiteX44" fmla="*/ 623571 w 637412"/>
                  <a:gd name="connsiteY44" fmla="*/ 247806 h 637383"/>
                  <a:gd name="connsiteX45" fmla="*/ 600186 w 637412"/>
                  <a:gd name="connsiteY45" fmla="*/ 181807 h 637383"/>
                  <a:gd name="connsiteX46" fmla="*/ 605373 w 637412"/>
                  <a:gd name="connsiteY46" fmla="*/ 179285 h 637383"/>
                  <a:gd name="connsiteX47" fmla="*/ 629188 w 637412"/>
                  <a:gd name="connsiteY47" fmla="*/ 246517 h 637383"/>
                  <a:gd name="connsiteX48" fmla="*/ 623571 w 637412"/>
                  <a:gd name="connsiteY48" fmla="*/ 247806 h 637383"/>
                  <a:gd name="connsiteX49" fmla="*/ 36367 w 637412"/>
                  <a:gd name="connsiteY49" fmla="*/ 183555 h 637383"/>
                  <a:gd name="connsiteX50" fmla="*/ 31151 w 637412"/>
                  <a:gd name="connsiteY50" fmla="*/ 181062 h 637383"/>
                  <a:gd name="connsiteX51" fmla="*/ 69009 w 637412"/>
                  <a:gd name="connsiteY51" fmla="*/ 120593 h 637383"/>
                  <a:gd name="connsiteX52" fmla="*/ 73537 w 637412"/>
                  <a:gd name="connsiteY52" fmla="*/ 124175 h 637383"/>
                  <a:gd name="connsiteX53" fmla="*/ 36367 w 637412"/>
                  <a:gd name="connsiteY53" fmla="*/ 183555 h 637383"/>
                  <a:gd name="connsiteX54" fmla="*/ 562672 w 637412"/>
                  <a:gd name="connsiteY54" fmla="*/ 122685 h 637383"/>
                  <a:gd name="connsiteX55" fmla="*/ 512950 w 637412"/>
                  <a:gd name="connsiteY55" fmla="*/ 73336 h 637383"/>
                  <a:gd name="connsiteX56" fmla="*/ 516533 w 637412"/>
                  <a:gd name="connsiteY56" fmla="*/ 68808 h 637383"/>
                  <a:gd name="connsiteX57" fmla="*/ 567143 w 637412"/>
                  <a:gd name="connsiteY57" fmla="*/ 119074 h 637383"/>
                  <a:gd name="connsiteX58" fmla="*/ 562672 w 637412"/>
                  <a:gd name="connsiteY58" fmla="*/ 122685 h 637383"/>
                  <a:gd name="connsiteX59" fmla="*/ 122943 w 637412"/>
                  <a:gd name="connsiteY59" fmla="*/ 74540 h 637383"/>
                  <a:gd name="connsiteX60" fmla="*/ 119332 w 637412"/>
                  <a:gd name="connsiteY60" fmla="*/ 70040 h 637383"/>
                  <a:gd name="connsiteX61" fmla="*/ 179571 w 637412"/>
                  <a:gd name="connsiteY61" fmla="*/ 31896 h 637383"/>
                  <a:gd name="connsiteX62" fmla="*/ 182093 w 637412"/>
                  <a:gd name="connsiteY62" fmla="*/ 37084 h 637383"/>
                  <a:gd name="connsiteX63" fmla="*/ 122943 w 637412"/>
                  <a:gd name="connsiteY63" fmla="*/ 74540 h 637383"/>
                  <a:gd name="connsiteX64" fmla="*/ 453542 w 637412"/>
                  <a:gd name="connsiteY64" fmla="*/ 36224 h 637383"/>
                  <a:gd name="connsiteX65" fmla="*/ 387342 w 637412"/>
                  <a:gd name="connsiteY65" fmla="*/ 13326 h 637383"/>
                  <a:gd name="connsiteX66" fmla="*/ 388603 w 637412"/>
                  <a:gd name="connsiteY66" fmla="*/ 7709 h 637383"/>
                  <a:gd name="connsiteX67" fmla="*/ 456036 w 637412"/>
                  <a:gd name="connsiteY67" fmla="*/ 31037 h 637383"/>
                  <a:gd name="connsiteX68" fmla="*/ 453542 w 637412"/>
                  <a:gd name="connsiteY68" fmla="*/ 36224 h 637383"/>
                  <a:gd name="connsiteX69" fmla="*/ 248150 w 637412"/>
                  <a:gd name="connsiteY69" fmla="*/ 13756 h 637383"/>
                  <a:gd name="connsiteX70" fmla="*/ 246860 w 637412"/>
                  <a:gd name="connsiteY70" fmla="*/ 8139 h 637383"/>
                  <a:gd name="connsiteX71" fmla="*/ 317703 w 637412"/>
                  <a:gd name="connsiteY71" fmla="*/ 0 h 637383"/>
                  <a:gd name="connsiteX72" fmla="*/ 317732 w 637412"/>
                  <a:gd name="connsiteY72" fmla="*/ 5760 h 637383"/>
                  <a:gd name="connsiteX73" fmla="*/ 248150 w 637412"/>
                  <a:gd name="connsiteY73" fmla="*/ 13756 h 637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637412" h="637383">
                    <a:moveTo>
                      <a:pt x="319021" y="637384"/>
                    </a:moveTo>
                    <a:lnTo>
                      <a:pt x="319021" y="631624"/>
                    </a:lnTo>
                    <a:cubicBezTo>
                      <a:pt x="342521" y="631595"/>
                      <a:pt x="365935" y="628958"/>
                      <a:pt x="388603" y="623771"/>
                    </a:cubicBezTo>
                    <a:lnTo>
                      <a:pt x="389893" y="629388"/>
                    </a:lnTo>
                    <a:cubicBezTo>
                      <a:pt x="366794" y="634661"/>
                      <a:pt x="342951" y="637355"/>
                      <a:pt x="319021" y="637384"/>
                    </a:cubicBezTo>
                    <a:close/>
                    <a:moveTo>
                      <a:pt x="248150" y="629560"/>
                    </a:moveTo>
                    <a:cubicBezTo>
                      <a:pt x="224937" y="624316"/>
                      <a:pt x="202269" y="616406"/>
                      <a:pt x="180775" y="606089"/>
                    </a:cubicBezTo>
                    <a:lnTo>
                      <a:pt x="183268" y="600874"/>
                    </a:lnTo>
                    <a:cubicBezTo>
                      <a:pt x="204361" y="611018"/>
                      <a:pt x="226628" y="618756"/>
                      <a:pt x="249411" y="623915"/>
                    </a:cubicBezTo>
                    <a:lnTo>
                      <a:pt x="248150" y="629560"/>
                    </a:lnTo>
                    <a:close/>
                    <a:moveTo>
                      <a:pt x="457211" y="605803"/>
                    </a:moveTo>
                    <a:lnTo>
                      <a:pt x="454689" y="600616"/>
                    </a:lnTo>
                    <a:cubicBezTo>
                      <a:pt x="475724" y="590442"/>
                      <a:pt x="495641" y="577890"/>
                      <a:pt x="513925" y="563274"/>
                    </a:cubicBezTo>
                    <a:lnTo>
                      <a:pt x="517536" y="567773"/>
                    </a:lnTo>
                    <a:cubicBezTo>
                      <a:pt x="498908" y="582647"/>
                      <a:pt x="478618" y="595457"/>
                      <a:pt x="457211" y="605803"/>
                    </a:cubicBezTo>
                    <a:close/>
                    <a:moveTo>
                      <a:pt x="120335" y="568146"/>
                    </a:moveTo>
                    <a:cubicBezTo>
                      <a:pt x="101707" y="553301"/>
                      <a:pt x="84713" y="536364"/>
                      <a:pt x="69811" y="517794"/>
                    </a:cubicBezTo>
                    <a:lnTo>
                      <a:pt x="74310" y="514183"/>
                    </a:lnTo>
                    <a:cubicBezTo>
                      <a:pt x="88926" y="532438"/>
                      <a:pt x="105605" y="549060"/>
                      <a:pt x="123917" y="563618"/>
                    </a:cubicBezTo>
                    <a:lnTo>
                      <a:pt x="120335" y="568146"/>
                    </a:lnTo>
                    <a:close/>
                    <a:moveTo>
                      <a:pt x="567945" y="517307"/>
                    </a:moveTo>
                    <a:lnTo>
                      <a:pt x="563446" y="513696"/>
                    </a:lnTo>
                    <a:cubicBezTo>
                      <a:pt x="578062" y="495383"/>
                      <a:pt x="590614" y="475437"/>
                      <a:pt x="600759" y="454402"/>
                    </a:cubicBezTo>
                    <a:lnTo>
                      <a:pt x="605946" y="456895"/>
                    </a:lnTo>
                    <a:cubicBezTo>
                      <a:pt x="595600" y="478360"/>
                      <a:pt x="582848" y="498650"/>
                      <a:pt x="567945" y="517307"/>
                    </a:cubicBezTo>
                    <a:close/>
                    <a:moveTo>
                      <a:pt x="31753" y="457497"/>
                    </a:moveTo>
                    <a:cubicBezTo>
                      <a:pt x="21350" y="436061"/>
                      <a:pt x="13383" y="413421"/>
                      <a:pt x="8082" y="390208"/>
                    </a:cubicBezTo>
                    <a:lnTo>
                      <a:pt x="13699" y="388919"/>
                    </a:lnTo>
                    <a:cubicBezTo>
                      <a:pt x="18914" y="411702"/>
                      <a:pt x="26738" y="433912"/>
                      <a:pt x="36940" y="454975"/>
                    </a:cubicBezTo>
                    <a:lnTo>
                      <a:pt x="31753" y="457497"/>
                    </a:lnTo>
                    <a:close/>
                    <a:moveTo>
                      <a:pt x="629503" y="389578"/>
                    </a:moveTo>
                    <a:lnTo>
                      <a:pt x="623886" y="388317"/>
                    </a:lnTo>
                    <a:cubicBezTo>
                      <a:pt x="629044" y="365620"/>
                      <a:pt x="631652" y="342206"/>
                      <a:pt x="631652" y="318706"/>
                    </a:cubicBezTo>
                    <a:lnTo>
                      <a:pt x="631652" y="317388"/>
                    </a:lnTo>
                    <a:lnTo>
                      <a:pt x="637412" y="317359"/>
                    </a:lnTo>
                    <a:lnTo>
                      <a:pt x="637412" y="318706"/>
                    </a:lnTo>
                    <a:cubicBezTo>
                      <a:pt x="637412" y="342607"/>
                      <a:pt x="634747" y="366451"/>
                      <a:pt x="629503" y="389578"/>
                    </a:cubicBezTo>
                    <a:close/>
                    <a:moveTo>
                      <a:pt x="5760" y="319365"/>
                    </a:moveTo>
                    <a:lnTo>
                      <a:pt x="0" y="319365"/>
                    </a:lnTo>
                    <a:lnTo>
                      <a:pt x="0" y="318706"/>
                    </a:lnTo>
                    <a:cubicBezTo>
                      <a:pt x="0" y="295006"/>
                      <a:pt x="2608" y="271392"/>
                      <a:pt x="7766" y="248465"/>
                    </a:cubicBezTo>
                    <a:lnTo>
                      <a:pt x="13383" y="249726"/>
                    </a:lnTo>
                    <a:cubicBezTo>
                      <a:pt x="8311" y="272223"/>
                      <a:pt x="5760" y="295436"/>
                      <a:pt x="5760" y="318706"/>
                    </a:cubicBezTo>
                    <a:lnTo>
                      <a:pt x="5760" y="319365"/>
                    </a:lnTo>
                    <a:close/>
                    <a:moveTo>
                      <a:pt x="623571" y="247806"/>
                    </a:moveTo>
                    <a:cubicBezTo>
                      <a:pt x="618298" y="225023"/>
                      <a:pt x="610417" y="202842"/>
                      <a:pt x="600186" y="181807"/>
                    </a:cubicBezTo>
                    <a:lnTo>
                      <a:pt x="605373" y="179285"/>
                    </a:lnTo>
                    <a:cubicBezTo>
                      <a:pt x="615804" y="200692"/>
                      <a:pt x="623828" y="223332"/>
                      <a:pt x="629188" y="246517"/>
                    </a:cubicBezTo>
                    <a:lnTo>
                      <a:pt x="623571" y="247806"/>
                    </a:lnTo>
                    <a:close/>
                    <a:moveTo>
                      <a:pt x="36367" y="183555"/>
                    </a:moveTo>
                    <a:lnTo>
                      <a:pt x="31151" y="181062"/>
                    </a:lnTo>
                    <a:cubicBezTo>
                      <a:pt x="41440" y="159625"/>
                      <a:pt x="54164" y="139278"/>
                      <a:pt x="69009" y="120593"/>
                    </a:cubicBezTo>
                    <a:lnTo>
                      <a:pt x="73537" y="124175"/>
                    </a:lnTo>
                    <a:cubicBezTo>
                      <a:pt x="58978" y="142517"/>
                      <a:pt x="46483" y="162491"/>
                      <a:pt x="36367" y="183555"/>
                    </a:cubicBezTo>
                    <a:close/>
                    <a:moveTo>
                      <a:pt x="562672" y="122685"/>
                    </a:moveTo>
                    <a:cubicBezTo>
                      <a:pt x="547999" y="104459"/>
                      <a:pt x="531292" y="87866"/>
                      <a:pt x="512950" y="73336"/>
                    </a:cubicBezTo>
                    <a:lnTo>
                      <a:pt x="516533" y="68808"/>
                    </a:lnTo>
                    <a:cubicBezTo>
                      <a:pt x="535189" y="83596"/>
                      <a:pt x="552212" y="100504"/>
                      <a:pt x="567143" y="119074"/>
                    </a:cubicBezTo>
                    <a:lnTo>
                      <a:pt x="562672" y="122685"/>
                    </a:lnTo>
                    <a:close/>
                    <a:moveTo>
                      <a:pt x="122943" y="74540"/>
                    </a:moveTo>
                    <a:lnTo>
                      <a:pt x="119332" y="70040"/>
                    </a:lnTo>
                    <a:cubicBezTo>
                      <a:pt x="137931" y="55110"/>
                      <a:pt x="158192" y="42271"/>
                      <a:pt x="179571" y="31896"/>
                    </a:cubicBezTo>
                    <a:lnTo>
                      <a:pt x="182093" y="37084"/>
                    </a:lnTo>
                    <a:cubicBezTo>
                      <a:pt x="161116" y="47257"/>
                      <a:pt x="141227" y="59867"/>
                      <a:pt x="122943" y="74540"/>
                    </a:cubicBezTo>
                    <a:close/>
                    <a:moveTo>
                      <a:pt x="453542" y="36224"/>
                    </a:moveTo>
                    <a:cubicBezTo>
                      <a:pt x="432450" y="26136"/>
                      <a:pt x="410154" y="18427"/>
                      <a:pt x="387342" y="13326"/>
                    </a:cubicBezTo>
                    <a:lnTo>
                      <a:pt x="388603" y="7709"/>
                    </a:lnTo>
                    <a:cubicBezTo>
                      <a:pt x="411845" y="12925"/>
                      <a:pt x="434542" y="20749"/>
                      <a:pt x="456036" y="31037"/>
                    </a:cubicBezTo>
                    <a:lnTo>
                      <a:pt x="453542" y="36224"/>
                    </a:lnTo>
                    <a:close/>
                    <a:moveTo>
                      <a:pt x="248150" y="13756"/>
                    </a:moveTo>
                    <a:lnTo>
                      <a:pt x="246860" y="8139"/>
                    </a:lnTo>
                    <a:cubicBezTo>
                      <a:pt x="269959" y="2809"/>
                      <a:pt x="293802" y="86"/>
                      <a:pt x="317703" y="0"/>
                    </a:cubicBezTo>
                    <a:lnTo>
                      <a:pt x="317732" y="5760"/>
                    </a:lnTo>
                    <a:cubicBezTo>
                      <a:pt x="294232" y="5846"/>
                      <a:pt x="270819" y="8512"/>
                      <a:pt x="248150" y="13756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79" name="Graphic 3">
                <a:extLst>
                  <a:ext uri="{FF2B5EF4-FFF2-40B4-BE49-F238E27FC236}">
                    <a16:creationId xmlns:a16="http://schemas.microsoft.com/office/drawing/2014/main" id="{348D9CD6-3FBD-1597-13E6-234871E13CAB}"/>
                  </a:ext>
                </a:extLst>
              </p:cNvPr>
              <p:cNvGrpSpPr/>
              <p:nvPr/>
            </p:nvGrpSpPr>
            <p:grpSpPr>
              <a:xfrm>
                <a:off x="1297889" y="3492679"/>
                <a:ext cx="908675" cy="908668"/>
                <a:chOff x="1297889" y="3492679"/>
                <a:chExt cx="908675" cy="908668"/>
              </a:xfrm>
              <a:grpFill/>
            </p:grpSpPr>
            <p:sp>
              <p:nvSpPr>
                <p:cNvPr id="181" name="Freeform: Shape 180">
                  <a:extLst>
                    <a:ext uri="{FF2B5EF4-FFF2-40B4-BE49-F238E27FC236}">
                      <a16:creationId xmlns:a16="http://schemas.microsoft.com/office/drawing/2014/main" id="{0282924E-CA46-B3E1-746A-2FCE2C901B65}"/>
                    </a:ext>
                  </a:extLst>
                </p:cNvPr>
                <p:cNvSpPr/>
                <p:nvPr/>
              </p:nvSpPr>
              <p:spPr>
                <a:xfrm>
                  <a:off x="1809729" y="4004289"/>
                  <a:ext cx="396835" cy="397057"/>
                </a:xfrm>
                <a:custGeom>
                  <a:avLst/>
                  <a:gdLst>
                    <a:gd name="connsiteX0" fmla="*/ 393246 w 396835"/>
                    <a:gd name="connsiteY0" fmla="*/ 376137 h 397057"/>
                    <a:gd name="connsiteX1" fmla="*/ 17109 w 396835"/>
                    <a:gd name="connsiteY1" fmla="*/ 0 h 397057"/>
                    <a:gd name="connsiteX2" fmla="*/ 0 w 396835"/>
                    <a:gd name="connsiteY2" fmla="*/ 17567 h 397057"/>
                    <a:gd name="connsiteX3" fmla="*/ 375908 w 396835"/>
                    <a:gd name="connsiteY3" fmla="*/ 393475 h 397057"/>
                    <a:gd name="connsiteX4" fmla="*/ 384591 w 396835"/>
                    <a:gd name="connsiteY4" fmla="*/ 397057 h 397057"/>
                    <a:gd name="connsiteX5" fmla="*/ 393246 w 396835"/>
                    <a:gd name="connsiteY5" fmla="*/ 393475 h 397057"/>
                    <a:gd name="connsiteX6" fmla="*/ 393246 w 396835"/>
                    <a:gd name="connsiteY6" fmla="*/ 376137 h 397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6835" h="397057">
                      <a:moveTo>
                        <a:pt x="393246" y="376137"/>
                      </a:moveTo>
                      <a:lnTo>
                        <a:pt x="17109" y="0"/>
                      </a:lnTo>
                      <a:cubicBezTo>
                        <a:pt x="12151" y="6563"/>
                        <a:pt x="6419" y="12466"/>
                        <a:pt x="0" y="17567"/>
                      </a:cubicBezTo>
                      <a:lnTo>
                        <a:pt x="375908" y="393475"/>
                      </a:lnTo>
                      <a:cubicBezTo>
                        <a:pt x="378315" y="395854"/>
                        <a:pt x="381439" y="397057"/>
                        <a:pt x="384591" y="397057"/>
                      </a:cubicBezTo>
                      <a:cubicBezTo>
                        <a:pt x="387715" y="397057"/>
                        <a:pt x="390867" y="395854"/>
                        <a:pt x="393246" y="393475"/>
                      </a:cubicBezTo>
                      <a:cubicBezTo>
                        <a:pt x="398032" y="388689"/>
                        <a:pt x="398032" y="380923"/>
                        <a:pt x="393246" y="376137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2" name="Freeform: Shape 181">
                  <a:extLst>
                    <a:ext uri="{FF2B5EF4-FFF2-40B4-BE49-F238E27FC236}">
                      <a16:creationId xmlns:a16="http://schemas.microsoft.com/office/drawing/2014/main" id="{DDA1274B-42CF-CC11-92B6-33BD80655BDD}"/>
                    </a:ext>
                  </a:extLst>
                </p:cNvPr>
                <p:cNvSpPr/>
                <p:nvPr/>
              </p:nvSpPr>
              <p:spPr>
                <a:xfrm>
                  <a:off x="1297889" y="3492679"/>
                  <a:ext cx="395545" cy="395344"/>
                </a:xfrm>
                <a:custGeom>
                  <a:avLst/>
                  <a:gdLst>
                    <a:gd name="connsiteX0" fmla="*/ 395546 w 395545"/>
                    <a:gd name="connsiteY0" fmla="*/ 378208 h 395344"/>
                    <a:gd name="connsiteX1" fmla="*/ 20928 w 395545"/>
                    <a:gd name="connsiteY1" fmla="*/ 3590 h 395344"/>
                    <a:gd name="connsiteX2" fmla="*/ 3589 w 395545"/>
                    <a:gd name="connsiteY2" fmla="*/ 3590 h 395344"/>
                    <a:gd name="connsiteX3" fmla="*/ 3589 w 395545"/>
                    <a:gd name="connsiteY3" fmla="*/ 20928 h 395344"/>
                    <a:gd name="connsiteX4" fmla="*/ 378007 w 395545"/>
                    <a:gd name="connsiteY4" fmla="*/ 395345 h 395344"/>
                    <a:gd name="connsiteX5" fmla="*/ 395546 w 395545"/>
                    <a:gd name="connsiteY5" fmla="*/ 378208 h 395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95545" h="395344">
                      <a:moveTo>
                        <a:pt x="395546" y="378208"/>
                      </a:moveTo>
                      <a:lnTo>
                        <a:pt x="20928" y="3590"/>
                      </a:lnTo>
                      <a:cubicBezTo>
                        <a:pt x="16142" y="-1197"/>
                        <a:pt x="8375" y="-1197"/>
                        <a:pt x="3589" y="3590"/>
                      </a:cubicBezTo>
                      <a:cubicBezTo>
                        <a:pt x="-1196" y="8375"/>
                        <a:pt x="-1196" y="16142"/>
                        <a:pt x="3589" y="20928"/>
                      </a:cubicBezTo>
                      <a:lnTo>
                        <a:pt x="378007" y="395345"/>
                      </a:lnTo>
                      <a:cubicBezTo>
                        <a:pt x="383079" y="388897"/>
                        <a:pt x="388983" y="383165"/>
                        <a:pt x="395546" y="378208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FB8A62D9-4B4D-FE13-0C06-643124E01E4C}"/>
                  </a:ext>
                </a:extLst>
              </p:cNvPr>
              <p:cNvSpPr/>
              <p:nvPr/>
            </p:nvSpPr>
            <p:spPr>
              <a:xfrm>
                <a:off x="1717450" y="3913759"/>
                <a:ext cx="66543" cy="66544"/>
              </a:xfrm>
              <a:custGeom>
                <a:avLst/>
                <a:gdLst>
                  <a:gd name="connsiteX0" fmla="*/ 66544 w 66543"/>
                  <a:gd name="connsiteY0" fmla="*/ 33272 h 66544"/>
                  <a:gd name="connsiteX1" fmla="*/ 33272 w 66543"/>
                  <a:gd name="connsiteY1" fmla="*/ 66544 h 66544"/>
                  <a:gd name="connsiteX2" fmla="*/ 0 w 66543"/>
                  <a:gd name="connsiteY2" fmla="*/ 33272 h 66544"/>
                  <a:gd name="connsiteX3" fmla="*/ 33272 w 66543"/>
                  <a:gd name="connsiteY3" fmla="*/ 0 h 66544"/>
                  <a:gd name="connsiteX4" fmla="*/ 66544 w 66543"/>
                  <a:gd name="connsiteY4" fmla="*/ 33272 h 66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543" h="66544">
                    <a:moveTo>
                      <a:pt x="66544" y="33272"/>
                    </a:moveTo>
                    <a:cubicBezTo>
                      <a:pt x="66544" y="51648"/>
                      <a:pt x="51648" y="66544"/>
                      <a:pt x="33272" y="66544"/>
                    </a:cubicBezTo>
                    <a:cubicBezTo>
                      <a:pt x="14896" y="66544"/>
                      <a:pt x="0" y="51648"/>
                      <a:pt x="0" y="33272"/>
                    </a:cubicBezTo>
                    <a:cubicBezTo>
                      <a:pt x="0" y="14896"/>
                      <a:pt x="14896" y="0"/>
                      <a:pt x="33272" y="0"/>
                    </a:cubicBezTo>
                    <a:cubicBezTo>
                      <a:pt x="51648" y="0"/>
                      <a:pt x="66544" y="14896"/>
                      <a:pt x="66544" y="33272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" name="Graphic 3">
              <a:extLst>
                <a:ext uri="{FF2B5EF4-FFF2-40B4-BE49-F238E27FC236}">
                  <a16:creationId xmlns:a16="http://schemas.microsoft.com/office/drawing/2014/main" id="{832CD74C-AB54-5212-8F76-D29FCA95EE32}"/>
                </a:ext>
              </a:extLst>
            </p:cNvPr>
            <p:cNvGrpSpPr/>
            <p:nvPr/>
          </p:nvGrpSpPr>
          <p:grpSpPr>
            <a:xfrm>
              <a:off x="2807144" y="3257776"/>
              <a:ext cx="1366186" cy="1366186"/>
              <a:chOff x="2807144" y="3257776"/>
              <a:chExt cx="1366186" cy="1366186"/>
            </a:xfrm>
            <a:grpFill/>
          </p:grpSpPr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51E96221-23A0-46C2-2032-7B66E4143EC3}"/>
                  </a:ext>
                </a:extLst>
              </p:cNvPr>
              <p:cNvSpPr/>
              <p:nvPr/>
            </p:nvSpPr>
            <p:spPr>
              <a:xfrm>
                <a:off x="2880366" y="3337760"/>
                <a:ext cx="1219744" cy="1219772"/>
              </a:xfrm>
              <a:custGeom>
                <a:avLst/>
                <a:gdLst>
                  <a:gd name="connsiteX0" fmla="*/ 609872 w 1219744"/>
                  <a:gd name="connsiteY0" fmla="*/ 24531 h 1219772"/>
                  <a:gd name="connsiteX1" fmla="*/ 1195241 w 1219744"/>
                  <a:gd name="connsiteY1" fmla="*/ 609901 h 1219772"/>
                  <a:gd name="connsiteX2" fmla="*/ 609872 w 1219744"/>
                  <a:gd name="connsiteY2" fmla="*/ 1195270 h 1219772"/>
                  <a:gd name="connsiteX3" fmla="*/ 24503 w 1219744"/>
                  <a:gd name="connsiteY3" fmla="*/ 609901 h 1219772"/>
                  <a:gd name="connsiteX4" fmla="*/ 609872 w 1219744"/>
                  <a:gd name="connsiteY4" fmla="*/ 24531 h 1219772"/>
                  <a:gd name="connsiteX5" fmla="*/ 609872 w 1219744"/>
                  <a:gd name="connsiteY5" fmla="*/ 24531 h 1219772"/>
                  <a:gd name="connsiteX6" fmla="*/ 609872 w 1219744"/>
                  <a:gd name="connsiteY6" fmla="*/ 0 h 1219772"/>
                  <a:gd name="connsiteX7" fmla="*/ 0 w 1219744"/>
                  <a:gd name="connsiteY7" fmla="*/ 609872 h 1219772"/>
                  <a:gd name="connsiteX8" fmla="*/ 609872 w 1219744"/>
                  <a:gd name="connsiteY8" fmla="*/ 1219773 h 1219772"/>
                  <a:gd name="connsiteX9" fmla="*/ 1219744 w 1219744"/>
                  <a:gd name="connsiteY9" fmla="*/ 609872 h 1219772"/>
                  <a:gd name="connsiteX10" fmla="*/ 609872 w 1219744"/>
                  <a:gd name="connsiteY10" fmla="*/ 0 h 1219772"/>
                  <a:gd name="connsiteX11" fmla="*/ 609872 w 1219744"/>
                  <a:gd name="connsiteY11" fmla="*/ 0 h 1219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19744" h="1219772">
                    <a:moveTo>
                      <a:pt x="609872" y="24531"/>
                    </a:moveTo>
                    <a:cubicBezTo>
                      <a:pt x="932648" y="24531"/>
                      <a:pt x="1195241" y="287125"/>
                      <a:pt x="1195241" y="609901"/>
                    </a:cubicBezTo>
                    <a:cubicBezTo>
                      <a:pt x="1195241" y="932676"/>
                      <a:pt x="932648" y="1195270"/>
                      <a:pt x="609872" y="1195270"/>
                    </a:cubicBezTo>
                    <a:cubicBezTo>
                      <a:pt x="287096" y="1195270"/>
                      <a:pt x="24503" y="932676"/>
                      <a:pt x="24503" y="609901"/>
                    </a:cubicBezTo>
                    <a:cubicBezTo>
                      <a:pt x="24503" y="287125"/>
                      <a:pt x="287096" y="24531"/>
                      <a:pt x="609872" y="24531"/>
                    </a:cubicBezTo>
                    <a:lnTo>
                      <a:pt x="609872" y="24531"/>
                    </a:lnTo>
                    <a:close/>
                    <a:moveTo>
                      <a:pt x="609872" y="0"/>
                    </a:moveTo>
                    <a:cubicBezTo>
                      <a:pt x="273054" y="0"/>
                      <a:pt x="0" y="273054"/>
                      <a:pt x="0" y="609872"/>
                    </a:cubicBezTo>
                    <a:cubicBezTo>
                      <a:pt x="0" y="946690"/>
                      <a:pt x="273054" y="1219773"/>
                      <a:pt x="609872" y="1219773"/>
                    </a:cubicBezTo>
                    <a:cubicBezTo>
                      <a:pt x="946690" y="1219773"/>
                      <a:pt x="1219744" y="946719"/>
                      <a:pt x="1219744" y="609872"/>
                    </a:cubicBezTo>
                    <a:cubicBezTo>
                      <a:pt x="1219744" y="273054"/>
                      <a:pt x="946690" y="0"/>
                      <a:pt x="609872" y="0"/>
                    </a:cubicBezTo>
                    <a:lnTo>
                      <a:pt x="609872" y="0"/>
                    </a:ln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7E59D1E9-EB3D-CBE1-9AAC-76A0F42C6A7D}"/>
                  </a:ext>
                </a:extLst>
              </p:cNvPr>
              <p:cNvSpPr/>
              <p:nvPr/>
            </p:nvSpPr>
            <p:spPr>
              <a:xfrm>
                <a:off x="3477972" y="3257776"/>
                <a:ext cx="24531" cy="1366186"/>
              </a:xfrm>
              <a:custGeom>
                <a:avLst/>
                <a:gdLst>
                  <a:gd name="connsiteX0" fmla="*/ 12266 w 24531"/>
                  <a:gd name="connsiteY0" fmla="*/ 1366187 h 1366186"/>
                  <a:gd name="connsiteX1" fmla="*/ 0 w 24531"/>
                  <a:gd name="connsiteY1" fmla="*/ 1353921 h 1366186"/>
                  <a:gd name="connsiteX2" fmla="*/ 0 w 24531"/>
                  <a:gd name="connsiteY2" fmla="*/ 12266 h 1366186"/>
                  <a:gd name="connsiteX3" fmla="*/ 12266 w 24531"/>
                  <a:gd name="connsiteY3" fmla="*/ 0 h 1366186"/>
                  <a:gd name="connsiteX4" fmla="*/ 24531 w 24531"/>
                  <a:gd name="connsiteY4" fmla="*/ 12266 h 1366186"/>
                  <a:gd name="connsiteX5" fmla="*/ 24531 w 24531"/>
                  <a:gd name="connsiteY5" fmla="*/ 1353921 h 1366186"/>
                  <a:gd name="connsiteX6" fmla="*/ 12266 w 24531"/>
                  <a:gd name="connsiteY6" fmla="*/ 1366187 h 1366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531" h="1366186">
                    <a:moveTo>
                      <a:pt x="12266" y="1366187"/>
                    </a:moveTo>
                    <a:cubicBezTo>
                      <a:pt x="5502" y="1366187"/>
                      <a:pt x="0" y="1360685"/>
                      <a:pt x="0" y="1353921"/>
                    </a:cubicBezTo>
                    <a:lnTo>
                      <a:pt x="0" y="12266"/>
                    </a:lnTo>
                    <a:cubicBezTo>
                      <a:pt x="0" y="5502"/>
                      <a:pt x="5474" y="0"/>
                      <a:pt x="12266" y="0"/>
                    </a:cubicBezTo>
                    <a:cubicBezTo>
                      <a:pt x="19029" y="0"/>
                      <a:pt x="24531" y="5502"/>
                      <a:pt x="24531" y="12266"/>
                    </a:cubicBezTo>
                    <a:lnTo>
                      <a:pt x="24531" y="1353921"/>
                    </a:lnTo>
                    <a:cubicBezTo>
                      <a:pt x="24531" y="1360685"/>
                      <a:pt x="19029" y="1366187"/>
                      <a:pt x="12266" y="1366187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7968B75E-ABD3-9C27-5797-AC05BDE98998}"/>
                  </a:ext>
                </a:extLst>
              </p:cNvPr>
              <p:cNvSpPr/>
              <p:nvPr/>
            </p:nvSpPr>
            <p:spPr>
              <a:xfrm>
                <a:off x="2807144" y="3928603"/>
                <a:ext cx="1366186" cy="24531"/>
              </a:xfrm>
              <a:custGeom>
                <a:avLst/>
                <a:gdLst>
                  <a:gd name="connsiteX0" fmla="*/ 1353921 w 1366186"/>
                  <a:gd name="connsiteY0" fmla="*/ 24531 h 24531"/>
                  <a:gd name="connsiteX1" fmla="*/ 12266 w 1366186"/>
                  <a:gd name="connsiteY1" fmla="*/ 24531 h 24531"/>
                  <a:gd name="connsiteX2" fmla="*/ 0 w 1366186"/>
                  <a:gd name="connsiteY2" fmla="*/ 12266 h 24531"/>
                  <a:gd name="connsiteX3" fmla="*/ 12266 w 1366186"/>
                  <a:gd name="connsiteY3" fmla="*/ 0 h 24531"/>
                  <a:gd name="connsiteX4" fmla="*/ 1353921 w 1366186"/>
                  <a:gd name="connsiteY4" fmla="*/ 0 h 24531"/>
                  <a:gd name="connsiteX5" fmla="*/ 1366187 w 1366186"/>
                  <a:gd name="connsiteY5" fmla="*/ 12266 h 24531"/>
                  <a:gd name="connsiteX6" fmla="*/ 1353921 w 1366186"/>
                  <a:gd name="connsiteY6" fmla="*/ 24531 h 24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66186" h="24531">
                    <a:moveTo>
                      <a:pt x="1353921" y="24531"/>
                    </a:moveTo>
                    <a:lnTo>
                      <a:pt x="12266" y="24531"/>
                    </a:lnTo>
                    <a:cubicBezTo>
                      <a:pt x="5502" y="24531"/>
                      <a:pt x="0" y="19029"/>
                      <a:pt x="0" y="12266"/>
                    </a:cubicBezTo>
                    <a:cubicBezTo>
                      <a:pt x="0" y="5502"/>
                      <a:pt x="5502" y="0"/>
                      <a:pt x="12266" y="0"/>
                    </a:cubicBezTo>
                    <a:lnTo>
                      <a:pt x="1353921" y="0"/>
                    </a:lnTo>
                    <a:cubicBezTo>
                      <a:pt x="1360684" y="0"/>
                      <a:pt x="1366187" y="5474"/>
                      <a:pt x="1366187" y="12266"/>
                    </a:cubicBezTo>
                    <a:cubicBezTo>
                      <a:pt x="1366187" y="19058"/>
                      <a:pt x="1360684" y="24531"/>
                      <a:pt x="1353921" y="24531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CBF0C04D-A3D4-AD2C-145B-DD69C3DF5D0D}"/>
                  </a:ext>
                </a:extLst>
              </p:cNvPr>
              <p:cNvSpPr/>
              <p:nvPr/>
            </p:nvSpPr>
            <p:spPr>
              <a:xfrm>
                <a:off x="3334194" y="3791618"/>
                <a:ext cx="312114" cy="312086"/>
              </a:xfrm>
              <a:custGeom>
                <a:avLst/>
                <a:gdLst>
                  <a:gd name="connsiteX0" fmla="*/ 156043 w 312114"/>
                  <a:gd name="connsiteY0" fmla="*/ 312086 h 312086"/>
                  <a:gd name="connsiteX1" fmla="*/ 0 w 312114"/>
                  <a:gd name="connsiteY1" fmla="*/ 156043 h 312086"/>
                  <a:gd name="connsiteX2" fmla="*/ 156043 w 312114"/>
                  <a:gd name="connsiteY2" fmla="*/ 0 h 312086"/>
                  <a:gd name="connsiteX3" fmla="*/ 312115 w 312114"/>
                  <a:gd name="connsiteY3" fmla="*/ 156043 h 312086"/>
                  <a:gd name="connsiteX4" fmla="*/ 156043 w 312114"/>
                  <a:gd name="connsiteY4" fmla="*/ 312086 h 312086"/>
                  <a:gd name="connsiteX5" fmla="*/ 156043 w 312114"/>
                  <a:gd name="connsiteY5" fmla="*/ 12237 h 312086"/>
                  <a:gd name="connsiteX6" fmla="*/ 12237 w 312114"/>
                  <a:gd name="connsiteY6" fmla="*/ 156043 h 312086"/>
                  <a:gd name="connsiteX7" fmla="*/ 156043 w 312114"/>
                  <a:gd name="connsiteY7" fmla="*/ 299821 h 312086"/>
                  <a:gd name="connsiteX8" fmla="*/ 299849 w 312114"/>
                  <a:gd name="connsiteY8" fmla="*/ 156043 h 312086"/>
                  <a:gd name="connsiteX9" fmla="*/ 156043 w 312114"/>
                  <a:gd name="connsiteY9" fmla="*/ 12237 h 312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2114" h="312086">
                    <a:moveTo>
                      <a:pt x="156043" y="312086"/>
                    </a:moveTo>
                    <a:cubicBezTo>
                      <a:pt x="69983" y="312086"/>
                      <a:pt x="0" y="242075"/>
                      <a:pt x="0" y="156043"/>
                    </a:cubicBezTo>
                    <a:cubicBezTo>
                      <a:pt x="0" y="69983"/>
                      <a:pt x="70012" y="0"/>
                      <a:pt x="156043" y="0"/>
                    </a:cubicBezTo>
                    <a:cubicBezTo>
                      <a:pt x="242103" y="0"/>
                      <a:pt x="312115" y="70012"/>
                      <a:pt x="312115" y="156043"/>
                    </a:cubicBezTo>
                    <a:cubicBezTo>
                      <a:pt x="312086" y="242103"/>
                      <a:pt x="242103" y="312086"/>
                      <a:pt x="156043" y="312086"/>
                    </a:cubicBezTo>
                    <a:close/>
                    <a:moveTo>
                      <a:pt x="156043" y="12237"/>
                    </a:moveTo>
                    <a:cubicBezTo>
                      <a:pt x="76746" y="12237"/>
                      <a:pt x="12237" y="76746"/>
                      <a:pt x="12237" y="156043"/>
                    </a:cubicBezTo>
                    <a:cubicBezTo>
                      <a:pt x="12237" y="235340"/>
                      <a:pt x="76746" y="299821"/>
                      <a:pt x="156043" y="299821"/>
                    </a:cubicBezTo>
                    <a:cubicBezTo>
                      <a:pt x="235340" y="299821"/>
                      <a:pt x="299849" y="235311"/>
                      <a:pt x="299849" y="156043"/>
                    </a:cubicBezTo>
                    <a:cubicBezTo>
                      <a:pt x="299849" y="76746"/>
                      <a:pt x="235340" y="12237"/>
                      <a:pt x="156043" y="12237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363ED05A-D49A-F8F4-B9B8-C81A69BA45DA}"/>
                  </a:ext>
                </a:extLst>
              </p:cNvPr>
              <p:cNvSpPr/>
              <p:nvPr/>
            </p:nvSpPr>
            <p:spPr>
              <a:xfrm rot="-4800497">
                <a:off x="3381919" y="3839487"/>
                <a:ext cx="216475" cy="216475"/>
              </a:xfrm>
              <a:custGeom>
                <a:avLst/>
                <a:gdLst>
                  <a:gd name="connsiteX0" fmla="*/ 216476 w 216475"/>
                  <a:gd name="connsiteY0" fmla="*/ 108238 h 216475"/>
                  <a:gd name="connsiteX1" fmla="*/ 108238 w 216475"/>
                  <a:gd name="connsiteY1" fmla="*/ 216476 h 216475"/>
                  <a:gd name="connsiteX2" fmla="*/ 0 w 216475"/>
                  <a:gd name="connsiteY2" fmla="*/ 108238 h 216475"/>
                  <a:gd name="connsiteX3" fmla="*/ 108238 w 216475"/>
                  <a:gd name="connsiteY3" fmla="*/ 0 h 216475"/>
                  <a:gd name="connsiteX4" fmla="*/ 216476 w 216475"/>
                  <a:gd name="connsiteY4" fmla="*/ 108238 h 216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475" h="216475">
                    <a:moveTo>
                      <a:pt x="216476" y="108238"/>
                    </a:moveTo>
                    <a:cubicBezTo>
                      <a:pt x="216476" y="168016"/>
                      <a:pt x="168016" y="216476"/>
                      <a:pt x="108238" y="216476"/>
                    </a:cubicBezTo>
                    <a:cubicBezTo>
                      <a:pt x="48460" y="216476"/>
                      <a:pt x="0" y="168016"/>
                      <a:pt x="0" y="108238"/>
                    </a:cubicBezTo>
                    <a:cubicBezTo>
                      <a:pt x="0" y="48460"/>
                      <a:pt x="48460" y="0"/>
                      <a:pt x="108238" y="0"/>
                    </a:cubicBezTo>
                    <a:cubicBezTo>
                      <a:pt x="168016" y="0"/>
                      <a:pt x="216476" y="48460"/>
                      <a:pt x="216476" y="108238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EF20A1C1-811A-945A-FD29-1C09D4D5A25E}"/>
                  </a:ext>
                </a:extLst>
              </p:cNvPr>
              <p:cNvSpPr/>
              <p:nvPr/>
            </p:nvSpPr>
            <p:spPr>
              <a:xfrm>
                <a:off x="3188411" y="3645806"/>
                <a:ext cx="603653" cy="603653"/>
              </a:xfrm>
              <a:custGeom>
                <a:avLst/>
                <a:gdLst>
                  <a:gd name="connsiteX0" fmla="*/ 301827 w 603653"/>
                  <a:gd name="connsiteY0" fmla="*/ 603653 h 603653"/>
                  <a:gd name="connsiteX1" fmla="*/ 0 w 603653"/>
                  <a:gd name="connsiteY1" fmla="*/ 301827 h 603653"/>
                  <a:gd name="connsiteX2" fmla="*/ 301827 w 603653"/>
                  <a:gd name="connsiteY2" fmla="*/ 0 h 603653"/>
                  <a:gd name="connsiteX3" fmla="*/ 603653 w 603653"/>
                  <a:gd name="connsiteY3" fmla="*/ 301827 h 603653"/>
                  <a:gd name="connsiteX4" fmla="*/ 301827 w 603653"/>
                  <a:gd name="connsiteY4" fmla="*/ 603653 h 603653"/>
                  <a:gd name="connsiteX5" fmla="*/ 301827 w 603653"/>
                  <a:gd name="connsiteY5" fmla="*/ 12294 h 603653"/>
                  <a:gd name="connsiteX6" fmla="*/ 12266 w 603653"/>
                  <a:gd name="connsiteY6" fmla="*/ 301855 h 603653"/>
                  <a:gd name="connsiteX7" fmla="*/ 301827 w 603653"/>
                  <a:gd name="connsiteY7" fmla="*/ 591416 h 603653"/>
                  <a:gd name="connsiteX8" fmla="*/ 591388 w 603653"/>
                  <a:gd name="connsiteY8" fmla="*/ 301855 h 603653"/>
                  <a:gd name="connsiteX9" fmla="*/ 301827 w 603653"/>
                  <a:gd name="connsiteY9" fmla="*/ 12294 h 603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3653" h="603653">
                    <a:moveTo>
                      <a:pt x="301827" y="603653"/>
                    </a:moveTo>
                    <a:cubicBezTo>
                      <a:pt x="135409" y="603653"/>
                      <a:pt x="0" y="468273"/>
                      <a:pt x="0" y="301827"/>
                    </a:cubicBezTo>
                    <a:cubicBezTo>
                      <a:pt x="0" y="135409"/>
                      <a:pt x="135409" y="0"/>
                      <a:pt x="301827" y="0"/>
                    </a:cubicBezTo>
                    <a:cubicBezTo>
                      <a:pt x="468244" y="0"/>
                      <a:pt x="603653" y="135409"/>
                      <a:pt x="603653" y="301827"/>
                    </a:cubicBezTo>
                    <a:cubicBezTo>
                      <a:pt x="603653" y="468273"/>
                      <a:pt x="468244" y="603653"/>
                      <a:pt x="301827" y="603653"/>
                    </a:cubicBezTo>
                    <a:close/>
                    <a:moveTo>
                      <a:pt x="301827" y="12294"/>
                    </a:moveTo>
                    <a:cubicBezTo>
                      <a:pt x="142173" y="12294"/>
                      <a:pt x="12266" y="142201"/>
                      <a:pt x="12266" y="301855"/>
                    </a:cubicBezTo>
                    <a:cubicBezTo>
                      <a:pt x="12266" y="461509"/>
                      <a:pt x="142173" y="591416"/>
                      <a:pt x="301827" y="591416"/>
                    </a:cubicBezTo>
                    <a:cubicBezTo>
                      <a:pt x="461481" y="591416"/>
                      <a:pt x="591388" y="461509"/>
                      <a:pt x="591388" y="301855"/>
                    </a:cubicBezTo>
                    <a:cubicBezTo>
                      <a:pt x="591388" y="142173"/>
                      <a:pt x="461481" y="12294"/>
                      <a:pt x="301827" y="12294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1" name="Graphic 3">
              <a:extLst>
                <a:ext uri="{FF2B5EF4-FFF2-40B4-BE49-F238E27FC236}">
                  <a16:creationId xmlns:a16="http://schemas.microsoft.com/office/drawing/2014/main" id="{5BE16023-7823-C3CE-5C53-55FA534431AB}"/>
                </a:ext>
              </a:extLst>
            </p:cNvPr>
            <p:cNvGrpSpPr/>
            <p:nvPr/>
          </p:nvGrpSpPr>
          <p:grpSpPr>
            <a:xfrm>
              <a:off x="4590800" y="3309711"/>
              <a:ext cx="1274323" cy="1274330"/>
              <a:chOff x="4590800" y="3309711"/>
              <a:chExt cx="1274323" cy="1274330"/>
            </a:xfrm>
            <a:grpFill/>
          </p:grpSpPr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A221D9E5-0F6B-76C1-1D3E-B3C57CC70818}"/>
                  </a:ext>
                </a:extLst>
              </p:cNvPr>
              <p:cNvSpPr/>
              <p:nvPr/>
            </p:nvSpPr>
            <p:spPr>
              <a:xfrm>
                <a:off x="4590800" y="3309711"/>
                <a:ext cx="1274323" cy="1274330"/>
              </a:xfrm>
              <a:custGeom>
                <a:avLst/>
                <a:gdLst>
                  <a:gd name="connsiteX0" fmla="*/ 637147 w 1274323"/>
                  <a:gd name="connsiteY0" fmla="*/ 1274331 h 1274330"/>
                  <a:gd name="connsiteX1" fmla="*/ 186413 w 1274323"/>
                  <a:gd name="connsiteY1" fmla="*/ 1087910 h 1274330"/>
                  <a:gd name="connsiteX2" fmla="*/ 186413 w 1274323"/>
                  <a:gd name="connsiteY2" fmla="*/ 186413 h 1274330"/>
                  <a:gd name="connsiteX3" fmla="*/ 1087910 w 1274323"/>
                  <a:gd name="connsiteY3" fmla="*/ 186413 h 1274330"/>
                  <a:gd name="connsiteX4" fmla="*/ 1087910 w 1274323"/>
                  <a:gd name="connsiteY4" fmla="*/ 1087910 h 1274330"/>
                  <a:gd name="connsiteX5" fmla="*/ 637147 w 1274323"/>
                  <a:gd name="connsiteY5" fmla="*/ 1274331 h 1274330"/>
                  <a:gd name="connsiteX6" fmla="*/ 637147 w 1274323"/>
                  <a:gd name="connsiteY6" fmla="*/ 24524 h 1274330"/>
                  <a:gd name="connsiteX7" fmla="*/ 203752 w 1274323"/>
                  <a:gd name="connsiteY7" fmla="*/ 203752 h 1274330"/>
                  <a:gd name="connsiteX8" fmla="*/ 203752 w 1274323"/>
                  <a:gd name="connsiteY8" fmla="*/ 1070572 h 1274330"/>
                  <a:gd name="connsiteX9" fmla="*/ 1070572 w 1274323"/>
                  <a:gd name="connsiteY9" fmla="*/ 1070572 h 1274330"/>
                  <a:gd name="connsiteX10" fmla="*/ 1070572 w 1274323"/>
                  <a:gd name="connsiteY10" fmla="*/ 203752 h 1274330"/>
                  <a:gd name="connsiteX11" fmla="*/ 637147 w 1274323"/>
                  <a:gd name="connsiteY11" fmla="*/ 24524 h 1274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74323" h="1274330">
                    <a:moveTo>
                      <a:pt x="637147" y="1274331"/>
                    </a:moveTo>
                    <a:cubicBezTo>
                      <a:pt x="473911" y="1274331"/>
                      <a:pt x="310675" y="1212200"/>
                      <a:pt x="186413" y="1087910"/>
                    </a:cubicBezTo>
                    <a:cubicBezTo>
                      <a:pt x="-62138" y="839359"/>
                      <a:pt x="-62138" y="434965"/>
                      <a:pt x="186413" y="186413"/>
                    </a:cubicBezTo>
                    <a:cubicBezTo>
                      <a:pt x="434965" y="-62138"/>
                      <a:pt x="839359" y="-62138"/>
                      <a:pt x="1087910" y="186413"/>
                    </a:cubicBezTo>
                    <a:cubicBezTo>
                      <a:pt x="1336461" y="434965"/>
                      <a:pt x="1336461" y="839359"/>
                      <a:pt x="1087910" y="1087910"/>
                    </a:cubicBezTo>
                    <a:cubicBezTo>
                      <a:pt x="963620" y="1212200"/>
                      <a:pt x="800384" y="1274331"/>
                      <a:pt x="637147" y="1274331"/>
                    </a:cubicBezTo>
                    <a:close/>
                    <a:moveTo>
                      <a:pt x="637147" y="24524"/>
                    </a:moveTo>
                    <a:cubicBezTo>
                      <a:pt x="480187" y="24524"/>
                      <a:pt x="323227" y="84276"/>
                      <a:pt x="203752" y="203752"/>
                    </a:cubicBezTo>
                    <a:cubicBezTo>
                      <a:pt x="-35228" y="442731"/>
                      <a:pt x="-35228" y="831592"/>
                      <a:pt x="203752" y="1070572"/>
                    </a:cubicBezTo>
                    <a:cubicBezTo>
                      <a:pt x="442731" y="1309551"/>
                      <a:pt x="831592" y="1309551"/>
                      <a:pt x="1070572" y="1070572"/>
                    </a:cubicBezTo>
                    <a:cubicBezTo>
                      <a:pt x="1309551" y="831592"/>
                      <a:pt x="1309551" y="442731"/>
                      <a:pt x="1070572" y="203752"/>
                    </a:cubicBezTo>
                    <a:cubicBezTo>
                      <a:pt x="951068" y="84276"/>
                      <a:pt x="794108" y="24524"/>
                      <a:pt x="637147" y="24524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F789E626-807C-DC34-F5F8-F7482D002A2A}"/>
                  </a:ext>
                </a:extLst>
              </p:cNvPr>
              <p:cNvSpPr/>
              <p:nvPr/>
            </p:nvSpPr>
            <p:spPr>
              <a:xfrm>
                <a:off x="5081289" y="3800230"/>
                <a:ext cx="292426" cy="292441"/>
              </a:xfrm>
              <a:custGeom>
                <a:avLst/>
                <a:gdLst>
                  <a:gd name="connsiteX0" fmla="*/ 146199 w 292426"/>
                  <a:gd name="connsiteY0" fmla="*/ 292441 h 292441"/>
                  <a:gd name="connsiteX1" fmla="*/ 42772 w 292426"/>
                  <a:gd name="connsiteY1" fmla="*/ 249655 h 292441"/>
                  <a:gd name="connsiteX2" fmla="*/ 42772 w 292426"/>
                  <a:gd name="connsiteY2" fmla="*/ 42772 h 292441"/>
                  <a:gd name="connsiteX3" fmla="*/ 249655 w 292426"/>
                  <a:gd name="connsiteY3" fmla="*/ 42772 h 292441"/>
                  <a:gd name="connsiteX4" fmla="*/ 249655 w 292426"/>
                  <a:gd name="connsiteY4" fmla="*/ 249655 h 292441"/>
                  <a:gd name="connsiteX5" fmla="*/ 146199 w 292426"/>
                  <a:gd name="connsiteY5" fmla="*/ 292441 h 292441"/>
                  <a:gd name="connsiteX6" fmla="*/ 146199 w 292426"/>
                  <a:gd name="connsiteY6" fmla="*/ 5775 h 292441"/>
                  <a:gd name="connsiteX7" fmla="*/ 46842 w 292426"/>
                  <a:gd name="connsiteY7" fmla="*/ 46870 h 292441"/>
                  <a:gd name="connsiteX8" fmla="*/ 46842 w 292426"/>
                  <a:gd name="connsiteY8" fmla="*/ 245585 h 292441"/>
                  <a:gd name="connsiteX9" fmla="*/ 245557 w 292426"/>
                  <a:gd name="connsiteY9" fmla="*/ 245585 h 292441"/>
                  <a:gd name="connsiteX10" fmla="*/ 245557 w 292426"/>
                  <a:gd name="connsiteY10" fmla="*/ 46870 h 292441"/>
                  <a:gd name="connsiteX11" fmla="*/ 146199 w 292426"/>
                  <a:gd name="connsiteY11" fmla="*/ 5775 h 292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2426" h="292441">
                    <a:moveTo>
                      <a:pt x="146199" y="292441"/>
                    </a:moveTo>
                    <a:cubicBezTo>
                      <a:pt x="108743" y="292441"/>
                      <a:pt x="71287" y="278170"/>
                      <a:pt x="42772" y="249655"/>
                    </a:cubicBezTo>
                    <a:cubicBezTo>
                      <a:pt x="-14257" y="192625"/>
                      <a:pt x="-14257" y="99802"/>
                      <a:pt x="42772" y="42772"/>
                    </a:cubicBezTo>
                    <a:cubicBezTo>
                      <a:pt x="99802" y="-14257"/>
                      <a:pt x="192597" y="-14257"/>
                      <a:pt x="249655" y="42772"/>
                    </a:cubicBezTo>
                    <a:cubicBezTo>
                      <a:pt x="306684" y="99802"/>
                      <a:pt x="306684" y="192625"/>
                      <a:pt x="249655" y="249655"/>
                    </a:cubicBezTo>
                    <a:cubicBezTo>
                      <a:pt x="221140" y="278170"/>
                      <a:pt x="183655" y="292441"/>
                      <a:pt x="146199" y="292441"/>
                    </a:cubicBezTo>
                    <a:close/>
                    <a:moveTo>
                      <a:pt x="146199" y="5775"/>
                    </a:moveTo>
                    <a:cubicBezTo>
                      <a:pt x="110205" y="5775"/>
                      <a:pt x="74239" y="19473"/>
                      <a:pt x="46842" y="46870"/>
                    </a:cubicBezTo>
                    <a:cubicBezTo>
                      <a:pt x="-7952" y="101664"/>
                      <a:pt x="-7952" y="190791"/>
                      <a:pt x="46842" y="245585"/>
                    </a:cubicBezTo>
                    <a:cubicBezTo>
                      <a:pt x="101636" y="300380"/>
                      <a:pt x="190762" y="300380"/>
                      <a:pt x="245557" y="245585"/>
                    </a:cubicBezTo>
                    <a:cubicBezTo>
                      <a:pt x="300351" y="190791"/>
                      <a:pt x="300351" y="101636"/>
                      <a:pt x="245557" y="46870"/>
                    </a:cubicBezTo>
                    <a:cubicBezTo>
                      <a:pt x="218160" y="19473"/>
                      <a:pt x="182194" y="5775"/>
                      <a:pt x="146199" y="5775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7B0FD754-B863-B706-ECF3-463DDA6551E9}"/>
                  </a:ext>
                </a:extLst>
              </p:cNvPr>
              <p:cNvSpPr/>
              <p:nvPr/>
            </p:nvSpPr>
            <p:spPr>
              <a:xfrm>
                <a:off x="4701721" y="3419429"/>
                <a:ext cx="1053713" cy="1053706"/>
              </a:xfrm>
              <a:custGeom>
                <a:avLst/>
                <a:gdLst>
                  <a:gd name="connsiteX0" fmla="*/ 12244 w 1053713"/>
                  <a:gd name="connsiteY0" fmla="*/ 1053707 h 1053706"/>
                  <a:gd name="connsiteX1" fmla="*/ 3589 w 1053713"/>
                  <a:gd name="connsiteY1" fmla="*/ 1050124 h 1053706"/>
                  <a:gd name="connsiteX2" fmla="*/ 3589 w 1053713"/>
                  <a:gd name="connsiteY2" fmla="*/ 1032786 h 1053706"/>
                  <a:gd name="connsiteX3" fmla="*/ 1032786 w 1053713"/>
                  <a:gd name="connsiteY3" fmla="*/ 3590 h 1053706"/>
                  <a:gd name="connsiteX4" fmla="*/ 1050124 w 1053713"/>
                  <a:gd name="connsiteY4" fmla="*/ 3590 h 1053706"/>
                  <a:gd name="connsiteX5" fmla="*/ 1050124 w 1053713"/>
                  <a:gd name="connsiteY5" fmla="*/ 20928 h 1053706"/>
                  <a:gd name="connsiteX6" fmla="*/ 20928 w 1053713"/>
                  <a:gd name="connsiteY6" fmla="*/ 1050124 h 1053706"/>
                  <a:gd name="connsiteX7" fmla="*/ 12244 w 1053713"/>
                  <a:gd name="connsiteY7" fmla="*/ 1053707 h 1053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53713" h="1053706">
                    <a:moveTo>
                      <a:pt x="12244" y="1053707"/>
                    </a:moveTo>
                    <a:cubicBezTo>
                      <a:pt x="9120" y="1053707"/>
                      <a:pt x="5968" y="1052503"/>
                      <a:pt x="3589" y="1050124"/>
                    </a:cubicBezTo>
                    <a:cubicBezTo>
                      <a:pt x="-1196" y="1045338"/>
                      <a:pt x="-1196" y="1037572"/>
                      <a:pt x="3589" y="1032786"/>
                    </a:cubicBezTo>
                    <a:lnTo>
                      <a:pt x="1032786" y="3590"/>
                    </a:lnTo>
                    <a:cubicBezTo>
                      <a:pt x="1037572" y="-1197"/>
                      <a:pt x="1045338" y="-1197"/>
                      <a:pt x="1050124" y="3590"/>
                    </a:cubicBezTo>
                    <a:cubicBezTo>
                      <a:pt x="1054910" y="8375"/>
                      <a:pt x="1054910" y="16142"/>
                      <a:pt x="1050124" y="20928"/>
                    </a:cubicBezTo>
                    <a:lnTo>
                      <a:pt x="20928" y="1050124"/>
                    </a:lnTo>
                    <a:cubicBezTo>
                      <a:pt x="18520" y="1052503"/>
                      <a:pt x="15368" y="1053707"/>
                      <a:pt x="12244" y="1053707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1FA6C02C-DA5F-3544-86B6-26EA6ECB1741}"/>
                  </a:ext>
                </a:extLst>
              </p:cNvPr>
              <p:cNvSpPr/>
              <p:nvPr/>
            </p:nvSpPr>
            <p:spPr>
              <a:xfrm>
                <a:off x="5216283" y="3572240"/>
                <a:ext cx="24531" cy="748061"/>
              </a:xfrm>
              <a:custGeom>
                <a:avLst/>
                <a:gdLst>
                  <a:gd name="connsiteX0" fmla="*/ 12266 w 24531"/>
                  <a:gd name="connsiteY0" fmla="*/ 748061 h 748061"/>
                  <a:gd name="connsiteX1" fmla="*/ 0 w 24531"/>
                  <a:gd name="connsiteY1" fmla="*/ 735796 h 748061"/>
                  <a:gd name="connsiteX2" fmla="*/ 0 w 24531"/>
                  <a:gd name="connsiteY2" fmla="*/ 12266 h 748061"/>
                  <a:gd name="connsiteX3" fmla="*/ 12266 w 24531"/>
                  <a:gd name="connsiteY3" fmla="*/ 0 h 748061"/>
                  <a:gd name="connsiteX4" fmla="*/ 24531 w 24531"/>
                  <a:gd name="connsiteY4" fmla="*/ 12266 h 748061"/>
                  <a:gd name="connsiteX5" fmla="*/ 24531 w 24531"/>
                  <a:gd name="connsiteY5" fmla="*/ 735796 h 748061"/>
                  <a:gd name="connsiteX6" fmla="*/ 12266 w 24531"/>
                  <a:gd name="connsiteY6" fmla="*/ 748061 h 748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531" h="748061">
                    <a:moveTo>
                      <a:pt x="12266" y="748061"/>
                    </a:moveTo>
                    <a:cubicBezTo>
                      <a:pt x="5502" y="748061"/>
                      <a:pt x="0" y="742559"/>
                      <a:pt x="0" y="735796"/>
                    </a:cubicBezTo>
                    <a:lnTo>
                      <a:pt x="0" y="12266"/>
                    </a:lnTo>
                    <a:cubicBezTo>
                      <a:pt x="0" y="5502"/>
                      <a:pt x="5502" y="0"/>
                      <a:pt x="12266" y="0"/>
                    </a:cubicBezTo>
                    <a:cubicBezTo>
                      <a:pt x="19029" y="0"/>
                      <a:pt x="24531" y="5474"/>
                      <a:pt x="24531" y="12266"/>
                    </a:cubicBezTo>
                    <a:lnTo>
                      <a:pt x="24531" y="735796"/>
                    </a:lnTo>
                    <a:cubicBezTo>
                      <a:pt x="24531" y="742559"/>
                      <a:pt x="19029" y="748061"/>
                      <a:pt x="12266" y="748061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FABFEBA4-1BFC-DCB8-FC2F-2B3158521B4A}"/>
                  </a:ext>
                </a:extLst>
              </p:cNvPr>
              <p:cNvSpPr/>
              <p:nvPr/>
            </p:nvSpPr>
            <p:spPr>
              <a:xfrm>
                <a:off x="4701692" y="3419429"/>
                <a:ext cx="1053713" cy="1053706"/>
              </a:xfrm>
              <a:custGeom>
                <a:avLst/>
                <a:gdLst>
                  <a:gd name="connsiteX0" fmla="*/ 1041469 w 1053713"/>
                  <a:gd name="connsiteY0" fmla="*/ 1053707 h 1053706"/>
                  <a:gd name="connsiteX1" fmla="*/ 1032815 w 1053713"/>
                  <a:gd name="connsiteY1" fmla="*/ 1050124 h 1053706"/>
                  <a:gd name="connsiteX2" fmla="*/ 3589 w 1053713"/>
                  <a:gd name="connsiteY2" fmla="*/ 20928 h 1053706"/>
                  <a:gd name="connsiteX3" fmla="*/ 3589 w 1053713"/>
                  <a:gd name="connsiteY3" fmla="*/ 3590 h 1053706"/>
                  <a:gd name="connsiteX4" fmla="*/ 20928 w 1053713"/>
                  <a:gd name="connsiteY4" fmla="*/ 3590 h 1053706"/>
                  <a:gd name="connsiteX5" fmla="*/ 1050124 w 1053713"/>
                  <a:gd name="connsiteY5" fmla="*/ 1032786 h 1053706"/>
                  <a:gd name="connsiteX6" fmla="*/ 1050124 w 1053713"/>
                  <a:gd name="connsiteY6" fmla="*/ 1050124 h 1053706"/>
                  <a:gd name="connsiteX7" fmla="*/ 1041469 w 1053713"/>
                  <a:gd name="connsiteY7" fmla="*/ 1053707 h 1053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53713" h="1053706">
                    <a:moveTo>
                      <a:pt x="1041469" y="1053707"/>
                    </a:moveTo>
                    <a:cubicBezTo>
                      <a:pt x="1038346" y="1053707"/>
                      <a:pt x="1035193" y="1052503"/>
                      <a:pt x="1032815" y="1050124"/>
                    </a:cubicBezTo>
                    <a:lnTo>
                      <a:pt x="3589" y="20928"/>
                    </a:lnTo>
                    <a:cubicBezTo>
                      <a:pt x="-1196" y="16142"/>
                      <a:pt x="-1196" y="8375"/>
                      <a:pt x="3589" y="3590"/>
                    </a:cubicBezTo>
                    <a:cubicBezTo>
                      <a:pt x="8375" y="-1197"/>
                      <a:pt x="16141" y="-1197"/>
                      <a:pt x="20928" y="3590"/>
                    </a:cubicBezTo>
                    <a:lnTo>
                      <a:pt x="1050124" y="1032786"/>
                    </a:lnTo>
                    <a:cubicBezTo>
                      <a:pt x="1054910" y="1037572"/>
                      <a:pt x="1054910" y="1045338"/>
                      <a:pt x="1050124" y="1050124"/>
                    </a:cubicBezTo>
                    <a:cubicBezTo>
                      <a:pt x="1047745" y="1052503"/>
                      <a:pt x="1044593" y="1053707"/>
                      <a:pt x="1041469" y="1053707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87DC87E9-4C5A-24CF-42AD-914FD8AD71CE}"/>
                  </a:ext>
                </a:extLst>
              </p:cNvPr>
              <p:cNvSpPr/>
              <p:nvPr/>
            </p:nvSpPr>
            <p:spPr>
              <a:xfrm>
                <a:off x="4854504" y="3934020"/>
                <a:ext cx="748060" cy="24531"/>
              </a:xfrm>
              <a:custGeom>
                <a:avLst/>
                <a:gdLst>
                  <a:gd name="connsiteX0" fmla="*/ 735795 w 748060"/>
                  <a:gd name="connsiteY0" fmla="*/ 24531 h 24531"/>
                  <a:gd name="connsiteX1" fmla="*/ 12265 w 748060"/>
                  <a:gd name="connsiteY1" fmla="*/ 24531 h 24531"/>
                  <a:gd name="connsiteX2" fmla="*/ 0 w 748060"/>
                  <a:gd name="connsiteY2" fmla="*/ 12266 h 24531"/>
                  <a:gd name="connsiteX3" fmla="*/ 12265 w 748060"/>
                  <a:gd name="connsiteY3" fmla="*/ 0 h 24531"/>
                  <a:gd name="connsiteX4" fmla="*/ 735795 w 748060"/>
                  <a:gd name="connsiteY4" fmla="*/ 0 h 24531"/>
                  <a:gd name="connsiteX5" fmla="*/ 748061 w 748060"/>
                  <a:gd name="connsiteY5" fmla="*/ 12266 h 24531"/>
                  <a:gd name="connsiteX6" fmla="*/ 735795 w 748060"/>
                  <a:gd name="connsiteY6" fmla="*/ 24531 h 24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8060" h="24531">
                    <a:moveTo>
                      <a:pt x="735795" y="24531"/>
                    </a:moveTo>
                    <a:lnTo>
                      <a:pt x="12265" y="24531"/>
                    </a:lnTo>
                    <a:cubicBezTo>
                      <a:pt x="5502" y="24531"/>
                      <a:pt x="0" y="19058"/>
                      <a:pt x="0" y="12266"/>
                    </a:cubicBezTo>
                    <a:cubicBezTo>
                      <a:pt x="0" y="5502"/>
                      <a:pt x="5502" y="0"/>
                      <a:pt x="12265" y="0"/>
                    </a:cubicBezTo>
                    <a:lnTo>
                      <a:pt x="735795" y="0"/>
                    </a:lnTo>
                    <a:cubicBezTo>
                      <a:pt x="742559" y="0"/>
                      <a:pt x="748061" y="5474"/>
                      <a:pt x="748061" y="12266"/>
                    </a:cubicBezTo>
                    <a:cubicBezTo>
                      <a:pt x="748061" y="19029"/>
                      <a:pt x="742587" y="24531"/>
                      <a:pt x="735795" y="24531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F7878B9A-2E7D-DBEE-B72B-F0630D4EE908}"/>
                  </a:ext>
                </a:extLst>
              </p:cNvPr>
              <p:cNvSpPr/>
              <p:nvPr/>
            </p:nvSpPr>
            <p:spPr>
              <a:xfrm>
                <a:off x="4935485" y="3654317"/>
                <a:ext cx="584144" cy="584137"/>
              </a:xfrm>
              <a:custGeom>
                <a:avLst/>
                <a:gdLst>
                  <a:gd name="connsiteX0" fmla="*/ 292004 w 584144"/>
                  <a:gd name="connsiteY0" fmla="*/ 584137 h 584137"/>
                  <a:gd name="connsiteX1" fmla="*/ 85437 w 584144"/>
                  <a:gd name="connsiteY1" fmla="*/ 498708 h 584137"/>
                  <a:gd name="connsiteX2" fmla="*/ 85437 w 584144"/>
                  <a:gd name="connsiteY2" fmla="*/ 85573 h 584137"/>
                  <a:gd name="connsiteX3" fmla="*/ 292004 w 584144"/>
                  <a:gd name="connsiteY3" fmla="*/ 0 h 584137"/>
                  <a:gd name="connsiteX4" fmla="*/ 498571 w 584144"/>
                  <a:gd name="connsiteY4" fmla="*/ 85573 h 584137"/>
                  <a:gd name="connsiteX5" fmla="*/ 584144 w 584144"/>
                  <a:gd name="connsiteY5" fmla="*/ 292140 h 584137"/>
                  <a:gd name="connsiteX6" fmla="*/ 498571 w 584144"/>
                  <a:gd name="connsiteY6" fmla="*/ 498708 h 584137"/>
                  <a:gd name="connsiteX7" fmla="*/ 498571 w 584144"/>
                  <a:gd name="connsiteY7" fmla="*/ 498708 h 584137"/>
                  <a:gd name="connsiteX8" fmla="*/ 498571 w 584144"/>
                  <a:gd name="connsiteY8" fmla="*/ 498708 h 584137"/>
                  <a:gd name="connsiteX9" fmla="*/ 292004 w 584144"/>
                  <a:gd name="connsiteY9" fmla="*/ 584137 h 584137"/>
                  <a:gd name="connsiteX10" fmla="*/ 292004 w 584144"/>
                  <a:gd name="connsiteY10" fmla="*/ 5760 h 584137"/>
                  <a:gd name="connsiteX11" fmla="*/ 89506 w 584144"/>
                  <a:gd name="connsiteY11" fmla="*/ 89642 h 584137"/>
                  <a:gd name="connsiteX12" fmla="*/ 89506 w 584144"/>
                  <a:gd name="connsiteY12" fmla="*/ 494638 h 584137"/>
                  <a:gd name="connsiteX13" fmla="*/ 494502 w 584144"/>
                  <a:gd name="connsiteY13" fmla="*/ 494638 h 584137"/>
                  <a:gd name="connsiteX14" fmla="*/ 578384 w 584144"/>
                  <a:gd name="connsiteY14" fmla="*/ 292140 h 584137"/>
                  <a:gd name="connsiteX15" fmla="*/ 494502 w 584144"/>
                  <a:gd name="connsiteY15" fmla="*/ 89642 h 584137"/>
                  <a:gd name="connsiteX16" fmla="*/ 292004 w 584144"/>
                  <a:gd name="connsiteY16" fmla="*/ 5760 h 584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84144" h="584137">
                    <a:moveTo>
                      <a:pt x="292004" y="584137"/>
                    </a:moveTo>
                    <a:cubicBezTo>
                      <a:pt x="217206" y="584137"/>
                      <a:pt x="142380" y="555651"/>
                      <a:pt x="85437" y="498708"/>
                    </a:cubicBezTo>
                    <a:cubicBezTo>
                      <a:pt x="-28479" y="384792"/>
                      <a:pt x="-28479" y="199460"/>
                      <a:pt x="85437" y="85573"/>
                    </a:cubicBezTo>
                    <a:cubicBezTo>
                      <a:pt x="140604" y="30406"/>
                      <a:pt x="213968" y="0"/>
                      <a:pt x="292004" y="0"/>
                    </a:cubicBezTo>
                    <a:cubicBezTo>
                      <a:pt x="370040" y="0"/>
                      <a:pt x="443405" y="30378"/>
                      <a:pt x="498571" y="85573"/>
                    </a:cubicBezTo>
                    <a:cubicBezTo>
                      <a:pt x="553738" y="140740"/>
                      <a:pt x="584144" y="214104"/>
                      <a:pt x="584144" y="292140"/>
                    </a:cubicBezTo>
                    <a:cubicBezTo>
                      <a:pt x="584144" y="370176"/>
                      <a:pt x="553767" y="443541"/>
                      <a:pt x="498571" y="498708"/>
                    </a:cubicBezTo>
                    <a:lnTo>
                      <a:pt x="498571" y="498708"/>
                    </a:lnTo>
                    <a:lnTo>
                      <a:pt x="498571" y="498708"/>
                    </a:lnTo>
                    <a:cubicBezTo>
                      <a:pt x="441628" y="555651"/>
                      <a:pt x="366830" y="584137"/>
                      <a:pt x="292004" y="584137"/>
                    </a:cubicBezTo>
                    <a:close/>
                    <a:moveTo>
                      <a:pt x="292004" y="5760"/>
                    </a:moveTo>
                    <a:cubicBezTo>
                      <a:pt x="215516" y="5760"/>
                      <a:pt x="143584" y="35536"/>
                      <a:pt x="89506" y="89642"/>
                    </a:cubicBezTo>
                    <a:cubicBezTo>
                      <a:pt x="-22146" y="201294"/>
                      <a:pt x="-22146" y="382958"/>
                      <a:pt x="89506" y="494638"/>
                    </a:cubicBezTo>
                    <a:cubicBezTo>
                      <a:pt x="201158" y="606290"/>
                      <a:pt x="382850" y="606290"/>
                      <a:pt x="494502" y="494638"/>
                    </a:cubicBezTo>
                    <a:cubicBezTo>
                      <a:pt x="548580" y="440560"/>
                      <a:pt x="578384" y="368629"/>
                      <a:pt x="578384" y="292140"/>
                    </a:cubicBezTo>
                    <a:cubicBezTo>
                      <a:pt x="578384" y="215652"/>
                      <a:pt x="548608" y="143720"/>
                      <a:pt x="494502" y="89642"/>
                    </a:cubicBezTo>
                    <a:cubicBezTo>
                      <a:pt x="440424" y="35536"/>
                      <a:pt x="368492" y="5760"/>
                      <a:pt x="292004" y="5760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44072032-AAF7-2A18-1BC5-05D08B3B66FD}"/>
                  </a:ext>
                </a:extLst>
              </p:cNvPr>
              <p:cNvSpPr/>
              <p:nvPr/>
            </p:nvSpPr>
            <p:spPr>
              <a:xfrm>
                <a:off x="5169055" y="3888024"/>
                <a:ext cx="116867" cy="116867"/>
              </a:xfrm>
              <a:custGeom>
                <a:avLst/>
                <a:gdLst>
                  <a:gd name="connsiteX0" fmla="*/ 116867 w 116867"/>
                  <a:gd name="connsiteY0" fmla="*/ 58434 h 116867"/>
                  <a:gd name="connsiteX1" fmla="*/ 58434 w 116867"/>
                  <a:gd name="connsiteY1" fmla="*/ 116868 h 116867"/>
                  <a:gd name="connsiteX2" fmla="*/ 0 w 116867"/>
                  <a:gd name="connsiteY2" fmla="*/ 58434 h 116867"/>
                  <a:gd name="connsiteX3" fmla="*/ 58434 w 116867"/>
                  <a:gd name="connsiteY3" fmla="*/ 0 h 116867"/>
                  <a:gd name="connsiteX4" fmla="*/ 116867 w 116867"/>
                  <a:gd name="connsiteY4" fmla="*/ 58434 h 11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867" h="116867">
                    <a:moveTo>
                      <a:pt x="116867" y="58434"/>
                    </a:moveTo>
                    <a:cubicBezTo>
                      <a:pt x="116867" y="90706"/>
                      <a:pt x="90706" y="116868"/>
                      <a:pt x="58434" y="116868"/>
                    </a:cubicBezTo>
                    <a:cubicBezTo>
                      <a:pt x="26161" y="116868"/>
                      <a:pt x="0" y="90706"/>
                      <a:pt x="0" y="58434"/>
                    </a:cubicBezTo>
                    <a:cubicBezTo>
                      <a:pt x="0" y="26162"/>
                      <a:pt x="26161" y="0"/>
                      <a:pt x="58434" y="0"/>
                    </a:cubicBezTo>
                    <a:cubicBezTo>
                      <a:pt x="90706" y="0"/>
                      <a:pt x="116867" y="26162"/>
                      <a:pt x="116867" y="58434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3F62BCB0-BDCC-58FD-FBAB-8E853F0BC1F8}"/>
                  </a:ext>
                </a:extLst>
              </p:cNvPr>
              <p:cNvSpPr/>
              <p:nvPr/>
            </p:nvSpPr>
            <p:spPr>
              <a:xfrm>
                <a:off x="4646762" y="3365759"/>
                <a:ext cx="1161424" cy="1161396"/>
              </a:xfrm>
              <a:custGeom>
                <a:avLst/>
                <a:gdLst>
                  <a:gd name="connsiteX0" fmla="*/ 580726 w 1161424"/>
                  <a:gd name="connsiteY0" fmla="*/ 1161397 h 1161396"/>
                  <a:gd name="connsiteX1" fmla="*/ 170085 w 1161424"/>
                  <a:gd name="connsiteY1" fmla="*/ 991311 h 1161396"/>
                  <a:gd name="connsiteX2" fmla="*/ 0 w 1161424"/>
                  <a:gd name="connsiteY2" fmla="*/ 580698 h 1161396"/>
                  <a:gd name="connsiteX3" fmla="*/ 170085 w 1161424"/>
                  <a:gd name="connsiteY3" fmla="*/ 170086 h 1161396"/>
                  <a:gd name="connsiteX4" fmla="*/ 580726 w 1161424"/>
                  <a:gd name="connsiteY4" fmla="*/ 0 h 1161396"/>
                  <a:gd name="connsiteX5" fmla="*/ 991339 w 1161424"/>
                  <a:gd name="connsiteY5" fmla="*/ 170086 h 1161396"/>
                  <a:gd name="connsiteX6" fmla="*/ 1161425 w 1161424"/>
                  <a:gd name="connsiteY6" fmla="*/ 580698 h 1161396"/>
                  <a:gd name="connsiteX7" fmla="*/ 991339 w 1161424"/>
                  <a:gd name="connsiteY7" fmla="*/ 991311 h 1161396"/>
                  <a:gd name="connsiteX8" fmla="*/ 989305 w 1161424"/>
                  <a:gd name="connsiteY8" fmla="*/ 989276 h 1161396"/>
                  <a:gd name="connsiteX9" fmla="*/ 991339 w 1161424"/>
                  <a:gd name="connsiteY9" fmla="*/ 991311 h 1161396"/>
                  <a:gd name="connsiteX10" fmla="*/ 580726 w 1161424"/>
                  <a:gd name="connsiteY10" fmla="*/ 1161397 h 1161396"/>
                  <a:gd name="connsiteX11" fmla="*/ 580726 w 1161424"/>
                  <a:gd name="connsiteY11" fmla="*/ 5732 h 1161396"/>
                  <a:gd name="connsiteX12" fmla="*/ 174183 w 1161424"/>
                  <a:gd name="connsiteY12" fmla="*/ 174126 h 1161396"/>
                  <a:gd name="connsiteX13" fmla="*/ 5789 w 1161424"/>
                  <a:gd name="connsiteY13" fmla="*/ 580670 h 1161396"/>
                  <a:gd name="connsiteX14" fmla="*/ 174183 w 1161424"/>
                  <a:gd name="connsiteY14" fmla="*/ 987213 h 1161396"/>
                  <a:gd name="connsiteX15" fmla="*/ 580726 w 1161424"/>
                  <a:gd name="connsiteY15" fmla="*/ 1155608 h 1161396"/>
                  <a:gd name="connsiteX16" fmla="*/ 987270 w 1161424"/>
                  <a:gd name="connsiteY16" fmla="*/ 987213 h 1161396"/>
                  <a:gd name="connsiteX17" fmla="*/ 1155665 w 1161424"/>
                  <a:gd name="connsiteY17" fmla="*/ 580670 h 1161396"/>
                  <a:gd name="connsiteX18" fmla="*/ 987270 w 1161424"/>
                  <a:gd name="connsiteY18" fmla="*/ 174126 h 1161396"/>
                  <a:gd name="connsiteX19" fmla="*/ 580726 w 1161424"/>
                  <a:gd name="connsiteY19" fmla="*/ 5732 h 1161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61424" h="1161396">
                    <a:moveTo>
                      <a:pt x="580726" y="1161397"/>
                    </a:moveTo>
                    <a:cubicBezTo>
                      <a:pt x="425601" y="1161397"/>
                      <a:pt x="279789" y="1100985"/>
                      <a:pt x="170085" y="991311"/>
                    </a:cubicBezTo>
                    <a:cubicBezTo>
                      <a:pt x="60411" y="881636"/>
                      <a:pt x="0" y="735796"/>
                      <a:pt x="0" y="580698"/>
                    </a:cubicBezTo>
                    <a:cubicBezTo>
                      <a:pt x="0" y="425572"/>
                      <a:pt x="60411" y="279760"/>
                      <a:pt x="170085" y="170086"/>
                    </a:cubicBezTo>
                    <a:cubicBezTo>
                      <a:pt x="279760" y="60411"/>
                      <a:pt x="425601" y="0"/>
                      <a:pt x="580726" y="0"/>
                    </a:cubicBezTo>
                    <a:cubicBezTo>
                      <a:pt x="735853" y="0"/>
                      <a:pt x="881665" y="60411"/>
                      <a:pt x="991339" y="170086"/>
                    </a:cubicBezTo>
                    <a:cubicBezTo>
                      <a:pt x="1101014" y="279760"/>
                      <a:pt x="1161425" y="425601"/>
                      <a:pt x="1161425" y="580698"/>
                    </a:cubicBezTo>
                    <a:cubicBezTo>
                      <a:pt x="1161425" y="735824"/>
                      <a:pt x="1101014" y="881636"/>
                      <a:pt x="991339" y="991311"/>
                    </a:cubicBezTo>
                    <a:lnTo>
                      <a:pt x="989305" y="989276"/>
                    </a:lnTo>
                    <a:lnTo>
                      <a:pt x="991339" y="991311"/>
                    </a:lnTo>
                    <a:cubicBezTo>
                      <a:pt x="881693" y="1100985"/>
                      <a:pt x="735853" y="1161397"/>
                      <a:pt x="580726" y="1161397"/>
                    </a:cubicBezTo>
                    <a:close/>
                    <a:moveTo>
                      <a:pt x="580726" y="5732"/>
                    </a:moveTo>
                    <a:cubicBezTo>
                      <a:pt x="427148" y="5732"/>
                      <a:pt x="282769" y="65541"/>
                      <a:pt x="174183" y="174126"/>
                    </a:cubicBezTo>
                    <a:cubicBezTo>
                      <a:pt x="65598" y="282712"/>
                      <a:pt x="5789" y="427091"/>
                      <a:pt x="5789" y="580670"/>
                    </a:cubicBezTo>
                    <a:cubicBezTo>
                      <a:pt x="5789" y="734248"/>
                      <a:pt x="65598" y="878627"/>
                      <a:pt x="174183" y="987213"/>
                    </a:cubicBezTo>
                    <a:cubicBezTo>
                      <a:pt x="282769" y="1095798"/>
                      <a:pt x="427148" y="1155608"/>
                      <a:pt x="580726" y="1155608"/>
                    </a:cubicBezTo>
                    <a:cubicBezTo>
                      <a:pt x="734305" y="1155608"/>
                      <a:pt x="878684" y="1095798"/>
                      <a:pt x="987270" y="987213"/>
                    </a:cubicBezTo>
                    <a:cubicBezTo>
                      <a:pt x="1095855" y="878627"/>
                      <a:pt x="1155665" y="734248"/>
                      <a:pt x="1155665" y="580670"/>
                    </a:cubicBezTo>
                    <a:cubicBezTo>
                      <a:pt x="1155665" y="427091"/>
                      <a:pt x="1095855" y="282712"/>
                      <a:pt x="987270" y="174126"/>
                    </a:cubicBezTo>
                    <a:cubicBezTo>
                      <a:pt x="878684" y="65541"/>
                      <a:pt x="734305" y="5732"/>
                      <a:pt x="580726" y="5732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2" name="Graphic 3">
              <a:extLst>
                <a:ext uri="{FF2B5EF4-FFF2-40B4-BE49-F238E27FC236}">
                  <a16:creationId xmlns:a16="http://schemas.microsoft.com/office/drawing/2014/main" id="{78A149CE-E7A3-3216-9AD9-3B6D8A1FB13A}"/>
                </a:ext>
              </a:extLst>
            </p:cNvPr>
            <p:cNvGrpSpPr/>
            <p:nvPr/>
          </p:nvGrpSpPr>
          <p:grpSpPr>
            <a:xfrm>
              <a:off x="6328817" y="3305749"/>
              <a:ext cx="1274882" cy="1274882"/>
              <a:chOff x="6328817" y="3305749"/>
              <a:chExt cx="1274882" cy="1274882"/>
            </a:xfrm>
            <a:grpFill/>
          </p:grpSpPr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1BE799AD-9ECE-41EA-46B0-F1BB01C2CFF9}"/>
                  </a:ext>
                </a:extLst>
              </p:cNvPr>
              <p:cNvSpPr/>
              <p:nvPr/>
            </p:nvSpPr>
            <p:spPr>
              <a:xfrm>
                <a:off x="6328817" y="3305749"/>
                <a:ext cx="1274882" cy="1274882"/>
              </a:xfrm>
              <a:custGeom>
                <a:avLst/>
                <a:gdLst>
                  <a:gd name="connsiteX0" fmla="*/ 637441 w 1274882"/>
                  <a:gd name="connsiteY0" fmla="*/ 1274882 h 1274882"/>
                  <a:gd name="connsiteX1" fmla="*/ 0 w 1274882"/>
                  <a:gd name="connsiteY1" fmla="*/ 637441 h 1274882"/>
                  <a:gd name="connsiteX2" fmla="*/ 637441 w 1274882"/>
                  <a:gd name="connsiteY2" fmla="*/ 0 h 1274882"/>
                  <a:gd name="connsiteX3" fmla="*/ 1274882 w 1274882"/>
                  <a:gd name="connsiteY3" fmla="*/ 637441 h 1274882"/>
                  <a:gd name="connsiteX4" fmla="*/ 637441 w 1274882"/>
                  <a:gd name="connsiteY4" fmla="*/ 1274882 h 1274882"/>
                  <a:gd name="connsiteX5" fmla="*/ 637441 w 1274882"/>
                  <a:gd name="connsiteY5" fmla="*/ 24503 h 1274882"/>
                  <a:gd name="connsiteX6" fmla="*/ 24503 w 1274882"/>
                  <a:gd name="connsiteY6" fmla="*/ 637441 h 1274882"/>
                  <a:gd name="connsiteX7" fmla="*/ 637441 w 1274882"/>
                  <a:gd name="connsiteY7" fmla="*/ 1250380 h 1274882"/>
                  <a:gd name="connsiteX8" fmla="*/ 1250380 w 1274882"/>
                  <a:gd name="connsiteY8" fmla="*/ 637441 h 1274882"/>
                  <a:gd name="connsiteX9" fmla="*/ 637441 w 1274882"/>
                  <a:gd name="connsiteY9" fmla="*/ 24503 h 127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74882" h="1274882">
                    <a:moveTo>
                      <a:pt x="637441" y="1274882"/>
                    </a:moveTo>
                    <a:cubicBezTo>
                      <a:pt x="285950" y="1274882"/>
                      <a:pt x="0" y="988932"/>
                      <a:pt x="0" y="637441"/>
                    </a:cubicBezTo>
                    <a:cubicBezTo>
                      <a:pt x="0" y="285950"/>
                      <a:pt x="285950" y="0"/>
                      <a:pt x="637441" y="0"/>
                    </a:cubicBezTo>
                    <a:cubicBezTo>
                      <a:pt x="988932" y="0"/>
                      <a:pt x="1274882" y="285950"/>
                      <a:pt x="1274882" y="637441"/>
                    </a:cubicBezTo>
                    <a:cubicBezTo>
                      <a:pt x="1274882" y="988932"/>
                      <a:pt x="988932" y="1274882"/>
                      <a:pt x="637441" y="1274882"/>
                    </a:cubicBezTo>
                    <a:close/>
                    <a:moveTo>
                      <a:pt x="637441" y="24503"/>
                    </a:moveTo>
                    <a:cubicBezTo>
                      <a:pt x="299477" y="24503"/>
                      <a:pt x="24503" y="299448"/>
                      <a:pt x="24503" y="637441"/>
                    </a:cubicBezTo>
                    <a:cubicBezTo>
                      <a:pt x="24503" y="975434"/>
                      <a:pt x="299448" y="1250380"/>
                      <a:pt x="637441" y="1250380"/>
                    </a:cubicBezTo>
                    <a:cubicBezTo>
                      <a:pt x="975406" y="1250380"/>
                      <a:pt x="1250380" y="975406"/>
                      <a:pt x="1250380" y="637441"/>
                    </a:cubicBezTo>
                    <a:cubicBezTo>
                      <a:pt x="1250380" y="299477"/>
                      <a:pt x="975406" y="24503"/>
                      <a:pt x="637441" y="24503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50" name="Graphic 3">
                <a:extLst>
                  <a:ext uri="{FF2B5EF4-FFF2-40B4-BE49-F238E27FC236}">
                    <a16:creationId xmlns:a16="http://schemas.microsoft.com/office/drawing/2014/main" id="{3FC06B6C-8801-BED0-D847-BEE00768DD05}"/>
                  </a:ext>
                </a:extLst>
              </p:cNvPr>
              <p:cNvGrpSpPr/>
              <p:nvPr/>
            </p:nvGrpSpPr>
            <p:grpSpPr>
              <a:xfrm>
                <a:off x="6426456" y="3406310"/>
                <a:ext cx="1079606" cy="1073702"/>
                <a:chOff x="6426456" y="3406310"/>
                <a:chExt cx="1079606" cy="1073702"/>
              </a:xfrm>
              <a:grpFill/>
            </p:grpSpPr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82B0B865-8FF1-DDD5-6D0D-2FCE8FA54E8C}"/>
                    </a:ext>
                  </a:extLst>
                </p:cNvPr>
                <p:cNvSpPr/>
                <p:nvPr/>
              </p:nvSpPr>
              <p:spPr>
                <a:xfrm>
                  <a:off x="6426456" y="3406310"/>
                  <a:ext cx="413678" cy="424225"/>
                </a:xfrm>
                <a:custGeom>
                  <a:avLst/>
                  <a:gdLst>
                    <a:gd name="connsiteX0" fmla="*/ 413679 w 413678"/>
                    <a:gd name="connsiteY0" fmla="*/ 424225 h 424225"/>
                    <a:gd name="connsiteX1" fmla="*/ 0 w 413678"/>
                    <a:gd name="connsiteY1" fmla="*/ 424225 h 424225"/>
                    <a:gd name="connsiteX2" fmla="*/ 745 w 413678"/>
                    <a:gd name="connsiteY2" fmla="*/ 420729 h 424225"/>
                    <a:gd name="connsiteX3" fmla="*/ 410125 w 413678"/>
                    <a:gd name="connsiteY3" fmla="*/ 860 h 424225"/>
                    <a:gd name="connsiteX4" fmla="*/ 413679 w 413678"/>
                    <a:gd name="connsiteY4" fmla="*/ 0 h 424225"/>
                    <a:gd name="connsiteX5" fmla="*/ 413679 w 413678"/>
                    <a:gd name="connsiteY5" fmla="*/ 424225 h 424225"/>
                    <a:gd name="connsiteX6" fmla="*/ 7136 w 413678"/>
                    <a:gd name="connsiteY6" fmla="*/ 418465 h 424225"/>
                    <a:gd name="connsiteX7" fmla="*/ 407919 w 413678"/>
                    <a:gd name="connsiteY7" fmla="*/ 418465 h 424225"/>
                    <a:gd name="connsiteX8" fmla="*/ 407919 w 413678"/>
                    <a:gd name="connsiteY8" fmla="*/ 7365 h 424225"/>
                    <a:gd name="connsiteX9" fmla="*/ 7136 w 413678"/>
                    <a:gd name="connsiteY9" fmla="*/ 418465 h 424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3678" h="424225">
                      <a:moveTo>
                        <a:pt x="413679" y="424225"/>
                      </a:moveTo>
                      <a:lnTo>
                        <a:pt x="0" y="424225"/>
                      </a:lnTo>
                      <a:lnTo>
                        <a:pt x="745" y="420729"/>
                      </a:lnTo>
                      <a:cubicBezTo>
                        <a:pt x="44850" y="214993"/>
                        <a:pt x="205535" y="50209"/>
                        <a:pt x="410125" y="860"/>
                      </a:cubicBezTo>
                      <a:lnTo>
                        <a:pt x="413679" y="0"/>
                      </a:lnTo>
                      <a:lnTo>
                        <a:pt x="413679" y="424225"/>
                      </a:lnTo>
                      <a:close/>
                      <a:moveTo>
                        <a:pt x="7136" y="418465"/>
                      </a:moveTo>
                      <a:lnTo>
                        <a:pt x="407919" y="418465"/>
                      </a:lnTo>
                      <a:lnTo>
                        <a:pt x="407919" y="7365"/>
                      </a:lnTo>
                      <a:cubicBezTo>
                        <a:pt x="208315" y="56915"/>
                        <a:pt x="51584" y="217715"/>
                        <a:pt x="7136" y="418465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57BDE557-3AD4-94B6-CB45-440CC1FC1B0E}"/>
                    </a:ext>
                  </a:extLst>
                </p:cNvPr>
                <p:cNvSpPr/>
                <p:nvPr/>
              </p:nvSpPr>
              <p:spPr>
                <a:xfrm>
                  <a:off x="7092382" y="3406339"/>
                  <a:ext cx="413679" cy="424196"/>
                </a:xfrm>
                <a:custGeom>
                  <a:avLst/>
                  <a:gdLst>
                    <a:gd name="connsiteX0" fmla="*/ 413679 w 413679"/>
                    <a:gd name="connsiteY0" fmla="*/ 424196 h 424196"/>
                    <a:gd name="connsiteX1" fmla="*/ 0 w 413679"/>
                    <a:gd name="connsiteY1" fmla="*/ 424196 h 424196"/>
                    <a:gd name="connsiteX2" fmla="*/ 0 w 413679"/>
                    <a:gd name="connsiteY2" fmla="*/ 0 h 424196"/>
                    <a:gd name="connsiteX3" fmla="*/ 3554 w 413679"/>
                    <a:gd name="connsiteY3" fmla="*/ 860 h 424196"/>
                    <a:gd name="connsiteX4" fmla="*/ 412934 w 413679"/>
                    <a:gd name="connsiteY4" fmla="*/ 420729 h 424196"/>
                    <a:gd name="connsiteX5" fmla="*/ 413679 w 413679"/>
                    <a:gd name="connsiteY5" fmla="*/ 424196 h 424196"/>
                    <a:gd name="connsiteX6" fmla="*/ 5760 w 413679"/>
                    <a:gd name="connsiteY6" fmla="*/ 418436 h 424196"/>
                    <a:gd name="connsiteX7" fmla="*/ 406543 w 413679"/>
                    <a:gd name="connsiteY7" fmla="*/ 418436 h 424196"/>
                    <a:gd name="connsiteX8" fmla="*/ 5760 w 413679"/>
                    <a:gd name="connsiteY8" fmla="*/ 7336 h 424196"/>
                    <a:gd name="connsiteX9" fmla="*/ 5760 w 413679"/>
                    <a:gd name="connsiteY9" fmla="*/ 418436 h 42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3679" h="424196">
                      <a:moveTo>
                        <a:pt x="413679" y="424196"/>
                      </a:moveTo>
                      <a:lnTo>
                        <a:pt x="0" y="424196"/>
                      </a:lnTo>
                      <a:lnTo>
                        <a:pt x="0" y="0"/>
                      </a:lnTo>
                      <a:lnTo>
                        <a:pt x="3554" y="860"/>
                      </a:lnTo>
                      <a:cubicBezTo>
                        <a:pt x="208144" y="50180"/>
                        <a:pt x="368829" y="214993"/>
                        <a:pt x="412934" y="420729"/>
                      </a:cubicBezTo>
                      <a:lnTo>
                        <a:pt x="413679" y="424196"/>
                      </a:lnTo>
                      <a:close/>
                      <a:moveTo>
                        <a:pt x="5760" y="418436"/>
                      </a:moveTo>
                      <a:lnTo>
                        <a:pt x="406543" y="418436"/>
                      </a:lnTo>
                      <a:cubicBezTo>
                        <a:pt x="362095" y="217686"/>
                        <a:pt x="205364" y="56886"/>
                        <a:pt x="5760" y="7336"/>
                      </a:cubicBezTo>
                      <a:lnTo>
                        <a:pt x="5760" y="418436"/>
                      </a:ln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10C2AC15-ECF4-EABB-41F0-112CB7BFAD8F}"/>
                    </a:ext>
                  </a:extLst>
                </p:cNvPr>
                <p:cNvSpPr/>
                <p:nvPr/>
              </p:nvSpPr>
              <p:spPr>
                <a:xfrm>
                  <a:off x="6432760" y="4082784"/>
                  <a:ext cx="407374" cy="397229"/>
                </a:xfrm>
                <a:custGeom>
                  <a:avLst/>
                  <a:gdLst>
                    <a:gd name="connsiteX0" fmla="*/ 407374 w 407374"/>
                    <a:gd name="connsiteY0" fmla="*/ 397229 h 397229"/>
                    <a:gd name="connsiteX1" fmla="*/ 403821 w 407374"/>
                    <a:gd name="connsiteY1" fmla="*/ 396370 h 397229"/>
                    <a:gd name="connsiteX2" fmla="*/ 974 w 407374"/>
                    <a:gd name="connsiteY2" fmla="*/ 3640 h 397229"/>
                    <a:gd name="connsiteX3" fmla="*/ 0 w 407374"/>
                    <a:gd name="connsiteY3" fmla="*/ 0 h 397229"/>
                    <a:gd name="connsiteX4" fmla="*/ 407374 w 407374"/>
                    <a:gd name="connsiteY4" fmla="*/ 0 h 397229"/>
                    <a:gd name="connsiteX5" fmla="*/ 407374 w 407374"/>
                    <a:gd name="connsiteY5" fmla="*/ 397229 h 397229"/>
                    <a:gd name="connsiteX6" fmla="*/ 7537 w 407374"/>
                    <a:gd name="connsiteY6" fmla="*/ 5789 h 397229"/>
                    <a:gd name="connsiteX7" fmla="*/ 401614 w 407374"/>
                    <a:gd name="connsiteY7" fmla="*/ 389921 h 397229"/>
                    <a:gd name="connsiteX8" fmla="*/ 401614 w 407374"/>
                    <a:gd name="connsiteY8" fmla="*/ 5789 h 397229"/>
                    <a:gd name="connsiteX9" fmla="*/ 7537 w 407374"/>
                    <a:gd name="connsiteY9" fmla="*/ 5789 h 397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07374" h="397229">
                      <a:moveTo>
                        <a:pt x="407374" y="397229"/>
                      </a:moveTo>
                      <a:lnTo>
                        <a:pt x="403821" y="396370"/>
                      </a:lnTo>
                      <a:cubicBezTo>
                        <a:pt x="207656" y="349084"/>
                        <a:pt x="53304" y="198600"/>
                        <a:pt x="974" y="3640"/>
                      </a:cubicBezTo>
                      <a:lnTo>
                        <a:pt x="0" y="0"/>
                      </a:lnTo>
                      <a:lnTo>
                        <a:pt x="407374" y="0"/>
                      </a:lnTo>
                      <a:lnTo>
                        <a:pt x="407374" y="397229"/>
                      </a:lnTo>
                      <a:close/>
                      <a:moveTo>
                        <a:pt x="7537" y="5789"/>
                      </a:moveTo>
                      <a:cubicBezTo>
                        <a:pt x="59924" y="195763"/>
                        <a:pt x="210408" y="342464"/>
                        <a:pt x="401614" y="389921"/>
                      </a:cubicBezTo>
                      <a:lnTo>
                        <a:pt x="401614" y="5789"/>
                      </a:lnTo>
                      <a:lnTo>
                        <a:pt x="7537" y="5789"/>
                      </a:ln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F695A0B4-E120-160B-8311-5B78907DA3A5}"/>
                    </a:ext>
                  </a:extLst>
                </p:cNvPr>
                <p:cNvSpPr/>
                <p:nvPr/>
              </p:nvSpPr>
              <p:spPr>
                <a:xfrm>
                  <a:off x="7092382" y="4082812"/>
                  <a:ext cx="407374" cy="397200"/>
                </a:xfrm>
                <a:custGeom>
                  <a:avLst/>
                  <a:gdLst>
                    <a:gd name="connsiteX0" fmla="*/ 0 w 407374"/>
                    <a:gd name="connsiteY0" fmla="*/ 397201 h 397200"/>
                    <a:gd name="connsiteX1" fmla="*/ 0 w 407374"/>
                    <a:gd name="connsiteY1" fmla="*/ 0 h 397200"/>
                    <a:gd name="connsiteX2" fmla="*/ 407375 w 407374"/>
                    <a:gd name="connsiteY2" fmla="*/ 0 h 397200"/>
                    <a:gd name="connsiteX3" fmla="*/ 406400 w 407374"/>
                    <a:gd name="connsiteY3" fmla="*/ 3640 h 397200"/>
                    <a:gd name="connsiteX4" fmla="*/ 3554 w 407374"/>
                    <a:gd name="connsiteY4" fmla="*/ 396370 h 397200"/>
                    <a:gd name="connsiteX5" fmla="*/ 0 w 407374"/>
                    <a:gd name="connsiteY5" fmla="*/ 397201 h 397200"/>
                    <a:gd name="connsiteX6" fmla="*/ 5760 w 407374"/>
                    <a:gd name="connsiteY6" fmla="*/ 5760 h 397200"/>
                    <a:gd name="connsiteX7" fmla="*/ 5760 w 407374"/>
                    <a:gd name="connsiteY7" fmla="*/ 389893 h 397200"/>
                    <a:gd name="connsiteX8" fmla="*/ 399837 w 407374"/>
                    <a:gd name="connsiteY8" fmla="*/ 5760 h 397200"/>
                    <a:gd name="connsiteX9" fmla="*/ 5760 w 407374"/>
                    <a:gd name="connsiteY9" fmla="*/ 5760 h 397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07374" h="397200">
                      <a:moveTo>
                        <a:pt x="0" y="397201"/>
                      </a:moveTo>
                      <a:lnTo>
                        <a:pt x="0" y="0"/>
                      </a:lnTo>
                      <a:lnTo>
                        <a:pt x="407375" y="0"/>
                      </a:lnTo>
                      <a:lnTo>
                        <a:pt x="406400" y="3640"/>
                      </a:lnTo>
                      <a:cubicBezTo>
                        <a:pt x="354070" y="198572"/>
                        <a:pt x="199718" y="349055"/>
                        <a:pt x="3554" y="396370"/>
                      </a:cubicBezTo>
                      <a:lnTo>
                        <a:pt x="0" y="397201"/>
                      </a:lnTo>
                      <a:close/>
                      <a:moveTo>
                        <a:pt x="5760" y="5760"/>
                      </a:moveTo>
                      <a:lnTo>
                        <a:pt x="5760" y="389893"/>
                      </a:lnTo>
                      <a:cubicBezTo>
                        <a:pt x="196967" y="342435"/>
                        <a:pt x="347450" y="195734"/>
                        <a:pt x="399837" y="5760"/>
                      </a:cubicBezTo>
                      <a:lnTo>
                        <a:pt x="5760" y="5760"/>
                      </a:ln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7069CC38-3572-5E63-599A-EC9116EAA8B0}"/>
                  </a:ext>
                </a:extLst>
              </p:cNvPr>
              <p:cNvSpPr/>
              <p:nvPr/>
            </p:nvSpPr>
            <p:spPr>
              <a:xfrm>
                <a:off x="6629641" y="3606544"/>
                <a:ext cx="673234" cy="673234"/>
              </a:xfrm>
              <a:custGeom>
                <a:avLst/>
                <a:gdLst>
                  <a:gd name="connsiteX0" fmla="*/ 336618 w 673234"/>
                  <a:gd name="connsiteY0" fmla="*/ 673235 h 673234"/>
                  <a:gd name="connsiteX1" fmla="*/ 0 w 673234"/>
                  <a:gd name="connsiteY1" fmla="*/ 336618 h 673234"/>
                  <a:gd name="connsiteX2" fmla="*/ 336618 w 673234"/>
                  <a:gd name="connsiteY2" fmla="*/ 0 h 673234"/>
                  <a:gd name="connsiteX3" fmla="*/ 673235 w 673234"/>
                  <a:gd name="connsiteY3" fmla="*/ 336618 h 673234"/>
                  <a:gd name="connsiteX4" fmla="*/ 336618 w 673234"/>
                  <a:gd name="connsiteY4" fmla="*/ 673235 h 673234"/>
                  <a:gd name="connsiteX5" fmla="*/ 336618 w 673234"/>
                  <a:gd name="connsiteY5" fmla="*/ 24531 h 673234"/>
                  <a:gd name="connsiteX6" fmla="*/ 24531 w 673234"/>
                  <a:gd name="connsiteY6" fmla="*/ 336618 h 673234"/>
                  <a:gd name="connsiteX7" fmla="*/ 336618 w 673234"/>
                  <a:gd name="connsiteY7" fmla="*/ 648704 h 673234"/>
                  <a:gd name="connsiteX8" fmla="*/ 648704 w 673234"/>
                  <a:gd name="connsiteY8" fmla="*/ 336618 h 673234"/>
                  <a:gd name="connsiteX9" fmla="*/ 336618 w 673234"/>
                  <a:gd name="connsiteY9" fmla="*/ 24531 h 673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73234" h="673234">
                    <a:moveTo>
                      <a:pt x="336618" y="673235"/>
                    </a:moveTo>
                    <a:cubicBezTo>
                      <a:pt x="150999" y="673235"/>
                      <a:pt x="0" y="522236"/>
                      <a:pt x="0" y="336618"/>
                    </a:cubicBezTo>
                    <a:cubicBezTo>
                      <a:pt x="0" y="150999"/>
                      <a:pt x="150999" y="0"/>
                      <a:pt x="336618" y="0"/>
                    </a:cubicBezTo>
                    <a:cubicBezTo>
                      <a:pt x="522236" y="0"/>
                      <a:pt x="673235" y="150999"/>
                      <a:pt x="673235" y="336618"/>
                    </a:cubicBezTo>
                    <a:cubicBezTo>
                      <a:pt x="673235" y="522236"/>
                      <a:pt x="522236" y="673235"/>
                      <a:pt x="336618" y="673235"/>
                    </a:cubicBezTo>
                    <a:close/>
                    <a:moveTo>
                      <a:pt x="336618" y="24531"/>
                    </a:moveTo>
                    <a:cubicBezTo>
                      <a:pt x="164526" y="24531"/>
                      <a:pt x="24531" y="164526"/>
                      <a:pt x="24531" y="336618"/>
                    </a:cubicBezTo>
                    <a:cubicBezTo>
                      <a:pt x="24531" y="508709"/>
                      <a:pt x="164526" y="648704"/>
                      <a:pt x="336618" y="648704"/>
                    </a:cubicBezTo>
                    <a:cubicBezTo>
                      <a:pt x="508709" y="648704"/>
                      <a:pt x="648704" y="508709"/>
                      <a:pt x="648704" y="336618"/>
                    </a:cubicBezTo>
                    <a:cubicBezTo>
                      <a:pt x="648704" y="164555"/>
                      <a:pt x="508709" y="24531"/>
                      <a:pt x="336618" y="24531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F3ED0264-1217-9379-FEE7-8262B2A7D1D2}"/>
                  </a:ext>
                </a:extLst>
              </p:cNvPr>
              <p:cNvSpPr/>
              <p:nvPr/>
            </p:nvSpPr>
            <p:spPr>
              <a:xfrm>
                <a:off x="6902609" y="3879512"/>
                <a:ext cx="127298" cy="127299"/>
              </a:xfrm>
              <a:custGeom>
                <a:avLst/>
                <a:gdLst>
                  <a:gd name="connsiteX0" fmla="*/ 127299 w 127298"/>
                  <a:gd name="connsiteY0" fmla="*/ 63650 h 127299"/>
                  <a:gd name="connsiteX1" fmla="*/ 63650 w 127298"/>
                  <a:gd name="connsiteY1" fmla="*/ 127299 h 127299"/>
                  <a:gd name="connsiteX2" fmla="*/ 0 w 127298"/>
                  <a:gd name="connsiteY2" fmla="*/ 63650 h 127299"/>
                  <a:gd name="connsiteX3" fmla="*/ 63650 w 127298"/>
                  <a:gd name="connsiteY3" fmla="*/ 0 h 127299"/>
                  <a:gd name="connsiteX4" fmla="*/ 127299 w 127298"/>
                  <a:gd name="connsiteY4" fmla="*/ 63650 h 127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298" h="127299">
                    <a:moveTo>
                      <a:pt x="127299" y="63650"/>
                    </a:moveTo>
                    <a:cubicBezTo>
                      <a:pt x="127299" y="98813"/>
                      <a:pt x="98813" y="127299"/>
                      <a:pt x="63650" y="127299"/>
                    </a:cubicBezTo>
                    <a:cubicBezTo>
                      <a:pt x="28486" y="127299"/>
                      <a:pt x="0" y="98784"/>
                      <a:pt x="0" y="63650"/>
                    </a:cubicBezTo>
                    <a:cubicBezTo>
                      <a:pt x="0" y="28486"/>
                      <a:pt x="28515" y="0"/>
                      <a:pt x="63650" y="0"/>
                    </a:cubicBezTo>
                    <a:cubicBezTo>
                      <a:pt x="98813" y="0"/>
                      <a:pt x="127299" y="28515"/>
                      <a:pt x="127299" y="63650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1B1B79BB-2BA2-3239-5025-A847F7E0575C}"/>
                  </a:ext>
                </a:extLst>
              </p:cNvPr>
              <p:cNvSpPr/>
              <p:nvPr/>
            </p:nvSpPr>
            <p:spPr>
              <a:xfrm>
                <a:off x="6847872" y="3824804"/>
                <a:ext cx="236772" cy="236772"/>
              </a:xfrm>
              <a:custGeom>
                <a:avLst/>
                <a:gdLst>
                  <a:gd name="connsiteX0" fmla="*/ 118387 w 236772"/>
                  <a:gd name="connsiteY0" fmla="*/ 236773 h 236772"/>
                  <a:gd name="connsiteX1" fmla="*/ 0 w 236772"/>
                  <a:gd name="connsiteY1" fmla="*/ 118386 h 236772"/>
                  <a:gd name="connsiteX2" fmla="*/ 118387 w 236772"/>
                  <a:gd name="connsiteY2" fmla="*/ 0 h 236772"/>
                  <a:gd name="connsiteX3" fmla="*/ 236773 w 236772"/>
                  <a:gd name="connsiteY3" fmla="*/ 118386 h 236772"/>
                  <a:gd name="connsiteX4" fmla="*/ 118387 w 236772"/>
                  <a:gd name="connsiteY4" fmla="*/ 236773 h 236772"/>
                  <a:gd name="connsiteX5" fmla="*/ 118387 w 236772"/>
                  <a:gd name="connsiteY5" fmla="*/ 5732 h 236772"/>
                  <a:gd name="connsiteX6" fmla="*/ 5760 w 236772"/>
                  <a:gd name="connsiteY6" fmla="*/ 118358 h 236772"/>
                  <a:gd name="connsiteX7" fmla="*/ 118387 w 236772"/>
                  <a:gd name="connsiteY7" fmla="*/ 230984 h 236772"/>
                  <a:gd name="connsiteX8" fmla="*/ 231013 w 236772"/>
                  <a:gd name="connsiteY8" fmla="*/ 118358 h 236772"/>
                  <a:gd name="connsiteX9" fmla="*/ 118387 w 236772"/>
                  <a:gd name="connsiteY9" fmla="*/ 5732 h 236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6772" h="236772">
                    <a:moveTo>
                      <a:pt x="118387" y="236773"/>
                    </a:moveTo>
                    <a:cubicBezTo>
                      <a:pt x="53103" y="236773"/>
                      <a:pt x="0" y="183670"/>
                      <a:pt x="0" y="118386"/>
                    </a:cubicBezTo>
                    <a:cubicBezTo>
                      <a:pt x="0" y="53103"/>
                      <a:pt x="53103" y="0"/>
                      <a:pt x="118387" y="0"/>
                    </a:cubicBezTo>
                    <a:cubicBezTo>
                      <a:pt x="183669" y="0"/>
                      <a:pt x="236773" y="53103"/>
                      <a:pt x="236773" y="118386"/>
                    </a:cubicBezTo>
                    <a:cubicBezTo>
                      <a:pt x="236773" y="183670"/>
                      <a:pt x="183669" y="236773"/>
                      <a:pt x="118387" y="236773"/>
                    </a:cubicBezTo>
                    <a:close/>
                    <a:moveTo>
                      <a:pt x="118387" y="5732"/>
                    </a:moveTo>
                    <a:cubicBezTo>
                      <a:pt x="56284" y="5732"/>
                      <a:pt x="5760" y="56256"/>
                      <a:pt x="5760" y="118358"/>
                    </a:cubicBezTo>
                    <a:cubicBezTo>
                      <a:pt x="5760" y="180460"/>
                      <a:pt x="56284" y="230984"/>
                      <a:pt x="118387" y="230984"/>
                    </a:cubicBezTo>
                    <a:cubicBezTo>
                      <a:pt x="180489" y="230984"/>
                      <a:pt x="231013" y="180460"/>
                      <a:pt x="231013" y="118358"/>
                    </a:cubicBezTo>
                    <a:cubicBezTo>
                      <a:pt x="231013" y="56256"/>
                      <a:pt x="180489" y="5732"/>
                      <a:pt x="118387" y="5732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F43E39A2-841B-2E71-7526-AF77D9E55771}"/>
                  </a:ext>
                </a:extLst>
              </p:cNvPr>
              <p:cNvSpPr/>
              <p:nvPr/>
            </p:nvSpPr>
            <p:spPr>
              <a:xfrm>
                <a:off x="6677385" y="3654288"/>
                <a:ext cx="577746" cy="577746"/>
              </a:xfrm>
              <a:custGeom>
                <a:avLst/>
                <a:gdLst>
                  <a:gd name="connsiteX0" fmla="*/ 288873 w 577746"/>
                  <a:gd name="connsiteY0" fmla="*/ 577746 h 577746"/>
                  <a:gd name="connsiteX1" fmla="*/ 0 w 577746"/>
                  <a:gd name="connsiteY1" fmla="*/ 288873 h 577746"/>
                  <a:gd name="connsiteX2" fmla="*/ 288873 w 577746"/>
                  <a:gd name="connsiteY2" fmla="*/ 0 h 577746"/>
                  <a:gd name="connsiteX3" fmla="*/ 577746 w 577746"/>
                  <a:gd name="connsiteY3" fmla="*/ 288873 h 577746"/>
                  <a:gd name="connsiteX4" fmla="*/ 288873 w 577746"/>
                  <a:gd name="connsiteY4" fmla="*/ 577746 h 577746"/>
                  <a:gd name="connsiteX5" fmla="*/ 288873 w 577746"/>
                  <a:gd name="connsiteY5" fmla="*/ 5789 h 577746"/>
                  <a:gd name="connsiteX6" fmla="*/ 5789 w 577746"/>
                  <a:gd name="connsiteY6" fmla="*/ 288873 h 577746"/>
                  <a:gd name="connsiteX7" fmla="*/ 288873 w 577746"/>
                  <a:gd name="connsiteY7" fmla="*/ 571958 h 577746"/>
                  <a:gd name="connsiteX8" fmla="*/ 571957 w 577746"/>
                  <a:gd name="connsiteY8" fmla="*/ 288873 h 577746"/>
                  <a:gd name="connsiteX9" fmla="*/ 288873 w 577746"/>
                  <a:gd name="connsiteY9" fmla="*/ 5789 h 577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7746" h="577746">
                    <a:moveTo>
                      <a:pt x="288873" y="577746"/>
                    </a:moveTo>
                    <a:cubicBezTo>
                      <a:pt x="129592" y="577746"/>
                      <a:pt x="0" y="448155"/>
                      <a:pt x="0" y="288873"/>
                    </a:cubicBezTo>
                    <a:cubicBezTo>
                      <a:pt x="0" y="129592"/>
                      <a:pt x="129592" y="0"/>
                      <a:pt x="288873" y="0"/>
                    </a:cubicBezTo>
                    <a:cubicBezTo>
                      <a:pt x="448155" y="0"/>
                      <a:pt x="577746" y="129592"/>
                      <a:pt x="577746" y="288873"/>
                    </a:cubicBezTo>
                    <a:cubicBezTo>
                      <a:pt x="577746" y="448155"/>
                      <a:pt x="448155" y="577746"/>
                      <a:pt x="288873" y="577746"/>
                    </a:cubicBezTo>
                    <a:close/>
                    <a:moveTo>
                      <a:pt x="288873" y="5789"/>
                    </a:moveTo>
                    <a:cubicBezTo>
                      <a:pt x="132773" y="5789"/>
                      <a:pt x="5789" y="132802"/>
                      <a:pt x="5789" y="288873"/>
                    </a:cubicBezTo>
                    <a:cubicBezTo>
                      <a:pt x="5789" y="444974"/>
                      <a:pt x="132773" y="571958"/>
                      <a:pt x="288873" y="571958"/>
                    </a:cubicBezTo>
                    <a:cubicBezTo>
                      <a:pt x="444973" y="571958"/>
                      <a:pt x="571957" y="444974"/>
                      <a:pt x="571957" y="288873"/>
                    </a:cubicBezTo>
                    <a:cubicBezTo>
                      <a:pt x="571957" y="132773"/>
                      <a:pt x="444973" y="5789"/>
                      <a:pt x="288873" y="5789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3" name="Graphic 3">
              <a:extLst>
                <a:ext uri="{FF2B5EF4-FFF2-40B4-BE49-F238E27FC236}">
                  <a16:creationId xmlns:a16="http://schemas.microsoft.com/office/drawing/2014/main" id="{A52ECF1F-8E93-483A-0A72-305C0A24717D}"/>
                </a:ext>
              </a:extLst>
            </p:cNvPr>
            <p:cNvGrpSpPr/>
            <p:nvPr/>
          </p:nvGrpSpPr>
          <p:grpSpPr>
            <a:xfrm>
              <a:off x="8076185" y="3318961"/>
              <a:ext cx="1256168" cy="1256139"/>
              <a:chOff x="8076185" y="3318961"/>
              <a:chExt cx="1256168" cy="1256139"/>
            </a:xfrm>
            <a:grpFill/>
          </p:grpSpPr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F6629F01-45BF-2F3A-F068-1215706334E2}"/>
                  </a:ext>
                </a:extLst>
              </p:cNvPr>
              <p:cNvSpPr/>
              <p:nvPr/>
            </p:nvSpPr>
            <p:spPr>
              <a:xfrm>
                <a:off x="8076185" y="3318961"/>
                <a:ext cx="1256168" cy="1256139"/>
              </a:xfrm>
              <a:custGeom>
                <a:avLst/>
                <a:gdLst>
                  <a:gd name="connsiteX0" fmla="*/ 628070 w 1256168"/>
                  <a:gd name="connsiteY0" fmla="*/ 1256140 h 1256139"/>
                  <a:gd name="connsiteX1" fmla="*/ 0 w 1256168"/>
                  <a:gd name="connsiteY1" fmla="*/ 628070 h 1256139"/>
                  <a:gd name="connsiteX2" fmla="*/ 628070 w 1256168"/>
                  <a:gd name="connsiteY2" fmla="*/ 0 h 1256139"/>
                  <a:gd name="connsiteX3" fmla="*/ 1256169 w 1256168"/>
                  <a:gd name="connsiteY3" fmla="*/ 628070 h 1256139"/>
                  <a:gd name="connsiteX4" fmla="*/ 628070 w 1256168"/>
                  <a:gd name="connsiteY4" fmla="*/ 1256140 h 1256139"/>
                  <a:gd name="connsiteX5" fmla="*/ 628070 w 1256168"/>
                  <a:gd name="connsiteY5" fmla="*/ 5760 h 1256139"/>
                  <a:gd name="connsiteX6" fmla="*/ 5760 w 1256168"/>
                  <a:gd name="connsiteY6" fmla="*/ 628070 h 1256139"/>
                  <a:gd name="connsiteX7" fmla="*/ 628070 w 1256168"/>
                  <a:gd name="connsiteY7" fmla="*/ 1250380 h 1256139"/>
                  <a:gd name="connsiteX8" fmla="*/ 1250380 w 1256168"/>
                  <a:gd name="connsiteY8" fmla="*/ 628070 h 1256139"/>
                  <a:gd name="connsiteX9" fmla="*/ 628070 w 1256168"/>
                  <a:gd name="connsiteY9" fmla="*/ 5760 h 1256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56168" h="1256139">
                    <a:moveTo>
                      <a:pt x="628070" y="1256140"/>
                    </a:moveTo>
                    <a:cubicBezTo>
                      <a:pt x="281737" y="1256140"/>
                      <a:pt x="0" y="974402"/>
                      <a:pt x="0" y="628070"/>
                    </a:cubicBezTo>
                    <a:cubicBezTo>
                      <a:pt x="0" y="281737"/>
                      <a:pt x="281766" y="0"/>
                      <a:pt x="628070" y="0"/>
                    </a:cubicBezTo>
                    <a:cubicBezTo>
                      <a:pt x="974374" y="0"/>
                      <a:pt x="1256169" y="281737"/>
                      <a:pt x="1256169" y="628070"/>
                    </a:cubicBezTo>
                    <a:cubicBezTo>
                      <a:pt x="1256169" y="974374"/>
                      <a:pt x="974402" y="1256140"/>
                      <a:pt x="628070" y="1256140"/>
                    </a:cubicBezTo>
                    <a:close/>
                    <a:moveTo>
                      <a:pt x="628070" y="5760"/>
                    </a:moveTo>
                    <a:cubicBezTo>
                      <a:pt x="284918" y="5760"/>
                      <a:pt x="5760" y="284918"/>
                      <a:pt x="5760" y="628070"/>
                    </a:cubicBezTo>
                    <a:cubicBezTo>
                      <a:pt x="5760" y="971221"/>
                      <a:pt x="284918" y="1250380"/>
                      <a:pt x="628070" y="1250380"/>
                    </a:cubicBezTo>
                    <a:cubicBezTo>
                      <a:pt x="971222" y="1250380"/>
                      <a:pt x="1250380" y="971221"/>
                      <a:pt x="1250380" y="628070"/>
                    </a:cubicBezTo>
                    <a:cubicBezTo>
                      <a:pt x="1250380" y="284918"/>
                      <a:pt x="971222" y="5760"/>
                      <a:pt x="628070" y="5760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E868693A-FB04-E0F2-EE18-C7316531E610}"/>
                  </a:ext>
                </a:extLst>
              </p:cNvPr>
              <p:cNvSpPr/>
              <p:nvPr/>
            </p:nvSpPr>
            <p:spPr>
              <a:xfrm>
                <a:off x="8691989" y="3356359"/>
                <a:ext cx="24530" cy="1181313"/>
              </a:xfrm>
              <a:custGeom>
                <a:avLst/>
                <a:gdLst>
                  <a:gd name="connsiteX0" fmla="*/ 12265 w 24530"/>
                  <a:gd name="connsiteY0" fmla="*/ 1181314 h 1181313"/>
                  <a:gd name="connsiteX1" fmla="*/ 0 w 24530"/>
                  <a:gd name="connsiteY1" fmla="*/ 1169048 h 1181313"/>
                  <a:gd name="connsiteX2" fmla="*/ 0 w 24530"/>
                  <a:gd name="connsiteY2" fmla="*/ 12266 h 1181313"/>
                  <a:gd name="connsiteX3" fmla="*/ 12265 w 24530"/>
                  <a:gd name="connsiteY3" fmla="*/ 0 h 1181313"/>
                  <a:gd name="connsiteX4" fmla="*/ 24531 w 24530"/>
                  <a:gd name="connsiteY4" fmla="*/ 12266 h 1181313"/>
                  <a:gd name="connsiteX5" fmla="*/ 24531 w 24530"/>
                  <a:gd name="connsiteY5" fmla="*/ 1169077 h 1181313"/>
                  <a:gd name="connsiteX6" fmla="*/ 12265 w 24530"/>
                  <a:gd name="connsiteY6" fmla="*/ 1181314 h 1181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530" h="1181313">
                    <a:moveTo>
                      <a:pt x="12265" y="1181314"/>
                    </a:moveTo>
                    <a:cubicBezTo>
                      <a:pt x="5502" y="1181314"/>
                      <a:pt x="0" y="1175811"/>
                      <a:pt x="0" y="1169048"/>
                    </a:cubicBezTo>
                    <a:lnTo>
                      <a:pt x="0" y="12266"/>
                    </a:lnTo>
                    <a:cubicBezTo>
                      <a:pt x="0" y="5502"/>
                      <a:pt x="5502" y="0"/>
                      <a:pt x="12265" y="0"/>
                    </a:cubicBezTo>
                    <a:cubicBezTo>
                      <a:pt x="19029" y="0"/>
                      <a:pt x="24531" y="5474"/>
                      <a:pt x="24531" y="12266"/>
                    </a:cubicBezTo>
                    <a:lnTo>
                      <a:pt x="24531" y="1169077"/>
                    </a:lnTo>
                    <a:cubicBezTo>
                      <a:pt x="24531" y="1175840"/>
                      <a:pt x="19057" y="1181314"/>
                      <a:pt x="12265" y="1181314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E0F4B1B8-97B3-7FFF-DE39-14F38BBA0EB5}"/>
                  </a:ext>
                </a:extLst>
              </p:cNvPr>
              <p:cNvSpPr/>
              <p:nvPr/>
            </p:nvSpPr>
            <p:spPr>
              <a:xfrm>
                <a:off x="8113584" y="3934736"/>
                <a:ext cx="1181342" cy="24531"/>
              </a:xfrm>
              <a:custGeom>
                <a:avLst/>
                <a:gdLst>
                  <a:gd name="connsiteX0" fmla="*/ 1169076 w 1181342"/>
                  <a:gd name="connsiteY0" fmla="*/ 24531 h 24531"/>
                  <a:gd name="connsiteX1" fmla="*/ 12266 w 1181342"/>
                  <a:gd name="connsiteY1" fmla="*/ 24531 h 24531"/>
                  <a:gd name="connsiteX2" fmla="*/ 0 w 1181342"/>
                  <a:gd name="connsiteY2" fmla="*/ 12266 h 24531"/>
                  <a:gd name="connsiteX3" fmla="*/ 12266 w 1181342"/>
                  <a:gd name="connsiteY3" fmla="*/ 0 h 24531"/>
                  <a:gd name="connsiteX4" fmla="*/ 1169076 w 1181342"/>
                  <a:gd name="connsiteY4" fmla="*/ 0 h 24531"/>
                  <a:gd name="connsiteX5" fmla="*/ 1181342 w 1181342"/>
                  <a:gd name="connsiteY5" fmla="*/ 12266 h 24531"/>
                  <a:gd name="connsiteX6" fmla="*/ 1169076 w 1181342"/>
                  <a:gd name="connsiteY6" fmla="*/ 24531 h 24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81342" h="24531">
                    <a:moveTo>
                      <a:pt x="1169076" y="24531"/>
                    </a:moveTo>
                    <a:lnTo>
                      <a:pt x="12266" y="24531"/>
                    </a:lnTo>
                    <a:cubicBezTo>
                      <a:pt x="5502" y="24531"/>
                      <a:pt x="0" y="19029"/>
                      <a:pt x="0" y="12266"/>
                    </a:cubicBezTo>
                    <a:cubicBezTo>
                      <a:pt x="0" y="5502"/>
                      <a:pt x="5502" y="0"/>
                      <a:pt x="12266" y="0"/>
                    </a:cubicBezTo>
                    <a:lnTo>
                      <a:pt x="1169076" y="0"/>
                    </a:lnTo>
                    <a:cubicBezTo>
                      <a:pt x="1175840" y="0"/>
                      <a:pt x="1181342" y="5474"/>
                      <a:pt x="1181342" y="12266"/>
                    </a:cubicBezTo>
                    <a:cubicBezTo>
                      <a:pt x="1181342" y="19058"/>
                      <a:pt x="1175840" y="24531"/>
                      <a:pt x="1169076" y="24531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9DCF8B8B-322A-403D-C59B-223B6BB526FD}"/>
                  </a:ext>
                </a:extLst>
              </p:cNvPr>
              <p:cNvSpPr/>
              <p:nvPr/>
            </p:nvSpPr>
            <p:spPr>
              <a:xfrm>
                <a:off x="8449821" y="3692568"/>
                <a:ext cx="508866" cy="508888"/>
              </a:xfrm>
              <a:custGeom>
                <a:avLst/>
                <a:gdLst>
                  <a:gd name="connsiteX0" fmla="*/ 496622 w 508866"/>
                  <a:gd name="connsiteY0" fmla="*/ 508888 h 508888"/>
                  <a:gd name="connsiteX1" fmla="*/ 487968 w 508866"/>
                  <a:gd name="connsiteY1" fmla="*/ 505306 h 508888"/>
                  <a:gd name="connsiteX2" fmla="*/ 3590 w 508866"/>
                  <a:gd name="connsiteY2" fmla="*/ 20928 h 508888"/>
                  <a:gd name="connsiteX3" fmla="*/ 3590 w 508866"/>
                  <a:gd name="connsiteY3" fmla="*/ 3590 h 508888"/>
                  <a:gd name="connsiteX4" fmla="*/ 20927 w 508866"/>
                  <a:gd name="connsiteY4" fmla="*/ 3590 h 508888"/>
                  <a:gd name="connsiteX5" fmla="*/ 505277 w 508866"/>
                  <a:gd name="connsiteY5" fmla="*/ 487939 h 508888"/>
                  <a:gd name="connsiteX6" fmla="*/ 505277 w 508866"/>
                  <a:gd name="connsiteY6" fmla="*/ 505277 h 508888"/>
                  <a:gd name="connsiteX7" fmla="*/ 496622 w 508866"/>
                  <a:gd name="connsiteY7" fmla="*/ 508888 h 508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866" h="508888">
                    <a:moveTo>
                      <a:pt x="496622" y="508888"/>
                    </a:moveTo>
                    <a:cubicBezTo>
                      <a:pt x="493499" y="508888"/>
                      <a:pt x="490346" y="507685"/>
                      <a:pt x="487968" y="505306"/>
                    </a:cubicBezTo>
                    <a:lnTo>
                      <a:pt x="3590" y="20928"/>
                    </a:lnTo>
                    <a:cubicBezTo>
                      <a:pt x="-1197" y="16142"/>
                      <a:pt x="-1197" y="8375"/>
                      <a:pt x="3590" y="3590"/>
                    </a:cubicBezTo>
                    <a:cubicBezTo>
                      <a:pt x="8375" y="-1197"/>
                      <a:pt x="16142" y="-1197"/>
                      <a:pt x="20927" y="3590"/>
                    </a:cubicBezTo>
                    <a:lnTo>
                      <a:pt x="505277" y="487939"/>
                    </a:lnTo>
                    <a:cubicBezTo>
                      <a:pt x="510063" y="492725"/>
                      <a:pt x="510063" y="500491"/>
                      <a:pt x="505277" y="505277"/>
                    </a:cubicBezTo>
                    <a:cubicBezTo>
                      <a:pt x="502899" y="507685"/>
                      <a:pt x="499775" y="508888"/>
                      <a:pt x="496622" y="508888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2E00C209-AE90-9790-8D52-672508D248F8}"/>
                  </a:ext>
                </a:extLst>
              </p:cNvPr>
              <p:cNvSpPr/>
              <p:nvPr/>
            </p:nvSpPr>
            <p:spPr>
              <a:xfrm>
                <a:off x="8449850" y="3692597"/>
                <a:ext cx="508866" cy="508859"/>
              </a:xfrm>
              <a:custGeom>
                <a:avLst/>
                <a:gdLst>
                  <a:gd name="connsiteX0" fmla="*/ 12244 w 508866"/>
                  <a:gd name="connsiteY0" fmla="*/ 508860 h 508859"/>
                  <a:gd name="connsiteX1" fmla="*/ 3590 w 508866"/>
                  <a:gd name="connsiteY1" fmla="*/ 505277 h 508859"/>
                  <a:gd name="connsiteX2" fmla="*/ 3590 w 508866"/>
                  <a:gd name="connsiteY2" fmla="*/ 487939 h 508859"/>
                  <a:gd name="connsiteX3" fmla="*/ 487940 w 508866"/>
                  <a:gd name="connsiteY3" fmla="*/ 3589 h 508859"/>
                  <a:gd name="connsiteX4" fmla="*/ 505277 w 508866"/>
                  <a:gd name="connsiteY4" fmla="*/ 3589 h 508859"/>
                  <a:gd name="connsiteX5" fmla="*/ 505277 w 508866"/>
                  <a:gd name="connsiteY5" fmla="*/ 20928 h 508859"/>
                  <a:gd name="connsiteX6" fmla="*/ 20927 w 508866"/>
                  <a:gd name="connsiteY6" fmla="*/ 505277 h 508859"/>
                  <a:gd name="connsiteX7" fmla="*/ 12244 w 508866"/>
                  <a:gd name="connsiteY7" fmla="*/ 508860 h 50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866" h="508859">
                    <a:moveTo>
                      <a:pt x="12244" y="508860"/>
                    </a:moveTo>
                    <a:cubicBezTo>
                      <a:pt x="9121" y="508860"/>
                      <a:pt x="5968" y="507656"/>
                      <a:pt x="3590" y="505277"/>
                    </a:cubicBezTo>
                    <a:cubicBezTo>
                      <a:pt x="-1197" y="500491"/>
                      <a:pt x="-1197" y="492725"/>
                      <a:pt x="3590" y="487939"/>
                    </a:cubicBezTo>
                    <a:lnTo>
                      <a:pt x="487940" y="3589"/>
                    </a:lnTo>
                    <a:cubicBezTo>
                      <a:pt x="492725" y="-1196"/>
                      <a:pt x="500491" y="-1196"/>
                      <a:pt x="505277" y="3589"/>
                    </a:cubicBezTo>
                    <a:cubicBezTo>
                      <a:pt x="510063" y="8375"/>
                      <a:pt x="510063" y="16142"/>
                      <a:pt x="505277" y="20928"/>
                    </a:cubicBezTo>
                    <a:lnTo>
                      <a:pt x="20927" y="505277"/>
                    </a:lnTo>
                    <a:cubicBezTo>
                      <a:pt x="18521" y="507656"/>
                      <a:pt x="15368" y="508860"/>
                      <a:pt x="12244" y="508860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615487C3-8DB4-6E30-3DFE-AF6BBD48B8FC}"/>
                  </a:ext>
                </a:extLst>
              </p:cNvPr>
              <p:cNvSpPr/>
              <p:nvPr/>
            </p:nvSpPr>
            <p:spPr>
              <a:xfrm>
                <a:off x="8593062" y="3835809"/>
                <a:ext cx="222414" cy="222415"/>
              </a:xfrm>
              <a:custGeom>
                <a:avLst/>
                <a:gdLst>
                  <a:gd name="connsiteX0" fmla="*/ 111193 w 222414"/>
                  <a:gd name="connsiteY0" fmla="*/ 222415 h 222415"/>
                  <a:gd name="connsiteX1" fmla="*/ 0 w 222414"/>
                  <a:gd name="connsiteY1" fmla="*/ 111222 h 222415"/>
                  <a:gd name="connsiteX2" fmla="*/ 111193 w 222414"/>
                  <a:gd name="connsiteY2" fmla="*/ 0 h 222415"/>
                  <a:gd name="connsiteX3" fmla="*/ 222415 w 222414"/>
                  <a:gd name="connsiteY3" fmla="*/ 111222 h 222415"/>
                  <a:gd name="connsiteX4" fmla="*/ 111193 w 222414"/>
                  <a:gd name="connsiteY4" fmla="*/ 222415 h 222415"/>
                  <a:gd name="connsiteX5" fmla="*/ 111193 w 222414"/>
                  <a:gd name="connsiteY5" fmla="*/ 5760 h 222415"/>
                  <a:gd name="connsiteX6" fmla="*/ 5760 w 222414"/>
                  <a:gd name="connsiteY6" fmla="*/ 111193 h 222415"/>
                  <a:gd name="connsiteX7" fmla="*/ 111193 w 222414"/>
                  <a:gd name="connsiteY7" fmla="*/ 216626 h 222415"/>
                  <a:gd name="connsiteX8" fmla="*/ 216626 w 222414"/>
                  <a:gd name="connsiteY8" fmla="*/ 111193 h 222415"/>
                  <a:gd name="connsiteX9" fmla="*/ 111193 w 222414"/>
                  <a:gd name="connsiteY9" fmla="*/ 5760 h 222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2414" h="222415">
                    <a:moveTo>
                      <a:pt x="111193" y="222415"/>
                    </a:moveTo>
                    <a:cubicBezTo>
                      <a:pt x="49865" y="222415"/>
                      <a:pt x="0" y="172522"/>
                      <a:pt x="0" y="111222"/>
                    </a:cubicBezTo>
                    <a:cubicBezTo>
                      <a:pt x="0" y="49894"/>
                      <a:pt x="49893" y="0"/>
                      <a:pt x="111193" y="0"/>
                    </a:cubicBezTo>
                    <a:cubicBezTo>
                      <a:pt x="172521" y="0"/>
                      <a:pt x="222415" y="49894"/>
                      <a:pt x="222415" y="111222"/>
                    </a:cubicBezTo>
                    <a:cubicBezTo>
                      <a:pt x="222415" y="172522"/>
                      <a:pt x="172521" y="222415"/>
                      <a:pt x="111193" y="222415"/>
                    </a:cubicBezTo>
                    <a:close/>
                    <a:moveTo>
                      <a:pt x="111193" y="5760"/>
                    </a:moveTo>
                    <a:cubicBezTo>
                      <a:pt x="53046" y="5760"/>
                      <a:pt x="5760" y="53075"/>
                      <a:pt x="5760" y="111193"/>
                    </a:cubicBezTo>
                    <a:cubicBezTo>
                      <a:pt x="5760" y="169341"/>
                      <a:pt x="53046" y="216626"/>
                      <a:pt x="111193" y="216626"/>
                    </a:cubicBezTo>
                    <a:cubicBezTo>
                      <a:pt x="169340" y="216626"/>
                      <a:pt x="216626" y="169312"/>
                      <a:pt x="216626" y="111193"/>
                    </a:cubicBezTo>
                    <a:cubicBezTo>
                      <a:pt x="216654" y="53075"/>
                      <a:pt x="169340" y="5760"/>
                      <a:pt x="111193" y="5760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1DD583D2-28A8-640D-5A85-D011491CCAE5}"/>
                  </a:ext>
                </a:extLst>
              </p:cNvPr>
              <p:cNvSpPr/>
              <p:nvPr/>
            </p:nvSpPr>
            <p:spPr>
              <a:xfrm>
                <a:off x="8652355" y="3895131"/>
                <a:ext cx="103799" cy="103799"/>
              </a:xfrm>
              <a:custGeom>
                <a:avLst/>
                <a:gdLst>
                  <a:gd name="connsiteX0" fmla="*/ 103799 w 103799"/>
                  <a:gd name="connsiteY0" fmla="*/ 51900 h 103799"/>
                  <a:gd name="connsiteX1" fmla="*/ 51899 w 103799"/>
                  <a:gd name="connsiteY1" fmla="*/ 103799 h 103799"/>
                  <a:gd name="connsiteX2" fmla="*/ 0 w 103799"/>
                  <a:gd name="connsiteY2" fmla="*/ 51900 h 103799"/>
                  <a:gd name="connsiteX3" fmla="*/ 51899 w 103799"/>
                  <a:gd name="connsiteY3" fmla="*/ 0 h 103799"/>
                  <a:gd name="connsiteX4" fmla="*/ 103799 w 103799"/>
                  <a:gd name="connsiteY4" fmla="*/ 51900 h 103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799" h="103799">
                    <a:moveTo>
                      <a:pt x="103799" y="51900"/>
                    </a:moveTo>
                    <a:cubicBezTo>
                      <a:pt x="103799" y="80558"/>
                      <a:pt x="80557" y="103799"/>
                      <a:pt x="51899" y="103799"/>
                    </a:cubicBezTo>
                    <a:cubicBezTo>
                      <a:pt x="23241" y="103799"/>
                      <a:pt x="0" y="80558"/>
                      <a:pt x="0" y="51900"/>
                    </a:cubicBezTo>
                    <a:cubicBezTo>
                      <a:pt x="0" y="23242"/>
                      <a:pt x="23241" y="0"/>
                      <a:pt x="51899" y="0"/>
                    </a:cubicBezTo>
                    <a:cubicBezTo>
                      <a:pt x="80586" y="0"/>
                      <a:pt x="103799" y="23213"/>
                      <a:pt x="103799" y="51900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0F1CFD9B-9977-A67D-5E54-060588E84CBA}"/>
                  </a:ext>
                </a:extLst>
              </p:cNvPr>
              <p:cNvSpPr/>
              <p:nvPr/>
            </p:nvSpPr>
            <p:spPr>
              <a:xfrm>
                <a:off x="8160984" y="3403760"/>
                <a:ext cx="1086541" cy="1086512"/>
              </a:xfrm>
              <a:custGeom>
                <a:avLst/>
                <a:gdLst>
                  <a:gd name="connsiteX0" fmla="*/ 543270 w 1086541"/>
                  <a:gd name="connsiteY0" fmla="*/ 1086513 h 1086512"/>
                  <a:gd name="connsiteX1" fmla="*/ 0 w 1086541"/>
                  <a:gd name="connsiteY1" fmla="*/ 543271 h 1086512"/>
                  <a:gd name="connsiteX2" fmla="*/ 543270 w 1086541"/>
                  <a:gd name="connsiteY2" fmla="*/ 0 h 1086512"/>
                  <a:gd name="connsiteX3" fmla="*/ 1086541 w 1086541"/>
                  <a:gd name="connsiteY3" fmla="*/ 543271 h 1086512"/>
                  <a:gd name="connsiteX4" fmla="*/ 543270 w 1086541"/>
                  <a:gd name="connsiteY4" fmla="*/ 1086513 h 1086512"/>
                  <a:gd name="connsiteX5" fmla="*/ 543270 w 1086541"/>
                  <a:gd name="connsiteY5" fmla="*/ 24503 h 1086512"/>
                  <a:gd name="connsiteX6" fmla="*/ 24531 w 1086541"/>
                  <a:gd name="connsiteY6" fmla="*/ 543242 h 1086512"/>
                  <a:gd name="connsiteX7" fmla="*/ 543270 w 1086541"/>
                  <a:gd name="connsiteY7" fmla="*/ 1061982 h 1086512"/>
                  <a:gd name="connsiteX8" fmla="*/ 1062010 w 1086541"/>
                  <a:gd name="connsiteY8" fmla="*/ 543242 h 1086512"/>
                  <a:gd name="connsiteX9" fmla="*/ 543270 w 1086541"/>
                  <a:gd name="connsiteY9" fmla="*/ 24503 h 1086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6541" h="1086512">
                    <a:moveTo>
                      <a:pt x="543270" y="1086513"/>
                    </a:moveTo>
                    <a:cubicBezTo>
                      <a:pt x="243708" y="1086513"/>
                      <a:pt x="0" y="842805"/>
                      <a:pt x="0" y="543271"/>
                    </a:cubicBezTo>
                    <a:cubicBezTo>
                      <a:pt x="0" y="243708"/>
                      <a:pt x="243708" y="0"/>
                      <a:pt x="543270" y="0"/>
                    </a:cubicBezTo>
                    <a:cubicBezTo>
                      <a:pt x="842833" y="0"/>
                      <a:pt x="1086541" y="243708"/>
                      <a:pt x="1086541" y="543271"/>
                    </a:cubicBezTo>
                    <a:cubicBezTo>
                      <a:pt x="1086541" y="842805"/>
                      <a:pt x="842833" y="1086513"/>
                      <a:pt x="543270" y="1086513"/>
                    </a:cubicBezTo>
                    <a:close/>
                    <a:moveTo>
                      <a:pt x="543270" y="24503"/>
                    </a:moveTo>
                    <a:cubicBezTo>
                      <a:pt x="257235" y="24503"/>
                      <a:pt x="24531" y="257206"/>
                      <a:pt x="24531" y="543242"/>
                    </a:cubicBezTo>
                    <a:cubicBezTo>
                      <a:pt x="24531" y="829278"/>
                      <a:pt x="257235" y="1061982"/>
                      <a:pt x="543270" y="1061982"/>
                    </a:cubicBezTo>
                    <a:cubicBezTo>
                      <a:pt x="829306" y="1061982"/>
                      <a:pt x="1062010" y="829278"/>
                      <a:pt x="1062010" y="543242"/>
                    </a:cubicBezTo>
                    <a:cubicBezTo>
                      <a:pt x="1062038" y="257235"/>
                      <a:pt x="829306" y="24503"/>
                      <a:pt x="543270" y="24503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F2CDAD5F-DB43-399F-D288-8C69A9F93ABB}"/>
                  </a:ext>
                </a:extLst>
              </p:cNvPr>
              <p:cNvSpPr/>
              <p:nvPr/>
            </p:nvSpPr>
            <p:spPr>
              <a:xfrm>
                <a:off x="8540903" y="3783680"/>
                <a:ext cx="326701" cy="326701"/>
              </a:xfrm>
              <a:custGeom>
                <a:avLst/>
                <a:gdLst>
                  <a:gd name="connsiteX0" fmla="*/ 163351 w 326701"/>
                  <a:gd name="connsiteY0" fmla="*/ 326702 h 326701"/>
                  <a:gd name="connsiteX1" fmla="*/ 0 w 326701"/>
                  <a:gd name="connsiteY1" fmla="*/ 163351 h 326701"/>
                  <a:gd name="connsiteX2" fmla="*/ 163351 w 326701"/>
                  <a:gd name="connsiteY2" fmla="*/ 0 h 326701"/>
                  <a:gd name="connsiteX3" fmla="*/ 326702 w 326701"/>
                  <a:gd name="connsiteY3" fmla="*/ 163351 h 326701"/>
                  <a:gd name="connsiteX4" fmla="*/ 163351 w 326701"/>
                  <a:gd name="connsiteY4" fmla="*/ 326702 h 326701"/>
                  <a:gd name="connsiteX5" fmla="*/ 163351 w 326701"/>
                  <a:gd name="connsiteY5" fmla="*/ 5760 h 326701"/>
                  <a:gd name="connsiteX6" fmla="*/ 5760 w 326701"/>
                  <a:gd name="connsiteY6" fmla="*/ 163351 h 326701"/>
                  <a:gd name="connsiteX7" fmla="*/ 163351 w 326701"/>
                  <a:gd name="connsiteY7" fmla="*/ 320942 h 326701"/>
                  <a:gd name="connsiteX8" fmla="*/ 320942 w 326701"/>
                  <a:gd name="connsiteY8" fmla="*/ 163351 h 326701"/>
                  <a:gd name="connsiteX9" fmla="*/ 163351 w 326701"/>
                  <a:gd name="connsiteY9" fmla="*/ 5760 h 326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6701" h="326701">
                    <a:moveTo>
                      <a:pt x="163351" y="326702"/>
                    </a:moveTo>
                    <a:cubicBezTo>
                      <a:pt x="73279" y="326702"/>
                      <a:pt x="0" y="253423"/>
                      <a:pt x="0" y="163351"/>
                    </a:cubicBezTo>
                    <a:cubicBezTo>
                      <a:pt x="0" y="73279"/>
                      <a:pt x="73279" y="0"/>
                      <a:pt x="163351" y="0"/>
                    </a:cubicBezTo>
                    <a:cubicBezTo>
                      <a:pt x="253424" y="0"/>
                      <a:pt x="326702" y="73279"/>
                      <a:pt x="326702" y="163351"/>
                    </a:cubicBezTo>
                    <a:cubicBezTo>
                      <a:pt x="326702" y="253423"/>
                      <a:pt x="253452" y="326702"/>
                      <a:pt x="163351" y="326702"/>
                    </a:cubicBezTo>
                    <a:close/>
                    <a:moveTo>
                      <a:pt x="163351" y="5760"/>
                    </a:moveTo>
                    <a:cubicBezTo>
                      <a:pt x="76460" y="5760"/>
                      <a:pt x="5760" y="76460"/>
                      <a:pt x="5760" y="163351"/>
                    </a:cubicBezTo>
                    <a:cubicBezTo>
                      <a:pt x="5760" y="250242"/>
                      <a:pt x="76460" y="320942"/>
                      <a:pt x="163351" y="320942"/>
                    </a:cubicBezTo>
                    <a:cubicBezTo>
                      <a:pt x="250242" y="320942"/>
                      <a:pt x="320942" y="250242"/>
                      <a:pt x="320942" y="163351"/>
                    </a:cubicBezTo>
                    <a:cubicBezTo>
                      <a:pt x="320942" y="76431"/>
                      <a:pt x="250242" y="5760"/>
                      <a:pt x="163351" y="5760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4" name="Graphic 3">
              <a:extLst>
                <a:ext uri="{FF2B5EF4-FFF2-40B4-BE49-F238E27FC236}">
                  <a16:creationId xmlns:a16="http://schemas.microsoft.com/office/drawing/2014/main" id="{48251E99-C8B3-3ED4-8A95-474AC32527C9}"/>
                </a:ext>
              </a:extLst>
            </p:cNvPr>
            <p:cNvGrpSpPr/>
            <p:nvPr/>
          </p:nvGrpSpPr>
          <p:grpSpPr>
            <a:xfrm>
              <a:off x="9804838" y="3309561"/>
              <a:ext cx="1274911" cy="1274910"/>
              <a:chOff x="9804838" y="3309561"/>
              <a:chExt cx="1274911" cy="1274910"/>
            </a:xfrm>
            <a:grpFill/>
          </p:grpSpPr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91AE75D2-D744-84BC-8ED0-FEB7DA825FA2}"/>
                  </a:ext>
                </a:extLst>
              </p:cNvPr>
              <p:cNvSpPr/>
              <p:nvPr/>
            </p:nvSpPr>
            <p:spPr>
              <a:xfrm>
                <a:off x="10057287" y="3562010"/>
                <a:ext cx="769984" cy="769984"/>
              </a:xfrm>
              <a:custGeom>
                <a:avLst/>
                <a:gdLst>
                  <a:gd name="connsiteX0" fmla="*/ 384993 w 769984"/>
                  <a:gd name="connsiteY0" fmla="*/ 769985 h 769984"/>
                  <a:gd name="connsiteX1" fmla="*/ 0 w 769984"/>
                  <a:gd name="connsiteY1" fmla="*/ 384992 h 769984"/>
                  <a:gd name="connsiteX2" fmla="*/ 384993 w 769984"/>
                  <a:gd name="connsiteY2" fmla="*/ 0 h 769984"/>
                  <a:gd name="connsiteX3" fmla="*/ 769984 w 769984"/>
                  <a:gd name="connsiteY3" fmla="*/ 384992 h 769984"/>
                  <a:gd name="connsiteX4" fmla="*/ 384993 w 769984"/>
                  <a:gd name="connsiteY4" fmla="*/ 769985 h 769984"/>
                  <a:gd name="connsiteX5" fmla="*/ 384993 w 769984"/>
                  <a:gd name="connsiteY5" fmla="*/ 5789 h 769984"/>
                  <a:gd name="connsiteX6" fmla="*/ 5760 w 769984"/>
                  <a:gd name="connsiteY6" fmla="*/ 385021 h 769984"/>
                  <a:gd name="connsiteX7" fmla="*/ 384993 w 769984"/>
                  <a:gd name="connsiteY7" fmla="*/ 764253 h 769984"/>
                  <a:gd name="connsiteX8" fmla="*/ 764224 w 769984"/>
                  <a:gd name="connsiteY8" fmla="*/ 385021 h 769984"/>
                  <a:gd name="connsiteX9" fmla="*/ 384993 w 769984"/>
                  <a:gd name="connsiteY9" fmla="*/ 5789 h 769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9984" h="769984">
                    <a:moveTo>
                      <a:pt x="384993" y="769985"/>
                    </a:moveTo>
                    <a:cubicBezTo>
                      <a:pt x="172722" y="769985"/>
                      <a:pt x="0" y="597291"/>
                      <a:pt x="0" y="384992"/>
                    </a:cubicBezTo>
                    <a:cubicBezTo>
                      <a:pt x="0" y="172693"/>
                      <a:pt x="172693" y="0"/>
                      <a:pt x="384993" y="0"/>
                    </a:cubicBezTo>
                    <a:cubicBezTo>
                      <a:pt x="597291" y="0"/>
                      <a:pt x="769984" y="172693"/>
                      <a:pt x="769984" y="384992"/>
                    </a:cubicBezTo>
                    <a:cubicBezTo>
                      <a:pt x="769984" y="597291"/>
                      <a:pt x="597262" y="769985"/>
                      <a:pt x="384993" y="769985"/>
                    </a:cubicBezTo>
                    <a:close/>
                    <a:moveTo>
                      <a:pt x="384993" y="5789"/>
                    </a:moveTo>
                    <a:cubicBezTo>
                      <a:pt x="175903" y="5789"/>
                      <a:pt x="5760" y="175903"/>
                      <a:pt x="5760" y="385021"/>
                    </a:cubicBezTo>
                    <a:cubicBezTo>
                      <a:pt x="5760" y="594110"/>
                      <a:pt x="175874" y="764253"/>
                      <a:pt x="384993" y="764253"/>
                    </a:cubicBezTo>
                    <a:cubicBezTo>
                      <a:pt x="594110" y="764253"/>
                      <a:pt x="764224" y="594139"/>
                      <a:pt x="764224" y="385021"/>
                    </a:cubicBezTo>
                    <a:cubicBezTo>
                      <a:pt x="764224" y="175903"/>
                      <a:pt x="594110" y="5789"/>
                      <a:pt x="384993" y="5789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8A771CD8-3F20-4902-9AFC-6322AF345FBA}"/>
                  </a:ext>
                </a:extLst>
              </p:cNvPr>
              <p:cNvSpPr/>
              <p:nvPr/>
            </p:nvSpPr>
            <p:spPr>
              <a:xfrm>
                <a:off x="10430014" y="3309561"/>
                <a:ext cx="24530" cy="1274910"/>
              </a:xfrm>
              <a:custGeom>
                <a:avLst/>
                <a:gdLst>
                  <a:gd name="connsiteX0" fmla="*/ 12266 w 24530"/>
                  <a:gd name="connsiteY0" fmla="*/ 1274911 h 1274910"/>
                  <a:gd name="connsiteX1" fmla="*/ 0 w 24530"/>
                  <a:gd name="connsiteY1" fmla="*/ 1262645 h 1274910"/>
                  <a:gd name="connsiteX2" fmla="*/ 0 w 24530"/>
                  <a:gd name="connsiteY2" fmla="*/ 12266 h 1274910"/>
                  <a:gd name="connsiteX3" fmla="*/ 12266 w 24530"/>
                  <a:gd name="connsiteY3" fmla="*/ 0 h 1274910"/>
                  <a:gd name="connsiteX4" fmla="*/ 24531 w 24530"/>
                  <a:gd name="connsiteY4" fmla="*/ 12266 h 1274910"/>
                  <a:gd name="connsiteX5" fmla="*/ 24531 w 24530"/>
                  <a:gd name="connsiteY5" fmla="*/ 1262645 h 1274910"/>
                  <a:gd name="connsiteX6" fmla="*/ 12266 w 24530"/>
                  <a:gd name="connsiteY6" fmla="*/ 1274911 h 1274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530" h="1274910">
                    <a:moveTo>
                      <a:pt x="12266" y="1274911"/>
                    </a:moveTo>
                    <a:cubicBezTo>
                      <a:pt x="5502" y="1274911"/>
                      <a:pt x="0" y="1269409"/>
                      <a:pt x="0" y="1262645"/>
                    </a:cubicBezTo>
                    <a:lnTo>
                      <a:pt x="0" y="12266"/>
                    </a:lnTo>
                    <a:cubicBezTo>
                      <a:pt x="0" y="5502"/>
                      <a:pt x="5502" y="0"/>
                      <a:pt x="12266" y="0"/>
                    </a:cubicBezTo>
                    <a:cubicBezTo>
                      <a:pt x="19029" y="0"/>
                      <a:pt x="24531" y="5502"/>
                      <a:pt x="24531" y="12266"/>
                    </a:cubicBezTo>
                    <a:lnTo>
                      <a:pt x="24531" y="1262645"/>
                    </a:lnTo>
                    <a:cubicBezTo>
                      <a:pt x="24531" y="1269409"/>
                      <a:pt x="19029" y="1274911"/>
                      <a:pt x="12266" y="1274911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C01EA03B-8F2C-C0F1-AB19-42AFE17CFD30}"/>
                  </a:ext>
                </a:extLst>
              </p:cNvPr>
              <p:cNvSpPr/>
              <p:nvPr/>
            </p:nvSpPr>
            <p:spPr>
              <a:xfrm>
                <a:off x="9804838" y="3934736"/>
                <a:ext cx="1274911" cy="24531"/>
              </a:xfrm>
              <a:custGeom>
                <a:avLst/>
                <a:gdLst>
                  <a:gd name="connsiteX0" fmla="*/ 1262645 w 1274911"/>
                  <a:gd name="connsiteY0" fmla="*/ 24531 h 24531"/>
                  <a:gd name="connsiteX1" fmla="*/ 12266 w 1274911"/>
                  <a:gd name="connsiteY1" fmla="*/ 24531 h 24531"/>
                  <a:gd name="connsiteX2" fmla="*/ 0 w 1274911"/>
                  <a:gd name="connsiteY2" fmla="*/ 12266 h 24531"/>
                  <a:gd name="connsiteX3" fmla="*/ 12266 w 1274911"/>
                  <a:gd name="connsiteY3" fmla="*/ 0 h 24531"/>
                  <a:gd name="connsiteX4" fmla="*/ 1262645 w 1274911"/>
                  <a:gd name="connsiteY4" fmla="*/ 0 h 24531"/>
                  <a:gd name="connsiteX5" fmla="*/ 1274911 w 1274911"/>
                  <a:gd name="connsiteY5" fmla="*/ 12266 h 24531"/>
                  <a:gd name="connsiteX6" fmla="*/ 1262645 w 1274911"/>
                  <a:gd name="connsiteY6" fmla="*/ 24531 h 24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4911" h="24531">
                    <a:moveTo>
                      <a:pt x="1262645" y="24531"/>
                    </a:moveTo>
                    <a:lnTo>
                      <a:pt x="12266" y="24531"/>
                    </a:lnTo>
                    <a:cubicBezTo>
                      <a:pt x="5503" y="24531"/>
                      <a:pt x="0" y="19029"/>
                      <a:pt x="0" y="12266"/>
                    </a:cubicBezTo>
                    <a:cubicBezTo>
                      <a:pt x="0" y="5502"/>
                      <a:pt x="5503" y="0"/>
                      <a:pt x="12266" y="0"/>
                    </a:cubicBezTo>
                    <a:lnTo>
                      <a:pt x="1262645" y="0"/>
                    </a:lnTo>
                    <a:cubicBezTo>
                      <a:pt x="1269409" y="0"/>
                      <a:pt x="1274911" y="5474"/>
                      <a:pt x="1274911" y="12266"/>
                    </a:cubicBezTo>
                    <a:cubicBezTo>
                      <a:pt x="1274882" y="19058"/>
                      <a:pt x="1269409" y="24531"/>
                      <a:pt x="1262645" y="24531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B82A7627-8326-7E14-8BF9-3EFF55CF5DB0}"/>
                  </a:ext>
                </a:extLst>
              </p:cNvPr>
              <p:cNvSpPr/>
              <p:nvPr/>
            </p:nvSpPr>
            <p:spPr>
              <a:xfrm>
                <a:off x="10165815" y="3670566"/>
                <a:ext cx="552928" cy="552928"/>
              </a:xfrm>
              <a:custGeom>
                <a:avLst/>
                <a:gdLst>
                  <a:gd name="connsiteX0" fmla="*/ 276465 w 552928"/>
                  <a:gd name="connsiteY0" fmla="*/ 552928 h 552928"/>
                  <a:gd name="connsiteX1" fmla="*/ 0 w 552928"/>
                  <a:gd name="connsiteY1" fmla="*/ 276464 h 552928"/>
                  <a:gd name="connsiteX2" fmla="*/ 276465 w 552928"/>
                  <a:gd name="connsiteY2" fmla="*/ 0 h 552928"/>
                  <a:gd name="connsiteX3" fmla="*/ 552929 w 552928"/>
                  <a:gd name="connsiteY3" fmla="*/ 276464 h 552928"/>
                  <a:gd name="connsiteX4" fmla="*/ 276465 w 552928"/>
                  <a:gd name="connsiteY4" fmla="*/ 552928 h 552928"/>
                  <a:gd name="connsiteX5" fmla="*/ 276465 w 552928"/>
                  <a:gd name="connsiteY5" fmla="*/ 5760 h 552928"/>
                  <a:gd name="connsiteX6" fmla="*/ 5760 w 552928"/>
                  <a:gd name="connsiteY6" fmla="*/ 276464 h 552928"/>
                  <a:gd name="connsiteX7" fmla="*/ 276465 w 552928"/>
                  <a:gd name="connsiteY7" fmla="*/ 547168 h 552928"/>
                  <a:gd name="connsiteX8" fmla="*/ 547169 w 552928"/>
                  <a:gd name="connsiteY8" fmla="*/ 276464 h 552928"/>
                  <a:gd name="connsiteX9" fmla="*/ 276465 w 552928"/>
                  <a:gd name="connsiteY9" fmla="*/ 5760 h 55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2928" h="552928">
                    <a:moveTo>
                      <a:pt x="276465" y="552928"/>
                    </a:moveTo>
                    <a:cubicBezTo>
                      <a:pt x="124032" y="552928"/>
                      <a:pt x="0" y="428896"/>
                      <a:pt x="0" y="276464"/>
                    </a:cubicBezTo>
                    <a:cubicBezTo>
                      <a:pt x="0" y="124032"/>
                      <a:pt x="124032" y="0"/>
                      <a:pt x="276465" y="0"/>
                    </a:cubicBezTo>
                    <a:cubicBezTo>
                      <a:pt x="428897" y="0"/>
                      <a:pt x="552929" y="124032"/>
                      <a:pt x="552929" y="276464"/>
                    </a:cubicBezTo>
                    <a:cubicBezTo>
                      <a:pt x="552929" y="428896"/>
                      <a:pt x="428897" y="552928"/>
                      <a:pt x="276465" y="552928"/>
                    </a:cubicBezTo>
                    <a:close/>
                    <a:moveTo>
                      <a:pt x="276465" y="5760"/>
                    </a:moveTo>
                    <a:cubicBezTo>
                      <a:pt x="127213" y="5760"/>
                      <a:pt x="5760" y="127184"/>
                      <a:pt x="5760" y="276464"/>
                    </a:cubicBezTo>
                    <a:cubicBezTo>
                      <a:pt x="5760" y="425744"/>
                      <a:pt x="127185" y="547168"/>
                      <a:pt x="276465" y="547168"/>
                    </a:cubicBezTo>
                    <a:cubicBezTo>
                      <a:pt x="425744" y="547168"/>
                      <a:pt x="547169" y="425744"/>
                      <a:pt x="547169" y="276464"/>
                    </a:cubicBezTo>
                    <a:cubicBezTo>
                      <a:pt x="547169" y="127184"/>
                      <a:pt x="425744" y="5760"/>
                      <a:pt x="276465" y="5760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766CE3B2-6158-032C-61FD-36648647E6FC}"/>
                  </a:ext>
                </a:extLst>
              </p:cNvPr>
              <p:cNvSpPr/>
              <p:nvPr/>
            </p:nvSpPr>
            <p:spPr>
              <a:xfrm>
                <a:off x="10333952" y="3838703"/>
                <a:ext cx="216654" cy="216654"/>
              </a:xfrm>
              <a:custGeom>
                <a:avLst/>
                <a:gdLst>
                  <a:gd name="connsiteX0" fmla="*/ 216654 w 216654"/>
                  <a:gd name="connsiteY0" fmla="*/ 108327 h 216654"/>
                  <a:gd name="connsiteX1" fmla="*/ 108328 w 216654"/>
                  <a:gd name="connsiteY1" fmla="*/ 216655 h 216654"/>
                  <a:gd name="connsiteX2" fmla="*/ 0 w 216654"/>
                  <a:gd name="connsiteY2" fmla="*/ 108327 h 216654"/>
                  <a:gd name="connsiteX3" fmla="*/ 108328 w 216654"/>
                  <a:gd name="connsiteY3" fmla="*/ 0 h 216654"/>
                  <a:gd name="connsiteX4" fmla="*/ 216654 w 216654"/>
                  <a:gd name="connsiteY4" fmla="*/ 108327 h 216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654" h="216654">
                    <a:moveTo>
                      <a:pt x="216654" y="108327"/>
                    </a:moveTo>
                    <a:cubicBezTo>
                      <a:pt x="216654" y="168165"/>
                      <a:pt x="168165" y="216655"/>
                      <a:pt x="108328" y="216655"/>
                    </a:cubicBezTo>
                    <a:cubicBezTo>
                      <a:pt x="48489" y="216655"/>
                      <a:pt x="0" y="168165"/>
                      <a:pt x="0" y="108327"/>
                    </a:cubicBezTo>
                    <a:cubicBezTo>
                      <a:pt x="0" y="48489"/>
                      <a:pt x="48489" y="0"/>
                      <a:pt x="108328" y="0"/>
                    </a:cubicBezTo>
                    <a:cubicBezTo>
                      <a:pt x="168165" y="-29"/>
                      <a:pt x="216654" y="48489"/>
                      <a:pt x="216654" y="108327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F1752798-3C79-18B4-2183-AC73AEE81F41}"/>
                  </a:ext>
                </a:extLst>
              </p:cNvPr>
              <p:cNvSpPr/>
              <p:nvPr/>
            </p:nvSpPr>
            <p:spPr>
              <a:xfrm>
                <a:off x="10111222" y="3615915"/>
                <a:ext cx="662143" cy="662172"/>
              </a:xfrm>
              <a:custGeom>
                <a:avLst/>
                <a:gdLst>
                  <a:gd name="connsiteX0" fmla="*/ 331058 w 662143"/>
                  <a:gd name="connsiteY0" fmla="*/ 662173 h 662172"/>
                  <a:gd name="connsiteX1" fmla="*/ 0 w 662143"/>
                  <a:gd name="connsiteY1" fmla="*/ 331086 h 662172"/>
                  <a:gd name="connsiteX2" fmla="*/ 331058 w 662143"/>
                  <a:gd name="connsiteY2" fmla="*/ 0 h 662172"/>
                  <a:gd name="connsiteX3" fmla="*/ 662144 w 662143"/>
                  <a:gd name="connsiteY3" fmla="*/ 331086 h 662172"/>
                  <a:gd name="connsiteX4" fmla="*/ 331058 w 662143"/>
                  <a:gd name="connsiteY4" fmla="*/ 662173 h 662172"/>
                  <a:gd name="connsiteX5" fmla="*/ 331058 w 662143"/>
                  <a:gd name="connsiteY5" fmla="*/ 5789 h 662172"/>
                  <a:gd name="connsiteX6" fmla="*/ 5760 w 662143"/>
                  <a:gd name="connsiteY6" fmla="*/ 331086 h 662172"/>
                  <a:gd name="connsiteX7" fmla="*/ 331058 w 662143"/>
                  <a:gd name="connsiteY7" fmla="*/ 656384 h 662172"/>
                  <a:gd name="connsiteX8" fmla="*/ 656355 w 662143"/>
                  <a:gd name="connsiteY8" fmla="*/ 331086 h 662172"/>
                  <a:gd name="connsiteX9" fmla="*/ 331058 w 662143"/>
                  <a:gd name="connsiteY9" fmla="*/ 5789 h 66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2143" h="662172">
                    <a:moveTo>
                      <a:pt x="331058" y="662173"/>
                    </a:moveTo>
                    <a:cubicBezTo>
                      <a:pt x="148506" y="662173"/>
                      <a:pt x="0" y="513638"/>
                      <a:pt x="0" y="331086"/>
                    </a:cubicBezTo>
                    <a:cubicBezTo>
                      <a:pt x="0" y="148535"/>
                      <a:pt x="148506" y="0"/>
                      <a:pt x="331058" y="0"/>
                    </a:cubicBezTo>
                    <a:cubicBezTo>
                      <a:pt x="513610" y="0"/>
                      <a:pt x="662144" y="148506"/>
                      <a:pt x="662144" y="331086"/>
                    </a:cubicBezTo>
                    <a:cubicBezTo>
                      <a:pt x="662144" y="513667"/>
                      <a:pt x="513610" y="662173"/>
                      <a:pt x="331058" y="662173"/>
                    </a:cubicBezTo>
                    <a:close/>
                    <a:moveTo>
                      <a:pt x="331058" y="5789"/>
                    </a:moveTo>
                    <a:cubicBezTo>
                      <a:pt x="151687" y="5789"/>
                      <a:pt x="5760" y="151716"/>
                      <a:pt x="5760" y="331086"/>
                    </a:cubicBezTo>
                    <a:cubicBezTo>
                      <a:pt x="5760" y="510457"/>
                      <a:pt x="151687" y="656384"/>
                      <a:pt x="331058" y="656384"/>
                    </a:cubicBezTo>
                    <a:cubicBezTo>
                      <a:pt x="510428" y="656384"/>
                      <a:pt x="656355" y="510457"/>
                      <a:pt x="656355" y="331086"/>
                    </a:cubicBezTo>
                    <a:cubicBezTo>
                      <a:pt x="656355" y="151716"/>
                      <a:pt x="510428" y="5789"/>
                      <a:pt x="331058" y="5789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35" name="Graphic 3">
                <a:extLst>
                  <a:ext uri="{FF2B5EF4-FFF2-40B4-BE49-F238E27FC236}">
                    <a16:creationId xmlns:a16="http://schemas.microsoft.com/office/drawing/2014/main" id="{E4B14B3E-41B3-96ED-E507-473E53AF7175}"/>
                  </a:ext>
                </a:extLst>
              </p:cNvPr>
              <p:cNvGrpSpPr/>
              <p:nvPr/>
            </p:nvGrpSpPr>
            <p:grpSpPr>
              <a:xfrm>
                <a:off x="9888749" y="3394933"/>
                <a:ext cx="1105999" cy="1106000"/>
                <a:chOff x="9888749" y="3394933"/>
                <a:chExt cx="1105999" cy="1106000"/>
              </a:xfrm>
              <a:grpFill/>
            </p:grpSpPr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9C9D557F-1552-F635-9C9A-41B0DA4B8497}"/>
                    </a:ext>
                  </a:extLst>
                </p:cNvPr>
                <p:cNvSpPr/>
                <p:nvPr/>
              </p:nvSpPr>
              <p:spPr>
                <a:xfrm>
                  <a:off x="10602736" y="3394933"/>
                  <a:ext cx="391984" cy="392529"/>
                </a:xfrm>
                <a:custGeom>
                  <a:avLst/>
                  <a:gdLst>
                    <a:gd name="connsiteX0" fmla="*/ 0 w 391984"/>
                    <a:gd name="connsiteY0" fmla="*/ 24531 h 392529"/>
                    <a:gd name="connsiteX1" fmla="*/ 224363 w 391984"/>
                    <a:gd name="connsiteY1" fmla="*/ 24531 h 392529"/>
                    <a:gd name="connsiteX2" fmla="*/ 367453 w 391984"/>
                    <a:gd name="connsiteY2" fmla="*/ 167621 h 392529"/>
                    <a:gd name="connsiteX3" fmla="*/ 367453 w 391984"/>
                    <a:gd name="connsiteY3" fmla="*/ 392529 h 392529"/>
                    <a:gd name="connsiteX4" fmla="*/ 391985 w 391984"/>
                    <a:gd name="connsiteY4" fmla="*/ 392529 h 392529"/>
                    <a:gd name="connsiteX5" fmla="*/ 391985 w 391984"/>
                    <a:gd name="connsiteY5" fmla="*/ 167621 h 392529"/>
                    <a:gd name="connsiteX6" fmla="*/ 224363 w 391984"/>
                    <a:gd name="connsiteY6" fmla="*/ 0 h 392529"/>
                    <a:gd name="connsiteX7" fmla="*/ 0 w 391984"/>
                    <a:gd name="connsiteY7" fmla="*/ 0 h 392529"/>
                    <a:gd name="connsiteX8" fmla="*/ 0 w 391984"/>
                    <a:gd name="connsiteY8" fmla="*/ 24531 h 392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91984" h="392529">
                      <a:moveTo>
                        <a:pt x="0" y="24531"/>
                      </a:moveTo>
                      <a:lnTo>
                        <a:pt x="224363" y="24531"/>
                      </a:lnTo>
                      <a:cubicBezTo>
                        <a:pt x="303259" y="24531"/>
                        <a:pt x="367453" y="88725"/>
                        <a:pt x="367453" y="167621"/>
                      </a:cubicBezTo>
                      <a:lnTo>
                        <a:pt x="367453" y="392529"/>
                      </a:lnTo>
                      <a:lnTo>
                        <a:pt x="391985" y="392529"/>
                      </a:lnTo>
                      <a:lnTo>
                        <a:pt x="391985" y="167621"/>
                      </a:lnTo>
                      <a:cubicBezTo>
                        <a:pt x="391985" y="75199"/>
                        <a:pt x="316786" y="0"/>
                        <a:pt x="224363" y="0"/>
                      </a:cubicBezTo>
                      <a:lnTo>
                        <a:pt x="0" y="0"/>
                      </a:lnTo>
                      <a:lnTo>
                        <a:pt x="0" y="24531"/>
                      </a:ln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" name="Freeform: Shape 136">
                  <a:extLst>
                    <a:ext uri="{FF2B5EF4-FFF2-40B4-BE49-F238E27FC236}">
                      <a16:creationId xmlns:a16="http://schemas.microsoft.com/office/drawing/2014/main" id="{8CB69B86-CAA7-A6BD-AF67-34E0FB9755DA}"/>
                    </a:ext>
                  </a:extLst>
                </p:cNvPr>
                <p:cNvSpPr/>
                <p:nvPr/>
              </p:nvSpPr>
              <p:spPr>
                <a:xfrm>
                  <a:off x="9888749" y="3394933"/>
                  <a:ext cx="393045" cy="392529"/>
                </a:xfrm>
                <a:custGeom>
                  <a:avLst/>
                  <a:gdLst>
                    <a:gd name="connsiteX0" fmla="*/ 24531 w 393045"/>
                    <a:gd name="connsiteY0" fmla="*/ 392529 h 392529"/>
                    <a:gd name="connsiteX1" fmla="*/ 24531 w 393045"/>
                    <a:gd name="connsiteY1" fmla="*/ 167621 h 392529"/>
                    <a:gd name="connsiteX2" fmla="*/ 167621 w 393045"/>
                    <a:gd name="connsiteY2" fmla="*/ 24531 h 392529"/>
                    <a:gd name="connsiteX3" fmla="*/ 393046 w 393045"/>
                    <a:gd name="connsiteY3" fmla="*/ 24531 h 392529"/>
                    <a:gd name="connsiteX4" fmla="*/ 393046 w 393045"/>
                    <a:gd name="connsiteY4" fmla="*/ 0 h 392529"/>
                    <a:gd name="connsiteX5" fmla="*/ 167621 w 393045"/>
                    <a:gd name="connsiteY5" fmla="*/ 0 h 392529"/>
                    <a:gd name="connsiteX6" fmla="*/ 0 w 393045"/>
                    <a:gd name="connsiteY6" fmla="*/ 167621 h 392529"/>
                    <a:gd name="connsiteX7" fmla="*/ 0 w 393045"/>
                    <a:gd name="connsiteY7" fmla="*/ 392529 h 392529"/>
                    <a:gd name="connsiteX8" fmla="*/ 24531 w 393045"/>
                    <a:gd name="connsiteY8" fmla="*/ 392529 h 392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93045" h="392529">
                      <a:moveTo>
                        <a:pt x="24531" y="392529"/>
                      </a:moveTo>
                      <a:lnTo>
                        <a:pt x="24531" y="167621"/>
                      </a:lnTo>
                      <a:cubicBezTo>
                        <a:pt x="24531" y="88725"/>
                        <a:pt x="88725" y="24531"/>
                        <a:pt x="167621" y="24531"/>
                      </a:cubicBezTo>
                      <a:lnTo>
                        <a:pt x="393046" y="24531"/>
                      </a:lnTo>
                      <a:lnTo>
                        <a:pt x="393046" y="0"/>
                      </a:lnTo>
                      <a:lnTo>
                        <a:pt x="167621" y="0"/>
                      </a:lnTo>
                      <a:cubicBezTo>
                        <a:pt x="75199" y="0"/>
                        <a:pt x="0" y="75199"/>
                        <a:pt x="0" y="167621"/>
                      </a:cubicBezTo>
                      <a:lnTo>
                        <a:pt x="0" y="392529"/>
                      </a:lnTo>
                      <a:lnTo>
                        <a:pt x="24531" y="392529"/>
                      </a:ln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134FCC6F-8DFD-DF0F-BCB4-428ED8F49493}"/>
                    </a:ext>
                  </a:extLst>
                </p:cNvPr>
                <p:cNvSpPr/>
                <p:nvPr/>
              </p:nvSpPr>
              <p:spPr>
                <a:xfrm>
                  <a:off x="9888807" y="4108404"/>
                  <a:ext cx="393045" cy="392529"/>
                </a:xfrm>
                <a:custGeom>
                  <a:avLst/>
                  <a:gdLst>
                    <a:gd name="connsiteX0" fmla="*/ 393017 w 393045"/>
                    <a:gd name="connsiteY0" fmla="*/ 367998 h 392529"/>
                    <a:gd name="connsiteX1" fmla="*/ 167592 w 393045"/>
                    <a:gd name="connsiteY1" fmla="*/ 367998 h 392529"/>
                    <a:gd name="connsiteX2" fmla="*/ 24503 w 393045"/>
                    <a:gd name="connsiteY2" fmla="*/ 224908 h 392529"/>
                    <a:gd name="connsiteX3" fmla="*/ 24503 w 393045"/>
                    <a:gd name="connsiteY3" fmla="*/ 0 h 392529"/>
                    <a:gd name="connsiteX4" fmla="*/ 0 w 393045"/>
                    <a:gd name="connsiteY4" fmla="*/ 0 h 392529"/>
                    <a:gd name="connsiteX5" fmla="*/ 0 w 393045"/>
                    <a:gd name="connsiteY5" fmla="*/ 224908 h 392529"/>
                    <a:gd name="connsiteX6" fmla="*/ 167621 w 393045"/>
                    <a:gd name="connsiteY6" fmla="*/ 392529 h 392529"/>
                    <a:gd name="connsiteX7" fmla="*/ 393046 w 393045"/>
                    <a:gd name="connsiteY7" fmla="*/ 392529 h 392529"/>
                    <a:gd name="connsiteX8" fmla="*/ 393046 w 393045"/>
                    <a:gd name="connsiteY8" fmla="*/ 367998 h 392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93045" h="392529">
                      <a:moveTo>
                        <a:pt x="393017" y="367998"/>
                      </a:moveTo>
                      <a:lnTo>
                        <a:pt x="167592" y="367998"/>
                      </a:lnTo>
                      <a:cubicBezTo>
                        <a:pt x="88697" y="367998"/>
                        <a:pt x="24503" y="303804"/>
                        <a:pt x="24503" y="224908"/>
                      </a:cubicBezTo>
                      <a:lnTo>
                        <a:pt x="24503" y="0"/>
                      </a:lnTo>
                      <a:lnTo>
                        <a:pt x="0" y="0"/>
                      </a:lnTo>
                      <a:lnTo>
                        <a:pt x="0" y="224908"/>
                      </a:lnTo>
                      <a:cubicBezTo>
                        <a:pt x="0" y="317331"/>
                        <a:pt x="75199" y="392529"/>
                        <a:pt x="167621" y="392529"/>
                      </a:cubicBezTo>
                      <a:lnTo>
                        <a:pt x="393046" y="392529"/>
                      </a:lnTo>
                      <a:lnTo>
                        <a:pt x="393046" y="367998"/>
                      </a:ln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0E828E67-F45A-FDA3-531B-E2A5F67E03B0}"/>
                    </a:ext>
                  </a:extLst>
                </p:cNvPr>
                <p:cNvSpPr/>
                <p:nvPr/>
              </p:nvSpPr>
              <p:spPr>
                <a:xfrm>
                  <a:off x="10602765" y="4108404"/>
                  <a:ext cx="391984" cy="392529"/>
                </a:xfrm>
                <a:custGeom>
                  <a:avLst/>
                  <a:gdLst>
                    <a:gd name="connsiteX0" fmla="*/ 367453 w 391984"/>
                    <a:gd name="connsiteY0" fmla="*/ 0 h 392529"/>
                    <a:gd name="connsiteX1" fmla="*/ 367453 w 391984"/>
                    <a:gd name="connsiteY1" fmla="*/ 224908 h 392529"/>
                    <a:gd name="connsiteX2" fmla="*/ 224363 w 391984"/>
                    <a:gd name="connsiteY2" fmla="*/ 367998 h 392529"/>
                    <a:gd name="connsiteX3" fmla="*/ 0 w 391984"/>
                    <a:gd name="connsiteY3" fmla="*/ 367998 h 392529"/>
                    <a:gd name="connsiteX4" fmla="*/ 0 w 391984"/>
                    <a:gd name="connsiteY4" fmla="*/ 392529 h 392529"/>
                    <a:gd name="connsiteX5" fmla="*/ 224363 w 391984"/>
                    <a:gd name="connsiteY5" fmla="*/ 392529 h 392529"/>
                    <a:gd name="connsiteX6" fmla="*/ 391984 w 391984"/>
                    <a:gd name="connsiteY6" fmla="*/ 224908 h 392529"/>
                    <a:gd name="connsiteX7" fmla="*/ 391984 w 391984"/>
                    <a:gd name="connsiteY7" fmla="*/ 0 h 392529"/>
                    <a:gd name="connsiteX8" fmla="*/ 367453 w 391984"/>
                    <a:gd name="connsiteY8" fmla="*/ 0 h 392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91984" h="392529">
                      <a:moveTo>
                        <a:pt x="367453" y="0"/>
                      </a:moveTo>
                      <a:lnTo>
                        <a:pt x="367453" y="224908"/>
                      </a:lnTo>
                      <a:cubicBezTo>
                        <a:pt x="367453" y="303804"/>
                        <a:pt x="303259" y="367998"/>
                        <a:pt x="224363" y="367998"/>
                      </a:cubicBezTo>
                      <a:lnTo>
                        <a:pt x="0" y="367998"/>
                      </a:lnTo>
                      <a:lnTo>
                        <a:pt x="0" y="392529"/>
                      </a:lnTo>
                      <a:lnTo>
                        <a:pt x="224363" y="392529"/>
                      </a:lnTo>
                      <a:cubicBezTo>
                        <a:pt x="316786" y="392529"/>
                        <a:pt x="391984" y="317331"/>
                        <a:pt x="391984" y="224908"/>
                      </a:cubicBezTo>
                      <a:lnTo>
                        <a:pt x="391984" y="0"/>
                      </a:lnTo>
                      <a:lnTo>
                        <a:pt x="367453" y="0"/>
                      </a:ln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5" name="Graphic 3">
              <a:extLst>
                <a:ext uri="{FF2B5EF4-FFF2-40B4-BE49-F238E27FC236}">
                  <a16:creationId xmlns:a16="http://schemas.microsoft.com/office/drawing/2014/main" id="{06266643-883C-3998-33E0-BB243D4C31B1}"/>
                </a:ext>
              </a:extLst>
            </p:cNvPr>
            <p:cNvGrpSpPr/>
            <p:nvPr/>
          </p:nvGrpSpPr>
          <p:grpSpPr>
            <a:xfrm>
              <a:off x="1118984" y="5054378"/>
              <a:ext cx="1262616" cy="1262645"/>
              <a:chOff x="1118984" y="5054378"/>
              <a:chExt cx="1262616" cy="1262645"/>
            </a:xfrm>
            <a:grpFill/>
          </p:grpSpPr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255DB1B7-42FB-A3F9-3467-3D2400E74D9F}"/>
                  </a:ext>
                </a:extLst>
              </p:cNvPr>
              <p:cNvSpPr/>
              <p:nvPr/>
            </p:nvSpPr>
            <p:spPr>
              <a:xfrm>
                <a:off x="1118984" y="5054378"/>
                <a:ext cx="1262616" cy="1262645"/>
              </a:xfrm>
              <a:custGeom>
                <a:avLst/>
                <a:gdLst>
                  <a:gd name="connsiteX0" fmla="*/ 631308 w 1262616"/>
                  <a:gd name="connsiteY0" fmla="*/ 1262645 h 1262645"/>
                  <a:gd name="connsiteX1" fmla="*/ 0 w 1262616"/>
                  <a:gd name="connsiteY1" fmla="*/ 631337 h 1262645"/>
                  <a:gd name="connsiteX2" fmla="*/ 631308 w 1262616"/>
                  <a:gd name="connsiteY2" fmla="*/ 0 h 1262645"/>
                  <a:gd name="connsiteX3" fmla="*/ 1262617 w 1262616"/>
                  <a:gd name="connsiteY3" fmla="*/ 631337 h 1262645"/>
                  <a:gd name="connsiteX4" fmla="*/ 631308 w 1262616"/>
                  <a:gd name="connsiteY4" fmla="*/ 1262645 h 1262645"/>
                  <a:gd name="connsiteX5" fmla="*/ 631308 w 1262616"/>
                  <a:gd name="connsiteY5" fmla="*/ 12266 h 1262645"/>
                  <a:gd name="connsiteX6" fmla="*/ 12237 w 1262616"/>
                  <a:gd name="connsiteY6" fmla="*/ 631337 h 1262645"/>
                  <a:gd name="connsiteX7" fmla="*/ 631308 w 1262616"/>
                  <a:gd name="connsiteY7" fmla="*/ 1250379 h 1262645"/>
                  <a:gd name="connsiteX8" fmla="*/ 1250379 w 1262616"/>
                  <a:gd name="connsiteY8" fmla="*/ 631337 h 1262645"/>
                  <a:gd name="connsiteX9" fmla="*/ 631308 w 1262616"/>
                  <a:gd name="connsiteY9" fmla="*/ 12266 h 1262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62616" h="1262645">
                    <a:moveTo>
                      <a:pt x="631308" y="1262645"/>
                    </a:moveTo>
                    <a:cubicBezTo>
                      <a:pt x="283199" y="1262645"/>
                      <a:pt x="0" y="979446"/>
                      <a:pt x="0" y="631337"/>
                    </a:cubicBezTo>
                    <a:cubicBezTo>
                      <a:pt x="0" y="283227"/>
                      <a:pt x="283199" y="0"/>
                      <a:pt x="631308" y="0"/>
                    </a:cubicBezTo>
                    <a:cubicBezTo>
                      <a:pt x="979418" y="0"/>
                      <a:pt x="1262617" y="283227"/>
                      <a:pt x="1262617" y="631337"/>
                    </a:cubicBezTo>
                    <a:cubicBezTo>
                      <a:pt x="1262617" y="979446"/>
                      <a:pt x="979418" y="1262645"/>
                      <a:pt x="631308" y="1262645"/>
                    </a:cubicBezTo>
                    <a:close/>
                    <a:moveTo>
                      <a:pt x="631308" y="12266"/>
                    </a:moveTo>
                    <a:cubicBezTo>
                      <a:pt x="289962" y="12266"/>
                      <a:pt x="12237" y="289962"/>
                      <a:pt x="12237" y="631337"/>
                    </a:cubicBezTo>
                    <a:cubicBezTo>
                      <a:pt x="12237" y="972683"/>
                      <a:pt x="289934" y="1250379"/>
                      <a:pt x="631308" y="1250379"/>
                    </a:cubicBezTo>
                    <a:cubicBezTo>
                      <a:pt x="972654" y="1250379"/>
                      <a:pt x="1250379" y="972683"/>
                      <a:pt x="1250379" y="631337"/>
                    </a:cubicBezTo>
                    <a:cubicBezTo>
                      <a:pt x="1250351" y="289962"/>
                      <a:pt x="972654" y="12266"/>
                      <a:pt x="631308" y="12266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0B1DCB36-50A0-2BDF-494E-9C3D8F1E66B3}"/>
                  </a:ext>
                </a:extLst>
              </p:cNvPr>
              <p:cNvSpPr/>
              <p:nvPr/>
            </p:nvSpPr>
            <p:spPr>
              <a:xfrm>
                <a:off x="1687130" y="5622552"/>
                <a:ext cx="126324" cy="126324"/>
              </a:xfrm>
              <a:custGeom>
                <a:avLst/>
                <a:gdLst>
                  <a:gd name="connsiteX0" fmla="*/ 126325 w 126324"/>
                  <a:gd name="connsiteY0" fmla="*/ 63162 h 126324"/>
                  <a:gd name="connsiteX1" fmla="*/ 63162 w 126324"/>
                  <a:gd name="connsiteY1" fmla="*/ 126325 h 126324"/>
                  <a:gd name="connsiteX2" fmla="*/ 0 w 126324"/>
                  <a:gd name="connsiteY2" fmla="*/ 63162 h 126324"/>
                  <a:gd name="connsiteX3" fmla="*/ 63162 w 126324"/>
                  <a:gd name="connsiteY3" fmla="*/ 0 h 126324"/>
                  <a:gd name="connsiteX4" fmla="*/ 126325 w 126324"/>
                  <a:gd name="connsiteY4" fmla="*/ 63162 h 126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324" h="126324">
                    <a:moveTo>
                      <a:pt x="126325" y="63162"/>
                    </a:moveTo>
                    <a:cubicBezTo>
                      <a:pt x="126325" y="98046"/>
                      <a:pt x="98046" y="126325"/>
                      <a:pt x="63162" y="126325"/>
                    </a:cubicBezTo>
                    <a:cubicBezTo>
                      <a:pt x="28279" y="126325"/>
                      <a:pt x="0" y="98046"/>
                      <a:pt x="0" y="63162"/>
                    </a:cubicBezTo>
                    <a:cubicBezTo>
                      <a:pt x="0" y="28279"/>
                      <a:pt x="28279" y="0"/>
                      <a:pt x="63162" y="0"/>
                    </a:cubicBezTo>
                    <a:cubicBezTo>
                      <a:pt x="98046" y="0"/>
                      <a:pt x="126325" y="28279"/>
                      <a:pt x="126325" y="63162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FE1526BB-8370-ED55-CCC3-96C7AC568082}"/>
                  </a:ext>
                </a:extLst>
              </p:cNvPr>
              <p:cNvSpPr/>
              <p:nvPr/>
            </p:nvSpPr>
            <p:spPr>
              <a:xfrm>
                <a:off x="1151741" y="5087162"/>
                <a:ext cx="1197104" cy="1197104"/>
              </a:xfrm>
              <a:custGeom>
                <a:avLst/>
                <a:gdLst>
                  <a:gd name="connsiteX0" fmla="*/ 598552 w 1197104"/>
                  <a:gd name="connsiteY0" fmla="*/ 1197105 h 1197104"/>
                  <a:gd name="connsiteX1" fmla="*/ 0 w 1197104"/>
                  <a:gd name="connsiteY1" fmla="*/ 598552 h 1197104"/>
                  <a:gd name="connsiteX2" fmla="*/ 598552 w 1197104"/>
                  <a:gd name="connsiteY2" fmla="*/ 0 h 1197104"/>
                  <a:gd name="connsiteX3" fmla="*/ 1197104 w 1197104"/>
                  <a:gd name="connsiteY3" fmla="*/ 598552 h 1197104"/>
                  <a:gd name="connsiteX4" fmla="*/ 598552 w 1197104"/>
                  <a:gd name="connsiteY4" fmla="*/ 1197105 h 1197104"/>
                  <a:gd name="connsiteX5" fmla="*/ 598552 w 1197104"/>
                  <a:gd name="connsiteY5" fmla="*/ 12237 h 1197104"/>
                  <a:gd name="connsiteX6" fmla="*/ 12266 w 1197104"/>
                  <a:gd name="connsiteY6" fmla="*/ 598523 h 1197104"/>
                  <a:gd name="connsiteX7" fmla="*/ 598552 w 1197104"/>
                  <a:gd name="connsiteY7" fmla="*/ 1184810 h 1197104"/>
                  <a:gd name="connsiteX8" fmla="*/ 1184839 w 1197104"/>
                  <a:gd name="connsiteY8" fmla="*/ 598523 h 1197104"/>
                  <a:gd name="connsiteX9" fmla="*/ 598552 w 1197104"/>
                  <a:gd name="connsiteY9" fmla="*/ 12237 h 1197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97104" h="1197104">
                    <a:moveTo>
                      <a:pt x="598552" y="1197105"/>
                    </a:moveTo>
                    <a:cubicBezTo>
                      <a:pt x="268497" y="1197105"/>
                      <a:pt x="0" y="928607"/>
                      <a:pt x="0" y="598552"/>
                    </a:cubicBezTo>
                    <a:cubicBezTo>
                      <a:pt x="0" y="268498"/>
                      <a:pt x="268526" y="0"/>
                      <a:pt x="598552" y="0"/>
                    </a:cubicBezTo>
                    <a:cubicBezTo>
                      <a:pt x="928578" y="0"/>
                      <a:pt x="1197104" y="268498"/>
                      <a:pt x="1197104" y="598552"/>
                    </a:cubicBezTo>
                    <a:cubicBezTo>
                      <a:pt x="1197104" y="928578"/>
                      <a:pt x="928578" y="1197105"/>
                      <a:pt x="598552" y="1197105"/>
                    </a:cubicBezTo>
                    <a:close/>
                    <a:moveTo>
                      <a:pt x="598552" y="12237"/>
                    </a:moveTo>
                    <a:cubicBezTo>
                      <a:pt x="275261" y="12237"/>
                      <a:pt x="12266" y="275261"/>
                      <a:pt x="12266" y="598523"/>
                    </a:cubicBezTo>
                    <a:cubicBezTo>
                      <a:pt x="12266" y="921786"/>
                      <a:pt x="275289" y="1184810"/>
                      <a:pt x="598552" y="1184810"/>
                    </a:cubicBezTo>
                    <a:cubicBezTo>
                      <a:pt x="921844" y="1184810"/>
                      <a:pt x="1184839" y="921786"/>
                      <a:pt x="1184839" y="598523"/>
                    </a:cubicBezTo>
                    <a:cubicBezTo>
                      <a:pt x="1184839" y="275261"/>
                      <a:pt x="921815" y="12237"/>
                      <a:pt x="598552" y="12237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3CE36496-85E7-5E0F-30C6-C20A6EC5C36B}"/>
                  </a:ext>
                </a:extLst>
              </p:cNvPr>
              <p:cNvSpPr/>
              <p:nvPr/>
            </p:nvSpPr>
            <p:spPr>
              <a:xfrm>
                <a:off x="1418203" y="5353625"/>
                <a:ext cx="664179" cy="664179"/>
              </a:xfrm>
              <a:custGeom>
                <a:avLst/>
                <a:gdLst>
                  <a:gd name="connsiteX0" fmla="*/ 332090 w 664179"/>
                  <a:gd name="connsiteY0" fmla="*/ 664179 h 664179"/>
                  <a:gd name="connsiteX1" fmla="*/ 0 w 664179"/>
                  <a:gd name="connsiteY1" fmla="*/ 332090 h 664179"/>
                  <a:gd name="connsiteX2" fmla="*/ 332090 w 664179"/>
                  <a:gd name="connsiteY2" fmla="*/ 0 h 664179"/>
                  <a:gd name="connsiteX3" fmla="*/ 664179 w 664179"/>
                  <a:gd name="connsiteY3" fmla="*/ 332090 h 664179"/>
                  <a:gd name="connsiteX4" fmla="*/ 332090 w 664179"/>
                  <a:gd name="connsiteY4" fmla="*/ 664179 h 664179"/>
                  <a:gd name="connsiteX5" fmla="*/ 332090 w 664179"/>
                  <a:gd name="connsiteY5" fmla="*/ 12237 h 664179"/>
                  <a:gd name="connsiteX6" fmla="*/ 12266 w 664179"/>
                  <a:gd name="connsiteY6" fmla="*/ 332061 h 664179"/>
                  <a:gd name="connsiteX7" fmla="*/ 332090 w 664179"/>
                  <a:gd name="connsiteY7" fmla="*/ 651885 h 664179"/>
                  <a:gd name="connsiteX8" fmla="*/ 651913 w 664179"/>
                  <a:gd name="connsiteY8" fmla="*/ 332061 h 664179"/>
                  <a:gd name="connsiteX9" fmla="*/ 332090 w 664179"/>
                  <a:gd name="connsiteY9" fmla="*/ 12237 h 664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4179" h="664179">
                    <a:moveTo>
                      <a:pt x="332090" y="664179"/>
                    </a:moveTo>
                    <a:cubicBezTo>
                      <a:pt x="148965" y="664179"/>
                      <a:pt x="0" y="515186"/>
                      <a:pt x="0" y="332090"/>
                    </a:cubicBezTo>
                    <a:cubicBezTo>
                      <a:pt x="0" y="148965"/>
                      <a:pt x="148965" y="0"/>
                      <a:pt x="332090" y="0"/>
                    </a:cubicBezTo>
                    <a:cubicBezTo>
                      <a:pt x="515214" y="0"/>
                      <a:pt x="664179" y="148994"/>
                      <a:pt x="664179" y="332090"/>
                    </a:cubicBezTo>
                    <a:cubicBezTo>
                      <a:pt x="664179" y="515186"/>
                      <a:pt x="515186" y="664179"/>
                      <a:pt x="332090" y="664179"/>
                    </a:cubicBezTo>
                    <a:close/>
                    <a:moveTo>
                      <a:pt x="332090" y="12237"/>
                    </a:moveTo>
                    <a:cubicBezTo>
                      <a:pt x="155728" y="12237"/>
                      <a:pt x="12266" y="155699"/>
                      <a:pt x="12266" y="332061"/>
                    </a:cubicBezTo>
                    <a:cubicBezTo>
                      <a:pt x="12266" y="508423"/>
                      <a:pt x="155757" y="651885"/>
                      <a:pt x="332090" y="651885"/>
                    </a:cubicBezTo>
                    <a:cubicBezTo>
                      <a:pt x="508451" y="651885"/>
                      <a:pt x="651913" y="508423"/>
                      <a:pt x="651913" y="332061"/>
                    </a:cubicBezTo>
                    <a:cubicBezTo>
                      <a:pt x="651913" y="155728"/>
                      <a:pt x="508423" y="12237"/>
                      <a:pt x="332090" y="12237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05" name="Graphic 3">
                <a:extLst>
                  <a:ext uri="{FF2B5EF4-FFF2-40B4-BE49-F238E27FC236}">
                    <a16:creationId xmlns:a16="http://schemas.microsoft.com/office/drawing/2014/main" id="{20AF5665-36A9-556B-8A71-EE37DEAC62B5}"/>
                  </a:ext>
                </a:extLst>
              </p:cNvPr>
              <p:cNvGrpSpPr/>
              <p:nvPr/>
            </p:nvGrpSpPr>
            <p:grpSpPr>
              <a:xfrm>
                <a:off x="1229146" y="5672389"/>
                <a:ext cx="1042264" cy="26594"/>
                <a:chOff x="1229146" y="5672389"/>
                <a:chExt cx="1042264" cy="26594"/>
              </a:xfrm>
              <a:grpFill/>
            </p:grpSpPr>
            <p:sp>
              <p:nvSpPr>
                <p:cNvPr id="127" name="Freeform: Shape 126">
                  <a:extLst>
                    <a:ext uri="{FF2B5EF4-FFF2-40B4-BE49-F238E27FC236}">
                      <a16:creationId xmlns:a16="http://schemas.microsoft.com/office/drawing/2014/main" id="{3E30C486-B02E-8EA9-10F9-1E11618836A9}"/>
                    </a:ext>
                  </a:extLst>
                </p:cNvPr>
                <p:cNvSpPr/>
                <p:nvPr/>
              </p:nvSpPr>
              <p:spPr>
                <a:xfrm>
                  <a:off x="1845151" y="5672389"/>
                  <a:ext cx="426260" cy="26594"/>
                </a:xfrm>
                <a:custGeom>
                  <a:avLst/>
                  <a:gdLst>
                    <a:gd name="connsiteX0" fmla="*/ 12266 w 426260"/>
                    <a:gd name="connsiteY0" fmla="*/ 26594 h 26594"/>
                    <a:gd name="connsiteX1" fmla="*/ 0 w 426260"/>
                    <a:gd name="connsiteY1" fmla="*/ 14386 h 26594"/>
                    <a:gd name="connsiteX2" fmla="*/ 12208 w 426260"/>
                    <a:gd name="connsiteY2" fmla="*/ 2063 h 26594"/>
                    <a:gd name="connsiteX3" fmla="*/ 413937 w 426260"/>
                    <a:gd name="connsiteY3" fmla="*/ 0 h 26594"/>
                    <a:gd name="connsiteX4" fmla="*/ 426260 w 426260"/>
                    <a:gd name="connsiteY4" fmla="*/ 12208 h 26594"/>
                    <a:gd name="connsiteX5" fmla="*/ 414052 w 426260"/>
                    <a:gd name="connsiteY5" fmla="*/ 24531 h 26594"/>
                    <a:gd name="connsiteX6" fmla="*/ 12323 w 426260"/>
                    <a:gd name="connsiteY6" fmla="*/ 26594 h 26594"/>
                    <a:gd name="connsiteX7" fmla="*/ 12266 w 426260"/>
                    <a:gd name="connsiteY7" fmla="*/ 26594 h 26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26260" h="26594">
                      <a:moveTo>
                        <a:pt x="12266" y="26594"/>
                      </a:moveTo>
                      <a:cubicBezTo>
                        <a:pt x="5531" y="26594"/>
                        <a:pt x="29" y="21150"/>
                        <a:pt x="0" y="14386"/>
                      </a:cubicBezTo>
                      <a:cubicBezTo>
                        <a:pt x="-29" y="7623"/>
                        <a:pt x="5416" y="2092"/>
                        <a:pt x="12208" y="2063"/>
                      </a:cubicBezTo>
                      <a:lnTo>
                        <a:pt x="413937" y="0"/>
                      </a:lnTo>
                      <a:cubicBezTo>
                        <a:pt x="420729" y="0"/>
                        <a:pt x="426231" y="5416"/>
                        <a:pt x="426260" y="12208"/>
                      </a:cubicBezTo>
                      <a:cubicBezTo>
                        <a:pt x="426289" y="18972"/>
                        <a:pt x="420844" y="24502"/>
                        <a:pt x="414052" y="24531"/>
                      </a:cubicBezTo>
                      <a:lnTo>
                        <a:pt x="12323" y="26594"/>
                      </a:lnTo>
                      <a:cubicBezTo>
                        <a:pt x="12323" y="26594"/>
                        <a:pt x="12294" y="26594"/>
                        <a:pt x="12266" y="26594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8" name="Freeform: Shape 127">
                  <a:extLst>
                    <a:ext uri="{FF2B5EF4-FFF2-40B4-BE49-F238E27FC236}">
                      <a16:creationId xmlns:a16="http://schemas.microsoft.com/office/drawing/2014/main" id="{3E0E39B6-3D4E-B363-DA17-B260B0FA847B}"/>
                    </a:ext>
                  </a:extLst>
                </p:cNvPr>
                <p:cNvSpPr/>
                <p:nvPr/>
              </p:nvSpPr>
              <p:spPr>
                <a:xfrm>
                  <a:off x="1229146" y="5672389"/>
                  <a:ext cx="426260" cy="26594"/>
                </a:xfrm>
                <a:custGeom>
                  <a:avLst/>
                  <a:gdLst>
                    <a:gd name="connsiteX0" fmla="*/ 12266 w 426260"/>
                    <a:gd name="connsiteY0" fmla="*/ 26594 h 26594"/>
                    <a:gd name="connsiteX1" fmla="*/ 0 w 426260"/>
                    <a:gd name="connsiteY1" fmla="*/ 14386 h 26594"/>
                    <a:gd name="connsiteX2" fmla="*/ 12208 w 426260"/>
                    <a:gd name="connsiteY2" fmla="*/ 2063 h 26594"/>
                    <a:gd name="connsiteX3" fmla="*/ 413937 w 426260"/>
                    <a:gd name="connsiteY3" fmla="*/ 0 h 26594"/>
                    <a:gd name="connsiteX4" fmla="*/ 413994 w 426260"/>
                    <a:gd name="connsiteY4" fmla="*/ 0 h 26594"/>
                    <a:gd name="connsiteX5" fmla="*/ 426260 w 426260"/>
                    <a:gd name="connsiteY5" fmla="*/ 12208 h 26594"/>
                    <a:gd name="connsiteX6" fmla="*/ 414052 w 426260"/>
                    <a:gd name="connsiteY6" fmla="*/ 24531 h 26594"/>
                    <a:gd name="connsiteX7" fmla="*/ 12323 w 426260"/>
                    <a:gd name="connsiteY7" fmla="*/ 26594 h 26594"/>
                    <a:gd name="connsiteX8" fmla="*/ 12266 w 426260"/>
                    <a:gd name="connsiteY8" fmla="*/ 26594 h 26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6260" h="26594">
                      <a:moveTo>
                        <a:pt x="12266" y="26594"/>
                      </a:moveTo>
                      <a:cubicBezTo>
                        <a:pt x="5531" y="26594"/>
                        <a:pt x="29" y="21150"/>
                        <a:pt x="0" y="14386"/>
                      </a:cubicBezTo>
                      <a:cubicBezTo>
                        <a:pt x="-29" y="7623"/>
                        <a:pt x="5416" y="2092"/>
                        <a:pt x="12208" y="2063"/>
                      </a:cubicBezTo>
                      <a:lnTo>
                        <a:pt x="413937" y="0"/>
                      </a:lnTo>
                      <a:cubicBezTo>
                        <a:pt x="413966" y="0"/>
                        <a:pt x="413966" y="0"/>
                        <a:pt x="413994" y="0"/>
                      </a:cubicBezTo>
                      <a:cubicBezTo>
                        <a:pt x="420729" y="0"/>
                        <a:pt x="426231" y="5445"/>
                        <a:pt x="426260" y="12208"/>
                      </a:cubicBezTo>
                      <a:cubicBezTo>
                        <a:pt x="426289" y="18972"/>
                        <a:pt x="420844" y="24502"/>
                        <a:pt x="414052" y="24531"/>
                      </a:cubicBezTo>
                      <a:lnTo>
                        <a:pt x="12323" y="26594"/>
                      </a:lnTo>
                      <a:cubicBezTo>
                        <a:pt x="12294" y="26594"/>
                        <a:pt x="12266" y="26594"/>
                        <a:pt x="12266" y="26594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6" name="Graphic 3">
                <a:extLst>
                  <a:ext uri="{FF2B5EF4-FFF2-40B4-BE49-F238E27FC236}">
                    <a16:creationId xmlns:a16="http://schemas.microsoft.com/office/drawing/2014/main" id="{77FA7484-5C7C-5325-2BAB-56032A3DE32A}"/>
                  </a:ext>
                </a:extLst>
              </p:cNvPr>
              <p:cNvGrpSpPr/>
              <p:nvPr/>
            </p:nvGrpSpPr>
            <p:grpSpPr>
              <a:xfrm>
                <a:off x="1736995" y="5164568"/>
                <a:ext cx="26594" cy="1042264"/>
                <a:chOff x="1736995" y="5164568"/>
                <a:chExt cx="26594" cy="1042264"/>
              </a:xfrm>
              <a:grpFill/>
            </p:grpSpPr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A5AD7EA5-3FBD-1590-ECF5-CDC080AC685A}"/>
                    </a:ext>
                  </a:extLst>
                </p:cNvPr>
                <p:cNvSpPr/>
                <p:nvPr/>
              </p:nvSpPr>
              <p:spPr>
                <a:xfrm>
                  <a:off x="1736995" y="5780573"/>
                  <a:ext cx="26594" cy="426259"/>
                </a:xfrm>
                <a:custGeom>
                  <a:avLst/>
                  <a:gdLst>
                    <a:gd name="connsiteX0" fmla="*/ 14329 w 26594"/>
                    <a:gd name="connsiteY0" fmla="*/ 426260 h 426259"/>
                    <a:gd name="connsiteX1" fmla="*/ 2063 w 26594"/>
                    <a:gd name="connsiteY1" fmla="*/ 414052 h 426259"/>
                    <a:gd name="connsiteX2" fmla="*/ 0 w 26594"/>
                    <a:gd name="connsiteY2" fmla="*/ 12323 h 426259"/>
                    <a:gd name="connsiteX3" fmla="*/ 12208 w 26594"/>
                    <a:gd name="connsiteY3" fmla="*/ 0 h 426259"/>
                    <a:gd name="connsiteX4" fmla="*/ 24531 w 26594"/>
                    <a:gd name="connsiteY4" fmla="*/ 12208 h 426259"/>
                    <a:gd name="connsiteX5" fmla="*/ 26595 w 26594"/>
                    <a:gd name="connsiteY5" fmla="*/ 413937 h 426259"/>
                    <a:gd name="connsiteX6" fmla="*/ 14386 w 26594"/>
                    <a:gd name="connsiteY6" fmla="*/ 426260 h 426259"/>
                    <a:gd name="connsiteX7" fmla="*/ 14329 w 26594"/>
                    <a:gd name="connsiteY7" fmla="*/ 426260 h 426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594" h="426259">
                      <a:moveTo>
                        <a:pt x="14329" y="426260"/>
                      </a:moveTo>
                      <a:cubicBezTo>
                        <a:pt x="7594" y="426260"/>
                        <a:pt x="2092" y="420815"/>
                        <a:pt x="2063" y="414052"/>
                      </a:cubicBezTo>
                      <a:lnTo>
                        <a:pt x="0" y="12323"/>
                      </a:lnTo>
                      <a:cubicBezTo>
                        <a:pt x="-29" y="5559"/>
                        <a:pt x="5416" y="29"/>
                        <a:pt x="12208" y="0"/>
                      </a:cubicBezTo>
                      <a:cubicBezTo>
                        <a:pt x="18800" y="29"/>
                        <a:pt x="24503" y="5416"/>
                        <a:pt x="24531" y="12208"/>
                      </a:cubicBezTo>
                      <a:lnTo>
                        <a:pt x="26595" y="413937"/>
                      </a:lnTo>
                      <a:cubicBezTo>
                        <a:pt x="26623" y="420700"/>
                        <a:pt x="21178" y="426231"/>
                        <a:pt x="14386" y="426260"/>
                      </a:cubicBezTo>
                      <a:cubicBezTo>
                        <a:pt x="14358" y="426260"/>
                        <a:pt x="14329" y="426260"/>
                        <a:pt x="14329" y="426260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7B31D036-5577-75AB-2106-0B260DB960D2}"/>
                    </a:ext>
                  </a:extLst>
                </p:cNvPr>
                <p:cNvSpPr/>
                <p:nvPr/>
              </p:nvSpPr>
              <p:spPr>
                <a:xfrm>
                  <a:off x="1736995" y="5164568"/>
                  <a:ext cx="26594" cy="426259"/>
                </a:xfrm>
                <a:custGeom>
                  <a:avLst/>
                  <a:gdLst>
                    <a:gd name="connsiteX0" fmla="*/ 14329 w 26594"/>
                    <a:gd name="connsiteY0" fmla="*/ 426260 h 426259"/>
                    <a:gd name="connsiteX1" fmla="*/ 2063 w 26594"/>
                    <a:gd name="connsiteY1" fmla="*/ 414052 h 426259"/>
                    <a:gd name="connsiteX2" fmla="*/ 0 w 26594"/>
                    <a:gd name="connsiteY2" fmla="*/ 12323 h 426259"/>
                    <a:gd name="connsiteX3" fmla="*/ 12208 w 26594"/>
                    <a:gd name="connsiteY3" fmla="*/ 0 h 426259"/>
                    <a:gd name="connsiteX4" fmla="*/ 12266 w 26594"/>
                    <a:gd name="connsiteY4" fmla="*/ 0 h 426259"/>
                    <a:gd name="connsiteX5" fmla="*/ 24531 w 26594"/>
                    <a:gd name="connsiteY5" fmla="*/ 12208 h 426259"/>
                    <a:gd name="connsiteX6" fmla="*/ 26595 w 26594"/>
                    <a:gd name="connsiteY6" fmla="*/ 413937 h 426259"/>
                    <a:gd name="connsiteX7" fmla="*/ 14386 w 26594"/>
                    <a:gd name="connsiteY7" fmla="*/ 426260 h 426259"/>
                    <a:gd name="connsiteX8" fmla="*/ 14329 w 26594"/>
                    <a:gd name="connsiteY8" fmla="*/ 426260 h 426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594" h="426259">
                      <a:moveTo>
                        <a:pt x="14329" y="426260"/>
                      </a:moveTo>
                      <a:cubicBezTo>
                        <a:pt x="7594" y="426260"/>
                        <a:pt x="2092" y="420815"/>
                        <a:pt x="2063" y="414052"/>
                      </a:cubicBezTo>
                      <a:lnTo>
                        <a:pt x="0" y="12323"/>
                      </a:lnTo>
                      <a:cubicBezTo>
                        <a:pt x="-29" y="5560"/>
                        <a:pt x="5416" y="29"/>
                        <a:pt x="12208" y="0"/>
                      </a:cubicBezTo>
                      <a:cubicBezTo>
                        <a:pt x="12237" y="0"/>
                        <a:pt x="12237" y="0"/>
                        <a:pt x="12266" y="0"/>
                      </a:cubicBezTo>
                      <a:cubicBezTo>
                        <a:pt x="19000" y="0"/>
                        <a:pt x="24503" y="5445"/>
                        <a:pt x="24531" y="12208"/>
                      </a:cubicBezTo>
                      <a:lnTo>
                        <a:pt x="26595" y="413937"/>
                      </a:lnTo>
                      <a:cubicBezTo>
                        <a:pt x="26623" y="420700"/>
                        <a:pt x="21178" y="426231"/>
                        <a:pt x="14386" y="426260"/>
                      </a:cubicBezTo>
                      <a:cubicBezTo>
                        <a:pt x="14358" y="426260"/>
                        <a:pt x="14329" y="426260"/>
                        <a:pt x="14329" y="426260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7" name="Graphic 3">
                <a:extLst>
                  <a:ext uri="{FF2B5EF4-FFF2-40B4-BE49-F238E27FC236}">
                    <a16:creationId xmlns:a16="http://schemas.microsoft.com/office/drawing/2014/main" id="{3BCC932A-20AD-F33D-7829-2D9A8B94BAF2}"/>
                  </a:ext>
                </a:extLst>
              </p:cNvPr>
              <p:cNvGrpSpPr/>
              <p:nvPr/>
            </p:nvGrpSpPr>
            <p:grpSpPr>
              <a:xfrm>
                <a:off x="1468441" y="5635764"/>
                <a:ext cx="563675" cy="99844"/>
                <a:chOff x="1468441" y="5635764"/>
                <a:chExt cx="563675" cy="99844"/>
              </a:xfrm>
              <a:grpFill/>
            </p:grpSpPr>
            <p:grpSp>
              <p:nvGrpSpPr>
                <p:cNvPr id="117" name="Graphic 3">
                  <a:extLst>
                    <a:ext uri="{FF2B5EF4-FFF2-40B4-BE49-F238E27FC236}">
                      <a16:creationId xmlns:a16="http://schemas.microsoft.com/office/drawing/2014/main" id="{6307F21D-DB4B-D264-D523-869FAA235AA0}"/>
                    </a:ext>
                  </a:extLst>
                </p:cNvPr>
                <p:cNvGrpSpPr/>
                <p:nvPr/>
              </p:nvGrpSpPr>
              <p:grpSpPr>
                <a:xfrm>
                  <a:off x="1898025" y="5635764"/>
                  <a:ext cx="134091" cy="99844"/>
                  <a:chOff x="1898025" y="5635764"/>
                  <a:chExt cx="134091" cy="99844"/>
                </a:xfrm>
                <a:grpFill/>
              </p:grpSpPr>
              <p:sp>
                <p:nvSpPr>
                  <p:cNvPr id="122" name="Freeform: Shape 121">
                    <a:extLst>
                      <a:ext uri="{FF2B5EF4-FFF2-40B4-BE49-F238E27FC236}">
                        <a16:creationId xmlns:a16="http://schemas.microsoft.com/office/drawing/2014/main" id="{7E545863-4912-EE17-6D92-BB1A7E4318E3}"/>
                      </a:ext>
                    </a:extLst>
                  </p:cNvPr>
                  <p:cNvSpPr/>
                  <p:nvPr/>
                </p:nvSpPr>
                <p:spPr>
                  <a:xfrm>
                    <a:off x="1898025" y="5635764"/>
                    <a:ext cx="24531" cy="99844"/>
                  </a:xfrm>
                  <a:custGeom>
                    <a:avLst/>
                    <a:gdLst>
                      <a:gd name="connsiteX0" fmla="*/ 12266 w 24531"/>
                      <a:gd name="connsiteY0" fmla="*/ 99845 h 99844"/>
                      <a:gd name="connsiteX1" fmla="*/ 0 w 24531"/>
                      <a:gd name="connsiteY1" fmla="*/ 87579 h 99844"/>
                      <a:gd name="connsiteX2" fmla="*/ 0 w 24531"/>
                      <a:gd name="connsiteY2" fmla="*/ 12266 h 99844"/>
                      <a:gd name="connsiteX3" fmla="*/ 12266 w 24531"/>
                      <a:gd name="connsiteY3" fmla="*/ 0 h 99844"/>
                      <a:gd name="connsiteX4" fmla="*/ 24531 w 24531"/>
                      <a:gd name="connsiteY4" fmla="*/ 12266 h 99844"/>
                      <a:gd name="connsiteX5" fmla="*/ 24531 w 24531"/>
                      <a:gd name="connsiteY5" fmla="*/ 87579 h 99844"/>
                      <a:gd name="connsiteX6" fmla="*/ 12266 w 24531"/>
                      <a:gd name="connsiteY6" fmla="*/ 99845 h 998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531" h="99844">
                        <a:moveTo>
                          <a:pt x="12266" y="99845"/>
                        </a:moveTo>
                        <a:cubicBezTo>
                          <a:pt x="5502" y="99845"/>
                          <a:pt x="0" y="94342"/>
                          <a:pt x="0" y="87579"/>
                        </a:cubicBezTo>
                        <a:lnTo>
                          <a:pt x="0" y="12266"/>
                        </a:lnTo>
                        <a:cubicBezTo>
                          <a:pt x="0" y="5502"/>
                          <a:pt x="5502" y="0"/>
                          <a:pt x="12266" y="0"/>
                        </a:cubicBezTo>
                        <a:cubicBezTo>
                          <a:pt x="19029" y="0"/>
                          <a:pt x="24531" y="5502"/>
                          <a:pt x="24531" y="12266"/>
                        </a:cubicBezTo>
                        <a:lnTo>
                          <a:pt x="24531" y="87579"/>
                        </a:lnTo>
                        <a:cubicBezTo>
                          <a:pt x="24531" y="94371"/>
                          <a:pt x="19029" y="99845"/>
                          <a:pt x="12266" y="99845"/>
                        </a:cubicBez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3" name="Freeform: Shape 122">
                    <a:extLst>
                      <a:ext uri="{FF2B5EF4-FFF2-40B4-BE49-F238E27FC236}">
                        <a16:creationId xmlns:a16="http://schemas.microsoft.com/office/drawing/2014/main" id="{6190310A-A92E-ECF2-CE49-60DF82BBC9AC}"/>
                      </a:ext>
                    </a:extLst>
                  </p:cNvPr>
                  <p:cNvSpPr/>
                  <p:nvPr/>
                </p:nvSpPr>
                <p:spPr>
                  <a:xfrm>
                    <a:off x="1952819" y="5635764"/>
                    <a:ext cx="24531" cy="99844"/>
                  </a:xfrm>
                  <a:custGeom>
                    <a:avLst/>
                    <a:gdLst>
                      <a:gd name="connsiteX0" fmla="*/ 12266 w 24531"/>
                      <a:gd name="connsiteY0" fmla="*/ 99845 h 99844"/>
                      <a:gd name="connsiteX1" fmla="*/ 0 w 24531"/>
                      <a:gd name="connsiteY1" fmla="*/ 87579 h 99844"/>
                      <a:gd name="connsiteX2" fmla="*/ 0 w 24531"/>
                      <a:gd name="connsiteY2" fmla="*/ 12266 h 99844"/>
                      <a:gd name="connsiteX3" fmla="*/ 12266 w 24531"/>
                      <a:gd name="connsiteY3" fmla="*/ 0 h 99844"/>
                      <a:gd name="connsiteX4" fmla="*/ 24531 w 24531"/>
                      <a:gd name="connsiteY4" fmla="*/ 12266 h 99844"/>
                      <a:gd name="connsiteX5" fmla="*/ 24531 w 24531"/>
                      <a:gd name="connsiteY5" fmla="*/ 87579 h 99844"/>
                      <a:gd name="connsiteX6" fmla="*/ 12266 w 24531"/>
                      <a:gd name="connsiteY6" fmla="*/ 99845 h 998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531" h="99844">
                        <a:moveTo>
                          <a:pt x="12266" y="99845"/>
                        </a:moveTo>
                        <a:cubicBezTo>
                          <a:pt x="5502" y="99845"/>
                          <a:pt x="0" y="94342"/>
                          <a:pt x="0" y="87579"/>
                        </a:cubicBezTo>
                        <a:lnTo>
                          <a:pt x="0" y="12266"/>
                        </a:lnTo>
                        <a:cubicBezTo>
                          <a:pt x="0" y="5502"/>
                          <a:pt x="5502" y="0"/>
                          <a:pt x="12266" y="0"/>
                        </a:cubicBezTo>
                        <a:cubicBezTo>
                          <a:pt x="19029" y="0"/>
                          <a:pt x="24531" y="5502"/>
                          <a:pt x="24531" y="12266"/>
                        </a:cubicBezTo>
                        <a:lnTo>
                          <a:pt x="24531" y="87579"/>
                        </a:lnTo>
                        <a:cubicBezTo>
                          <a:pt x="24503" y="94371"/>
                          <a:pt x="19029" y="99845"/>
                          <a:pt x="12266" y="99845"/>
                        </a:cubicBez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4" name="Freeform: Shape 123">
                    <a:extLst>
                      <a:ext uri="{FF2B5EF4-FFF2-40B4-BE49-F238E27FC236}">
                        <a16:creationId xmlns:a16="http://schemas.microsoft.com/office/drawing/2014/main" id="{CF6B2086-663C-3AC6-6053-5CA77443BE9F}"/>
                      </a:ext>
                    </a:extLst>
                  </p:cNvPr>
                  <p:cNvSpPr/>
                  <p:nvPr/>
                </p:nvSpPr>
                <p:spPr>
                  <a:xfrm>
                    <a:off x="2007585" y="5635764"/>
                    <a:ext cx="24531" cy="99844"/>
                  </a:xfrm>
                  <a:custGeom>
                    <a:avLst/>
                    <a:gdLst>
                      <a:gd name="connsiteX0" fmla="*/ 12266 w 24531"/>
                      <a:gd name="connsiteY0" fmla="*/ 99845 h 99844"/>
                      <a:gd name="connsiteX1" fmla="*/ 0 w 24531"/>
                      <a:gd name="connsiteY1" fmla="*/ 87579 h 99844"/>
                      <a:gd name="connsiteX2" fmla="*/ 0 w 24531"/>
                      <a:gd name="connsiteY2" fmla="*/ 12266 h 99844"/>
                      <a:gd name="connsiteX3" fmla="*/ 12266 w 24531"/>
                      <a:gd name="connsiteY3" fmla="*/ 0 h 99844"/>
                      <a:gd name="connsiteX4" fmla="*/ 24531 w 24531"/>
                      <a:gd name="connsiteY4" fmla="*/ 12266 h 99844"/>
                      <a:gd name="connsiteX5" fmla="*/ 24531 w 24531"/>
                      <a:gd name="connsiteY5" fmla="*/ 87579 h 99844"/>
                      <a:gd name="connsiteX6" fmla="*/ 12266 w 24531"/>
                      <a:gd name="connsiteY6" fmla="*/ 99845 h 998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531" h="99844">
                        <a:moveTo>
                          <a:pt x="12266" y="99845"/>
                        </a:moveTo>
                        <a:cubicBezTo>
                          <a:pt x="5502" y="99845"/>
                          <a:pt x="0" y="94342"/>
                          <a:pt x="0" y="87579"/>
                        </a:cubicBezTo>
                        <a:lnTo>
                          <a:pt x="0" y="12266"/>
                        </a:lnTo>
                        <a:cubicBezTo>
                          <a:pt x="0" y="5502"/>
                          <a:pt x="5474" y="0"/>
                          <a:pt x="12266" y="0"/>
                        </a:cubicBezTo>
                        <a:cubicBezTo>
                          <a:pt x="19029" y="0"/>
                          <a:pt x="24531" y="5502"/>
                          <a:pt x="24531" y="12266"/>
                        </a:cubicBezTo>
                        <a:lnTo>
                          <a:pt x="24531" y="87579"/>
                        </a:lnTo>
                        <a:cubicBezTo>
                          <a:pt x="24531" y="94371"/>
                          <a:pt x="19029" y="99845"/>
                          <a:pt x="12266" y="99845"/>
                        </a:cubicBez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8" name="Graphic 3">
                  <a:extLst>
                    <a:ext uri="{FF2B5EF4-FFF2-40B4-BE49-F238E27FC236}">
                      <a16:creationId xmlns:a16="http://schemas.microsoft.com/office/drawing/2014/main" id="{9A9AE76E-058B-59AB-9104-FDD24E67BC13}"/>
                    </a:ext>
                  </a:extLst>
                </p:cNvPr>
                <p:cNvGrpSpPr/>
                <p:nvPr/>
              </p:nvGrpSpPr>
              <p:grpSpPr>
                <a:xfrm>
                  <a:off x="1468441" y="5635764"/>
                  <a:ext cx="134091" cy="99844"/>
                  <a:chOff x="1468441" y="5635764"/>
                  <a:chExt cx="134091" cy="99844"/>
                </a:xfrm>
                <a:grpFill/>
              </p:grpSpPr>
              <p:sp>
                <p:nvSpPr>
                  <p:cNvPr id="119" name="Freeform: Shape 118">
                    <a:extLst>
                      <a:ext uri="{FF2B5EF4-FFF2-40B4-BE49-F238E27FC236}">
                        <a16:creationId xmlns:a16="http://schemas.microsoft.com/office/drawing/2014/main" id="{DD61986F-7830-442A-6705-002754E5A4BF}"/>
                      </a:ext>
                    </a:extLst>
                  </p:cNvPr>
                  <p:cNvSpPr/>
                  <p:nvPr/>
                </p:nvSpPr>
                <p:spPr>
                  <a:xfrm>
                    <a:off x="1468441" y="5635764"/>
                    <a:ext cx="24531" cy="99844"/>
                  </a:xfrm>
                  <a:custGeom>
                    <a:avLst/>
                    <a:gdLst>
                      <a:gd name="connsiteX0" fmla="*/ 12266 w 24531"/>
                      <a:gd name="connsiteY0" fmla="*/ 99845 h 99844"/>
                      <a:gd name="connsiteX1" fmla="*/ 0 w 24531"/>
                      <a:gd name="connsiteY1" fmla="*/ 87579 h 99844"/>
                      <a:gd name="connsiteX2" fmla="*/ 0 w 24531"/>
                      <a:gd name="connsiteY2" fmla="*/ 12266 h 99844"/>
                      <a:gd name="connsiteX3" fmla="*/ 12266 w 24531"/>
                      <a:gd name="connsiteY3" fmla="*/ 0 h 99844"/>
                      <a:gd name="connsiteX4" fmla="*/ 24531 w 24531"/>
                      <a:gd name="connsiteY4" fmla="*/ 12266 h 99844"/>
                      <a:gd name="connsiteX5" fmla="*/ 24531 w 24531"/>
                      <a:gd name="connsiteY5" fmla="*/ 87579 h 99844"/>
                      <a:gd name="connsiteX6" fmla="*/ 12266 w 24531"/>
                      <a:gd name="connsiteY6" fmla="*/ 99845 h 998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531" h="99844">
                        <a:moveTo>
                          <a:pt x="12266" y="99845"/>
                        </a:moveTo>
                        <a:cubicBezTo>
                          <a:pt x="5502" y="99845"/>
                          <a:pt x="0" y="94342"/>
                          <a:pt x="0" y="87579"/>
                        </a:cubicBezTo>
                        <a:lnTo>
                          <a:pt x="0" y="12266"/>
                        </a:lnTo>
                        <a:cubicBezTo>
                          <a:pt x="0" y="5502"/>
                          <a:pt x="5502" y="0"/>
                          <a:pt x="12266" y="0"/>
                        </a:cubicBezTo>
                        <a:cubicBezTo>
                          <a:pt x="19029" y="0"/>
                          <a:pt x="24531" y="5502"/>
                          <a:pt x="24531" y="12266"/>
                        </a:cubicBezTo>
                        <a:lnTo>
                          <a:pt x="24531" y="87579"/>
                        </a:lnTo>
                        <a:cubicBezTo>
                          <a:pt x="24531" y="94371"/>
                          <a:pt x="19029" y="99845"/>
                          <a:pt x="12266" y="99845"/>
                        </a:cubicBez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0" name="Freeform: Shape 119">
                    <a:extLst>
                      <a:ext uri="{FF2B5EF4-FFF2-40B4-BE49-F238E27FC236}">
                        <a16:creationId xmlns:a16="http://schemas.microsoft.com/office/drawing/2014/main" id="{29D3BBA8-235D-9D1F-2CE5-802CE2A9EE90}"/>
                      </a:ext>
                    </a:extLst>
                  </p:cNvPr>
                  <p:cNvSpPr/>
                  <p:nvPr/>
                </p:nvSpPr>
                <p:spPr>
                  <a:xfrm>
                    <a:off x="1523235" y="5635764"/>
                    <a:ext cx="24531" cy="99844"/>
                  </a:xfrm>
                  <a:custGeom>
                    <a:avLst/>
                    <a:gdLst>
                      <a:gd name="connsiteX0" fmla="*/ 12266 w 24531"/>
                      <a:gd name="connsiteY0" fmla="*/ 99845 h 99844"/>
                      <a:gd name="connsiteX1" fmla="*/ 0 w 24531"/>
                      <a:gd name="connsiteY1" fmla="*/ 87579 h 99844"/>
                      <a:gd name="connsiteX2" fmla="*/ 0 w 24531"/>
                      <a:gd name="connsiteY2" fmla="*/ 12266 h 99844"/>
                      <a:gd name="connsiteX3" fmla="*/ 12266 w 24531"/>
                      <a:gd name="connsiteY3" fmla="*/ 0 h 99844"/>
                      <a:gd name="connsiteX4" fmla="*/ 24531 w 24531"/>
                      <a:gd name="connsiteY4" fmla="*/ 12266 h 99844"/>
                      <a:gd name="connsiteX5" fmla="*/ 24531 w 24531"/>
                      <a:gd name="connsiteY5" fmla="*/ 87579 h 99844"/>
                      <a:gd name="connsiteX6" fmla="*/ 12266 w 24531"/>
                      <a:gd name="connsiteY6" fmla="*/ 99845 h 998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531" h="99844">
                        <a:moveTo>
                          <a:pt x="12266" y="99845"/>
                        </a:moveTo>
                        <a:cubicBezTo>
                          <a:pt x="5502" y="99845"/>
                          <a:pt x="0" y="94342"/>
                          <a:pt x="0" y="87579"/>
                        </a:cubicBezTo>
                        <a:lnTo>
                          <a:pt x="0" y="12266"/>
                        </a:lnTo>
                        <a:cubicBezTo>
                          <a:pt x="0" y="5502"/>
                          <a:pt x="5502" y="0"/>
                          <a:pt x="12266" y="0"/>
                        </a:cubicBezTo>
                        <a:cubicBezTo>
                          <a:pt x="19029" y="0"/>
                          <a:pt x="24531" y="5502"/>
                          <a:pt x="24531" y="12266"/>
                        </a:cubicBezTo>
                        <a:lnTo>
                          <a:pt x="24531" y="87579"/>
                        </a:lnTo>
                        <a:cubicBezTo>
                          <a:pt x="24503" y="94371"/>
                          <a:pt x="19029" y="99845"/>
                          <a:pt x="12266" y="99845"/>
                        </a:cubicBez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1" name="Freeform: Shape 120">
                    <a:extLst>
                      <a:ext uri="{FF2B5EF4-FFF2-40B4-BE49-F238E27FC236}">
                        <a16:creationId xmlns:a16="http://schemas.microsoft.com/office/drawing/2014/main" id="{79F5D5DF-0682-D70E-0A24-7972D2983539}"/>
                      </a:ext>
                    </a:extLst>
                  </p:cNvPr>
                  <p:cNvSpPr/>
                  <p:nvPr/>
                </p:nvSpPr>
                <p:spPr>
                  <a:xfrm>
                    <a:off x="1578000" y="5635764"/>
                    <a:ext cx="24531" cy="99844"/>
                  </a:xfrm>
                  <a:custGeom>
                    <a:avLst/>
                    <a:gdLst>
                      <a:gd name="connsiteX0" fmla="*/ 12266 w 24531"/>
                      <a:gd name="connsiteY0" fmla="*/ 99845 h 99844"/>
                      <a:gd name="connsiteX1" fmla="*/ 0 w 24531"/>
                      <a:gd name="connsiteY1" fmla="*/ 87579 h 99844"/>
                      <a:gd name="connsiteX2" fmla="*/ 0 w 24531"/>
                      <a:gd name="connsiteY2" fmla="*/ 12266 h 99844"/>
                      <a:gd name="connsiteX3" fmla="*/ 12266 w 24531"/>
                      <a:gd name="connsiteY3" fmla="*/ 0 h 99844"/>
                      <a:gd name="connsiteX4" fmla="*/ 24531 w 24531"/>
                      <a:gd name="connsiteY4" fmla="*/ 12266 h 99844"/>
                      <a:gd name="connsiteX5" fmla="*/ 24531 w 24531"/>
                      <a:gd name="connsiteY5" fmla="*/ 87579 h 99844"/>
                      <a:gd name="connsiteX6" fmla="*/ 12266 w 24531"/>
                      <a:gd name="connsiteY6" fmla="*/ 99845 h 998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531" h="99844">
                        <a:moveTo>
                          <a:pt x="12266" y="99845"/>
                        </a:moveTo>
                        <a:cubicBezTo>
                          <a:pt x="5502" y="99845"/>
                          <a:pt x="0" y="94342"/>
                          <a:pt x="0" y="87579"/>
                        </a:cubicBezTo>
                        <a:lnTo>
                          <a:pt x="0" y="12266"/>
                        </a:lnTo>
                        <a:cubicBezTo>
                          <a:pt x="0" y="5502"/>
                          <a:pt x="5502" y="0"/>
                          <a:pt x="12266" y="0"/>
                        </a:cubicBezTo>
                        <a:cubicBezTo>
                          <a:pt x="19029" y="0"/>
                          <a:pt x="24531" y="5502"/>
                          <a:pt x="24531" y="12266"/>
                        </a:cubicBezTo>
                        <a:lnTo>
                          <a:pt x="24531" y="87579"/>
                        </a:lnTo>
                        <a:cubicBezTo>
                          <a:pt x="24531" y="94371"/>
                          <a:pt x="19029" y="99845"/>
                          <a:pt x="12266" y="99845"/>
                        </a:cubicBez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8" name="Graphic 3">
                <a:extLst>
                  <a:ext uri="{FF2B5EF4-FFF2-40B4-BE49-F238E27FC236}">
                    <a16:creationId xmlns:a16="http://schemas.microsoft.com/office/drawing/2014/main" id="{21D78008-4A98-AE25-596B-7641CD5F6785}"/>
                  </a:ext>
                </a:extLst>
              </p:cNvPr>
              <p:cNvGrpSpPr/>
              <p:nvPr/>
            </p:nvGrpSpPr>
            <p:grpSpPr>
              <a:xfrm>
                <a:off x="1700342" y="5403863"/>
                <a:ext cx="99844" cy="563675"/>
                <a:chOff x="1700342" y="5403863"/>
                <a:chExt cx="99844" cy="563675"/>
              </a:xfrm>
              <a:grpFill/>
            </p:grpSpPr>
            <p:grpSp>
              <p:nvGrpSpPr>
                <p:cNvPr id="109" name="Graphic 3">
                  <a:extLst>
                    <a:ext uri="{FF2B5EF4-FFF2-40B4-BE49-F238E27FC236}">
                      <a16:creationId xmlns:a16="http://schemas.microsoft.com/office/drawing/2014/main" id="{B0B1BEC9-9D63-200B-255E-5938D2A9394F}"/>
                    </a:ext>
                  </a:extLst>
                </p:cNvPr>
                <p:cNvGrpSpPr/>
                <p:nvPr/>
              </p:nvGrpSpPr>
              <p:grpSpPr>
                <a:xfrm>
                  <a:off x="1700342" y="5833447"/>
                  <a:ext cx="99844" cy="134091"/>
                  <a:chOff x="1700342" y="5833447"/>
                  <a:chExt cx="99844" cy="134091"/>
                </a:xfrm>
                <a:grpFill/>
              </p:grpSpPr>
              <p:sp>
                <p:nvSpPr>
                  <p:cNvPr id="114" name="Freeform: Shape 113">
                    <a:extLst>
                      <a:ext uri="{FF2B5EF4-FFF2-40B4-BE49-F238E27FC236}">
                        <a16:creationId xmlns:a16="http://schemas.microsoft.com/office/drawing/2014/main" id="{1B6C9582-DF1D-D684-4E8B-FCF02B4E64DC}"/>
                      </a:ext>
                    </a:extLst>
                  </p:cNvPr>
                  <p:cNvSpPr/>
                  <p:nvPr/>
                </p:nvSpPr>
                <p:spPr>
                  <a:xfrm>
                    <a:off x="1700342" y="5833447"/>
                    <a:ext cx="99844" cy="24531"/>
                  </a:xfrm>
                  <a:custGeom>
                    <a:avLst/>
                    <a:gdLst>
                      <a:gd name="connsiteX0" fmla="*/ 87579 w 99844"/>
                      <a:gd name="connsiteY0" fmla="*/ 24531 h 24531"/>
                      <a:gd name="connsiteX1" fmla="*/ 12266 w 99844"/>
                      <a:gd name="connsiteY1" fmla="*/ 24531 h 24531"/>
                      <a:gd name="connsiteX2" fmla="*/ 0 w 99844"/>
                      <a:gd name="connsiteY2" fmla="*/ 12266 h 24531"/>
                      <a:gd name="connsiteX3" fmla="*/ 12266 w 99844"/>
                      <a:gd name="connsiteY3" fmla="*/ 0 h 24531"/>
                      <a:gd name="connsiteX4" fmla="*/ 87579 w 99844"/>
                      <a:gd name="connsiteY4" fmla="*/ 0 h 24531"/>
                      <a:gd name="connsiteX5" fmla="*/ 99845 w 99844"/>
                      <a:gd name="connsiteY5" fmla="*/ 12266 h 24531"/>
                      <a:gd name="connsiteX6" fmla="*/ 87579 w 99844"/>
                      <a:gd name="connsiteY6" fmla="*/ 24531 h 2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9844" h="24531">
                        <a:moveTo>
                          <a:pt x="87579" y="24531"/>
                        </a:moveTo>
                        <a:lnTo>
                          <a:pt x="12266" y="24531"/>
                        </a:lnTo>
                        <a:cubicBezTo>
                          <a:pt x="5502" y="24531"/>
                          <a:pt x="0" y="19029"/>
                          <a:pt x="0" y="12266"/>
                        </a:cubicBezTo>
                        <a:cubicBezTo>
                          <a:pt x="0" y="5502"/>
                          <a:pt x="5474" y="0"/>
                          <a:pt x="12266" y="0"/>
                        </a:cubicBezTo>
                        <a:lnTo>
                          <a:pt x="87579" y="0"/>
                        </a:lnTo>
                        <a:cubicBezTo>
                          <a:pt x="94342" y="0"/>
                          <a:pt x="99845" y="5502"/>
                          <a:pt x="99845" y="12266"/>
                        </a:cubicBezTo>
                        <a:cubicBezTo>
                          <a:pt x="99845" y="19029"/>
                          <a:pt x="94371" y="24531"/>
                          <a:pt x="87579" y="24531"/>
                        </a:cubicBez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5" name="Freeform: Shape 114">
                    <a:extLst>
                      <a:ext uri="{FF2B5EF4-FFF2-40B4-BE49-F238E27FC236}">
                        <a16:creationId xmlns:a16="http://schemas.microsoft.com/office/drawing/2014/main" id="{F9FEAE25-0DDD-6ABC-F103-0F7266A7E645}"/>
                      </a:ext>
                    </a:extLst>
                  </p:cNvPr>
                  <p:cNvSpPr/>
                  <p:nvPr/>
                </p:nvSpPr>
                <p:spPr>
                  <a:xfrm>
                    <a:off x="1700342" y="5888212"/>
                    <a:ext cx="99844" cy="24531"/>
                  </a:xfrm>
                  <a:custGeom>
                    <a:avLst/>
                    <a:gdLst>
                      <a:gd name="connsiteX0" fmla="*/ 87579 w 99844"/>
                      <a:gd name="connsiteY0" fmla="*/ 24531 h 24531"/>
                      <a:gd name="connsiteX1" fmla="*/ 12266 w 99844"/>
                      <a:gd name="connsiteY1" fmla="*/ 24531 h 24531"/>
                      <a:gd name="connsiteX2" fmla="*/ 0 w 99844"/>
                      <a:gd name="connsiteY2" fmla="*/ 12266 h 24531"/>
                      <a:gd name="connsiteX3" fmla="*/ 12266 w 99844"/>
                      <a:gd name="connsiteY3" fmla="*/ 0 h 24531"/>
                      <a:gd name="connsiteX4" fmla="*/ 87579 w 99844"/>
                      <a:gd name="connsiteY4" fmla="*/ 0 h 24531"/>
                      <a:gd name="connsiteX5" fmla="*/ 99845 w 99844"/>
                      <a:gd name="connsiteY5" fmla="*/ 12266 h 24531"/>
                      <a:gd name="connsiteX6" fmla="*/ 87579 w 99844"/>
                      <a:gd name="connsiteY6" fmla="*/ 24531 h 2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9844" h="24531">
                        <a:moveTo>
                          <a:pt x="87579" y="24531"/>
                        </a:moveTo>
                        <a:lnTo>
                          <a:pt x="12266" y="24531"/>
                        </a:lnTo>
                        <a:cubicBezTo>
                          <a:pt x="5502" y="24531"/>
                          <a:pt x="0" y="19029"/>
                          <a:pt x="0" y="12266"/>
                        </a:cubicBezTo>
                        <a:cubicBezTo>
                          <a:pt x="0" y="5502"/>
                          <a:pt x="5474" y="0"/>
                          <a:pt x="12266" y="0"/>
                        </a:cubicBezTo>
                        <a:lnTo>
                          <a:pt x="87579" y="0"/>
                        </a:lnTo>
                        <a:cubicBezTo>
                          <a:pt x="94342" y="0"/>
                          <a:pt x="99845" y="5502"/>
                          <a:pt x="99845" y="12266"/>
                        </a:cubicBezTo>
                        <a:cubicBezTo>
                          <a:pt x="99845" y="19058"/>
                          <a:pt x="94371" y="24531"/>
                          <a:pt x="87579" y="24531"/>
                        </a:cubicBez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6" name="Freeform: Shape 115">
                    <a:extLst>
                      <a:ext uri="{FF2B5EF4-FFF2-40B4-BE49-F238E27FC236}">
                        <a16:creationId xmlns:a16="http://schemas.microsoft.com/office/drawing/2014/main" id="{7B931442-D9B7-DB8E-93A5-88CE61062A8B}"/>
                      </a:ext>
                    </a:extLst>
                  </p:cNvPr>
                  <p:cNvSpPr/>
                  <p:nvPr/>
                </p:nvSpPr>
                <p:spPr>
                  <a:xfrm>
                    <a:off x="1700342" y="5943007"/>
                    <a:ext cx="99844" cy="24531"/>
                  </a:xfrm>
                  <a:custGeom>
                    <a:avLst/>
                    <a:gdLst>
                      <a:gd name="connsiteX0" fmla="*/ 87579 w 99844"/>
                      <a:gd name="connsiteY0" fmla="*/ 24531 h 24531"/>
                      <a:gd name="connsiteX1" fmla="*/ 12266 w 99844"/>
                      <a:gd name="connsiteY1" fmla="*/ 24531 h 24531"/>
                      <a:gd name="connsiteX2" fmla="*/ 0 w 99844"/>
                      <a:gd name="connsiteY2" fmla="*/ 12266 h 24531"/>
                      <a:gd name="connsiteX3" fmla="*/ 12266 w 99844"/>
                      <a:gd name="connsiteY3" fmla="*/ 0 h 24531"/>
                      <a:gd name="connsiteX4" fmla="*/ 87579 w 99844"/>
                      <a:gd name="connsiteY4" fmla="*/ 0 h 24531"/>
                      <a:gd name="connsiteX5" fmla="*/ 99845 w 99844"/>
                      <a:gd name="connsiteY5" fmla="*/ 12266 h 24531"/>
                      <a:gd name="connsiteX6" fmla="*/ 87579 w 99844"/>
                      <a:gd name="connsiteY6" fmla="*/ 24531 h 2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9844" h="24531">
                        <a:moveTo>
                          <a:pt x="87579" y="24531"/>
                        </a:moveTo>
                        <a:lnTo>
                          <a:pt x="12266" y="24531"/>
                        </a:lnTo>
                        <a:cubicBezTo>
                          <a:pt x="5502" y="24531"/>
                          <a:pt x="0" y="19029"/>
                          <a:pt x="0" y="12266"/>
                        </a:cubicBezTo>
                        <a:cubicBezTo>
                          <a:pt x="0" y="5502"/>
                          <a:pt x="5474" y="0"/>
                          <a:pt x="12266" y="0"/>
                        </a:cubicBezTo>
                        <a:lnTo>
                          <a:pt x="87579" y="0"/>
                        </a:lnTo>
                        <a:cubicBezTo>
                          <a:pt x="94342" y="0"/>
                          <a:pt x="99845" y="5502"/>
                          <a:pt x="99845" y="12266"/>
                        </a:cubicBezTo>
                        <a:cubicBezTo>
                          <a:pt x="99845" y="19029"/>
                          <a:pt x="94371" y="24531"/>
                          <a:pt x="87579" y="24531"/>
                        </a:cubicBez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0" name="Graphic 3">
                  <a:extLst>
                    <a:ext uri="{FF2B5EF4-FFF2-40B4-BE49-F238E27FC236}">
                      <a16:creationId xmlns:a16="http://schemas.microsoft.com/office/drawing/2014/main" id="{41682506-89CA-126E-13CF-06FF295F422A}"/>
                    </a:ext>
                  </a:extLst>
                </p:cNvPr>
                <p:cNvGrpSpPr/>
                <p:nvPr/>
              </p:nvGrpSpPr>
              <p:grpSpPr>
                <a:xfrm>
                  <a:off x="1700342" y="5403863"/>
                  <a:ext cx="99844" cy="134091"/>
                  <a:chOff x="1700342" y="5403863"/>
                  <a:chExt cx="99844" cy="134091"/>
                </a:xfrm>
                <a:grpFill/>
              </p:grpSpPr>
              <p:sp>
                <p:nvSpPr>
                  <p:cNvPr id="111" name="Freeform: Shape 110">
                    <a:extLst>
                      <a:ext uri="{FF2B5EF4-FFF2-40B4-BE49-F238E27FC236}">
                        <a16:creationId xmlns:a16="http://schemas.microsoft.com/office/drawing/2014/main" id="{44746CC2-15B7-FA4B-6928-40ED849D17B5}"/>
                      </a:ext>
                    </a:extLst>
                  </p:cNvPr>
                  <p:cNvSpPr/>
                  <p:nvPr/>
                </p:nvSpPr>
                <p:spPr>
                  <a:xfrm>
                    <a:off x="1700342" y="5403863"/>
                    <a:ext cx="99844" cy="24531"/>
                  </a:xfrm>
                  <a:custGeom>
                    <a:avLst/>
                    <a:gdLst>
                      <a:gd name="connsiteX0" fmla="*/ 87579 w 99844"/>
                      <a:gd name="connsiteY0" fmla="*/ 24531 h 24531"/>
                      <a:gd name="connsiteX1" fmla="*/ 12266 w 99844"/>
                      <a:gd name="connsiteY1" fmla="*/ 24531 h 24531"/>
                      <a:gd name="connsiteX2" fmla="*/ 0 w 99844"/>
                      <a:gd name="connsiteY2" fmla="*/ 12266 h 24531"/>
                      <a:gd name="connsiteX3" fmla="*/ 12266 w 99844"/>
                      <a:gd name="connsiteY3" fmla="*/ 0 h 24531"/>
                      <a:gd name="connsiteX4" fmla="*/ 87579 w 99844"/>
                      <a:gd name="connsiteY4" fmla="*/ 0 h 24531"/>
                      <a:gd name="connsiteX5" fmla="*/ 99845 w 99844"/>
                      <a:gd name="connsiteY5" fmla="*/ 12266 h 24531"/>
                      <a:gd name="connsiteX6" fmla="*/ 87579 w 99844"/>
                      <a:gd name="connsiteY6" fmla="*/ 24531 h 2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9844" h="24531">
                        <a:moveTo>
                          <a:pt x="87579" y="24531"/>
                        </a:moveTo>
                        <a:lnTo>
                          <a:pt x="12266" y="24531"/>
                        </a:lnTo>
                        <a:cubicBezTo>
                          <a:pt x="5502" y="24531"/>
                          <a:pt x="0" y="19029"/>
                          <a:pt x="0" y="12266"/>
                        </a:cubicBezTo>
                        <a:cubicBezTo>
                          <a:pt x="0" y="5502"/>
                          <a:pt x="5474" y="0"/>
                          <a:pt x="12266" y="0"/>
                        </a:cubicBezTo>
                        <a:lnTo>
                          <a:pt x="87579" y="0"/>
                        </a:lnTo>
                        <a:cubicBezTo>
                          <a:pt x="94342" y="0"/>
                          <a:pt x="99845" y="5502"/>
                          <a:pt x="99845" y="12266"/>
                        </a:cubicBezTo>
                        <a:cubicBezTo>
                          <a:pt x="99845" y="19029"/>
                          <a:pt x="94371" y="24531"/>
                          <a:pt x="87579" y="24531"/>
                        </a:cubicBez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2" name="Freeform: Shape 111">
                    <a:extLst>
                      <a:ext uri="{FF2B5EF4-FFF2-40B4-BE49-F238E27FC236}">
                        <a16:creationId xmlns:a16="http://schemas.microsoft.com/office/drawing/2014/main" id="{2DB1E35B-D571-9C8A-167E-88BC2883539C}"/>
                      </a:ext>
                    </a:extLst>
                  </p:cNvPr>
                  <p:cNvSpPr/>
                  <p:nvPr/>
                </p:nvSpPr>
                <p:spPr>
                  <a:xfrm>
                    <a:off x="1700342" y="5458628"/>
                    <a:ext cx="99844" cy="24531"/>
                  </a:xfrm>
                  <a:custGeom>
                    <a:avLst/>
                    <a:gdLst>
                      <a:gd name="connsiteX0" fmla="*/ 87579 w 99844"/>
                      <a:gd name="connsiteY0" fmla="*/ 24531 h 24531"/>
                      <a:gd name="connsiteX1" fmla="*/ 12266 w 99844"/>
                      <a:gd name="connsiteY1" fmla="*/ 24531 h 24531"/>
                      <a:gd name="connsiteX2" fmla="*/ 0 w 99844"/>
                      <a:gd name="connsiteY2" fmla="*/ 12266 h 24531"/>
                      <a:gd name="connsiteX3" fmla="*/ 12266 w 99844"/>
                      <a:gd name="connsiteY3" fmla="*/ 0 h 24531"/>
                      <a:gd name="connsiteX4" fmla="*/ 87579 w 99844"/>
                      <a:gd name="connsiteY4" fmla="*/ 0 h 24531"/>
                      <a:gd name="connsiteX5" fmla="*/ 99845 w 99844"/>
                      <a:gd name="connsiteY5" fmla="*/ 12266 h 24531"/>
                      <a:gd name="connsiteX6" fmla="*/ 87579 w 99844"/>
                      <a:gd name="connsiteY6" fmla="*/ 24531 h 2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9844" h="24531">
                        <a:moveTo>
                          <a:pt x="87579" y="24531"/>
                        </a:moveTo>
                        <a:lnTo>
                          <a:pt x="12266" y="24531"/>
                        </a:lnTo>
                        <a:cubicBezTo>
                          <a:pt x="5502" y="24531"/>
                          <a:pt x="0" y="19029"/>
                          <a:pt x="0" y="12266"/>
                        </a:cubicBezTo>
                        <a:cubicBezTo>
                          <a:pt x="0" y="5502"/>
                          <a:pt x="5474" y="0"/>
                          <a:pt x="12266" y="0"/>
                        </a:cubicBezTo>
                        <a:lnTo>
                          <a:pt x="87579" y="0"/>
                        </a:lnTo>
                        <a:cubicBezTo>
                          <a:pt x="94342" y="0"/>
                          <a:pt x="99845" y="5502"/>
                          <a:pt x="99845" y="12266"/>
                        </a:cubicBezTo>
                        <a:cubicBezTo>
                          <a:pt x="99845" y="19058"/>
                          <a:pt x="94371" y="24531"/>
                          <a:pt x="87579" y="24531"/>
                        </a:cubicBez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3" name="Freeform: Shape 112">
                    <a:extLst>
                      <a:ext uri="{FF2B5EF4-FFF2-40B4-BE49-F238E27FC236}">
                        <a16:creationId xmlns:a16="http://schemas.microsoft.com/office/drawing/2014/main" id="{DB0E950E-4093-74BC-A022-31108573F153}"/>
                      </a:ext>
                    </a:extLst>
                  </p:cNvPr>
                  <p:cNvSpPr/>
                  <p:nvPr/>
                </p:nvSpPr>
                <p:spPr>
                  <a:xfrm>
                    <a:off x="1700342" y="5513422"/>
                    <a:ext cx="99844" cy="24531"/>
                  </a:xfrm>
                  <a:custGeom>
                    <a:avLst/>
                    <a:gdLst>
                      <a:gd name="connsiteX0" fmla="*/ 87579 w 99844"/>
                      <a:gd name="connsiteY0" fmla="*/ 24531 h 24531"/>
                      <a:gd name="connsiteX1" fmla="*/ 12266 w 99844"/>
                      <a:gd name="connsiteY1" fmla="*/ 24531 h 24531"/>
                      <a:gd name="connsiteX2" fmla="*/ 0 w 99844"/>
                      <a:gd name="connsiteY2" fmla="*/ 12266 h 24531"/>
                      <a:gd name="connsiteX3" fmla="*/ 12266 w 99844"/>
                      <a:gd name="connsiteY3" fmla="*/ 0 h 24531"/>
                      <a:gd name="connsiteX4" fmla="*/ 87579 w 99844"/>
                      <a:gd name="connsiteY4" fmla="*/ 0 h 24531"/>
                      <a:gd name="connsiteX5" fmla="*/ 99845 w 99844"/>
                      <a:gd name="connsiteY5" fmla="*/ 12266 h 24531"/>
                      <a:gd name="connsiteX6" fmla="*/ 87579 w 99844"/>
                      <a:gd name="connsiteY6" fmla="*/ 24531 h 24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9844" h="24531">
                        <a:moveTo>
                          <a:pt x="87579" y="24531"/>
                        </a:moveTo>
                        <a:lnTo>
                          <a:pt x="12266" y="24531"/>
                        </a:lnTo>
                        <a:cubicBezTo>
                          <a:pt x="5502" y="24531"/>
                          <a:pt x="0" y="19029"/>
                          <a:pt x="0" y="12266"/>
                        </a:cubicBezTo>
                        <a:cubicBezTo>
                          <a:pt x="0" y="5502"/>
                          <a:pt x="5474" y="0"/>
                          <a:pt x="12266" y="0"/>
                        </a:cubicBezTo>
                        <a:lnTo>
                          <a:pt x="87579" y="0"/>
                        </a:lnTo>
                        <a:cubicBezTo>
                          <a:pt x="94342" y="0"/>
                          <a:pt x="99845" y="5502"/>
                          <a:pt x="99845" y="12266"/>
                        </a:cubicBezTo>
                        <a:cubicBezTo>
                          <a:pt x="99845" y="19029"/>
                          <a:pt x="94371" y="24531"/>
                          <a:pt x="87579" y="24531"/>
                        </a:cubicBez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6" name="Graphic 3">
              <a:extLst>
                <a:ext uri="{FF2B5EF4-FFF2-40B4-BE49-F238E27FC236}">
                  <a16:creationId xmlns:a16="http://schemas.microsoft.com/office/drawing/2014/main" id="{E77CC5AF-49A7-4D18-F16F-717D516D5227}"/>
                </a:ext>
              </a:extLst>
            </p:cNvPr>
            <p:cNvGrpSpPr/>
            <p:nvPr/>
          </p:nvGrpSpPr>
          <p:grpSpPr>
            <a:xfrm>
              <a:off x="2858929" y="5054170"/>
              <a:ext cx="1262645" cy="1262623"/>
              <a:chOff x="2858929" y="5054170"/>
              <a:chExt cx="1262645" cy="1262623"/>
            </a:xfrm>
            <a:grpFill/>
          </p:grpSpPr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A502BC57-FEFC-28C9-DC09-2E633CC64267}"/>
                  </a:ext>
                </a:extLst>
              </p:cNvPr>
              <p:cNvSpPr/>
              <p:nvPr/>
            </p:nvSpPr>
            <p:spPr>
              <a:xfrm>
                <a:off x="2858929" y="5054170"/>
                <a:ext cx="1262645" cy="1262623"/>
              </a:xfrm>
              <a:custGeom>
                <a:avLst/>
                <a:gdLst>
                  <a:gd name="connsiteX0" fmla="*/ 631996 w 1262645"/>
                  <a:gd name="connsiteY0" fmla="*/ 1262623 h 1262623"/>
                  <a:gd name="connsiteX1" fmla="*/ 575425 w 1262645"/>
                  <a:gd name="connsiteY1" fmla="*/ 1260188 h 1262623"/>
                  <a:gd name="connsiteX2" fmla="*/ 569865 w 1262645"/>
                  <a:gd name="connsiteY2" fmla="*/ 1253539 h 1262623"/>
                  <a:gd name="connsiteX3" fmla="*/ 576514 w 1262645"/>
                  <a:gd name="connsiteY3" fmla="*/ 1247979 h 1262623"/>
                  <a:gd name="connsiteX4" fmla="*/ 631996 w 1262645"/>
                  <a:gd name="connsiteY4" fmla="*/ 1250358 h 1262623"/>
                  <a:gd name="connsiteX5" fmla="*/ 644949 w 1262645"/>
                  <a:gd name="connsiteY5" fmla="*/ 1250214 h 1262623"/>
                  <a:gd name="connsiteX6" fmla="*/ 651226 w 1262645"/>
                  <a:gd name="connsiteY6" fmla="*/ 1256204 h 1262623"/>
                  <a:gd name="connsiteX7" fmla="*/ 645236 w 1262645"/>
                  <a:gd name="connsiteY7" fmla="*/ 1262451 h 1262623"/>
                  <a:gd name="connsiteX8" fmla="*/ 631996 w 1262645"/>
                  <a:gd name="connsiteY8" fmla="*/ 1262623 h 1262623"/>
                  <a:gd name="connsiteX9" fmla="*/ 713987 w 1262645"/>
                  <a:gd name="connsiteY9" fmla="*/ 1257207 h 1262623"/>
                  <a:gd name="connsiteX10" fmla="*/ 707911 w 1262645"/>
                  <a:gd name="connsiteY10" fmla="*/ 1251877 h 1262623"/>
                  <a:gd name="connsiteX11" fmla="*/ 713184 w 1262645"/>
                  <a:gd name="connsiteY11" fmla="*/ 1244999 h 1262623"/>
                  <a:gd name="connsiteX12" fmla="*/ 780445 w 1262645"/>
                  <a:gd name="connsiteY12" fmla="*/ 1232274 h 1262623"/>
                  <a:gd name="connsiteX13" fmla="*/ 787867 w 1262645"/>
                  <a:gd name="connsiteY13" fmla="*/ 1236745 h 1262623"/>
                  <a:gd name="connsiteX14" fmla="*/ 783396 w 1262645"/>
                  <a:gd name="connsiteY14" fmla="*/ 1244167 h 1262623"/>
                  <a:gd name="connsiteX15" fmla="*/ 714789 w 1262645"/>
                  <a:gd name="connsiteY15" fmla="*/ 1257121 h 1262623"/>
                  <a:gd name="connsiteX16" fmla="*/ 713987 w 1262645"/>
                  <a:gd name="connsiteY16" fmla="*/ 1257207 h 1262623"/>
                  <a:gd name="connsiteX17" fmla="*/ 507563 w 1262645"/>
                  <a:gd name="connsiteY17" fmla="*/ 1250386 h 1262623"/>
                  <a:gd name="connsiteX18" fmla="*/ 506359 w 1262645"/>
                  <a:gd name="connsiteY18" fmla="*/ 1250272 h 1262623"/>
                  <a:gd name="connsiteX19" fmla="*/ 438755 w 1262645"/>
                  <a:gd name="connsiteY19" fmla="*/ 1232733 h 1262623"/>
                  <a:gd name="connsiteX20" fmla="*/ 434771 w 1262645"/>
                  <a:gd name="connsiteY20" fmla="*/ 1225024 h 1262623"/>
                  <a:gd name="connsiteX21" fmla="*/ 442480 w 1262645"/>
                  <a:gd name="connsiteY21" fmla="*/ 1221041 h 1262623"/>
                  <a:gd name="connsiteX22" fmla="*/ 508766 w 1262645"/>
                  <a:gd name="connsiteY22" fmla="*/ 1238235 h 1262623"/>
                  <a:gd name="connsiteX23" fmla="*/ 513552 w 1262645"/>
                  <a:gd name="connsiteY23" fmla="*/ 1245457 h 1262623"/>
                  <a:gd name="connsiteX24" fmla="*/ 507563 w 1262645"/>
                  <a:gd name="connsiteY24" fmla="*/ 1250386 h 1262623"/>
                  <a:gd name="connsiteX25" fmla="*/ 847992 w 1262645"/>
                  <a:gd name="connsiteY25" fmla="*/ 1224049 h 1262623"/>
                  <a:gd name="connsiteX26" fmla="*/ 842232 w 1262645"/>
                  <a:gd name="connsiteY26" fmla="*/ 1220038 h 1262623"/>
                  <a:gd name="connsiteX27" fmla="*/ 845871 w 1262645"/>
                  <a:gd name="connsiteY27" fmla="*/ 1212157 h 1262623"/>
                  <a:gd name="connsiteX28" fmla="*/ 908661 w 1262645"/>
                  <a:gd name="connsiteY28" fmla="*/ 1184903 h 1262623"/>
                  <a:gd name="connsiteX29" fmla="*/ 916886 w 1262645"/>
                  <a:gd name="connsiteY29" fmla="*/ 1187625 h 1262623"/>
                  <a:gd name="connsiteX30" fmla="*/ 914163 w 1262645"/>
                  <a:gd name="connsiteY30" fmla="*/ 1195850 h 1262623"/>
                  <a:gd name="connsiteX31" fmla="*/ 850113 w 1262645"/>
                  <a:gd name="connsiteY31" fmla="*/ 1223649 h 1262623"/>
                  <a:gd name="connsiteX32" fmla="*/ 847992 w 1262645"/>
                  <a:gd name="connsiteY32" fmla="*/ 1224049 h 1262623"/>
                  <a:gd name="connsiteX33" fmla="*/ 375994 w 1262645"/>
                  <a:gd name="connsiteY33" fmla="*/ 1208287 h 1262623"/>
                  <a:gd name="connsiteX34" fmla="*/ 373500 w 1262645"/>
                  <a:gd name="connsiteY34" fmla="*/ 1207743 h 1262623"/>
                  <a:gd name="connsiteX35" fmla="*/ 311456 w 1262645"/>
                  <a:gd name="connsiteY35" fmla="*/ 1175703 h 1262623"/>
                  <a:gd name="connsiteX36" fmla="*/ 309278 w 1262645"/>
                  <a:gd name="connsiteY36" fmla="*/ 1167307 h 1262623"/>
                  <a:gd name="connsiteX37" fmla="*/ 317674 w 1262645"/>
                  <a:gd name="connsiteY37" fmla="*/ 1165129 h 1262623"/>
                  <a:gd name="connsiteX38" fmla="*/ 378516 w 1262645"/>
                  <a:gd name="connsiteY38" fmla="*/ 1196538 h 1262623"/>
                  <a:gd name="connsiteX39" fmla="*/ 381611 w 1262645"/>
                  <a:gd name="connsiteY39" fmla="*/ 1204648 h 1262623"/>
                  <a:gd name="connsiteX40" fmla="*/ 375994 w 1262645"/>
                  <a:gd name="connsiteY40" fmla="*/ 1208287 h 1262623"/>
                  <a:gd name="connsiteX41" fmla="*/ 971365 w 1262645"/>
                  <a:gd name="connsiteY41" fmla="*/ 1162148 h 1262623"/>
                  <a:gd name="connsiteX42" fmla="*/ 966206 w 1262645"/>
                  <a:gd name="connsiteY42" fmla="*/ 1159368 h 1262623"/>
                  <a:gd name="connsiteX43" fmla="*/ 968012 w 1262645"/>
                  <a:gd name="connsiteY43" fmla="*/ 1150886 h 1262623"/>
                  <a:gd name="connsiteX44" fmla="*/ 1023293 w 1262645"/>
                  <a:gd name="connsiteY44" fmla="*/ 1110506 h 1262623"/>
                  <a:gd name="connsiteX45" fmla="*/ 1031919 w 1262645"/>
                  <a:gd name="connsiteY45" fmla="*/ 1111366 h 1262623"/>
                  <a:gd name="connsiteX46" fmla="*/ 1031059 w 1262645"/>
                  <a:gd name="connsiteY46" fmla="*/ 1119992 h 1262623"/>
                  <a:gd name="connsiteX47" fmla="*/ 974718 w 1262645"/>
                  <a:gd name="connsiteY47" fmla="*/ 1161174 h 1262623"/>
                  <a:gd name="connsiteX48" fmla="*/ 971365 w 1262645"/>
                  <a:gd name="connsiteY48" fmla="*/ 1162148 h 1262623"/>
                  <a:gd name="connsiteX49" fmla="*/ 257005 w 1262645"/>
                  <a:gd name="connsiteY49" fmla="*/ 1138247 h 1262623"/>
                  <a:gd name="connsiteX50" fmla="*/ 253337 w 1262645"/>
                  <a:gd name="connsiteY50" fmla="*/ 1137015 h 1262623"/>
                  <a:gd name="connsiteX51" fmla="*/ 199833 w 1262645"/>
                  <a:gd name="connsiteY51" fmla="*/ 1092165 h 1262623"/>
                  <a:gd name="connsiteX52" fmla="*/ 199546 w 1262645"/>
                  <a:gd name="connsiteY52" fmla="*/ 1083511 h 1262623"/>
                  <a:gd name="connsiteX53" fmla="*/ 208201 w 1262645"/>
                  <a:gd name="connsiteY53" fmla="*/ 1083224 h 1262623"/>
                  <a:gd name="connsiteX54" fmla="*/ 260674 w 1262645"/>
                  <a:gd name="connsiteY54" fmla="*/ 1127214 h 1262623"/>
                  <a:gd name="connsiteX55" fmla="*/ 261906 w 1262645"/>
                  <a:gd name="connsiteY55" fmla="*/ 1135783 h 1262623"/>
                  <a:gd name="connsiteX56" fmla="*/ 257005 w 1262645"/>
                  <a:gd name="connsiteY56" fmla="*/ 1138247 h 1262623"/>
                  <a:gd name="connsiteX57" fmla="*/ 1078173 w 1262645"/>
                  <a:gd name="connsiteY57" fmla="*/ 1074655 h 1262623"/>
                  <a:gd name="connsiteX58" fmla="*/ 1073874 w 1262645"/>
                  <a:gd name="connsiteY58" fmla="*/ 1072907 h 1262623"/>
                  <a:gd name="connsiteX59" fmla="*/ 1073789 w 1262645"/>
                  <a:gd name="connsiteY59" fmla="*/ 1064252 h 1262623"/>
                  <a:gd name="connsiteX60" fmla="*/ 1118925 w 1262645"/>
                  <a:gd name="connsiteY60" fmla="*/ 1012754 h 1262623"/>
                  <a:gd name="connsiteX61" fmla="*/ 1127522 w 1262645"/>
                  <a:gd name="connsiteY61" fmla="*/ 1011693 h 1262623"/>
                  <a:gd name="connsiteX62" fmla="*/ 1128554 w 1262645"/>
                  <a:gd name="connsiteY62" fmla="*/ 1020291 h 1262623"/>
                  <a:gd name="connsiteX63" fmla="*/ 1082529 w 1262645"/>
                  <a:gd name="connsiteY63" fmla="*/ 1072792 h 1262623"/>
                  <a:gd name="connsiteX64" fmla="*/ 1078173 w 1262645"/>
                  <a:gd name="connsiteY64" fmla="*/ 1074655 h 1262623"/>
                  <a:gd name="connsiteX65" fmla="*/ 156244 w 1262645"/>
                  <a:gd name="connsiteY65" fmla="*/ 1043848 h 1262623"/>
                  <a:gd name="connsiteX66" fmla="*/ 151572 w 1262645"/>
                  <a:gd name="connsiteY66" fmla="*/ 1041698 h 1262623"/>
                  <a:gd name="connsiteX67" fmla="*/ 109158 w 1262645"/>
                  <a:gd name="connsiteY67" fmla="*/ 986274 h 1262623"/>
                  <a:gd name="connsiteX68" fmla="*/ 110763 w 1262645"/>
                  <a:gd name="connsiteY68" fmla="*/ 977762 h 1262623"/>
                  <a:gd name="connsiteX69" fmla="*/ 119275 w 1262645"/>
                  <a:gd name="connsiteY69" fmla="*/ 979367 h 1262623"/>
                  <a:gd name="connsiteX70" fmla="*/ 160858 w 1262645"/>
                  <a:gd name="connsiteY70" fmla="*/ 1033732 h 1262623"/>
                  <a:gd name="connsiteX71" fmla="*/ 160198 w 1262645"/>
                  <a:gd name="connsiteY71" fmla="*/ 1042386 h 1262623"/>
                  <a:gd name="connsiteX72" fmla="*/ 156244 w 1262645"/>
                  <a:gd name="connsiteY72" fmla="*/ 1043848 h 1262623"/>
                  <a:gd name="connsiteX73" fmla="*/ 1163316 w 1262645"/>
                  <a:gd name="connsiteY73" fmla="*/ 965955 h 1262623"/>
                  <a:gd name="connsiteX74" fmla="*/ 1160107 w 1262645"/>
                  <a:gd name="connsiteY74" fmla="*/ 965038 h 1262623"/>
                  <a:gd name="connsiteX75" fmla="*/ 1158129 w 1262645"/>
                  <a:gd name="connsiteY75" fmla="*/ 956584 h 1262623"/>
                  <a:gd name="connsiteX76" fmla="*/ 1190885 w 1262645"/>
                  <a:gd name="connsiteY76" fmla="*/ 896459 h 1262623"/>
                  <a:gd name="connsiteX77" fmla="*/ 1199053 w 1262645"/>
                  <a:gd name="connsiteY77" fmla="*/ 893565 h 1262623"/>
                  <a:gd name="connsiteX78" fmla="*/ 1201947 w 1262645"/>
                  <a:gd name="connsiteY78" fmla="*/ 901732 h 1262623"/>
                  <a:gd name="connsiteX79" fmla="*/ 1168532 w 1262645"/>
                  <a:gd name="connsiteY79" fmla="*/ 963061 h 1262623"/>
                  <a:gd name="connsiteX80" fmla="*/ 1163316 w 1262645"/>
                  <a:gd name="connsiteY80" fmla="*/ 965955 h 1262623"/>
                  <a:gd name="connsiteX81" fmla="*/ 78523 w 1262645"/>
                  <a:gd name="connsiteY81" fmla="*/ 929760 h 1262623"/>
                  <a:gd name="connsiteX82" fmla="*/ 73107 w 1262645"/>
                  <a:gd name="connsiteY82" fmla="*/ 926493 h 1262623"/>
                  <a:gd name="connsiteX83" fmla="*/ 43904 w 1262645"/>
                  <a:gd name="connsiteY83" fmla="*/ 863073 h 1262623"/>
                  <a:gd name="connsiteX84" fmla="*/ 47343 w 1262645"/>
                  <a:gd name="connsiteY84" fmla="*/ 855134 h 1262623"/>
                  <a:gd name="connsiteX85" fmla="*/ 55310 w 1262645"/>
                  <a:gd name="connsiteY85" fmla="*/ 858573 h 1262623"/>
                  <a:gd name="connsiteX86" fmla="*/ 83968 w 1262645"/>
                  <a:gd name="connsiteY86" fmla="*/ 920733 h 1262623"/>
                  <a:gd name="connsiteX87" fmla="*/ 81417 w 1262645"/>
                  <a:gd name="connsiteY87" fmla="*/ 929015 h 1262623"/>
                  <a:gd name="connsiteX88" fmla="*/ 78523 w 1262645"/>
                  <a:gd name="connsiteY88" fmla="*/ 929760 h 1262623"/>
                  <a:gd name="connsiteX89" fmla="*/ 1222524 w 1262645"/>
                  <a:gd name="connsiteY89" fmla="*/ 841207 h 1262623"/>
                  <a:gd name="connsiteX90" fmla="*/ 1220518 w 1262645"/>
                  <a:gd name="connsiteY90" fmla="*/ 840863 h 1262623"/>
                  <a:gd name="connsiteX91" fmla="*/ 1216706 w 1262645"/>
                  <a:gd name="connsiteY91" fmla="*/ 833068 h 1262623"/>
                  <a:gd name="connsiteX92" fmla="*/ 1235363 w 1262645"/>
                  <a:gd name="connsiteY92" fmla="*/ 767183 h 1262623"/>
                  <a:gd name="connsiteX93" fmla="*/ 1242670 w 1262645"/>
                  <a:gd name="connsiteY93" fmla="*/ 762540 h 1262623"/>
                  <a:gd name="connsiteX94" fmla="*/ 1247313 w 1262645"/>
                  <a:gd name="connsiteY94" fmla="*/ 769848 h 1262623"/>
                  <a:gd name="connsiteX95" fmla="*/ 1228284 w 1262645"/>
                  <a:gd name="connsiteY95" fmla="*/ 837051 h 1262623"/>
                  <a:gd name="connsiteX96" fmla="*/ 1222524 w 1262645"/>
                  <a:gd name="connsiteY96" fmla="*/ 841207 h 1262623"/>
                  <a:gd name="connsiteX97" fmla="*/ 27827 w 1262645"/>
                  <a:gd name="connsiteY97" fmla="*/ 801343 h 1262623"/>
                  <a:gd name="connsiteX98" fmla="*/ 21923 w 1262645"/>
                  <a:gd name="connsiteY98" fmla="*/ 796815 h 1262623"/>
                  <a:gd name="connsiteX99" fmla="*/ 7451 w 1262645"/>
                  <a:gd name="connsiteY99" fmla="*/ 728523 h 1262623"/>
                  <a:gd name="connsiteX100" fmla="*/ 12581 w 1262645"/>
                  <a:gd name="connsiteY100" fmla="*/ 721530 h 1262623"/>
                  <a:gd name="connsiteX101" fmla="*/ 19573 w 1262645"/>
                  <a:gd name="connsiteY101" fmla="*/ 726660 h 1262623"/>
                  <a:gd name="connsiteX102" fmla="*/ 33759 w 1262645"/>
                  <a:gd name="connsiteY102" fmla="*/ 793606 h 1262623"/>
                  <a:gd name="connsiteX103" fmla="*/ 29460 w 1262645"/>
                  <a:gd name="connsiteY103" fmla="*/ 801143 h 1262623"/>
                  <a:gd name="connsiteX104" fmla="*/ 27827 w 1262645"/>
                  <a:gd name="connsiteY104" fmla="*/ 801343 h 1262623"/>
                  <a:gd name="connsiteX105" fmla="*/ 1252729 w 1262645"/>
                  <a:gd name="connsiteY105" fmla="*/ 706456 h 1262623"/>
                  <a:gd name="connsiteX106" fmla="*/ 1252042 w 1262645"/>
                  <a:gd name="connsiteY106" fmla="*/ 706428 h 1262623"/>
                  <a:gd name="connsiteX107" fmla="*/ 1246625 w 1262645"/>
                  <a:gd name="connsiteY107" fmla="*/ 699664 h 1262623"/>
                  <a:gd name="connsiteX108" fmla="*/ 1250351 w 1262645"/>
                  <a:gd name="connsiteY108" fmla="*/ 631315 h 1262623"/>
                  <a:gd name="connsiteX109" fmla="*/ 1248001 w 1262645"/>
                  <a:gd name="connsiteY109" fmla="*/ 576865 h 1262623"/>
                  <a:gd name="connsiteX110" fmla="*/ 1253589 w 1262645"/>
                  <a:gd name="connsiteY110" fmla="*/ 570216 h 1262623"/>
                  <a:gd name="connsiteX111" fmla="*/ 1260238 w 1262645"/>
                  <a:gd name="connsiteY111" fmla="*/ 575776 h 1262623"/>
                  <a:gd name="connsiteX112" fmla="*/ 1262645 w 1262645"/>
                  <a:gd name="connsiteY112" fmla="*/ 631315 h 1262623"/>
                  <a:gd name="connsiteX113" fmla="*/ 1258833 w 1262645"/>
                  <a:gd name="connsiteY113" fmla="*/ 701011 h 1262623"/>
                  <a:gd name="connsiteX114" fmla="*/ 1252729 w 1262645"/>
                  <a:gd name="connsiteY114" fmla="*/ 706456 h 1262623"/>
                  <a:gd name="connsiteX115" fmla="*/ 6706 w 1262645"/>
                  <a:gd name="connsiteY115" fmla="*/ 664931 h 1262623"/>
                  <a:gd name="connsiteX116" fmla="*/ 602 w 1262645"/>
                  <a:gd name="connsiteY116" fmla="*/ 659056 h 1262623"/>
                  <a:gd name="connsiteX117" fmla="*/ 0 w 1262645"/>
                  <a:gd name="connsiteY117" fmla="*/ 631315 h 1262623"/>
                  <a:gd name="connsiteX118" fmla="*/ 1376 w 1262645"/>
                  <a:gd name="connsiteY118" fmla="*/ 589274 h 1262623"/>
                  <a:gd name="connsiteX119" fmla="*/ 7881 w 1262645"/>
                  <a:gd name="connsiteY119" fmla="*/ 583571 h 1262623"/>
                  <a:gd name="connsiteX120" fmla="*/ 13584 w 1262645"/>
                  <a:gd name="connsiteY120" fmla="*/ 590105 h 1262623"/>
                  <a:gd name="connsiteX121" fmla="*/ 12237 w 1262645"/>
                  <a:gd name="connsiteY121" fmla="*/ 631344 h 1262623"/>
                  <a:gd name="connsiteX122" fmla="*/ 12810 w 1262645"/>
                  <a:gd name="connsiteY122" fmla="*/ 658569 h 1262623"/>
                  <a:gd name="connsiteX123" fmla="*/ 6964 w 1262645"/>
                  <a:gd name="connsiteY123" fmla="*/ 664960 h 1262623"/>
                  <a:gd name="connsiteX124" fmla="*/ 6706 w 1262645"/>
                  <a:gd name="connsiteY124" fmla="*/ 664931 h 1262623"/>
                  <a:gd name="connsiteX125" fmla="*/ 15819 w 1262645"/>
                  <a:gd name="connsiteY125" fmla="*/ 527172 h 1262623"/>
                  <a:gd name="connsiteX126" fmla="*/ 14730 w 1262645"/>
                  <a:gd name="connsiteY126" fmla="*/ 527086 h 1262623"/>
                  <a:gd name="connsiteX127" fmla="*/ 9772 w 1262645"/>
                  <a:gd name="connsiteY127" fmla="*/ 519979 h 1262623"/>
                  <a:gd name="connsiteX128" fmla="*/ 25792 w 1262645"/>
                  <a:gd name="connsiteY128" fmla="*/ 452030 h 1262623"/>
                  <a:gd name="connsiteX129" fmla="*/ 33415 w 1262645"/>
                  <a:gd name="connsiteY129" fmla="*/ 447903 h 1262623"/>
                  <a:gd name="connsiteX130" fmla="*/ 37571 w 1262645"/>
                  <a:gd name="connsiteY130" fmla="*/ 455527 h 1262623"/>
                  <a:gd name="connsiteX131" fmla="*/ 21837 w 1262645"/>
                  <a:gd name="connsiteY131" fmla="*/ 522157 h 1262623"/>
                  <a:gd name="connsiteX132" fmla="*/ 15819 w 1262645"/>
                  <a:gd name="connsiteY132" fmla="*/ 527172 h 1262623"/>
                  <a:gd name="connsiteX133" fmla="*/ 1244304 w 1262645"/>
                  <a:gd name="connsiteY133" fmla="*/ 514017 h 1262623"/>
                  <a:gd name="connsiteX134" fmla="*/ 1238286 w 1262645"/>
                  <a:gd name="connsiteY134" fmla="*/ 509088 h 1262623"/>
                  <a:gd name="connsiteX135" fmla="*/ 1221120 w 1262645"/>
                  <a:gd name="connsiteY135" fmla="*/ 442831 h 1262623"/>
                  <a:gd name="connsiteX136" fmla="*/ 1225103 w 1262645"/>
                  <a:gd name="connsiteY136" fmla="*/ 435122 h 1262623"/>
                  <a:gd name="connsiteX137" fmla="*/ 1232812 w 1262645"/>
                  <a:gd name="connsiteY137" fmla="*/ 439106 h 1262623"/>
                  <a:gd name="connsiteX138" fmla="*/ 1250322 w 1262645"/>
                  <a:gd name="connsiteY138" fmla="*/ 506681 h 1262623"/>
                  <a:gd name="connsiteX139" fmla="*/ 1245508 w 1262645"/>
                  <a:gd name="connsiteY139" fmla="*/ 513903 h 1262623"/>
                  <a:gd name="connsiteX140" fmla="*/ 1244304 w 1262645"/>
                  <a:gd name="connsiteY140" fmla="*/ 514017 h 1262623"/>
                  <a:gd name="connsiteX141" fmla="*/ 54966 w 1262645"/>
                  <a:gd name="connsiteY141" fmla="*/ 394771 h 1262623"/>
                  <a:gd name="connsiteX142" fmla="*/ 52587 w 1262645"/>
                  <a:gd name="connsiteY142" fmla="*/ 394284 h 1262623"/>
                  <a:gd name="connsiteX143" fmla="*/ 49320 w 1262645"/>
                  <a:gd name="connsiteY143" fmla="*/ 386260 h 1262623"/>
                  <a:gd name="connsiteX144" fmla="*/ 79985 w 1262645"/>
                  <a:gd name="connsiteY144" fmla="*/ 323499 h 1262623"/>
                  <a:gd name="connsiteX145" fmla="*/ 88324 w 1262645"/>
                  <a:gd name="connsiteY145" fmla="*/ 321149 h 1262623"/>
                  <a:gd name="connsiteX146" fmla="*/ 90674 w 1262645"/>
                  <a:gd name="connsiteY146" fmla="*/ 329489 h 1262623"/>
                  <a:gd name="connsiteX147" fmla="*/ 60612 w 1262645"/>
                  <a:gd name="connsiteY147" fmla="*/ 391017 h 1262623"/>
                  <a:gd name="connsiteX148" fmla="*/ 54966 w 1262645"/>
                  <a:gd name="connsiteY148" fmla="*/ 394771 h 1262623"/>
                  <a:gd name="connsiteX149" fmla="*/ 1202320 w 1262645"/>
                  <a:gd name="connsiteY149" fmla="*/ 382506 h 1262623"/>
                  <a:gd name="connsiteX150" fmla="*/ 1196732 w 1262645"/>
                  <a:gd name="connsiteY150" fmla="*/ 378866 h 1262623"/>
                  <a:gd name="connsiteX151" fmla="*/ 1165380 w 1262645"/>
                  <a:gd name="connsiteY151" fmla="*/ 318054 h 1262623"/>
                  <a:gd name="connsiteX152" fmla="*/ 1167558 w 1262645"/>
                  <a:gd name="connsiteY152" fmla="*/ 309657 h 1262623"/>
                  <a:gd name="connsiteX153" fmla="*/ 1175954 w 1262645"/>
                  <a:gd name="connsiteY153" fmla="*/ 311835 h 1262623"/>
                  <a:gd name="connsiteX154" fmla="*/ 1207937 w 1262645"/>
                  <a:gd name="connsiteY154" fmla="*/ 373880 h 1262623"/>
                  <a:gd name="connsiteX155" fmla="*/ 1204842 w 1262645"/>
                  <a:gd name="connsiteY155" fmla="*/ 381990 h 1262623"/>
                  <a:gd name="connsiteX156" fmla="*/ 1202320 w 1262645"/>
                  <a:gd name="connsiteY156" fmla="*/ 382506 h 1262623"/>
                  <a:gd name="connsiteX157" fmla="*/ 122370 w 1262645"/>
                  <a:gd name="connsiteY157" fmla="*/ 274236 h 1262623"/>
                  <a:gd name="connsiteX158" fmla="*/ 118816 w 1262645"/>
                  <a:gd name="connsiteY158" fmla="*/ 273089 h 1262623"/>
                  <a:gd name="connsiteX159" fmla="*/ 117383 w 1262645"/>
                  <a:gd name="connsiteY159" fmla="*/ 264549 h 1262623"/>
                  <a:gd name="connsiteX160" fmla="*/ 161058 w 1262645"/>
                  <a:gd name="connsiteY160" fmla="*/ 210070 h 1262623"/>
                  <a:gd name="connsiteX161" fmla="*/ 169713 w 1262645"/>
                  <a:gd name="connsiteY161" fmla="*/ 209583 h 1262623"/>
                  <a:gd name="connsiteX162" fmla="*/ 170172 w 1262645"/>
                  <a:gd name="connsiteY162" fmla="*/ 218238 h 1262623"/>
                  <a:gd name="connsiteX163" fmla="*/ 127328 w 1262645"/>
                  <a:gd name="connsiteY163" fmla="*/ 271656 h 1262623"/>
                  <a:gd name="connsiteX164" fmla="*/ 122370 w 1262645"/>
                  <a:gd name="connsiteY164" fmla="*/ 274236 h 1262623"/>
                  <a:gd name="connsiteX165" fmla="*/ 1132394 w 1262645"/>
                  <a:gd name="connsiteY165" fmla="*/ 263518 h 1262623"/>
                  <a:gd name="connsiteX166" fmla="*/ 1127465 w 1262645"/>
                  <a:gd name="connsiteY166" fmla="*/ 261053 h 1262623"/>
                  <a:gd name="connsiteX167" fmla="*/ 1083532 w 1262645"/>
                  <a:gd name="connsiteY167" fmla="*/ 208551 h 1262623"/>
                  <a:gd name="connsiteX168" fmla="*/ 1083819 w 1262645"/>
                  <a:gd name="connsiteY168" fmla="*/ 199897 h 1262623"/>
                  <a:gd name="connsiteX169" fmla="*/ 1092474 w 1262645"/>
                  <a:gd name="connsiteY169" fmla="*/ 200183 h 1262623"/>
                  <a:gd name="connsiteX170" fmla="*/ 1137295 w 1262645"/>
                  <a:gd name="connsiteY170" fmla="*/ 253716 h 1262623"/>
                  <a:gd name="connsiteX171" fmla="*/ 1136062 w 1262645"/>
                  <a:gd name="connsiteY171" fmla="*/ 262314 h 1262623"/>
                  <a:gd name="connsiteX172" fmla="*/ 1132394 w 1262645"/>
                  <a:gd name="connsiteY172" fmla="*/ 263518 h 1262623"/>
                  <a:gd name="connsiteX173" fmla="*/ 214534 w 1262645"/>
                  <a:gd name="connsiteY173" fmla="*/ 171439 h 1262623"/>
                  <a:gd name="connsiteX174" fmla="*/ 209977 w 1262645"/>
                  <a:gd name="connsiteY174" fmla="*/ 169404 h 1262623"/>
                  <a:gd name="connsiteX175" fmla="*/ 210465 w 1262645"/>
                  <a:gd name="connsiteY175" fmla="*/ 160750 h 1262623"/>
                  <a:gd name="connsiteX176" fmla="*/ 264972 w 1262645"/>
                  <a:gd name="connsiteY176" fmla="*/ 117132 h 1262623"/>
                  <a:gd name="connsiteX177" fmla="*/ 273512 w 1262645"/>
                  <a:gd name="connsiteY177" fmla="*/ 118565 h 1262623"/>
                  <a:gd name="connsiteX178" fmla="*/ 272080 w 1262645"/>
                  <a:gd name="connsiteY178" fmla="*/ 127105 h 1262623"/>
                  <a:gd name="connsiteX179" fmla="*/ 218632 w 1262645"/>
                  <a:gd name="connsiteY179" fmla="*/ 169892 h 1262623"/>
                  <a:gd name="connsiteX180" fmla="*/ 214534 w 1262645"/>
                  <a:gd name="connsiteY180" fmla="*/ 171439 h 1262623"/>
                  <a:gd name="connsiteX181" fmla="*/ 1038081 w 1262645"/>
                  <a:gd name="connsiteY181" fmla="*/ 162670 h 1262623"/>
                  <a:gd name="connsiteX182" fmla="*/ 1034097 w 1262645"/>
                  <a:gd name="connsiteY182" fmla="*/ 161179 h 1262623"/>
                  <a:gd name="connsiteX183" fmla="*/ 979733 w 1262645"/>
                  <a:gd name="connsiteY183" fmla="*/ 119540 h 1262623"/>
                  <a:gd name="connsiteX184" fmla="*/ 978128 w 1262645"/>
                  <a:gd name="connsiteY184" fmla="*/ 111028 h 1262623"/>
                  <a:gd name="connsiteX185" fmla="*/ 986639 w 1262645"/>
                  <a:gd name="connsiteY185" fmla="*/ 109423 h 1262623"/>
                  <a:gd name="connsiteX186" fmla="*/ 1042064 w 1262645"/>
                  <a:gd name="connsiteY186" fmla="*/ 151894 h 1262623"/>
                  <a:gd name="connsiteX187" fmla="*/ 1042723 w 1262645"/>
                  <a:gd name="connsiteY187" fmla="*/ 160549 h 1262623"/>
                  <a:gd name="connsiteX188" fmla="*/ 1038081 w 1262645"/>
                  <a:gd name="connsiteY188" fmla="*/ 162670 h 1262623"/>
                  <a:gd name="connsiteX189" fmla="*/ 326902 w 1262645"/>
                  <a:gd name="connsiteY189" fmla="*/ 91225 h 1262623"/>
                  <a:gd name="connsiteX190" fmla="*/ 321543 w 1262645"/>
                  <a:gd name="connsiteY190" fmla="*/ 88073 h 1262623"/>
                  <a:gd name="connsiteX191" fmla="*/ 323893 w 1262645"/>
                  <a:gd name="connsiteY191" fmla="*/ 79733 h 1262623"/>
                  <a:gd name="connsiteX192" fmla="*/ 386626 w 1262645"/>
                  <a:gd name="connsiteY192" fmla="*/ 49127 h 1262623"/>
                  <a:gd name="connsiteX193" fmla="*/ 394650 w 1262645"/>
                  <a:gd name="connsiteY193" fmla="*/ 52394 h 1262623"/>
                  <a:gd name="connsiteX194" fmla="*/ 391383 w 1262645"/>
                  <a:gd name="connsiteY194" fmla="*/ 60418 h 1262623"/>
                  <a:gd name="connsiteX195" fmla="*/ 329883 w 1262645"/>
                  <a:gd name="connsiteY195" fmla="*/ 90423 h 1262623"/>
                  <a:gd name="connsiteX196" fmla="*/ 326902 w 1262645"/>
                  <a:gd name="connsiteY196" fmla="*/ 91225 h 1262623"/>
                  <a:gd name="connsiteX197" fmla="*/ 923993 w 1262645"/>
                  <a:gd name="connsiteY197" fmla="*/ 84863 h 1262623"/>
                  <a:gd name="connsiteX198" fmla="*/ 921127 w 1262645"/>
                  <a:gd name="connsiteY198" fmla="*/ 84147 h 1262623"/>
                  <a:gd name="connsiteX199" fmla="*/ 858939 w 1262645"/>
                  <a:gd name="connsiteY199" fmla="*/ 55460 h 1262623"/>
                  <a:gd name="connsiteX200" fmla="*/ 855500 w 1262645"/>
                  <a:gd name="connsiteY200" fmla="*/ 47493 h 1262623"/>
                  <a:gd name="connsiteX201" fmla="*/ 863467 w 1262645"/>
                  <a:gd name="connsiteY201" fmla="*/ 44054 h 1262623"/>
                  <a:gd name="connsiteX202" fmla="*/ 926887 w 1262645"/>
                  <a:gd name="connsiteY202" fmla="*/ 73314 h 1262623"/>
                  <a:gd name="connsiteX203" fmla="*/ 929438 w 1262645"/>
                  <a:gd name="connsiteY203" fmla="*/ 81596 h 1262623"/>
                  <a:gd name="connsiteX204" fmla="*/ 923993 w 1262645"/>
                  <a:gd name="connsiteY204" fmla="*/ 84863 h 1262623"/>
                  <a:gd name="connsiteX205" fmla="*/ 454115 w 1262645"/>
                  <a:gd name="connsiteY205" fmla="*/ 37692 h 1262623"/>
                  <a:gd name="connsiteX206" fmla="*/ 448241 w 1262645"/>
                  <a:gd name="connsiteY206" fmla="*/ 33307 h 1262623"/>
                  <a:gd name="connsiteX207" fmla="*/ 452396 w 1262645"/>
                  <a:gd name="connsiteY207" fmla="*/ 25684 h 1262623"/>
                  <a:gd name="connsiteX208" fmla="*/ 520344 w 1262645"/>
                  <a:gd name="connsiteY208" fmla="*/ 9693 h 1262623"/>
                  <a:gd name="connsiteX209" fmla="*/ 527451 w 1262645"/>
                  <a:gd name="connsiteY209" fmla="*/ 14651 h 1262623"/>
                  <a:gd name="connsiteX210" fmla="*/ 522494 w 1262645"/>
                  <a:gd name="connsiteY210" fmla="*/ 21758 h 1262623"/>
                  <a:gd name="connsiteX211" fmla="*/ 455864 w 1262645"/>
                  <a:gd name="connsiteY211" fmla="*/ 37434 h 1262623"/>
                  <a:gd name="connsiteX212" fmla="*/ 454115 w 1262645"/>
                  <a:gd name="connsiteY212" fmla="*/ 37692 h 1262623"/>
                  <a:gd name="connsiteX213" fmla="*/ 795576 w 1262645"/>
                  <a:gd name="connsiteY213" fmla="*/ 34052 h 1262623"/>
                  <a:gd name="connsiteX214" fmla="*/ 793971 w 1262645"/>
                  <a:gd name="connsiteY214" fmla="*/ 33823 h 1262623"/>
                  <a:gd name="connsiteX215" fmla="*/ 727026 w 1262645"/>
                  <a:gd name="connsiteY215" fmla="*/ 19580 h 1262623"/>
                  <a:gd name="connsiteX216" fmla="*/ 721896 w 1262645"/>
                  <a:gd name="connsiteY216" fmla="*/ 12588 h 1262623"/>
                  <a:gd name="connsiteX217" fmla="*/ 728889 w 1262645"/>
                  <a:gd name="connsiteY217" fmla="*/ 7458 h 1262623"/>
                  <a:gd name="connsiteX218" fmla="*/ 797181 w 1262645"/>
                  <a:gd name="connsiteY218" fmla="*/ 21987 h 1262623"/>
                  <a:gd name="connsiteX219" fmla="*/ 801480 w 1262645"/>
                  <a:gd name="connsiteY219" fmla="*/ 29496 h 1262623"/>
                  <a:gd name="connsiteX220" fmla="*/ 795576 w 1262645"/>
                  <a:gd name="connsiteY220" fmla="*/ 34052 h 1262623"/>
                  <a:gd name="connsiteX221" fmla="*/ 590041 w 1262645"/>
                  <a:gd name="connsiteY221" fmla="*/ 13590 h 1262623"/>
                  <a:gd name="connsiteX222" fmla="*/ 583937 w 1262645"/>
                  <a:gd name="connsiteY222" fmla="*/ 7859 h 1262623"/>
                  <a:gd name="connsiteX223" fmla="*/ 589639 w 1262645"/>
                  <a:gd name="connsiteY223" fmla="*/ 1354 h 1262623"/>
                  <a:gd name="connsiteX224" fmla="*/ 659422 w 1262645"/>
                  <a:gd name="connsiteY224" fmla="*/ 609 h 1262623"/>
                  <a:gd name="connsiteX225" fmla="*/ 665268 w 1262645"/>
                  <a:gd name="connsiteY225" fmla="*/ 6999 h 1262623"/>
                  <a:gd name="connsiteX226" fmla="*/ 658877 w 1262645"/>
                  <a:gd name="connsiteY226" fmla="*/ 12846 h 1262623"/>
                  <a:gd name="connsiteX227" fmla="*/ 590413 w 1262645"/>
                  <a:gd name="connsiteY227" fmla="*/ 13562 h 1262623"/>
                  <a:gd name="connsiteX228" fmla="*/ 590041 w 1262645"/>
                  <a:gd name="connsiteY228" fmla="*/ 13590 h 1262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</a:cxnLst>
                <a:rect l="l" t="t" r="r" b="b"/>
                <a:pathLst>
                  <a:path w="1262645" h="1262623">
                    <a:moveTo>
                      <a:pt x="631996" y="1262623"/>
                    </a:moveTo>
                    <a:cubicBezTo>
                      <a:pt x="613082" y="1262537"/>
                      <a:pt x="594110" y="1261821"/>
                      <a:pt x="575425" y="1260188"/>
                    </a:cubicBezTo>
                    <a:cubicBezTo>
                      <a:pt x="572043" y="1259901"/>
                      <a:pt x="569550" y="1256920"/>
                      <a:pt x="569865" y="1253539"/>
                    </a:cubicBezTo>
                    <a:cubicBezTo>
                      <a:pt x="570152" y="1250157"/>
                      <a:pt x="573104" y="1247607"/>
                      <a:pt x="576514" y="1247979"/>
                    </a:cubicBezTo>
                    <a:cubicBezTo>
                      <a:pt x="594827" y="1249584"/>
                      <a:pt x="613540" y="1250272"/>
                      <a:pt x="631996" y="1250358"/>
                    </a:cubicBezTo>
                    <a:cubicBezTo>
                      <a:pt x="636323" y="1250358"/>
                      <a:pt x="640651" y="1250300"/>
                      <a:pt x="644949" y="1250214"/>
                    </a:cubicBezTo>
                    <a:cubicBezTo>
                      <a:pt x="648302" y="1250071"/>
                      <a:pt x="651139" y="1252822"/>
                      <a:pt x="651226" y="1256204"/>
                    </a:cubicBezTo>
                    <a:cubicBezTo>
                      <a:pt x="651311" y="1259585"/>
                      <a:pt x="648618" y="1262394"/>
                      <a:pt x="645236" y="1262451"/>
                    </a:cubicBezTo>
                    <a:cubicBezTo>
                      <a:pt x="640823" y="1262566"/>
                      <a:pt x="636409" y="1262623"/>
                      <a:pt x="631996" y="1262623"/>
                    </a:cubicBezTo>
                    <a:close/>
                    <a:moveTo>
                      <a:pt x="713987" y="1257207"/>
                    </a:moveTo>
                    <a:cubicBezTo>
                      <a:pt x="710949" y="1257207"/>
                      <a:pt x="708312" y="1254972"/>
                      <a:pt x="707911" y="1251877"/>
                    </a:cubicBezTo>
                    <a:cubicBezTo>
                      <a:pt x="707453" y="1248524"/>
                      <a:pt x="709831" y="1245429"/>
                      <a:pt x="713184" y="1244999"/>
                    </a:cubicBezTo>
                    <a:cubicBezTo>
                      <a:pt x="735767" y="1242018"/>
                      <a:pt x="758407" y="1237748"/>
                      <a:pt x="780445" y="1232274"/>
                    </a:cubicBezTo>
                    <a:cubicBezTo>
                      <a:pt x="783740" y="1231501"/>
                      <a:pt x="787065" y="1233478"/>
                      <a:pt x="787867" y="1236745"/>
                    </a:cubicBezTo>
                    <a:cubicBezTo>
                      <a:pt x="788670" y="1240041"/>
                      <a:pt x="786664" y="1243337"/>
                      <a:pt x="783396" y="1244167"/>
                    </a:cubicBezTo>
                    <a:cubicBezTo>
                      <a:pt x="760928" y="1249727"/>
                      <a:pt x="737830" y="1254083"/>
                      <a:pt x="714789" y="1257121"/>
                    </a:cubicBezTo>
                    <a:cubicBezTo>
                      <a:pt x="714503" y="1257178"/>
                      <a:pt x="714245" y="1257207"/>
                      <a:pt x="713987" y="1257207"/>
                    </a:cubicBezTo>
                    <a:close/>
                    <a:moveTo>
                      <a:pt x="507563" y="1250386"/>
                    </a:moveTo>
                    <a:cubicBezTo>
                      <a:pt x="507161" y="1250386"/>
                      <a:pt x="506760" y="1250358"/>
                      <a:pt x="506359" y="1250272"/>
                    </a:cubicBezTo>
                    <a:cubicBezTo>
                      <a:pt x="483605" y="1245686"/>
                      <a:pt x="460850" y="1239783"/>
                      <a:pt x="438755" y="1232733"/>
                    </a:cubicBezTo>
                    <a:cubicBezTo>
                      <a:pt x="435516" y="1231701"/>
                      <a:pt x="433740" y="1228262"/>
                      <a:pt x="434771" y="1225024"/>
                    </a:cubicBezTo>
                    <a:cubicBezTo>
                      <a:pt x="435803" y="1221814"/>
                      <a:pt x="439271" y="1220038"/>
                      <a:pt x="442480" y="1221041"/>
                    </a:cubicBezTo>
                    <a:cubicBezTo>
                      <a:pt x="464146" y="1227976"/>
                      <a:pt x="486470" y="1233765"/>
                      <a:pt x="508766" y="1238235"/>
                    </a:cubicBezTo>
                    <a:cubicBezTo>
                      <a:pt x="512091" y="1238894"/>
                      <a:pt x="514240" y="1242133"/>
                      <a:pt x="513552" y="1245457"/>
                    </a:cubicBezTo>
                    <a:cubicBezTo>
                      <a:pt x="512979" y="1248352"/>
                      <a:pt x="510429" y="1250386"/>
                      <a:pt x="507563" y="1250386"/>
                    </a:cubicBezTo>
                    <a:close/>
                    <a:moveTo>
                      <a:pt x="847992" y="1224049"/>
                    </a:moveTo>
                    <a:cubicBezTo>
                      <a:pt x="845498" y="1224049"/>
                      <a:pt x="843148" y="1222502"/>
                      <a:pt x="842232" y="1220038"/>
                    </a:cubicBezTo>
                    <a:cubicBezTo>
                      <a:pt x="841056" y="1216856"/>
                      <a:pt x="842690" y="1213331"/>
                      <a:pt x="845871" y="1212157"/>
                    </a:cubicBezTo>
                    <a:cubicBezTo>
                      <a:pt x="867164" y="1204276"/>
                      <a:pt x="888285" y="1195105"/>
                      <a:pt x="908661" y="1184903"/>
                    </a:cubicBezTo>
                    <a:cubicBezTo>
                      <a:pt x="911699" y="1183384"/>
                      <a:pt x="915367" y="1184616"/>
                      <a:pt x="916886" y="1187625"/>
                    </a:cubicBezTo>
                    <a:cubicBezTo>
                      <a:pt x="918405" y="1190634"/>
                      <a:pt x="917172" y="1194331"/>
                      <a:pt x="914163" y="1195850"/>
                    </a:cubicBezTo>
                    <a:cubicBezTo>
                      <a:pt x="893386" y="1206282"/>
                      <a:pt x="871835" y="1215624"/>
                      <a:pt x="850113" y="1223649"/>
                    </a:cubicBezTo>
                    <a:cubicBezTo>
                      <a:pt x="849425" y="1223935"/>
                      <a:pt x="848708" y="1224049"/>
                      <a:pt x="847992" y="1224049"/>
                    </a:cubicBezTo>
                    <a:close/>
                    <a:moveTo>
                      <a:pt x="375994" y="1208287"/>
                    </a:moveTo>
                    <a:cubicBezTo>
                      <a:pt x="375162" y="1208287"/>
                      <a:pt x="374303" y="1208116"/>
                      <a:pt x="373500" y="1207743"/>
                    </a:cubicBezTo>
                    <a:cubicBezTo>
                      <a:pt x="352351" y="1198257"/>
                      <a:pt x="331459" y="1187482"/>
                      <a:pt x="311456" y="1175703"/>
                    </a:cubicBezTo>
                    <a:cubicBezTo>
                      <a:pt x="308533" y="1173984"/>
                      <a:pt x="307558" y="1170230"/>
                      <a:pt x="309278" y="1167307"/>
                    </a:cubicBezTo>
                    <a:cubicBezTo>
                      <a:pt x="310997" y="1164384"/>
                      <a:pt x="314751" y="1163409"/>
                      <a:pt x="317674" y="1165129"/>
                    </a:cubicBezTo>
                    <a:cubicBezTo>
                      <a:pt x="337305" y="1176678"/>
                      <a:pt x="357767" y="1187253"/>
                      <a:pt x="378516" y="1196538"/>
                    </a:cubicBezTo>
                    <a:cubicBezTo>
                      <a:pt x="381611" y="1197913"/>
                      <a:pt x="382986" y="1201553"/>
                      <a:pt x="381611" y="1204648"/>
                    </a:cubicBezTo>
                    <a:cubicBezTo>
                      <a:pt x="380579" y="1206941"/>
                      <a:pt x="378343" y="1208287"/>
                      <a:pt x="375994" y="1208287"/>
                    </a:cubicBezTo>
                    <a:close/>
                    <a:moveTo>
                      <a:pt x="971365" y="1162148"/>
                    </a:moveTo>
                    <a:cubicBezTo>
                      <a:pt x="969359" y="1162148"/>
                      <a:pt x="967381" y="1161174"/>
                      <a:pt x="966206" y="1159368"/>
                    </a:cubicBezTo>
                    <a:cubicBezTo>
                      <a:pt x="964372" y="1156531"/>
                      <a:pt x="965174" y="1152748"/>
                      <a:pt x="968012" y="1150886"/>
                    </a:cubicBezTo>
                    <a:cubicBezTo>
                      <a:pt x="987098" y="1138477"/>
                      <a:pt x="1005697" y="1124893"/>
                      <a:pt x="1023293" y="1110506"/>
                    </a:cubicBezTo>
                    <a:cubicBezTo>
                      <a:pt x="1025901" y="1108357"/>
                      <a:pt x="1029770" y="1108758"/>
                      <a:pt x="1031919" y="1111366"/>
                    </a:cubicBezTo>
                    <a:cubicBezTo>
                      <a:pt x="1034069" y="1114003"/>
                      <a:pt x="1033667" y="1117843"/>
                      <a:pt x="1031059" y="1119992"/>
                    </a:cubicBezTo>
                    <a:cubicBezTo>
                      <a:pt x="1013119" y="1134694"/>
                      <a:pt x="994148" y="1148536"/>
                      <a:pt x="974718" y="1161174"/>
                    </a:cubicBezTo>
                    <a:cubicBezTo>
                      <a:pt x="973686" y="1161804"/>
                      <a:pt x="972511" y="1162148"/>
                      <a:pt x="971365" y="1162148"/>
                    </a:cubicBezTo>
                    <a:close/>
                    <a:moveTo>
                      <a:pt x="257005" y="1138247"/>
                    </a:moveTo>
                    <a:cubicBezTo>
                      <a:pt x="255716" y="1138247"/>
                      <a:pt x="254426" y="1137846"/>
                      <a:pt x="253337" y="1137015"/>
                    </a:cubicBezTo>
                    <a:cubicBezTo>
                      <a:pt x="234767" y="1123116"/>
                      <a:pt x="216741" y="1108013"/>
                      <a:pt x="199833" y="1092165"/>
                    </a:cubicBezTo>
                    <a:cubicBezTo>
                      <a:pt x="197368" y="1089844"/>
                      <a:pt x="197225" y="1085975"/>
                      <a:pt x="199546" y="1083511"/>
                    </a:cubicBezTo>
                    <a:cubicBezTo>
                      <a:pt x="201867" y="1081046"/>
                      <a:pt x="205736" y="1080903"/>
                      <a:pt x="208201" y="1083224"/>
                    </a:cubicBezTo>
                    <a:cubicBezTo>
                      <a:pt x="224794" y="1098756"/>
                      <a:pt x="242447" y="1113573"/>
                      <a:pt x="260674" y="1127214"/>
                    </a:cubicBezTo>
                    <a:cubicBezTo>
                      <a:pt x="263396" y="1129249"/>
                      <a:pt x="263941" y="1133089"/>
                      <a:pt x="261906" y="1135783"/>
                    </a:cubicBezTo>
                    <a:cubicBezTo>
                      <a:pt x="260702" y="1137387"/>
                      <a:pt x="258868" y="1138247"/>
                      <a:pt x="257005" y="1138247"/>
                    </a:cubicBezTo>
                    <a:close/>
                    <a:moveTo>
                      <a:pt x="1078173" y="1074655"/>
                    </a:moveTo>
                    <a:cubicBezTo>
                      <a:pt x="1076626" y="1074655"/>
                      <a:pt x="1075078" y="1074082"/>
                      <a:pt x="1073874" y="1072907"/>
                    </a:cubicBezTo>
                    <a:cubicBezTo>
                      <a:pt x="1071467" y="1070528"/>
                      <a:pt x="1071410" y="1066660"/>
                      <a:pt x="1073789" y="1064252"/>
                    </a:cubicBezTo>
                    <a:cubicBezTo>
                      <a:pt x="1089722" y="1047974"/>
                      <a:pt x="1104883" y="1030636"/>
                      <a:pt x="1118925" y="1012754"/>
                    </a:cubicBezTo>
                    <a:cubicBezTo>
                      <a:pt x="1121017" y="1010089"/>
                      <a:pt x="1124857" y="1009630"/>
                      <a:pt x="1127522" y="1011693"/>
                    </a:cubicBezTo>
                    <a:cubicBezTo>
                      <a:pt x="1130188" y="1013785"/>
                      <a:pt x="1130646" y="1017626"/>
                      <a:pt x="1128554" y="1020291"/>
                    </a:cubicBezTo>
                    <a:cubicBezTo>
                      <a:pt x="1114254" y="1038546"/>
                      <a:pt x="1098778" y="1056199"/>
                      <a:pt x="1082529" y="1072792"/>
                    </a:cubicBezTo>
                    <a:cubicBezTo>
                      <a:pt x="1081354" y="1074053"/>
                      <a:pt x="1079778" y="1074655"/>
                      <a:pt x="1078173" y="1074655"/>
                    </a:cubicBezTo>
                    <a:close/>
                    <a:moveTo>
                      <a:pt x="156244" y="1043848"/>
                    </a:moveTo>
                    <a:cubicBezTo>
                      <a:pt x="154524" y="1043848"/>
                      <a:pt x="152805" y="1043131"/>
                      <a:pt x="151572" y="1041698"/>
                    </a:cubicBezTo>
                    <a:cubicBezTo>
                      <a:pt x="136498" y="1024074"/>
                      <a:pt x="122226" y="1005446"/>
                      <a:pt x="109158" y="986274"/>
                    </a:cubicBezTo>
                    <a:cubicBezTo>
                      <a:pt x="107267" y="983465"/>
                      <a:pt x="107984" y="979654"/>
                      <a:pt x="110763" y="977762"/>
                    </a:cubicBezTo>
                    <a:cubicBezTo>
                      <a:pt x="113572" y="975871"/>
                      <a:pt x="117383" y="976587"/>
                      <a:pt x="119275" y="979367"/>
                    </a:cubicBezTo>
                    <a:cubicBezTo>
                      <a:pt x="132085" y="998167"/>
                      <a:pt x="146070" y="1016479"/>
                      <a:pt x="160858" y="1033732"/>
                    </a:cubicBezTo>
                    <a:cubicBezTo>
                      <a:pt x="163064" y="1036310"/>
                      <a:pt x="162749" y="1040180"/>
                      <a:pt x="160198" y="1042386"/>
                    </a:cubicBezTo>
                    <a:cubicBezTo>
                      <a:pt x="159052" y="1043361"/>
                      <a:pt x="157648" y="1043848"/>
                      <a:pt x="156244" y="1043848"/>
                    </a:cubicBezTo>
                    <a:close/>
                    <a:moveTo>
                      <a:pt x="1163316" y="965955"/>
                    </a:moveTo>
                    <a:cubicBezTo>
                      <a:pt x="1162227" y="965955"/>
                      <a:pt x="1161110" y="965669"/>
                      <a:pt x="1160107" y="965038"/>
                    </a:cubicBezTo>
                    <a:cubicBezTo>
                      <a:pt x="1157241" y="963261"/>
                      <a:pt x="1156352" y="959478"/>
                      <a:pt x="1158129" y="956584"/>
                    </a:cubicBezTo>
                    <a:cubicBezTo>
                      <a:pt x="1170108" y="937240"/>
                      <a:pt x="1181113" y="917007"/>
                      <a:pt x="1190885" y="896459"/>
                    </a:cubicBezTo>
                    <a:cubicBezTo>
                      <a:pt x="1192347" y="893393"/>
                      <a:pt x="1195987" y="892103"/>
                      <a:pt x="1199053" y="893565"/>
                    </a:cubicBezTo>
                    <a:cubicBezTo>
                      <a:pt x="1202119" y="894998"/>
                      <a:pt x="1203409" y="898666"/>
                      <a:pt x="1201947" y="901732"/>
                    </a:cubicBezTo>
                    <a:cubicBezTo>
                      <a:pt x="1192003" y="922682"/>
                      <a:pt x="1180769" y="943315"/>
                      <a:pt x="1168532" y="963061"/>
                    </a:cubicBezTo>
                    <a:cubicBezTo>
                      <a:pt x="1167386" y="964923"/>
                      <a:pt x="1165380" y="965955"/>
                      <a:pt x="1163316" y="965955"/>
                    </a:cubicBezTo>
                    <a:close/>
                    <a:moveTo>
                      <a:pt x="78523" y="929760"/>
                    </a:moveTo>
                    <a:cubicBezTo>
                      <a:pt x="76316" y="929760"/>
                      <a:pt x="74196" y="928556"/>
                      <a:pt x="73107" y="926493"/>
                    </a:cubicBezTo>
                    <a:cubicBezTo>
                      <a:pt x="62245" y="906002"/>
                      <a:pt x="52416" y="884652"/>
                      <a:pt x="43904" y="863073"/>
                    </a:cubicBezTo>
                    <a:cubicBezTo>
                      <a:pt x="42672" y="859920"/>
                      <a:pt x="44219" y="856367"/>
                      <a:pt x="47343" y="855134"/>
                    </a:cubicBezTo>
                    <a:cubicBezTo>
                      <a:pt x="50495" y="853874"/>
                      <a:pt x="54049" y="855421"/>
                      <a:pt x="55310" y="858573"/>
                    </a:cubicBezTo>
                    <a:cubicBezTo>
                      <a:pt x="63678" y="879723"/>
                      <a:pt x="73307" y="900643"/>
                      <a:pt x="83968" y="920733"/>
                    </a:cubicBezTo>
                    <a:cubicBezTo>
                      <a:pt x="85544" y="923713"/>
                      <a:pt x="84427" y="927439"/>
                      <a:pt x="81417" y="929015"/>
                    </a:cubicBezTo>
                    <a:cubicBezTo>
                      <a:pt x="80500" y="929531"/>
                      <a:pt x="79497" y="929760"/>
                      <a:pt x="78523" y="929760"/>
                    </a:cubicBezTo>
                    <a:close/>
                    <a:moveTo>
                      <a:pt x="1222524" y="841207"/>
                    </a:moveTo>
                    <a:cubicBezTo>
                      <a:pt x="1221865" y="841207"/>
                      <a:pt x="1221177" y="841092"/>
                      <a:pt x="1220518" y="840863"/>
                    </a:cubicBezTo>
                    <a:cubicBezTo>
                      <a:pt x="1217308" y="839774"/>
                      <a:pt x="1215617" y="836277"/>
                      <a:pt x="1216706" y="833068"/>
                    </a:cubicBezTo>
                    <a:cubicBezTo>
                      <a:pt x="1224129" y="811574"/>
                      <a:pt x="1230405" y="789393"/>
                      <a:pt x="1235363" y="767183"/>
                    </a:cubicBezTo>
                    <a:cubicBezTo>
                      <a:pt x="1236108" y="763887"/>
                      <a:pt x="1239375" y="761795"/>
                      <a:pt x="1242670" y="762540"/>
                    </a:cubicBezTo>
                    <a:cubicBezTo>
                      <a:pt x="1245966" y="763285"/>
                      <a:pt x="1248058" y="766553"/>
                      <a:pt x="1247313" y="769848"/>
                    </a:cubicBezTo>
                    <a:cubicBezTo>
                      <a:pt x="1242241" y="792517"/>
                      <a:pt x="1235821" y="815128"/>
                      <a:pt x="1228284" y="837051"/>
                    </a:cubicBezTo>
                    <a:cubicBezTo>
                      <a:pt x="1227453" y="839602"/>
                      <a:pt x="1225075" y="841207"/>
                      <a:pt x="1222524" y="841207"/>
                    </a:cubicBezTo>
                    <a:close/>
                    <a:moveTo>
                      <a:pt x="27827" y="801343"/>
                    </a:moveTo>
                    <a:cubicBezTo>
                      <a:pt x="25133" y="801343"/>
                      <a:pt x="22668" y="799538"/>
                      <a:pt x="21923" y="796815"/>
                    </a:cubicBezTo>
                    <a:cubicBezTo>
                      <a:pt x="15876" y="774462"/>
                      <a:pt x="11005" y="751478"/>
                      <a:pt x="7451" y="728523"/>
                    </a:cubicBezTo>
                    <a:cubicBezTo>
                      <a:pt x="6935" y="725170"/>
                      <a:pt x="9228" y="722046"/>
                      <a:pt x="12581" y="721530"/>
                    </a:cubicBezTo>
                    <a:cubicBezTo>
                      <a:pt x="15905" y="721044"/>
                      <a:pt x="19058" y="723307"/>
                      <a:pt x="19573" y="726660"/>
                    </a:cubicBezTo>
                    <a:cubicBezTo>
                      <a:pt x="23070" y="749157"/>
                      <a:pt x="27827" y="771682"/>
                      <a:pt x="33759" y="793606"/>
                    </a:cubicBezTo>
                    <a:cubicBezTo>
                      <a:pt x="34647" y="796873"/>
                      <a:pt x="32727" y="800226"/>
                      <a:pt x="29460" y="801143"/>
                    </a:cubicBezTo>
                    <a:cubicBezTo>
                      <a:pt x="28887" y="801286"/>
                      <a:pt x="28343" y="801343"/>
                      <a:pt x="27827" y="801343"/>
                    </a:cubicBezTo>
                    <a:close/>
                    <a:moveTo>
                      <a:pt x="1252729" y="706456"/>
                    </a:moveTo>
                    <a:cubicBezTo>
                      <a:pt x="1252500" y="706456"/>
                      <a:pt x="1252271" y="706428"/>
                      <a:pt x="1252042" y="706428"/>
                    </a:cubicBezTo>
                    <a:cubicBezTo>
                      <a:pt x="1248689" y="706055"/>
                      <a:pt x="1246253" y="703046"/>
                      <a:pt x="1246625" y="699664"/>
                    </a:cubicBezTo>
                    <a:cubicBezTo>
                      <a:pt x="1249090" y="677111"/>
                      <a:pt x="1250351" y="654127"/>
                      <a:pt x="1250351" y="631315"/>
                    </a:cubicBezTo>
                    <a:cubicBezTo>
                      <a:pt x="1250351" y="613146"/>
                      <a:pt x="1249548" y="594833"/>
                      <a:pt x="1248001" y="576865"/>
                    </a:cubicBezTo>
                    <a:cubicBezTo>
                      <a:pt x="1247714" y="573483"/>
                      <a:pt x="1250207" y="570531"/>
                      <a:pt x="1253589" y="570216"/>
                    </a:cubicBezTo>
                    <a:cubicBezTo>
                      <a:pt x="1256999" y="569901"/>
                      <a:pt x="1259922" y="572423"/>
                      <a:pt x="1260238" y="575776"/>
                    </a:cubicBezTo>
                    <a:cubicBezTo>
                      <a:pt x="1261843" y="594117"/>
                      <a:pt x="1262645" y="612802"/>
                      <a:pt x="1262645" y="631315"/>
                    </a:cubicBezTo>
                    <a:cubicBezTo>
                      <a:pt x="1262645" y="654557"/>
                      <a:pt x="1261355" y="677999"/>
                      <a:pt x="1258833" y="701011"/>
                    </a:cubicBezTo>
                    <a:cubicBezTo>
                      <a:pt x="1258490" y="704135"/>
                      <a:pt x="1255825" y="706456"/>
                      <a:pt x="1252729" y="706456"/>
                    </a:cubicBezTo>
                    <a:close/>
                    <a:moveTo>
                      <a:pt x="6706" y="664931"/>
                    </a:moveTo>
                    <a:cubicBezTo>
                      <a:pt x="3439" y="664931"/>
                      <a:pt x="716" y="662352"/>
                      <a:pt x="602" y="659056"/>
                    </a:cubicBezTo>
                    <a:cubicBezTo>
                      <a:pt x="201" y="649828"/>
                      <a:pt x="0" y="640485"/>
                      <a:pt x="0" y="631315"/>
                    </a:cubicBezTo>
                    <a:cubicBezTo>
                      <a:pt x="0" y="617301"/>
                      <a:pt x="458" y="603173"/>
                      <a:pt x="1376" y="589274"/>
                    </a:cubicBezTo>
                    <a:cubicBezTo>
                      <a:pt x="1605" y="585892"/>
                      <a:pt x="4442" y="583313"/>
                      <a:pt x="7881" y="583571"/>
                    </a:cubicBezTo>
                    <a:cubicBezTo>
                      <a:pt x="11263" y="583800"/>
                      <a:pt x="13813" y="586723"/>
                      <a:pt x="13584" y="590105"/>
                    </a:cubicBezTo>
                    <a:cubicBezTo>
                      <a:pt x="12695" y="603717"/>
                      <a:pt x="12237" y="617588"/>
                      <a:pt x="12237" y="631344"/>
                    </a:cubicBezTo>
                    <a:cubicBezTo>
                      <a:pt x="12237" y="640371"/>
                      <a:pt x="12437" y="649513"/>
                      <a:pt x="12810" y="658569"/>
                    </a:cubicBezTo>
                    <a:cubicBezTo>
                      <a:pt x="12953" y="661951"/>
                      <a:pt x="10346" y="664816"/>
                      <a:pt x="6964" y="664960"/>
                    </a:cubicBezTo>
                    <a:cubicBezTo>
                      <a:pt x="6878" y="664931"/>
                      <a:pt x="6792" y="664931"/>
                      <a:pt x="6706" y="664931"/>
                    </a:cubicBezTo>
                    <a:close/>
                    <a:moveTo>
                      <a:pt x="15819" y="527172"/>
                    </a:moveTo>
                    <a:cubicBezTo>
                      <a:pt x="15475" y="527172"/>
                      <a:pt x="15103" y="527143"/>
                      <a:pt x="14730" y="527086"/>
                    </a:cubicBezTo>
                    <a:cubicBezTo>
                      <a:pt x="11406" y="526484"/>
                      <a:pt x="9171" y="523303"/>
                      <a:pt x="9772" y="519979"/>
                    </a:cubicBezTo>
                    <a:cubicBezTo>
                      <a:pt x="13842" y="497138"/>
                      <a:pt x="19229" y="474269"/>
                      <a:pt x="25792" y="452030"/>
                    </a:cubicBezTo>
                    <a:cubicBezTo>
                      <a:pt x="26738" y="448792"/>
                      <a:pt x="30148" y="446929"/>
                      <a:pt x="33415" y="447903"/>
                    </a:cubicBezTo>
                    <a:cubicBezTo>
                      <a:pt x="36654" y="448878"/>
                      <a:pt x="38516" y="452260"/>
                      <a:pt x="37571" y="455527"/>
                    </a:cubicBezTo>
                    <a:cubicBezTo>
                      <a:pt x="31123" y="477335"/>
                      <a:pt x="25849" y="499746"/>
                      <a:pt x="21837" y="522157"/>
                    </a:cubicBezTo>
                    <a:cubicBezTo>
                      <a:pt x="21322" y="525080"/>
                      <a:pt x="18742" y="527172"/>
                      <a:pt x="15819" y="527172"/>
                    </a:cubicBezTo>
                    <a:close/>
                    <a:moveTo>
                      <a:pt x="1244304" y="514017"/>
                    </a:moveTo>
                    <a:cubicBezTo>
                      <a:pt x="1241438" y="514017"/>
                      <a:pt x="1238888" y="512011"/>
                      <a:pt x="1238286" y="509088"/>
                    </a:cubicBezTo>
                    <a:cubicBezTo>
                      <a:pt x="1233815" y="486764"/>
                      <a:pt x="1228055" y="464497"/>
                      <a:pt x="1221120" y="442831"/>
                    </a:cubicBezTo>
                    <a:cubicBezTo>
                      <a:pt x="1220088" y="439593"/>
                      <a:pt x="1221865" y="436154"/>
                      <a:pt x="1225103" y="435122"/>
                    </a:cubicBezTo>
                    <a:cubicBezTo>
                      <a:pt x="1228341" y="434090"/>
                      <a:pt x="1231780" y="435867"/>
                      <a:pt x="1232812" y="439106"/>
                    </a:cubicBezTo>
                    <a:cubicBezTo>
                      <a:pt x="1239862" y="461201"/>
                      <a:pt x="1245766" y="483926"/>
                      <a:pt x="1250322" y="506681"/>
                    </a:cubicBezTo>
                    <a:cubicBezTo>
                      <a:pt x="1250981" y="510006"/>
                      <a:pt x="1248832" y="513244"/>
                      <a:pt x="1245508" y="513903"/>
                    </a:cubicBezTo>
                    <a:cubicBezTo>
                      <a:pt x="1245107" y="513960"/>
                      <a:pt x="1244705" y="514017"/>
                      <a:pt x="1244304" y="514017"/>
                    </a:cubicBezTo>
                    <a:close/>
                    <a:moveTo>
                      <a:pt x="54966" y="394771"/>
                    </a:moveTo>
                    <a:cubicBezTo>
                      <a:pt x="54164" y="394771"/>
                      <a:pt x="53361" y="394600"/>
                      <a:pt x="52587" y="394284"/>
                    </a:cubicBezTo>
                    <a:cubicBezTo>
                      <a:pt x="49464" y="392966"/>
                      <a:pt x="48002" y="389384"/>
                      <a:pt x="49320" y="386260"/>
                    </a:cubicBezTo>
                    <a:cubicBezTo>
                      <a:pt x="58319" y="364881"/>
                      <a:pt x="68636" y="343760"/>
                      <a:pt x="79985" y="323499"/>
                    </a:cubicBezTo>
                    <a:cubicBezTo>
                      <a:pt x="81647" y="320547"/>
                      <a:pt x="85372" y="319487"/>
                      <a:pt x="88324" y="321149"/>
                    </a:cubicBezTo>
                    <a:cubicBezTo>
                      <a:pt x="91276" y="322811"/>
                      <a:pt x="92336" y="326537"/>
                      <a:pt x="90674" y="329489"/>
                    </a:cubicBezTo>
                    <a:cubicBezTo>
                      <a:pt x="79555" y="349348"/>
                      <a:pt x="69438" y="370039"/>
                      <a:pt x="60612" y="391017"/>
                    </a:cubicBezTo>
                    <a:cubicBezTo>
                      <a:pt x="59609" y="393367"/>
                      <a:pt x="57345" y="394771"/>
                      <a:pt x="54966" y="394771"/>
                    </a:cubicBezTo>
                    <a:close/>
                    <a:moveTo>
                      <a:pt x="1202320" y="382506"/>
                    </a:moveTo>
                    <a:cubicBezTo>
                      <a:pt x="1199970" y="382506"/>
                      <a:pt x="1197735" y="381159"/>
                      <a:pt x="1196732" y="378866"/>
                    </a:cubicBezTo>
                    <a:cubicBezTo>
                      <a:pt x="1187447" y="358118"/>
                      <a:pt x="1176900" y="337656"/>
                      <a:pt x="1165380" y="318054"/>
                    </a:cubicBezTo>
                    <a:cubicBezTo>
                      <a:pt x="1163660" y="315131"/>
                      <a:pt x="1164635" y="311376"/>
                      <a:pt x="1167558" y="309657"/>
                    </a:cubicBezTo>
                    <a:cubicBezTo>
                      <a:pt x="1170452" y="307938"/>
                      <a:pt x="1174235" y="308912"/>
                      <a:pt x="1175954" y="311835"/>
                    </a:cubicBezTo>
                    <a:cubicBezTo>
                      <a:pt x="1187704" y="331838"/>
                      <a:pt x="1198480" y="352701"/>
                      <a:pt x="1207937" y="373880"/>
                    </a:cubicBezTo>
                    <a:cubicBezTo>
                      <a:pt x="1209313" y="376975"/>
                      <a:pt x="1207937" y="380586"/>
                      <a:pt x="1204842" y="381990"/>
                    </a:cubicBezTo>
                    <a:cubicBezTo>
                      <a:pt x="1204011" y="382305"/>
                      <a:pt x="1203151" y="382506"/>
                      <a:pt x="1202320" y="382506"/>
                    </a:cubicBezTo>
                    <a:close/>
                    <a:moveTo>
                      <a:pt x="122370" y="274236"/>
                    </a:moveTo>
                    <a:cubicBezTo>
                      <a:pt x="121137" y="274236"/>
                      <a:pt x="119905" y="273863"/>
                      <a:pt x="118816" y="273089"/>
                    </a:cubicBezTo>
                    <a:cubicBezTo>
                      <a:pt x="116065" y="271112"/>
                      <a:pt x="115435" y="267300"/>
                      <a:pt x="117383" y="264549"/>
                    </a:cubicBezTo>
                    <a:cubicBezTo>
                      <a:pt x="130853" y="245692"/>
                      <a:pt x="145554" y="227351"/>
                      <a:pt x="161058" y="210070"/>
                    </a:cubicBezTo>
                    <a:cubicBezTo>
                      <a:pt x="163322" y="207548"/>
                      <a:pt x="167191" y="207348"/>
                      <a:pt x="169713" y="209583"/>
                    </a:cubicBezTo>
                    <a:cubicBezTo>
                      <a:pt x="172235" y="211847"/>
                      <a:pt x="172435" y="215716"/>
                      <a:pt x="170172" y="218238"/>
                    </a:cubicBezTo>
                    <a:cubicBezTo>
                      <a:pt x="154983" y="235203"/>
                      <a:pt x="140568" y="253172"/>
                      <a:pt x="127328" y="271656"/>
                    </a:cubicBezTo>
                    <a:cubicBezTo>
                      <a:pt x="126153" y="273347"/>
                      <a:pt x="124290" y="274236"/>
                      <a:pt x="122370" y="274236"/>
                    </a:cubicBezTo>
                    <a:close/>
                    <a:moveTo>
                      <a:pt x="1132394" y="263518"/>
                    </a:moveTo>
                    <a:cubicBezTo>
                      <a:pt x="1130531" y="263518"/>
                      <a:pt x="1128697" y="262658"/>
                      <a:pt x="1127465" y="261053"/>
                    </a:cubicBezTo>
                    <a:cubicBezTo>
                      <a:pt x="1113852" y="242827"/>
                      <a:pt x="1099065" y="225173"/>
                      <a:pt x="1083532" y="208551"/>
                    </a:cubicBezTo>
                    <a:cubicBezTo>
                      <a:pt x="1081211" y="206087"/>
                      <a:pt x="1081354" y="202189"/>
                      <a:pt x="1083819" y="199897"/>
                    </a:cubicBezTo>
                    <a:cubicBezTo>
                      <a:pt x="1086283" y="197575"/>
                      <a:pt x="1090152" y="197718"/>
                      <a:pt x="1092474" y="200183"/>
                    </a:cubicBezTo>
                    <a:cubicBezTo>
                      <a:pt x="1108322" y="217120"/>
                      <a:pt x="1123396" y="235146"/>
                      <a:pt x="1137295" y="253716"/>
                    </a:cubicBezTo>
                    <a:cubicBezTo>
                      <a:pt x="1139330" y="256439"/>
                      <a:pt x="1138756" y="260279"/>
                      <a:pt x="1136062" y="262314"/>
                    </a:cubicBezTo>
                    <a:cubicBezTo>
                      <a:pt x="1134973" y="263116"/>
                      <a:pt x="1133684" y="263518"/>
                      <a:pt x="1132394" y="263518"/>
                    </a:cubicBezTo>
                    <a:close/>
                    <a:moveTo>
                      <a:pt x="214534" y="171439"/>
                    </a:moveTo>
                    <a:cubicBezTo>
                      <a:pt x="212843" y="171439"/>
                      <a:pt x="211181" y="170752"/>
                      <a:pt x="209977" y="169404"/>
                    </a:cubicBezTo>
                    <a:cubicBezTo>
                      <a:pt x="207714" y="166883"/>
                      <a:pt x="207943" y="163014"/>
                      <a:pt x="210465" y="160750"/>
                    </a:cubicBezTo>
                    <a:cubicBezTo>
                      <a:pt x="227774" y="145246"/>
                      <a:pt x="246115" y="130573"/>
                      <a:pt x="264972" y="117132"/>
                    </a:cubicBezTo>
                    <a:cubicBezTo>
                      <a:pt x="267723" y="115155"/>
                      <a:pt x="271564" y="115814"/>
                      <a:pt x="273512" y="118565"/>
                    </a:cubicBezTo>
                    <a:cubicBezTo>
                      <a:pt x="275490" y="121316"/>
                      <a:pt x="274831" y="125156"/>
                      <a:pt x="272080" y="127105"/>
                    </a:cubicBezTo>
                    <a:cubicBezTo>
                      <a:pt x="253595" y="140288"/>
                      <a:pt x="235598" y="154703"/>
                      <a:pt x="218632" y="169892"/>
                    </a:cubicBezTo>
                    <a:cubicBezTo>
                      <a:pt x="217457" y="170895"/>
                      <a:pt x="215996" y="171439"/>
                      <a:pt x="214534" y="171439"/>
                    </a:cubicBezTo>
                    <a:close/>
                    <a:moveTo>
                      <a:pt x="1038081" y="162670"/>
                    </a:moveTo>
                    <a:cubicBezTo>
                      <a:pt x="1036676" y="162670"/>
                      <a:pt x="1035243" y="162183"/>
                      <a:pt x="1034097" y="161179"/>
                    </a:cubicBezTo>
                    <a:cubicBezTo>
                      <a:pt x="1016845" y="146363"/>
                      <a:pt x="998561" y="132378"/>
                      <a:pt x="979733" y="119540"/>
                    </a:cubicBezTo>
                    <a:cubicBezTo>
                      <a:pt x="976924" y="117619"/>
                      <a:pt x="976208" y="113808"/>
                      <a:pt x="978128" y="111028"/>
                    </a:cubicBezTo>
                    <a:cubicBezTo>
                      <a:pt x="980048" y="108219"/>
                      <a:pt x="983860" y="107503"/>
                      <a:pt x="986639" y="109423"/>
                    </a:cubicBezTo>
                    <a:cubicBezTo>
                      <a:pt x="1005812" y="122491"/>
                      <a:pt x="1024468" y="136792"/>
                      <a:pt x="1042064" y="151894"/>
                    </a:cubicBezTo>
                    <a:cubicBezTo>
                      <a:pt x="1044643" y="154101"/>
                      <a:pt x="1044930" y="157970"/>
                      <a:pt x="1042723" y="160549"/>
                    </a:cubicBezTo>
                    <a:cubicBezTo>
                      <a:pt x="1041520" y="161953"/>
                      <a:pt x="1039800" y="162670"/>
                      <a:pt x="1038081" y="162670"/>
                    </a:cubicBezTo>
                    <a:close/>
                    <a:moveTo>
                      <a:pt x="326902" y="91225"/>
                    </a:moveTo>
                    <a:cubicBezTo>
                      <a:pt x="324753" y="91225"/>
                      <a:pt x="322661" y="90108"/>
                      <a:pt x="321543" y="88073"/>
                    </a:cubicBezTo>
                    <a:cubicBezTo>
                      <a:pt x="319881" y="85121"/>
                      <a:pt x="320942" y="81396"/>
                      <a:pt x="323893" y="79733"/>
                    </a:cubicBezTo>
                    <a:cubicBezTo>
                      <a:pt x="344154" y="68413"/>
                      <a:pt x="365247" y="58125"/>
                      <a:pt x="386626" y="49127"/>
                    </a:cubicBezTo>
                    <a:cubicBezTo>
                      <a:pt x="389750" y="47808"/>
                      <a:pt x="393332" y="49270"/>
                      <a:pt x="394650" y="52394"/>
                    </a:cubicBezTo>
                    <a:cubicBezTo>
                      <a:pt x="395968" y="55517"/>
                      <a:pt x="394507" y="59099"/>
                      <a:pt x="391383" y="60418"/>
                    </a:cubicBezTo>
                    <a:cubicBezTo>
                      <a:pt x="370434" y="69245"/>
                      <a:pt x="349743" y="79332"/>
                      <a:pt x="329883" y="90423"/>
                    </a:cubicBezTo>
                    <a:cubicBezTo>
                      <a:pt x="328937" y="90967"/>
                      <a:pt x="327905" y="91225"/>
                      <a:pt x="326902" y="91225"/>
                    </a:cubicBezTo>
                    <a:close/>
                    <a:moveTo>
                      <a:pt x="923993" y="84863"/>
                    </a:moveTo>
                    <a:cubicBezTo>
                      <a:pt x="923019" y="84863"/>
                      <a:pt x="922044" y="84634"/>
                      <a:pt x="921127" y="84147"/>
                    </a:cubicBezTo>
                    <a:cubicBezTo>
                      <a:pt x="901009" y="73457"/>
                      <a:pt x="880089" y="63799"/>
                      <a:pt x="858939" y="55460"/>
                    </a:cubicBezTo>
                    <a:cubicBezTo>
                      <a:pt x="855787" y="54228"/>
                      <a:pt x="854239" y="50645"/>
                      <a:pt x="855500" y="47493"/>
                    </a:cubicBezTo>
                    <a:cubicBezTo>
                      <a:pt x="856733" y="44341"/>
                      <a:pt x="860286" y="42793"/>
                      <a:pt x="863467" y="44054"/>
                    </a:cubicBezTo>
                    <a:cubicBezTo>
                      <a:pt x="885018" y="52594"/>
                      <a:pt x="906368" y="62424"/>
                      <a:pt x="926887" y="73314"/>
                    </a:cubicBezTo>
                    <a:cubicBezTo>
                      <a:pt x="929868" y="74890"/>
                      <a:pt x="931014" y="78616"/>
                      <a:pt x="929438" y="81596"/>
                    </a:cubicBezTo>
                    <a:cubicBezTo>
                      <a:pt x="928320" y="83660"/>
                      <a:pt x="926200" y="84863"/>
                      <a:pt x="923993" y="84863"/>
                    </a:cubicBezTo>
                    <a:close/>
                    <a:moveTo>
                      <a:pt x="454115" y="37692"/>
                    </a:moveTo>
                    <a:cubicBezTo>
                      <a:pt x="451479" y="37692"/>
                      <a:pt x="449014" y="35973"/>
                      <a:pt x="448241" y="33307"/>
                    </a:cubicBezTo>
                    <a:cubicBezTo>
                      <a:pt x="447295" y="30069"/>
                      <a:pt x="449129" y="26659"/>
                      <a:pt x="452396" y="25684"/>
                    </a:cubicBezTo>
                    <a:cubicBezTo>
                      <a:pt x="474635" y="19122"/>
                      <a:pt x="497504" y="13734"/>
                      <a:pt x="520344" y="9693"/>
                    </a:cubicBezTo>
                    <a:cubicBezTo>
                      <a:pt x="523640" y="9120"/>
                      <a:pt x="526850" y="11327"/>
                      <a:pt x="527451" y="14651"/>
                    </a:cubicBezTo>
                    <a:cubicBezTo>
                      <a:pt x="528053" y="17975"/>
                      <a:pt x="525818" y="21156"/>
                      <a:pt x="522494" y="21758"/>
                    </a:cubicBezTo>
                    <a:cubicBezTo>
                      <a:pt x="500112" y="25713"/>
                      <a:pt x="477672" y="30986"/>
                      <a:pt x="455864" y="37434"/>
                    </a:cubicBezTo>
                    <a:cubicBezTo>
                      <a:pt x="455262" y="37606"/>
                      <a:pt x="454689" y="37692"/>
                      <a:pt x="454115" y="37692"/>
                    </a:cubicBezTo>
                    <a:close/>
                    <a:moveTo>
                      <a:pt x="795576" y="34052"/>
                    </a:moveTo>
                    <a:cubicBezTo>
                      <a:pt x="795032" y="34052"/>
                      <a:pt x="794516" y="33967"/>
                      <a:pt x="793971" y="33823"/>
                    </a:cubicBezTo>
                    <a:cubicBezTo>
                      <a:pt x="772019" y="27862"/>
                      <a:pt x="749494" y="23076"/>
                      <a:pt x="727026" y="19580"/>
                    </a:cubicBezTo>
                    <a:cubicBezTo>
                      <a:pt x="723673" y="19064"/>
                      <a:pt x="721380" y="15941"/>
                      <a:pt x="721896" y="12588"/>
                    </a:cubicBezTo>
                    <a:cubicBezTo>
                      <a:pt x="722412" y="9235"/>
                      <a:pt x="725565" y="6999"/>
                      <a:pt x="728889" y="7458"/>
                    </a:cubicBezTo>
                    <a:cubicBezTo>
                      <a:pt x="751815" y="11012"/>
                      <a:pt x="774799" y="15912"/>
                      <a:pt x="797181" y="21987"/>
                    </a:cubicBezTo>
                    <a:cubicBezTo>
                      <a:pt x="800448" y="22876"/>
                      <a:pt x="802368" y="26229"/>
                      <a:pt x="801480" y="29496"/>
                    </a:cubicBezTo>
                    <a:cubicBezTo>
                      <a:pt x="800763" y="32247"/>
                      <a:pt x="798299" y="34052"/>
                      <a:pt x="795576" y="34052"/>
                    </a:cubicBezTo>
                    <a:close/>
                    <a:moveTo>
                      <a:pt x="590041" y="13590"/>
                    </a:moveTo>
                    <a:cubicBezTo>
                      <a:pt x="586831" y="13590"/>
                      <a:pt x="584137" y="11097"/>
                      <a:pt x="583937" y="7859"/>
                    </a:cubicBezTo>
                    <a:cubicBezTo>
                      <a:pt x="583707" y="4477"/>
                      <a:pt x="586286" y="1554"/>
                      <a:pt x="589639" y="1354"/>
                    </a:cubicBezTo>
                    <a:cubicBezTo>
                      <a:pt x="612709" y="-165"/>
                      <a:pt x="636409" y="-395"/>
                      <a:pt x="659422" y="609"/>
                    </a:cubicBezTo>
                    <a:cubicBezTo>
                      <a:pt x="662803" y="752"/>
                      <a:pt x="665440" y="3618"/>
                      <a:pt x="665268" y="6999"/>
                    </a:cubicBezTo>
                    <a:cubicBezTo>
                      <a:pt x="665125" y="10381"/>
                      <a:pt x="662202" y="13075"/>
                      <a:pt x="658877" y="12846"/>
                    </a:cubicBezTo>
                    <a:cubicBezTo>
                      <a:pt x="636295" y="11842"/>
                      <a:pt x="613053" y="12101"/>
                      <a:pt x="590413" y="13562"/>
                    </a:cubicBezTo>
                    <a:cubicBezTo>
                      <a:pt x="590299" y="13590"/>
                      <a:pt x="590184" y="13590"/>
                      <a:pt x="590041" y="13590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540B9A76-6CF0-2356-657D-12D28B93566B}"/>
                  </a:ext>
                </a:extLst>
              </p:cNvPr>
              <p:cNvSpPr/>
              <p:nvPr/>
            </p:nvSpPr>
            <p:spPr>
              <a:xfrm>
                <a:off x="3911969" y="5312529"/>
                <a:ext cx="144551" cy="745911"/>
              </a:xfrm>
              <a:custGeom>
                <a:avLst/>
                <a:gdLst>
                  <a:gd name="connsiteX0" fmla="*/ 4327 w 144551"/>
                  <a:gd name="connsiteY0" fmla="*/ 745912 h 745911"/>
                  <a:gd name="connsiteX1" fmla="*/ 0 w 144551"/>
                  <a:gd name="connsiteY1" fmla="*/ 742129 h 745911"/>
                  <a:gd name="connsiteX2" fmla="*/ 138791 w 144551"/>
                  <a:gd name="connsiteY2" fmla="*/ 372956 h 745911"/>
                  <a:gd name="connsiteX3" fmla="*/ 0 w 144551"/>
                  <a:gd name="connsiteY3" fmla="*/ 3783 h 745911"/>
                  <a:gd name="connsiteX4" fmla="*/ 4327 w 144551"/>
                  <a:gd name="connsiteY4" fmla="*/ 0 h 745911"/>
                  <a:gd name="connsiteX5" fmla="*/ 144551 w 144551"/>
                  <a:gd name="connsiteY5" fmla="*/ 372985 h 745911"/>
                  <a:gd name="connsiteX6" fmla="*/ 4327 w 144551"/>
                  <a:gd name="connsiteY6" fmla="*/ 745912 h 745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551" h="745911">
                    <a:moveTo>
                      <a:pt x="4327" y="745912"/>
                    </a:moveTo>
                    <a:lnTo>
                      <a:pt x="0" y="742129"/>
                    </a:lnTo>
                    <a:cubicBezTo>
                      <a:pt x="89499" y="639963"/>
                      <a:pt x="138791" y="508853"/>
                      <a:pt x="138791" y="372956"/>
                    </a:cubicBezTo>
                    <a:cubicBezTo>
                      <a:pt x="138791" y="237031"/>
                      <a:pt x="89499" y="105920"/>
                      <a:pt x="0" y="3783"/>
                    </a:cubicBezTo>
                    <a:lnTo>
                      <a:pt x="4327" y="0"/>
                    </a:lnTo>
                    <a:cubicBezTo>
                      <a:pt x="94744" y="103198"/>
                      <a:pt x="144551" y="235655"/>
                      <a:pt x="144551" y="372985"/>
                    </a:cubicBezTo>
                    <a:cubicBezTo>
                      <a:pt x="144551" y="510257"/>
                      <a:pt x="94744" y="642714"/>
                      <a:pt x="4327" y="745912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47FB06A2-28B3-509E-6AA5-3DBC998B5DF0}"/>
                  </a:ext>
                </a:extLst>
              </p:cNvPr>
              <p:cNvSpPr/>
              <p:nvPr/>
            </p:nvSpPr>
            <p:spPr>
              <a:xfrm>
                <a:off x="2923954" y="5312472"/>
                <a:ext cx="144551" cy="745969"/>
              </a:xfrm>
              <a:custGeom>
                <a:avLst/>
                <a:gdLst>
                  <a:gd name="connsiteX0" fmla="*/ 140224 w 144551"/>
                  <a:gd name="connsiteY0" fmla="*/ 745969 h 745969"/>
                  <a:gd name="connsiteX1" fmla="*/ 0 w 144551"/>
                  <a:gd name="connsiteY1" fmla="*/ 372985 h 745969"/>
                  <a:gd name="connsiteX2" fmla="*/ 140224 w 144551"/>
                  <a:gd name="connsiteY2" fmla="*/ 0 h 745969"/>
                  <a:gd name="connsiteX3" fmla="*/ 144551 w 144551"/>
                  <a:gd name="connsiteY3" fmla="*/ 3783 h 745969"/>
                  <a:gd name="connsiteX4" fmla="*/ 5760 w 144551"/>
                  <a:gd name="connsiteY4" fmla="*/ 372956 h 745969"/>
                  <a:gd name="connsiteX5" fmla="*/ 144551 w 144551"/>
                  <a:gd name="connsiteY5" fmla="*/ 742129 h 745969"/>
                  <a:gd name="connsiteX6" fmla="*/ 140224 w 144551"/>
                  <a:gd name="connsiteY6" fmla="*/ 745969 h 745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551" h="745969">
                    <a:moveTo>
                      <a:pt x="140224" y="745969"/>
                    </a:moveTo>
                    <a:cubicBezTo>
                      <a:pt x="49808" y="642772"/>
                      <a:pt x="0" y="510314"/>
                      <a:pt x="0" y="372985"/>
                    </a:cubicBezTo>
                    <a:cubicBezTo>
                      <a:pt x="0" y="235655"/>
                      <a:pt x="49808" y="103198"/>
                      <a:pt x="140224" y="0"/>
                    </a:cubicBezTo>
                    <a:lnTo>
                      <a:pt x="144551" y="3783"/>
                    </a:lnTo>
                    <a:cubicBezTo>
                      <a:pt x="55052" y="105949"/>
                      <a:pt x="5760" y="237031"/>
                      <a:pt x="5760" y="372956"/>
                    </a:cubicBezTo>
                    <a:cubicBezTo>
                      <a:pt x="5760" y="508853"/>
                      <a:pt x="55052" y="639963"/>
                      <a:pt x="144551" y="742129"/>
                    </a:cubicBezTo>
                    <a:lnTo>
                      <a:pt x="140224" y="745969"/>
                    </a:ln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F88FD3D9-DCD3-8F0B-FE50-2D21DC7D28CE}"/>
                  </a:ext>
                </a:extLst>
              </p:cNvPr>
              <p:cNvSpPr/>
              <p:nvPr/>
            </p:nvSpPr>
            <p:spPr>
              <a:xfrm>
                <a:off x="3113040" y="5308288"/>
                <a:ext cx="754394" cy="754394"/>
              </a:xfrm>
              <a:custGeom>
                <a:avLst/>
                <a:gdLst>
                  <a:gd name="connsiteX0" fmla="*/ 377197 w 754394"/>
                  <a:gd name="connsiteY0" fmla="*/ 754395 h 754394"/>
                  <a:gd name="connsiteX1" fmla="*/ 0 w 754394"/>
                  <a:gd name="connsiteY1" fmla="*/ 377197 h 754394"/>
                  <a:gd name="connsiteX2" fmla="*/ 377197 w 754394"/>
                  <a:gd name="connsiteY2" fmla="*/ 0 h 754394"/>
                  <a:gd name="connsiteX3" fmla="*/ 754395 w 754394"/>
                  <a:gd name="connsiteY3" fmla="*/ 377197 h 754394"/>
                  <a:gd name="connsiteX4" fmla="*/ 377197 w 754394"/>
                  <a:gd name="connsiteY4" fmla="*/ 754395 h 754394"/>
                  <a:gd name="connsiteX5" fmla="*/ 377197 w 754394"/>
                  <a:gd name="connsiteY5" fmla="*/ 12237 h 754394"/>
                  <a:gd name="connsiteX6" fmla="*/ 12266 w 754394"/>
                  <a:gd name="connsiteY6" fmla="*/ 377169 h 754394"/>
                  <a:gd name="connsiteX7" fmla="*/ 377197 w 754394"/>
                  <a:gd name="connsiteY7" fmla="*/ 742100 h 754394"/>
                  <a:gd name="connsiteX8" fmla="*/ 742158 w 754394"/>
                  <a:gd name="connsiteY8" fmla="*/ 377169 h 754394"/>
                  <a:gd name="connsiteX9" fmla="*/ 377197 w 754394"/>
                  <a:gd name="connsiteY9" fmla="*/ 12237 h 754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394" h="754394">
                    <a:moveTo>
                      <a:pt x="377197" y="754395"/>
                    </a:moveTo>
                    <a:cubicBezTo>
                      <a:pt x="169197" y="754395"/>
                      <a:pt x="0" y="585169"/>
                      <a:pt x="0" y="377197"/>
                    </a:cubicBezTo>
                    <a:cubicBezTo>
                      <a:pt x="0" y="169226"/>
                      <a:pt x="169226" y="0"/>
                      <a:pt x="377197" y="0"/>
                    </a:cubicBezTo>
                    <a:cubicBezTo>
                      <a:pt x="585197" y="0"/>
                      <a:pt x="754395" y="169226"/>
                      <a:pt x="754395" y="377197"/>
                    </a:cubicBezTo>
                    <a:cubicBezTo>
                      <a:pt x="754395" y="585169"/>
                      <a:pt x="585197" y="754395"/>
                      <a:pt x="377197" y="754395"/>
                    </a:cubicBezTo>
                    <a:close/>
                    <a:moveTo>
                      <a:pt x="377197" y="12237"/>
                    </a:moveTo>
                    <a:cubicBezTo>
                      <a:pt x="175961" y="12237"/>
                      <a:pt x="12266" y="175961"/>
                      <a:pt x="12266" y="377169"/>
                    </a:cubicBezTo>
                    <a:cubicBezTo>
                      <a:pt x="12266" y="578405"/>
                      <a:pt x="175989" y="742100"/>
                      <a:pt x="377197" y="742100"/>
                    </a:cubicBezTo>
                    <a:cubicBezTo>
                      <a:pt x="578434" y="742100"/>
                      <a:pt x="742158" y="578377"/>
                      <a:pt x="742158" y="377169"/>
                    </a:cubicBezTo>
                    <a:cubicBezTo>
                      <a:pt x="742129" y="175961"/>
                      <a:pt x="578434" y="12237"/>
                      <a:pt x="377197" y="12237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7060EE85-1B40-2AEE-05F6-076EFA814825}"/>
                  </a:ext>
                </a:extLst>
              </p:cNvPr>
              <p:cNvSpPr/>
              <p:nvPr/>
            </p:nvSpPr>
            <p:spPr>
              <a:xfrm>
                <a:off x="3427305" y="5622524"/>
                <a:ext cx="125866" cy="125865"/>
              </a:xfrm>
              <a:custGeom>
                <a:avLst/>
                <a:gdLst>
                  <a:gd name="connsiteX0" fmla="*/ 125866 w 125866"/>
                  <a:gd name="connsiteY0" fmla="*/ 62933 h 125865"/>
                  <a:gd name="connsiteX1" fmla="*/ 62933 w 125866"/>
                  <a:gd name="connsiteY1" fmla="*/ 125866 h 125865"/>
                  <a:gd name="connsiteX2" fmla="*/ 0 w 125866"/>
                  <a:gd name="connsiteY2" fmla="*/ 62933 h 125865"/>
                  <a:gd name="connsiteX3" fmla="*/ 62933 w 125866"/>
                  <a:gd name="connsiteY3" fmla="*/ 0 h 125865"/>
                  <a:gd name="connsiteX4" fmla="*/ 125866 w 125866"/>
                  <a:gd name="connsiteY4" fmla="*/ 62933 h 125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866" h="125865">
                    <a:moveTo>
                      <a:pt x="125866" y="62933"/>
                    </a:moveTo>
                    <a:cubicBezTo>
                      <a:pt x="125866" y="97695"/>
                      <a:pt x="97695" y="125866"/>
                      <a:pt x="62933" y="125866"/>
                    </a:cubicBezTo>
                    <a:cubicBezTo>
                      <a:pt x="28171" y="125866"/>
                      <a:pt x="0" y="97695"/>
                      <a:pt x="0" y="62933"/>
                    </a:cubicBezTo>
                    <a:cubicBezTo>
                      <a:pt x="0" y="28171"/>
                      <a:pt x="28171" y="0"/>
                      <a:pt x="62933" y="0"/>
                    </a:cubicBezTo>
                    <a:cubicBezTo>
                      <a:pt x="97695" y="0"/>
                      <a:pt x="125866" y="28199"/>
                      <a:pt x="125866" y="62933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582F940B-D8E7-2B90-D9BF-6B0A9326218E}"/>
                  </a:ext>
                </a:extLst>
              </p:cNvPr>
              <p:cNvSpPr/>
              <p:nvPr/>
            </p:nvSpPr>
            <p:spPr>
              <a:xfrm>
                <a:off x="3324336" y="5519584"/>
                <a:ext cx="331803" cy="331803"/>
              </a:xfrm>
              <a:custGeom>
                <a:avLst/>
                <a:gdLst>
                  <a:gd name="connsiteX0" fmla="*/ 165902 w 331803"/>
                  <a:gd name="connsiteY0" fmla="*/ 331803 h 331803"/>
                  <a:gd name="connsiteX1" fmla="*/ 0 w 331803"/>
                  <a:gd name="connsiteY1" fmla="*/ 165902 h 331803"/>
                  <a:gd name="connsiteX2" fmla="*/ 165902 w 331803"/>
                  <a:gd name="connsiteY2" fmla="*/ 0 h 331803"/>
                  <a:gd name="connsiteX3" fmla="*/ 331803 w 331803"/>
                  <a:gd name="connsiteY3" fmla="*/ 165902 h 331803"/>
                  <a:gd name="connsiteX4" fmla="*/ 165902 w 331803"/>
                  <a:gd name="connsiteY4" fmla="*/ 331803 h 331803"/>
                  <a:gd name="connsiteX5" fmla="*/ 165902 w 331803"/>
                  <a:gd name="connsiteY5" fmla="*/ 12237 h 331803"/>
                  <a:gd name="connsiteX6" fmla="*/ 12237 w 331803"/>
                  <a:gd name="connsiteY6" fmla="*/ 165902 h 331803"/>
                  <a:gd name="connsiteX7" fmla="*/ 165902 w 331803"/>
                  <a:gd name="connsiteY7" fmla="*/ 319537 h 331803"/>
                  <a:gd name="connsiteX8" fmla="*/ 319566 w 331803"/>
                  <a:gd name="connsiteY8" fmla="*/ 165902 h 331803"/>
                  <a:gd name="connsiteX9" fmla="*/ 165902 w 331803"/>
                  <a:gd name="connsiteY9" fmla="*/ 12237 h 331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1803" h="331803">
                    <a:moveTo>
                      <a:pt x="165902" y="331803"/>
                    </a:moveTo>
                    <a:cubicBezTo>
                      <a:pt x="74425" y="331803"/>
                      <a:pt x="0" y="257378"/>
                      <a:pt x="0" y="165902"/>
                    </a:cubicBezTo>
                    <a:cubicBezTo>
                      <a:pt x="0" y="74425"/>
                      <a:pt x="74425" y="0"/>
                      <a:pt x="165902" y="0"/>
                    </a:cubicBezTo>
                    <a:cubicBezTo>
                      <a:pt x="257378" y="0"/>
                      <a:pt x="331803" y="74425"/>
                      <a:pt x="331803" y="165902"/>
                    </a:cubicBezTo>
                    <a:cubicBezTo>
                      <a:pt x="331803" y="257378"/>
                      <a:pt x="257378" y="331803"/>
                      <a:pt x="165902" y="331803"/>
                    </a:cubicBezTo>
                    <a:close/>
                    <a:moveTo>
                      <a:pt x="165902" y="12237"/>
                    </a:moveTo>
                    <a:cubicBezTo>
                      <a:pt x="81188" y="12237"/>
                      <a:pt x="12237" y="81160"/>
                      <a:pt x="12237" y="165902"/>
                    </a:cubicBezTo>
                    <a:cubicBezTo>
                      <a:pt x="12237" y="250615"/>
                      <a:pt x="81160" y="319537"/>
                      <a:pt x="165902" y="319537"/>
                    </a:cubicBezTo>
                    <a:cubicBezTo>
                      <a:pt x="250615" y="319537"/>
                      <a:pt x="319566" y="250615"/>
                      <a:pt x="319566" y="165902"/>
                    </a:cubicBezTo>
                    <a:cubicBezTo>
                      <a:pt x="319566" y="81160"/>
                      <a:pt x="250615" y="12237"/>
                      <a:pt x="165902" y="12237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B0D5B846-A21D-35F1-9BD0-914852DB1B90}"/>
                  </a:ext>
                </a:extLst>
              </p:cNvPr>
              <p:cNvSpPr/>
              <p:nvPr/>
            </p:nvSpPr>
            <p:spPr>
              <a:xfrm>
                <a:off x="3487343" y="5389161"/>
                <a:ext cx="5760" cy="591387"/>
              </a:xfrm>
              <a:custGeom>
                <a:avLst/>
                <a:gdLst>
                  <a:gd name="connsiteX0" fmla="*/ 0 w 5760"/>
                  <a:gd name="connsiteY0" fmla="*/ 0 h 591387"/>
                  <a:gd name="connsiteX1" fmla="*/ 5760 w 5760"/>
                  <a:gd name="connsiteY1" fmla="*/ 0 h 591387"/>
                  <a:gd name="connsiteX2" fmla="*/ 5760 w 5760"/>
                  <a:gd name="connsiteY2" fmla="*/ 591388 h 591387"/>
                  <a:gd name="connsiteX3" fmla="*/ 0 w 5760"/>
                  <a:gd name="connsiteY3" fmla="*/ 591388 h 591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60" h="591387">
                    <a:moveTo>
                      <a:pt x="0" y="0"/>
                    </a:moveTo>
                    <a:lnTo>
                      <a:pt x="5760" y="0"/>
                    </a:lnTo>
                    <a:lnTo>
                      <a:pt x="5760" y="591388"/>
                    </a:lnTo>
                    <a:lnTo>
                      <a:pt x="0" y="591388"/>
                    </a:ln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F3CE1993-6E22-9055-B217-83A0802E2A5B}"/>
                  </a:ext>
                </a:extLst>
              </p:cNvPr>
              <p:cNvSpPr/>
              <p:nvPr/>
            </p:nvSpPr>
            <p:spPr>
              <a:xfrm>
                <a:off x="3194544" y="5681989"/>
                <a:ext cx="591387" cy="5760"/>
              </a:xfrm>
              <a:custGeom>
                <a:avLst/>
                <a:gdLst>
                  <a:gd name="connsiteX0" fmla="*/ 0 w 591387"/>
                  <a:gd name="connsiteY0" fmla="*/ 0 h 5760"/>
                  <a:gd name="connsiteX1" fmla="*/ 591388 w 591387"/>
                  <a:gd name="connsiteY1" fmla="*/ 0 h 5760"/>
                  <a:gd name="connsiteX2" fmla="*/ 591388 w 591387"/>
                  <a:gd name="connsiteY2" fmla="*/ 5760 h 5760"/>
                  <a:gd name="connsiteX3" fmla="*/ 0 w 591387"/>
                  <a:gd name="connsiteY3" fmla="*/ 5760 h 5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1387" h="5760">
                    <a:moveTo>
                      <a:pt x="0" y="0"/>
                    </a:moveTo>
                    <a:lnTo>
                      <a:pt x="591388" y="0"/>
                    </a:lnTo>
                    <a:lnTo>
                      <a:pt x="591388" y="5760"/>
                    </a:lnTo>
                    <a:lnTo>
                      <a:pt x="0" y="5760"/>
                    </a:ln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7" name="Graphic 3">
              <a:extLst>
                <a:ext uri="{FF2B5EF4-FFF2-40B4-BE49-F238E27FC236}">
                  <a16:creationId xmlns:a16="http://schemas.microsoft.com/office/drawing/2014/main" id="{BD034626-766E-7508-01AB-CAEB89E96A00}"/>
                </a:ext>
              </a:extLst>
            </p:cNvPr>
            <p:cNvGrpSpPr/>
            <p:nvPr/>
          </p:nvGrpSpPr>
          <p:grpSpPr>
            <a:xfrm>
              <a:off x="4548214" y="5017129"/>
              <a:ext cx="1360670" cy="1360612"/>
              <a:chOff x="4548214" y="5017129"/>
              <a:chExt cx="1360670" cy="1360612"/>
            </a:xfrm>
            <a:grpFill/>
          </p:grpSpPr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D670C1A3-F3F9-8C2D-E82D-C4622FD71F65}"/>
                  </a:ext>
                </a:extLst>
              </p:cNvPr>
              <p:cNvSpPr/>
              <p:nvPr/>
            </p:nvSpPr>
            <p:spPr>
              <a:xfrm>
                <a:off x="4771797" y="5229765"/>
                <a:ext cx="912930" cy="912931"/>
              </a:xfrm>
              <a:custGeom>
                <a:avLst/>
                <a:gdLst>
                  <a:gd name="connsiteX0" fmla="*/ 456465 w 912930"/>
                  <a:gd name="connsiteY0" fmla="*/ 912931 h 912931"/>
                  <a:gd name="connsiteX1" fmla="*/ 0 w 912930"/>
                  <a:gd name="connsiteY1" fmla="*/ 456466 h 912931"/>
                  <a:gd name="connsiteX2" fmla="*/ 456465 w 912930"/>
                  <a:gd name="connsiteY2" fmla="*/ 0 h 912931"/>
                  <a:gd name="connsiteX3" fmla="*/ 912931 w 912930"/>
                  <a:gd name="connsiteY3" fmla="*/ 456466 h 912931"/>
                  <a:gd name="connsiteX4" fmla="*/ 456465 w 912930"/>
                  <a:gd name="connsiteY4" fmla="*/ 912931 h 912931"/>
                  <a:gd name="connsiteX5" fmla="*/ 456465 w 912930"/>
                  <a:gd name="connsiteY5" fmla="*/ 5789 h 912931"/>
                  <a:gd name="connsiteX6" fmla="*/ 5760 w 912930"/>
                  <a:gd name="connsiteY6" fmla="*/ 456466 h 912931"/>
                  <a:gd name="connsiteX7" fmla="*/ 456465 w 912930"/>
                  <a:gd name="connsiteY7" fmla="*/ 907142 h 912931"/>
                  <a:gd name="connsiteX8" fmla="*/ 907142 w 912930"/>
                  <a:gd name="connsiteY8" fmla="*/ 456466 h 912931"/>
                  <a:gd name="connsiteX9" fmla="*/ 456465 w 912930"/>
                  <a:gd name="connsiteY9" fmla="*/ 5789 h 912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2930" h="912931">
                    <a:moveTo>
                      <a:pt x="456465" y="912931"/>
                    </a:moveTo>
                    <a:cubicBezTo>
                      <a:pt x="204762" y="912931"/>
                      <a:pt x="0" y="708169"/>
                      <a:pt x="0" y="456466"/>
                    </a:cubicBezTo>
                    <a:cubicBezTo>
                      <a:pt x="0" y="204762"/>
                      <a:pt x="204762" y="0"/>
                      <a:pt x="456465" y="0"/>
                    </a:cubicBezTo>
                    <a:cubicBezTo>
                      <a:pt x="708140" y="0"/>
                      <a:pt x="912931" y="204762"/>
                      <a:pt x="912931" y="456466"/>
                    </a:cubicBezTo>
                    <a:cubicBezTo>
                      <a:pt x="912931" y="708169"/>
                      <a:pt x="708140" y="912931"/>
                      <a:pt x="456465" y="912931"/>
                    </a:cubicBezTo>
                    <a:close/>
                    <a:moveTo>
                      <a:pt x="456465" y="5789"/>
                    </a:moveTo>
                    <a:cubicBezTo>
                      <a:pt x="207943" y="5789"/>
                      <a:pt x="5760" y="207972"/>
                      <a:pt x="5760" y="456466"/>
                    </a:cubicBezTo>
                    <a:cubicBezTo>
                      <a:pt x="5760" y="704988"/>
                      <a:pt x="207943" y="907142"/>
                      <a:pt x="456465" y="907142"/>
                    </a:cubicBezTo>
                    <a:cubicBezTo>
                      <a:pt x="704988" y="907142"/>
                      <a:pt x="907142" y="704959"/>
                      <a:pt x="907142" y="456466"/>
                    </a:cubicBezTo>
                    <a:cubicBezTo>
                      <a:pt x="907142" y="207972"/>
                      <a:pt x="704988" y="5789"/>
                      <a:pt x="456465" y="5789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83" name="Graphic 3">
                <a:extLst>
                  <a:ext uri="{FF2B5EF4-FFF2-40B4-BE49-F238E27FC236}">
                    <a16:creationId xmlns:a16="http://schemas.microsoft.com/office/drawing/2014/main" id="{6257D2FA-5A90-7FB9-F2F3-E9FD60243AC9}"/>
                  </a:ext>
                </a:extLst>
              </p:cNvPr>
              <p:cNvGrpSpPr/>
              <p:nvPr/>
            </p:nvGrpSpPr>
            <p:grpSpPr>
              <a:xfrm>
                <a:off x="4548214" y="5017129"/>
                <a:ext cx="1360670" cy="1360612"/>
                <a:chOff x="4548214" y="5017129"/>
                <a:chExt cx="1360670" cy="1360612"/>
              </a:xfrm>
              <a:grpFill/>
            </p:grpSpPr>
            <p:sp>
              <p:nvSpPr>
                <p:cNvPr id="89" name="Freeform: Shape 88">
                  <a:extLst>
                    <a:ext uri="{FF2B5EF4-FFF2-40B4-BE49-F238E27FC236}">
                      <a16:creationId xmlns:a16="http://schemas.microsoft.com/office/drawing/2014/main" id="{EB2CE7D3-FF39-FF0F-41F8-347620CCE4F0}"/>
                    </a:ext>
                  </a:extLst>
                </p:cNvPr>
                <p:cNvSpPr/>
                <p:nvPr/>
              </p:nvSpPr>
              <p:spPr>
                <a:xfrm>
                  <a:off x="5693698" y="5432779"/>
                  <a:ext cx="215186" cy="529658"/>
                </a:xfrm>
                <a:custGeom>
                  <a:avLst/>
                  <a:gdLst>
                    <a:gd name="connsiteX0" fmla="*/ 344 w 215186"/>
                    <a:gd name="connsiteY0" fmla="*/ 16564 h 529658"/>
                    <a:gd name="connsiteX1" fmla="*/ 151830 w 215186"/>
                    <a:gd name="connsiteY1" fmla="*/ 168051 h 529658"/>
                    <a:gd name="connsiteX2" fmla="*/ 151830 w 215186"/>
                    <a:gd name="connsiteY2" fmla="*/ 361264 h 529658"/>
                    <a:gd name="connsiteX3" fmla="*/ 0 w 215186"/>
                    <a:gd name="connsiteY3" fmla="*/ 513094 h 529658"/>
                    <a:gd name="connsiteX4" fmla="*/ 16564 w 215186"/>
                    <a:gd name="connsiteY4" fmla="*/ 529658 h 529658"/>
                    <a:gd name="connsiteX5" fmla="*/ 168395 w 215186"/>
                    <a:gd name="connsiteY5" fmla="*/ 377828 h 529658"/>
                    <a:gd name="connsiteX6" fmla="*/ 168395 w 215186"/>
                    <a:gd name="connsiteY6" fmla="*/ 151487 h 529658"/>
                    <a:gd name="connsiteX7" fmla="*/ 16908 w 215186"/>
                    <a:gd name="connsiteY7" fmla="*/ 0 h 529658"/>
                    <a:gd name="connsiteX8" fmla="*/ 344 w 215186"/>
                    <a:gd name="connsiteY8" fmla="*/ 16564 h 529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5186" h="529658">
                      <a:moveTo>
                        <a:pt x="344" y="16564"/>
                      </a:moveTo>
                      <a:lnTo>
                        <a:pt x="151830" y="168051"/>
                      </a:lnTo>
                      <a:cubicBezTo>
                        <a:pt x="205106" y="221326"/>
                        <a:pt x="205106" y="307988"/>
                        <a:pt x="151830" y="361264"/>
                      </a:cubicBezTo>
                      <a:lnTo>
                        <a:pt x="0" y="513094"/>
                      </a:lnTo>
                      <a:lnTo>
                        <a:pt x="16564" y="529658"/>
                      </a:lnTo>
                      <a:lnTo>
                        <a:pt x="168395" y="377828"/>
                      </a:lnTo>
                      <a:cubicBezTo>
                        <a:pt x="230783" y="315439"/>
                        <a:pt x="230783" y="213904"/>
                        <a:pt x="168395" y="151487"/>
                      </a:cubicBezTo>
                      <a:lnTo>
                        <a:pt x="16908" y="0"/>
                      </a:lnTo>
                      <a:lnTo>
                        <a:pt x="344" y="16564"/>
                      </a:ln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0" name="Freeform: Shape 89">
                  <a:extLst>
                    <a:ext uri="{FF2B5EF4-FFF2-40B4-BE49-F238E27FC236}">
                      <a16:creationId xmlns:a16="http://schemas.microsoft.com/office/drawing/2014/main" id="{1D53AA88-E737-D844-66B8-C8527551ABDC}"/>
                    </a:ext>
                  </a:extLst>
                </p:cNvPr>
                <p:cNvSpPr/>
                <p:nvPr/>
              </p:nvSpPr>
              <p:spPr>
                <a:xfrm>
                  <a:off x="4963548" y="5017129"/>
                  <a:ext cx="530374" cy="215558"/>
                </a:xfrm>
                <a:custGeom>
                  <a:avLst/>
                  <a:gdLst>
                    <a:gd name="connsiteX0" fmla="*/ 16564 w 530374"/>
                    <a:gd name="connsiteY0" fmla="*/ 215186 h 215558"/>
                    <a:gd name="connsiteX1" fmla="*/ 168395 w 530374"/>
                    <a:gd name="connsiteY1" fmla="*/ 63356 h 215558"/>
                    <a:gd name="connsiteX2" fmla="*/ 361607 w 530374"/>
                    <a:gd name="connsiteY2" fmla="*/ 63356 h 215558"/>
                    <a:gd name="connsiteX3" fmla="*/ 513810 w 530374"/>
                    <a:gd name="connsiteY3" fmla="*/ 215559 h 215558"/>
                    <a:gd name="connsiteX4" fmla="*/ 530375 w 530374"/>
                    <a:gd name="connsiteY4" fmla="*/ 198994 h 215558"/>
                    <a:gd name="connsiteX5" fmla="*/ 378172 w 530374"/>
                    <a:gd name="connsiteY5" fmla="*/ 46791 h 215558"/>
                    <a:gd name="connsiteX6" fmla="*/ 151830 w 530374"/>
                    <a:gd name="connsiteY6" fmla="*/ 46791 h 215558"/>
                    <a:gd name="connsiteX7" fmla="*/ 0 w 530374"/>
                    <a:gd name="connsiteY7" fmla="*/ 198622 h 215558"/>
                    <a:gd name="connsiteX8" fmla="*/ 16564 w 530374"/>
                    <a:gd name="connsiteY8" fmla="*/ 215186 h 215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0374" h="215558">
                      <a:moveTo>
                        <a:pt x="16564" y="215186"/>
                      </a:moveTo>
                      <a:lnTo>
                        <a:pt x="168395" y="63356"/>
                      </a:lnTo>
                      <a:cubicBezTo>
                        <a:pt x="221670" y="10081"/>
                        <a:pt x="308332" y="10081"/>
                        <a:pt x="361607" y="63356"/>
                      </a:cubicBezTo>
                      <a:lnTo>
                        <a:pt x="513810" y="215559"/>
                      </a:lnTo>
                      <a:lnTo>
                        <a:pt x="530375" y="198994"/>
                      </a:lnTo>
                      <a:lnTo>
                        <a:pt x="378172" y="46791"/>
                      </a:lnTo>
                      <a:cubicBezTo>
                        <a:pt x="315783" y="-15597"/>
                        <a:pt x="214248" y="-15597"/>
                        <a:pt x="151830" y="46791"/>
                      </a:cubicBezTo>
                      <a:lnTo>
                        <a:pt x="0" y="198622"/>
                      </a:lnTo>
                      <a:lnTo>
                        <a:pt x="16564" y="215186"/>
                      </a:ln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1" name="Freeform: Shape 90">
                  <a:extLst>
                    <a:ext uri="{FF2B5EF4-FFF2-40B4-BE49-F238E27FC236}">
                      <a16:creationId xmlns:a16="http://schemas.microsoft.com/office/drawing/2014/main" id="{2F001E67-D029-FD29-C3F3-85FA3834C11D}"/>
                    </a:ext>
                  </a:extLst>
                </p:cNvPr>
                <p:cNvSpPr/>
                <p:nvPr/>
              </p:nvSpPr>
              <p:spPr>
                <a:xfrm>
                  <a:off x="4548214" y="5432435"/>
                  <a:ext cx="215558" cy="530374"/>
                </a:xfrm>
                <a:custGeom>
                  <a:avLst/>
                  <a:gdLst>
                    <a:gd name="connsiteX0" fmla="*/ 215559 w 215558"/>
                    <a:gd name="connsiteY0" fmla="*/ 513810 h 530374"/>
                    <a:gd name="connsiteX1" fmla="*/ 63356 w 215558"/>
                    <a:gd name="connsiteY1" fmla="*/ 361607 h 530374"/>
                    <a:gd name="connsiteX2" fmla="*/ 63356 w 215558"/>
                    <a:gd name="connsiteY2" fmla="*/ 168395 h 530374"/>
                    <a:gd name="connsiteX3" fmla="*/ 215186 w 215558"/>
                    <a:gd name="connsiteY3" fmla="*/ 16564 h 530374"/>
                    <a:gd name="connsiteX4" fmla="*/ 198622 w 215558"/>
                    <a:gd name="connsiteY4" fmla="*/ 0 h 530374"/>
                    <a:gd name="connsiteX5" fmla="*/ 46791 w 215558"/>
                    <a:gd name="connsiteY5" fmla="*/ 151831 h 530374"/>
                    <a:gd name="connsiteX6" fmla="*/ 46791 w 215558"/>
                    <a:gd name="connsiteY6" fmla="*/ 378172 h 530374"/>
                    <a:gd name="connsiteX7" fmla="*/ 198994 w 215558"/>
                    <a:gd name="connsiteY7" fmla="*/ 530375 h 530374"/>
                    <a:gd name="connsiteX8" fmla="*/ 215559 w 215558"/>
                    <a:gd name="connsiteY8" fmla="*/ 513810 h 530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5558" h="530374">
                      <a:moveTo>
                        <a:pt x="215559" y="513810"/>
                      </a:moveTo>
                      <a:lnTo>
                        <a:pt x="63356" y="361607"/>
                      </a:lnTo>
                      <a:cubicBezTo>
                        <a:pt x="10081" y="308332"/>
                        <a:pt x="10081" y="221670"/>
                        <a:pt x="63356" y="168395"/>
                      </a:cubicBezTo>
                      <a:lnTo>
                        <a:pt x="215186" y="16564"/>
                      </a:lnTo>
                      <a:lnTo>
                        <a:pt x="198622" y="0"/>
                      </a:lnTo>
                      <a:lnTo>
                        <a:pt x="46791" y="151831"/>
                      </a:lnTo>
                      <a:cubicBezTo>
                        <a:pt x="-15597" y="214219"/>
                        <a:pt x="-15597" y="315755"/>
                        <a:pt x="46791" y="378172"/>
                      </a:cubicBezTo>
                      <a:lnTo>
                        <a:pt x="198994" y="530375"/>
                      </a:lnTo>
                      <a:lnTo>
                        <a:pt x="215559" y="513810"/>
                      </a:ln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2" name="Freeform: Shape 91">
                  <a:extLst>
                    <a:ext uri="{FF2B5EF4-FFF2-40B4-BE49-F238E27FC236}">
                      <a16:creationId xmlns:a16="http://schemas.microsoft.com/office/drawing/2014/main" id="{5F835A55-0156-436E-4E2A-14E21030DC0E}"/>
                    </a:ext>
                  </a:extLst>
                </p:cNvPr>
                <p:cNvSpPr/>
                <p:nvPr/>
              </p:nvSpPr>
              <p:spPr>
                <a:xfrm>
                  <a:off x="4963920" y="6162556"/>
                  <a:ext cx="529658" cy="215186"/>
                </a:xfrm>
                <a:custGeom>
                  <a:avLst/>
                  <a:gdLst>
                    <a:gd name="connsiteX0" fmla="*/ 513094 w 529658"/>
                    <a:gd name="connsiteY0" fmla="*/ 0 h 215186"/>
                    <a:gd name="connsiteX1" fmla="*/ 361264 w 529658"/>
                    <a:gd name="connsiteY1" fmla="*/ 151830 h 215186"/>
                    <a:gd name="connsiteX2" fmla="*/ 168051 w 529658"/>
                    <a:gd name="connsiteY2" fmla="*/ 151830 h 215186"/>
                    <a:gd name="connsiteX3" fmla="*/ 16564 w 529658"/>
                    <a:gd name="connsiteY3" fmla="*/ 344 h 215186"/>
                    <a:gd name="connsiteX4" fmla="*/ 0 w 529658"/>
                    <a:gd name="connsiteY4" fmla="*/ 16908 h 215186"/>
                    <a:gd name="connsiteX5" fmla="*/ 151486 w 529658"/>
                    <a:gd name="connsiteY5" fmla="*/ 168395 h 215186"/>
                    <a:gd name="connsiteX6" fmla="*/ 377828 w 529658"/>
                    <a:gd name="connsiteY6" fmla="*/ 168395 h 215186"/>
                    <a:gd name="connsiteX7" fmla="*/ 529658 w 529658"/>
                    <a:gd name="connsiteY7" fmla="*/ 16564 h 215186"/>
                    <a:gd name="connsiteX8" fmla="*/ 513094 w 529658"/>
                    <a:gd name="connsiteY8" fmla="*/ 0 h 215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29658" h="215186">
                      <a:moveTo>
                        <a:pt x="513094" y="0"/>
                      </a:moveTo>
                      <a:lnTo>
                        <a:pt x="361264" y="151830"/>
                      </a:lnTo>
                      <a:cubicBezTo>
                        <a:pt x="307988" y="205106"/>
                        <a:pt x="221297" y="205106"/>
                        <a:pt x="168051" y="151830"/>
                      </a:cubicBezTo>
                      <a:lnTo>
                        <a:pt x="16564" y="344"/>
                      </a:lnTo>
                      <a:lnTo>
                        <a:pt x="0" y="16908"/>
                      </a:lnTo>
                      <a:lnTo>
                        <a:pt x="151486" y="168395"/>
                      </a:lnTo>
                      <a:cubicBezTo>
                        <a:pt x="213875" y="230783"/>
                        <a:pt x="315411" y="230783"/>
                        <a:pt x="377828" y="168395"/>
                      </a:cubicBezTo>
                      <a:lnTo>
                        <a:pt x="529658" y="16564"/>
                      </a:lnTo>
                      <a:lnTo>
                        <a:pt x="513094" y="0"/>
                      </a:ln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DBD3BA2C-322F-22F5-E8E4-C4F430A6C3B8}"/>
                  </a:ext>
                </a:extLst>
              </p:cNvPr>
              <p:cNvSpPr/>
              <p:nvPr/>
            </p:nvSpPr>
            <p:spPr>
              <a:xfrm>
                <a:off x="5087752" y="5545720"/>
                <a:ext cx="281020" cy="281021"/>
              </a:xfrm>
              <a:custGeom>
                <a:avLst/>
                <a:gdLst>
                  <a:gd name="connsiteX0" fmla="*/ 140510 w 281020"/>
                  <a:gd name="connsiteY0" fmla="*/ 281021 h 281021"/>
                  <a:gd name="connsiteX1" fmla="*/ 0 w 281020"/>
                  <a:gd name="connsiteY1" fmla="*/ 140511 h 281021"/>
                  <a:gd name="connsiteX2" fmla="*/ 140510 w 281020"/>
                  <a:gd name="connsiteY2" fmla="*/ 0 h 281021"/>
                  <a:gd name="connsiteX3" fmla="*/ 281021 w 281020"/>
                  <a:gd name="connsiteY3" fmla="*/ 140511 h 281021"/>
                  <a:gd name="connsiteX4" fmla="*/ 140510 w 281020"/>
                  <a:gd name="connsiteY4" fmla="*/ 281021 h 281021"/>
                  <a:gd name="connsiteX5" fmla="*/ 140510 w 281020"/>
                  <a:gd name="connsiteY5" fmla="*/ 5760 h 281021"/>
                  <a:gd name="connsiteX6" fmla="*/ 5760 w 281020"/>
                  <a:gd name="connsiteY6" fmla="*/ 140511 h 281021"/>
                  <a:gd name="connsiteX7" fmla="*/ 140510 w 281020"/>
                  <a:gd name="connsiteY7" fmla="*/ 275261 h 281021"/>
                  <a:gd name="connsiteX8" fmla="*/ 275260 w 281020"/>
                  <a:gd name="connsiteY8" fmla="*/ 140511 h 281021"/>
                  <a:gd name="connsiteX9" fmla="*/ 140510 w 281020"/>
                  <a:gd name="connsiteY9" fmla="*/ 5760 h 281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1020" h="281021">
                    <a:moveTo>
                      <a:pt x="140510" y="281021"/>
                    </a:moveTo>
                    <a:cubicBezTo>
                      <a:pt x="63019" y="281021"/>
                      <a:pt x="0" y="217973"/>
                      <a:pt x="0" y="140511"/>
                    </a:cubicBezTo>
                    <a:cubicBezTo>
                      <a:pt x="0" y="63019"/>
                      <a:pt x="63048" y="0"/>
                      <a:pt x="140510" y="0"/>
                    </a:cubicBezTo>
                    <a:cubicBezTo>
                      <a:pt x="218002" y="0"/>
                      <a:pt x="281021" y="63048"/>
                      <a:pt x="281021" y="140511"/>
                    </a:cubicBezTo>
                    <a:cubicBezTo>
                      <a:pt x="281021" y="218002"/>
                      <a:pt x="218002" y="281021"/>
                      <a:pt x="140510" y="281021"/>
                    </a:cubicBezTo>
                    <a:close/>
                    <a:moveTo>
                      <a:pt x="140510" y="5760"/>
                    </a:moveTo>
                    <a:cubicBezTo>
                      <a:pt x="66200" y="5760"/>
                      <a:pt x="5760" y="66200"/>
                      <a:pt x="5760" y="140511"/>
                    </a:cubicBezTo>
                    <a:cubicBezTo>
                      <a:pt x="5760" y="214821"/>
                      <a:pt x="66200" y="275261"/>
                      <a:pt x="140510" y="275261"/>
                    </a:cubicBezTo>
                    <a:cubicBezTo>
                      <a:pt x="214821" y="275261"/>
                      <a:pt x="275260" y="214821"/>
                      <a:pt x="275260" y="140511"/>
                    </a:cubicBezTo>
                    <a:cubicBezTo>
                      <a:pt x="275260" y="66200"/>
                      <a:pt x="214821" y="5760"/>
                      <a:pt x="140510" y="5760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B7FDC21E-8577-E1A1-E17C-51A50B0D3C6F}"/>
                  </a:ext>
                </a:extLst>
              </p:cNvPr>
              <p:cNvSpPr/>
              <p:nvPr/>
            </p:nvSpPr>
            <p:spPr>
              <a:xfrm>
                <a:off x="5167966" y="5625934"/>
                <a:ext cx="120592" cy="120593"/>
              </a:xfrm>
              <a:custGeom>
                <a:avLst/>
                <a:gdLst>
                  <a:gd name="connsiteX0" fmla="*/ 120593 w 120592"/>
                  <a:gd name="connsiteY0" fmla="*/ 60297 h 120593"/>
                  <a:gd name="connsiteX1" fmla="*/ 60296 w 120592"/>
                  <a:gd name="connsiteY1" fmla="*/ 120593 h 120593"/>
                  <a:gd name="connsiteX2" fmla="*/ 0 w 120592"/>
                  <a:gd name="connsiteY2" fmla="*/ 60297 h 120593"/>
                  <a:gd name="connsiteX3" fmla="*/ 60296 w 120592"/>
                  <a:gd name="connsiteY3" fmla="*/ 0 h 120593"/>
                  <a:gd name="connsiteX4" fmla="*/ 120593 w 120592"/>
                  <a:gd name="connsiteY4" fmla="*/ 60297 h 12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592" h="120593">
                    <a:moveTo>
                      <a:pt x="120593" y="60297"/>
                    </a:moveTo>
                    <a:cubicBezTo>
                      <a:pt x="120593" y="93597"/>
                      <a:pt x="93597" y="120593"/>
                      <a:pt x="60296" y="120593"/>
                    </a:cubicBezTo>
                    <a:cubicBezTo>
                      <a:pt x="26996" y="120593"/>
                      <a:pt x="0" y="93597"/>
                      <a:pt x="0" y="60297"/>
                    </a:cubicBezTo>
                    <a:cubicBezTo>
                      <a:pt x="0" y="26996"/>
                      <a:pt x="26996" y="0"/>
                      <a:pt x="60296" y="0"/>
                    </a:cubicBezTo>
                    <a:cubicBezTo>
                      <a:pt x="93597" y="0"/>
                      <a:pt x="120593" y="26996"/>
                      <a:pt x="120593" y="60297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A2FFB3FB-6C3B-B8FC-F9B0-E27CE21FC562}"/>
                  </a:ext>
                </a:extLst>
              </p:cNvPr>
              <p:cNvSpPr/>
              <p:nvPr/>
            </p:nvSpPr>
            <p:spPr>
              <a:xfrm rot="-2700486">
                <a:off x="4883103" y="5682329"/>
                <a:ext cx="690795" cy="5760"/>
              </a:xfrm>
              <a:custGeom>
                <a:avLst/>
                <a:gdLst>
                  <a:gd name="connsiteX0" fmla="*/ 0 w 690795"/>
                  <a:gd name="connsiteY0" fmla="*/ 0 h 5760"/>
                  <a:gd name="connsiteX1" fmla="*/ 690796 w 690795"/>
                  <a:gd name="connsiteY1" fmla="*/ 0 h 5760"/>
                  <a:gd name="connsiteX2" fmla="*/ 690796 w 690795"/>
                  <a:gd name="connsiteY2" fmla="*/ 5760 h 5760"/>
                  <a:gd name="connsiteX3" fmla="*/ 0 w 690795"/>
                  <a:gd name="connsiteY3" fmla="*/ 5760 h 5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0795" h="5760">
                    <a:moveTo>
                      <a:pt x="0" y="0"/>
                    </a:moveTo>
                    <a:lnTo>
                      <a:pt x="690796" y="0"/>
                    </a:lnTo>
                    <a:lnTo>
                      <a:pt x="690796" y="5760"/>
                    </a:lnTo>
                    <a:lnTo>
                      <a:pt x="0" y="5760"/>
                    </a:ln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62924D9B-1DC1-A01A-53B3-DA649B7FBF69}"/>
                  </a:ext>
                </a:extLst>
              </p:cNvPr>
              <p:cNvSpPr/>
              <p:nvPr/>
            </p:nvSpPr>
            <p:spPr>
              <a:xfrm rot="-2700000">
                <a:off x="5225622" y="5339860"/>
                <a:ext cx="5760" cy="690795"/>
              </a:xfrm>
              <a:custGeom>
                <a:avLst/>
                <a:gdLst>
                  <a:gd name="connsiteX0" fmla="*/ 0 w 5760"/>
                  <a:gd name="connsiteY0" fmla="*/ 0 h 690795"/>
                  <a:gd name="connsiteX1" fmla="*/ 5760 w 5760"/>
                  <a:gd name="connsiteY1" fmla="*/ 0 h 690795"/>
                  <a:gd name="connsiteX2" fmla="*/ 5760 w 5760"/>
                  <a:gd name="connsiteY2" fmla="*/ 690796 h 690795"/>
                  <a:gd name="connsiteX3" fmla="*/ 0 w 5760"/>
                  <a:gd name="connsiteY3" fmla="*/ 690796 h 690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60" h="690795">
                    <a:moveTo>
                      <a:pt x="0" y="0"/>
                    </a:moveTo>
                    <a:lnTo>
                      <a:pt x="5760" y="0"/>
                    </a:lnTo>
                    <a:lnTo>
                      <a:pt x="5760" y="690796"/>
                    </a:lnTo>
                    <a:lnTo>
                      <a:pt x="0" y="690796"/>
                    </a:ln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D2F1318D-EA42-BDCF-80BE-C75F817AAB7B}"/>
                  </a:ext>
                </a:extLst>
              </p:cNvPr>
              <p:cNvSpPr/>
              <p:nvPr/>
            </p:nvSpPr>
            <p:spPr>
              <a:xfrm>
                <a:off x="4812950" y="5270918"/>
                <a:ext cx="830624" cy="830625"/>
              </a:xfrm>
              <a:custGeom>
                <a:avLst/>
                <a:gdLst>
                  <a:gd name="connsiteX0" fmla="*/ 415312 w 830624"/>
                  <a:gd name="connsiteY0" fmla="*/ 830625 h 830625"/>
                  <a:gd name="connsiteX1" fmla="*/ 0 w 830624"/>
                  <a:gd name="connsiteY1" fmla="*/ 415313 h 830625"/>
                  <a:gd name="connsiteX2" fmla="*/ 415312 w 830624"/>
                  <a:gd name="connsiteY2" fmla="*/ 0 h 830625"/>
                  <a:gd name="connsiteX3" fmla="*/ 830625 w 830624"/>
                  <a:gd name="connsiteY3" fmla="*/ 415313 h 830625"/>
                  <a:gd name="connsiteX4" fmla="*/ 415312 w 830624"/>
                  <a:gd name="connsiteY4" fmla="*/ 830625 h 830625"/>
                  <a:gd name="connsiteX5" fmla="*/ 415312 w 830624"/>
                  <a:gd name="connsiteY5" fmla="*/ 5760 h 830625"/>
                  <a:gd name="connsiteX6" fmla="*/ 5760 w 830624"/>
                  <a:gd name="connsiteY6" fmla="*/ 415313 h 830625"/>
                  <a:gd name="connsiteX7" fmla="*/ 415312 w 830624"/>
                  <a:gd name="connsiteY7" fmla="*/ 824865 h 830625"/>
                  <a:gd name="connsiteX8" fmla="*/ 824865 w 830624"/>
                  <a:gd name="connsiteY8" fmla="*/ 415313 h 830625"/>
                  <a:gd name="connsiteX9" fmla="*/ 415312 w 830624"/>
                  <a:gd name="connsiteY9" fmla="*/ 5760 h 830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30624" h="830625">
                    <a:moveTo>
                      <a:pt x="415312" y="830625"/>
                    </a:moveTo>
                    <a:cubicBezTo>
                      <a:pt x="186306" y="830625"/>
                      <a:pt x="0" y="644319"/>
                      <a:pt x="0" y="415313"/>
                    </a:cubicBezTo>
                    <a:cubicBezTo>
                      <a:pt x="0" y="186306"/>
                      <a:pt x="186306" y="0"/>
                      <a:pt x="415312" y="0"/>
                    </a:cubicBezTo>
                    <a:cubicBezTo>
                      <a:pt x="644319" y="0"/>
                      <a:pt x="830625" y="186306"/>
                      <a:pt x="830625" y="415313"/>
                    </a:cubicBezTo>
                    <a:cubicBezTo>
                      <a:pt x="830625" y="644319"/>
                      <a:pt x="644319" y="830625"/>
                      <a:pt x="415312" y="830625"/>
                    </a:cubicBezTo>
                    <a:close/>
                    <a:moveTo>
                      <a:pt x="415312" y="5760"/>
                    </a:moveTo>
                    <a:cubicBezTo>
                      <a:pt x="189487" y="5760"/>
                      <a:pt x="5760" y="189487"/>
                      <a:pt x="5760" y="415313"/>
                    </a:cubicBezTo>
                    <a:cubicBezTo>
                      <a:pt x="5760" y="641138"/>
                      <a:pt x="189487" y="824865"/>
                      <a:pt x="415312" y="824865"/>
                    </a:cubicBezTo>
                    <a:cubicBezTo>
                      <a:pt x="641138" y="824865"/>
                      <a:pt x="824865" y="641138"/>
                      <a:pt x="824865" y="415313"/>
                    </a:cubicBezTo>
                    <a:cubicBezTo>
                      <a:pt x="824865" y="189487"/>
                      <a:pt x="641138" y="5760"/>
                      <a:pt x="415312" y="5760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8" name="Graphic 3">
              <a:extLst>
                <a:ext uri="{FF2B5EF4-FFF2-40B4-BE49-F238E27FC236}">
                  <a16:creationId xmlns:a16="http://schemas.microsoft.com/office/drawing/2014/main" id="{5383549A-8AAF-D551-0AFC-25906B85F71E}"/>
                </a:ext>
              </a:extLst>
            </p:cNvPr>
            <p:cNvGrpSpPr/>
            <p:nvPr/>
          </p:nvGrpSpPr>
          <p:grpSpPr>
            <a:xfrm>
              <a:off x="6328789" y="5044863"/>
              <a:ext cx="1274911" cy="1274910"/>
              <a:chOff x="6328789" y="5044863"/>
              <a:chExt cx="1274911" cy="1274910"/>
            </a:xfrm>
            <a:grpFill/>
          </p:grpSpPr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8D8AD7DE-232A-3125-04DF-C4BD9F5F8E4E}"/>
                  </a:ext>
                </a:extLst>
              </p:cNvPr>
              <p:cNvSpPr/>
              <p:nvPr/>
            </p:nvSpPr>
            <p:spPr>
              <a:xfrm>
                <a:off x="6378826" y="5094900"/>
                <a:ext cx="1174865" cy="1174865"/>
              </a:xfrm>
              <a:custGeom>
                <a:avLst/>
                <a:gdLst>
                  <a:gd name="connsiteX0" fmla="*/ 587433 w 1174865"/>
                  <a:gd name="connsiteY0" fmla="*/ 1174866 h 1174865"/>
                  <a:gd name="connsiteX1" fmla="*/ 0 w 1174865"/>
                  <a:gd name="connsiteY1" fmla="*/ 587433 h 1174865"/>
                  <a:gd name="connsiteX2" fmla="*/ 587433 w 1174865"/>
                  <a:gd name="connsiteY2" fmla="*/ 0 h 1174865"/>
                  <a:gd name="connsiteX3" fmla="*/ 1174865 w 1174865"/>
                  <a:gd name="connsiteY3" fmla="*/ 587433 h 1174865"/>
                  <a:gd name="connsiteX4" fmla="*/ 587433 w 1174865"/>
                  <a:gd name="connsiteY4" fmla="*/ 1174866 h 1174865"/>
                  <a:gd name="connsiteX5" fmla="*/ 587433 w 1174865"/>
                  <a:gd name="connsiteY5" fmla="*/ 5760 h 1174865"/>
                  <a:gd name="connsiteX6" fmla="*/ 5760 w 1174865"/>
                  <a:gd name="connsiteY6" fmla="*/ 587433 h 1174865"/>
                  <a:gd name="connsiteX7" fmla="*/ 587433 w 1174865"/>
                  <a:gd name="connsiteY7" fmla="*/ 1169105 h 1174865"/>
                  <a:gd name="connsiteX8" fmla="*/ 1169105 w 1174865"/>
                  <a:gd name="connsiteY8" fmla="*/ 587433 h 1174865"/>
                  <a:gd name="connsiteX9" fmla="*/ 587433 w 1174865"/>
                  <a:gd name="connsiteY9" fmla="*/ 5760 h 1174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74865" h="1174865">
                    <a:moveTo>
                      <a:pt x="587433" y="1174866"/>
                    </a:moveTo>
                    <a:cubicBezTo>
                      <a:pt x="263511" y="1174866"/>
                      <a:pt x="0" y="911326"/>
                      <a:pt x="0" y="587433"/>
                    </a:cubicBezTo>
                    <a:cubicBezTo>
                      <a:pt x="0" y="263539"/>
                      <a:pt x="263511" y="0"/>
                      <a:pt x="587433" y="0"/>
                    </a:cubicBezTo>
                    <a:cubicBezTo>
                      <a:pt x="911355" y="0"/>
                      <a:pt x="1174865" y="263511"/>
                      <a:pt x="1174865" y="587433"/>
                    </a:cubicBezTo>
                    <a:cubicBezTo>
                      <a:pt x="1174865" y="911355"/>
                      <a:pt x="911355" y="1174866"/>
                      <a:pt x="587433" y="1174866"/>
                    </a:cubicBezTo>
                    <a:close/>
                    <a:moveTo>
                      <a:pt x="587433" y="5760"/>
                    </a:moveTo>
                    <a:cubicBezTo>
                      <a:pt x="266692" y="5760"/>
                      <a:pt x="5760" y="266692"/>
                      <a:pt x="5760" y="587433"/>
                    </a:cubicBezTo>
                    <a:cubicBezTo>
                      <a:pt x="5760" y="908173"/>
                      <a:pt x="266692" y="1169105"/>
                      <a:pt x="587433" y="1169105"/>
                    </a:cubicBezTo>
                    <a:cubicBezTo>
                      <a:pt x="908174" y="1169105"/>
                      <a:pt x="1169105" y="908173"/>
                      <a:pt x="1169105" y="587433"/>
                    </a:cubicBezTo>
                    <a:cubicBezTo>
                      <a:pt x="1169105" y="266692"/>
                      <a:pt x="908174" y="5760"/>
                      <a:pt x="587433" y="5760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1F3E4E50-D7AF-D219-900F-150B05FFE8D6}"/>
                  </a:ext>
                </a:extLst>
              </p:cNvPr>
              <p:cNvSpPr/>
              <p:nvPr/>
            </p:nvSpPr>
            <p:spPr>
              <a:xfrm>
                <a:off x="6869480" y="5585526"/>
                <a:ext cx="193556" cy="193556"/>
              </a:xfrm>
              <a:custGeom>
                <a:avLst/>
                <a:gdLst>
                  <a:gd name="connsiteX0" fmla="*/ 96778 w 193556"/>
                  <a:gd name="connsiteY0" fmla="*/ 24531 h 193556"/>
                  <a:gd name="connsiteX1" fmla="*/ 169053 w 193556"/>
                  <a:gd name="connsiteY1" fmla="*/ 96807 h 193556"/>
                  <a:gd name="connsiteX2" fmla="*/ 96778 w 193556"/>
                  <a:gd name="connsiteY2" fmla="*/ 169083 h 193556"/>
                  <a:gd name="connsiteX3" fmla="*/ 24502 w 193556"/>
                  <a:gd name="connsiteY3" fmla="*/ 96807 h 193556"/>
                  <a:gd name="connsiteX4" fmla="*/ 96778 w 193556"/>
                  <a:gd name="connsiteY4" fmla="*/ 24531 h 193556"/>
                  <a:gd name="connsiteX5" fmla="*/ 96778 w 193556"/>
                  <a:gd name="connsiteY5" fmla="*/ 24531 h 193556"/>
                  <a:gd name="connsiteX6" fmla="*/ 96778 w 193556"/>
                  <a:gd name="connsiteY6" fmla="*/ 0 h 193556"/>
                  <a:gd name="connsiteX7" fmla="*/ 0 w 193556"/>
                  <a:gd name="connsiteY7" fmla="*/ 96778 h 193556"/>
                  <a:gd name="connsiteX8" fmla="*/ 96778 w 193556"/>
                  <a:gd name="connsiteY8" fmla="*/ 193557 h 193556"/>
                  <a:gd name="connsiteX9" fmla="*/ 193556 w 193556"/>
                  <a:gd name="connsiteY9" fmla="*/ 96778 h 193556"/>
                  <a:gd name="connsiteX10" fmla="*/ 96778 w 193556"/>
                  <a:gd name="connsiteY10" fmla="*/ 0 h 193556"/>
                  <a:gd name="connsiteX11" fmla="*/ 96778 w 193556"/>
                  <a:gd name="connsiteY11" fmla="*/ 0 h 193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3556" h="193556">
                    <a:moveTo>
                      <a:pt x="96778" y="24531"/>
                    </a:moveTo>
                    <a:cubicBezTo>
                      <a:pt x="136642" y="24531"/>
                      <a:pt x="169053" y="56944"/>
                      <a:pt x="169053" y="96807"/>
                    </a:cubicBezTo>
                    <a:cubicBezTo>
                      <a:pt x="169053" y="136642"/>
                      <a:pt x="136642" y="169083"/>
                      <a:pt x="96778" y="169083"/>
                    </a:cubicBezTo>
                    <a:cubicBezTo>
                      <a:pt x="56915" y="169083"/>
                      <a:pt x="24502" y="136670"/>
                      <a:pt x="24502" y="96807"/>
                    </a:cubicBezTo>
                    <a:cubicBezTo>
                      <a:pt x="24502" y="56944"/>
                      <a:pt x="56915" y="24531"/>
                      <a:pt x="96778" y="24531"/>
                    </a:cubicBezTo>
                    <a:lnTo>
                      <a:pt x="96778" y="24531"/>
                    </a:lnTo>
                    <a:close/>
                    <a:moveTo>
                      <a:pt x="96778" y="0"/>
                    </a:moveTo>
                    <a:cubicBezTo>
                      <a:pt x="43331" y="0"/>
                      <a:pt x="0" y="43331"/>
                      <a:pt x="0" y="96778"/>
                    </a:cubicBezTo>
                    <a:cubicBezTo>
                      <a:pt x="0" y="150226"/>
                      <a:pt x="43331" y="193557"/>
                      <a:pt x="96778" y="193557"/>
                    </a:cubicBezTo>
                    <a:cubicBezTo>
                      <a:pt x="150226" y="193557"/>
                      <a:pt x="193556" y="150226"/>
                      <a:pt x="193556" y="96778"/>
                    </a:cubicBezTo>
                    <a:cubicBezTo>
                      <a:pt x="193556" y="43331"/>
                      <a:pt x="150226" y="0"/>
                      <a:pt x="96778" y="0"/>
                    </a:cubicBezTo>
                    <a:lnTo>
                      <a:pt x="96778" y="0"/>
                    </a:ln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7" name="Graphic 3">
                <a:extLst>
                  <a:ext uri="{FF2B5EF4-FFF2-40B4-BE49-F238E27FC236}">
                    <a16:creationId xmlns:a16="http://schemas.microsoft.com/office/drawing/2014/main" id="{7432308E-B0F2-B11A-95A4-E836DE02E5C6}"/>
                  </a:ext>
                </a:extLst>
              </p:cNvPr>
              <p:cNvGrpSpPr/>
              <p:nvPr/>
            </p:nvGrpSpPr>
            <p:grpSpPr>
              <a:xfrm>
                <a:off x="6328789" y="5670039"/>
                <a:ext cx="1274911" cy="24531"/>
                <a:chOff x="6328789" y="5670039"/>
                <a:chExt cx="1274911" cy="24531"/>
              </a:xfrm>
              <a:grpFill/>
            </p:grpSpPr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01CA29E2-D869-E2D5-EA57-702C66004E20}"/>
                    </a:ext>
                  </a:extLst>
                </p:cNvPr>
                <p:cNvSpPr/>
                <p:nvPr/>
              </p:nvSpPr>
              <p:spPr>
                <a:xfrm>
                  <a:off x="7264159" y="5670039"/>
                  <a:ext cx="339540" cy="24531"/>
                </a:xfrm>
                <a:custGeom>
                  <a:avLst/>
                  <a:gdLst>
                    <a:gd name="connsiteX0" fmla="*/ 327275 w 339540"/>
                    <a:gd name="connsiteY0" fmla="*/ 24531 h 24531"/>
                    <a:gd name="connsiteX1" fmla="*/ 12265 w 339540"/>
                    <a:gd name="connsiteY1" fmla="*/ 24531 h 24531"/>
                    <a:gd name="connsiteX2" fmla="*/ 0 w 339540"/>
                    <a:gd name="connsiteY2" fmla="*/ 12266 h 24531"/>
                    <a:gd name="connsiteX3" fmla="*/ 12265 w 339540"/>
                    <a:gd name="connsiteY3" fmla="*/ 0 h 24531"/>
                    <a:gd name="connsiteX4" fmla="*/ 327275 w 339540"/>
                    <a:gd name="connsiteY4" fmla="*/ 0 h 24531"/>
                    <a:gd name="connsiteX5" fmla="*/ 339541 w 339540"/>
                    <a:gd name="connsiteY5" fmla="*/ 12266 h 24531"/>
                    <a:gd name="connsiteX6" fmla="*/ 327275 w 339540"/>
                    <a:gd name="connsiteY6" fmla="*/ 24531 h 24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39540" h="24531">
                      <a:moveTo>
                        <a:pt x="327275" y="24531"/>
                      </a:moveTo>
                      <a:lnTo>
                        <a:pt x="12265" y="24531"/>
                      </a:lnTo>
                      <a:cubicBezTo>
                        <a:pt x="5502" y="24531"/>
                        <a:pt x="0" y="19029"/>
                        <a:pt x="0" y="12266"/>
                      </a:cubicBezTo>
                      <a:cubicBezTo>
                        <a:pt x="0" y="5502"/>
                        <a:pt x="5502" y="0"/>
                        <a:pt x="12265" y="0"/>
                      </a:cubicBezTo>
                      <a:lnTo>
                        <a:pt x="327275" y="0"/>
                      </a:lnTo>
                      <a:cubicBezTo>
                        <a:pt x="334038" y="0"/>
                        <a:pt x="339541" y="5502"/>
                        <a:pt x="339541" y="12266"/>
                      </a:cubicBezTo>
                      <a:cubicBezTo>
                        <a:pt x="339541" y="19058"/>
                        <a:pt x="334066" y="24531"/>
                        <a:pt x="327275" y="24531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5D85C82E-106F-3A90-52E9-2FC4DE555F4A}"/>
                    </a:ext>
                  </a:extLst>
                </p:cNvPr>
                <p:cNvSpPr/>
                <p:nvPr/>
              </p:nvSpPr>
              <p:spPr>
                <a:xfrm>
                  <a:off x="6328789" y="5670039"/>
                  <a:ext cx="342922" cy="24531"/>
                </a:xfrm>
                <a:custGeom>
                  <a:avLst/>
                  <a:gdLst>
                    <a:gd name="connsiteX0" fmla="*/ 330657 w 342922"/>
                    <a:gd name="connsiteY0" fmla="*/ 24531 h 24531"/>
                    <a:gd name="connsiteX1" fmla="*/ 12266 w 342922"/>
                    <a:gd name="connsiteY1" fmla="*/ 24531 h 24531"/>
                    <a:gd name="connsiteX2" fmla="*/ 0 w 342922"/>
                    <a:gd name="connsiteY2" fmla="*/ 12266 h 24531"/>
                    <a:gd name="connsiteX3" fmla="*/ 12266 w 342922"/>
                    <a:gd name="connsiteY3" fmla="*/ 0 h 24531"/>
                    <a:gd name="connsiteX4" fmla="*/ 330657 w 342922"/>
                    <a:gd name="connsiteY4" fmla="*/ 0 h 24531"/>
                    <a:gd name="connsiteX5" fmla="*/ 342922 w 342922"/>
                    <a:gd name="connsiteY5" fmla="*/ 12266 h 24531"/>
                    <a:gd name="connsiteX6" fmla="*/ 330657 w 342922"/>
                    <a:gd name="connsiteY6" fmla="*/ 24531 h 24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2922" h="24531">
                      <a:moveTo>
                        <a:pt x="330657" y="24531"/>
                      </a:moveTo>
                      <a:lnTo>
                        <a:pt x="12266" y="24531"/>
                      </a:lnTo>
                      <a:cubicBezTo>
                        <a:pt x="5502" y="24531"/>
                        <a:pt x="0" y="19029"/>
                        <a:pt x="0" y="12266"/>
                      </a:cubicBezTo>
                      <a:cubicBezTo>
                        <a:pt x="0" y="5502"/>
                        <a:pt x="5502" y="0"/>
                        <a:pt x="12266" y="0"/>
                      </a:cubicBezTo>
                      <a:lnTo>
                        <a:pt x="330657" y="0"/>
                      </a:lnTo>
                      <a:cubicBezTo>
                        <a:pt x="337420" y="0"/>
                        <a:pt x="342922" y="5502"/>
                        <a:pt x="342922" y="12266"/>
                      </a:cubicBezTo>
                      <a:cubicBezTo>
                        <a:pt x="342922" y="19058"/>
                        <a:pt x="337449" y="24531"/>
                        <a:pt x="330657" y="24531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8" name="Graphic 3">
                <a:extLst>
                  <a:ext uri="{FF2B5EF4-FFF2-40B4-BE49-F238E27FC236}">
                    <a16:creationId xmlns:a16="http://schemas.microsoft.com/office/drawing/2014/main" id="{1206F131-F75C-013C-FAB9-600503AE9233}"/>
                  </a:ext>
                </a:extLst>
              </p:cNvPr>
              <p:cNvGrpSpPr/>
              <p:nvPr/>
            </p:nvGrpSpPr>
            <p:grpSpPr>
              <a:xfrm>
                <a:off x="6800013" y="5514368"/>
                <a:ext cx="332519" cy="335929"/>
                <a:chOff x="6800013" y="5514368"/>
                <a:chExt cx="332519" cy="335929"/>
              </a:xfrm>
              <a:grpFill/>
            </p:grpSpPr>
            <p:grpSp>
              <p:nvGrpSpPr>
                <p:cNvPr id="70" name="Graphic 3">
                  <a:extLst>
                    <a:ext uri="{FF2B5EF4-FFF2-40B4-BE49-F238E27FC236}">
                      <a16:creationId xmlns:a16="http://schemas.microsoft.com/office/drawing/2014/main" id="{49645B03-BBC6-CEC0-BA54-EA3B92C83A5E}"/>
                    </a:ext>
                  </a:extLst>
                </p:cNvPr>
                <p:cNvGrpSpPr/>
                <p:nvPr/>
              </p:nvGrpSpPr>
              <p:grpSpPr>
                <a:xfrm>
                  <a:off x="6800013" y="5514368"/>
                  <a:ext cx="332519" cy="58863"/>
                  <a:chOff x="6800013" y="5514368"/>
                  <a:chExt cx="332519" cy="58863"/>
                </a:xfrm>
                <a:grpFill/>
              </p:grpSpPr>
              <p:sp>
                <p:nvSpPr>
                  <p:cNvPr id="76" name="Freeform: Shape 75">
                    <a:extLst>
                      <a:ext uri="{FF2B5EF4-FFF2-40B4-BE49-F238E27FC236}">
                        <a16:creationId xmlns:a16="http://schemas.microsoft.com/office/drawing/2014/main" id="{E730495A-A782-1534-9272-7C4483156D9C}"/>
                      </a:ext>
                    </a:extLst>
                  </p:cNvPr>
                  <p:cNvSpPr/>
                  <p:nvPr/>
                </p:nvSpPr>
                <p:spPr>
                  <a:xfrm>
                    <a:off x="6853117" y="5514368"/>
                    <a:ext cx="5760" cy="55997"/>
                  </a:xfrm>
                  <a:custGeom>
                    <a:avLst/>
                    <a:gdLst>
                      <a:gd name="connsiteX0" fmla="*/ 0 w 5760"/>
                      <a:gd name="connsiteY0" fmla="*/ 0 h 55997"/>
                      <a:gd name="connsiteX1" fmla="*/ 5760 w 5760"/>
                      <a:gd name="connsiteY1" fmla="*/ 0 h 55997"/>
                      <a:gd name="connsiteX2" fmla="*/ 5760 w 5760"/>
                      <a:gd name="connsiteY2" fmla="*/ 55998 h 55997"/>
                      <a:gd name="connsiteX3" fmla="*/ 0 w 5760"/>
                      <a:gd name="connsiteY3" fmla="*/ 55998 h 55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60" h="55997">
                        <a:moveTo>
                          <a:pt x="0" y="0"/>
                        </a:moveTo>
                        <a:lnTo>
                          <a:pt x="5760" y="0"/>
                        </a:lnTo>
                        <a:lnTo>
                          <a:pt x="5760" y="55998"/>
                        </a:lnTo>
                        <a:lnTo>
                          <a:pt x="0" y="55998"/>
                        </a:ln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7" name="Freeform: Shape 76">
                    <a:extLst>
                      <a:ext uri="{FF2B5EF4-FFF2-40B4-BE49-F238E27FC236}">
                        <a16:creationId xmlns:a16="http://schemas.microsoft.com/office/drawing/2014/main" id="{DC9C32A6-78AF-1A0F-CC7C-DEF2FE24C371}"/>
                      </a:ext>
                    </a:extLst>
                  </p:cNvPr>
                  <p:cNvSpPr/>
                  <p:nvPr/>
                </p:nvSpPr>
                <p:spPr>
                  <a:xfrm>
                    <a:off x="6800013" y="5567472"/>
                    <a:ext cx="55997" cy="5760"/>
                  </a:xfrm>
                  <a:custGeom>
                    <a:avLst/>
                    <a:gdLst>
                      <a:gd name="connsiteX0" fmla="*/ 0 w 55997"/>
                      <a:gd name="connsiteY0" fmla="*/ 0 h 5760"/>
                      <a:gd name="connsiteX1" fmla="*/ 55998 w 55997"/>
                      <a:gd name="connsiteY1" fmla="*/ 0 h 5760"/>
                      <a:gd name="connsiteX2" fmla="*/ 55998 w 55997"/>
                      <a:gd name="connsiteY2" fmla="*/ 5760 h 5760"/>
                      <a:gd name="connsiteX3" fmla="*/ 0 w 55997"/>
                      <a:gd name="connsiteY3" fmla="*/ 5760 h 5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997" h="5760">
                        <a:moveTo>
                          <a:pt x="0" y="0"/>
                        </a:moveTo>
                        <a:lnTo>
                          <a:pt x="55998" y="0"/>
                        </a:lnTo>
                        <a:lnTo>
                          <a:pt x="55998" y="5760"/>
                        </a:lnTo>
                        <a:lnTo>
                          <a:pt x="0" y="5760"/>
                        </a:ln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8" name="Freeform: Shape 77">
                    <a:extLst>
                      <a:ext uri="{FF2B5EF4-FFF2-40B4-BE49-F238E27FC236}">
                        <a16:creationId xmlns:a16="http://schemas.microsoft.com/office/drawing/2014/main" id="{1839C0B0-9E34-C0BA-4B87-D1A725BA73E0}"/>
                      </a:ext>
                    </a:extLst>
                  </p:cNvPr>
                  <p:cNvSpPr/>
                  <p:nvPr/>
                </p:nvSpPr>
                <p:spPr>
                  <a:xfrm>
                    <a:off x="7076535" y="5567472"/>
                    <a:ext cx="55997" cy="5760"/>
                  </a:xfrm>
                  <a:custGeom>
                    <a:avLst/>
                    <a:gdLst>
                      <a:gd name="connsiteX0" fmla="*/ 0 w 55997"/>
                      <a:gd name="connsiteY0" fmla="*/ 0 h 5760"/>
                      <a:gd name="connsiteX1" fmla="*/ 55998 w 55997"/>
                      <a:gd name="connsiteY1" fmla="*/ 0 h 5760"/>
                      <a:gd name="connsiteX2" fmla="*/ 55998 w 55997"/>
                      <a:gd name="connsiteY2" fmla="*/ 5760 h 5760"/>
                      <a:gd name="connsiteX3" fmla="*/ 0 w 55997"/>
                      <a:gd name="connsiteY3" fmla="*/ 5760 h 5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997" h="5760">
                        <a:moveTo>
                          <a:pt x="0" y="0"/>
                        </a:moveTo>
                        <a:lnTo>
                          <a:pt x="55998" y="0"/>
                        </a:lnTo>
                        <a:lnTo>
                          <a:pt x="55998" y="5760"/>
                        </a:lnTo>
                        <a:lnTo>
                          <a:pt x="0" y="5760"/>
                        </a:ln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9" name="Freeform: Shape 78">
                    <a:extLst>
                      <a:ext uri="{FF2B5EF4-FFF2-40B4-BE49-F238E27FC236}">
                        <a16:creationId xmlns:a16="http://schemas.microsoft.com/office/drawing/2014/main" id="{A515F78C-C15D-5A2A-3A80-274CD2ECCC58}"/>
                      </a:ext>
                    </a:extLst>
                  </p:cNvPr>
                  <p:cNvSpPr/>
                  <p:nvPr/>
                </p:nvSpPr>
                <p:spPr>
                  <a:xfrm>
                    <a:off x="7073640" y="5514368"/>
                    <a:ext cx="5760" cy="55997"/>
                  </a:xfrm>
                  <a:custGeom>
                    <a:avLst/>
                    <a:gdLst>
                      <a:gd name="connsiteX0" fmla="*/ 0 w 5760"/>
                      <a:gd name="connsiteY0" fmla="*/ 0 h 55997"/>
                      <a:gd name="connsiteX1" fmla="*/ 5760 w 5760"/>
                      <a:gd name="connsiteY1" fmla="*/ 0 h 55997"/>
                      <a:gd name="connsiteX2" fmla="*/ 5760 w 5760"/>
                      <a:gd name="connsiteY2" fmla="*/ 55998 h 55997"/>
                      <a:gd name="connsiteX3" fmla="*/ 0 w 5760"/>
                      <a:gd name="connsiteY3" fmla="*/ 55998 h 55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60" h="55997">
                        <a:moveTo>
                          <a:pt x="0" y="0"/>
                        </a:moveTo>
                        <a:lnTo>
                          <a:pt x="5760" y="0"/>
                        </a:lnTo>
                        <a:lnTo>
                          <a:pt x="5760" y="55998"/>
                        </a:lnTo>
                        <a:lnTo>
                          <a:pt x="0" y="55998"/>
                        </a:ln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71" name="Graphic 3">
                  <a:extLst>
                    <a:ext uri="{FF2B5EF4-FFF2-40B4-BE49-F238E27FC236}">
                      <a16:creationId xmlns:a16="http://schemas.microsoft.com/office/drawing/2014/main" id="{5FB01B14-A17F-99B4-8942-6614A47A6BC5}"/>
                    </a:ext>
                  </a:extLst>
                </p:cNvPr>
                <p:cNvGrpSpPr/>
                <p:nvPr/>
              </p:nvGrpSpPr>
              <p:grpSpPr>
                <a:xfrm>
                  <a:off x="6800013" y="5791406"/>
                  <a:ext cx="332519" cy="58892"/>
                  <a:chOff x="6800013" y="5791406"/>
                  <a:chExt cx="332519" cy="58892"/>
                </a:xfrm>
                <a:grpFill/>
              </p:grpSpPr>
              <p:sp>
                <p:nvSpPr>
                  <p:cNvPr id="72" name="Freeform: Shape 71">
                    <a:extLst>
                      <a:ext uri="{FF2B5EF4-FFF2-40B4-BE49-F238E27FC236}">
                        <a16:creationId xmlns:a16="http://schemas.microsoft.com/office/drawing/2014/main" id="{C434A9BC-4B31-1490-40F6-2ADF45042528}"/>
                      </a:ext>
                    </a:extLst>
                  </p:cNvPr>
                  <p:cNvSpPr/>
                  <p:nvPr/>
                </p:nvSpPr>
                <p:spPr>
                  <a:xfrm>
                    <a:off x="7073640" y="5794300"/>
                    <a:ext cx="5760" cy="55997"/>
                  </a:xfrm>
                  <a:custGeom>
                    <a:avLst/>
                    <a:gdLst>
                      <a:gd name="connsiteX0" fmla="*/ 0 w 5760"/>
                      <a:gd name="connsiteY0" fmla="*/ 0 h 55997"/>
                      <a:gd name="connsiteX1" fmla="*/ 5760 w 5760"/>
                      <a:gd name="connsiteY1" fmla="*/ 0 h 55997"/>
                      <a:gd name="connsiteX2" fmla="*/ 5760 w 5760"/>
                      <a:gd name="connsiteY2" fmla="*/ 55998 h 55997"/>
                      <a:gd name="connsiteX3" fmla="*/ 0 w 5760"/>
                      <a:gd name="connsiteY3" fmla="*/ 55998 h 55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60" h="55997">
                        <a:moveTo>
                          <a:pt x="0" y="0"/>
                        </a:moveTo>
                        <a:lnTo>
                          <a:pt x="5760" y="0"/>
                        </a:lnTo>
                        <a:lnTo>
                          <a:pt x="5760" y="55998"/>
                        </a:lnTo>
                        <a:lnTo>
                          <a:pt x="0" y="55998"/>
                        </a:ln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3" name="Freeform: Shape 72">
                    <a:extLst>
                      <a:ext uri="{FF2B5EF4-FFF2-40B4-BE49-F238E27FC236}">
                        <a16:creationId xmlns:a16="http://schemas.microsoft.com/office/drawing/2014/main" id="{AB57D777-396B-ED47-2137-C84C9FAF3B73}"/>
                      </a:ext>
                    </a:extLst>
                  </p:cNvPr>
                  <p:cNvSpPr/>
                  <p:nvPr/>
                </p:nvSpPr>
                <p:spPr>
                  <a:xfrm>
                    <a:off x="7076535" y="5791406"/>
                    <a:ext cx="55997" cy="5760"/>
                  </a:xfrm>
                  <a:custGeom>
                    <a:avLst/>
                    <a:gdLst>
                      <a:gd name="connsiteX0" fmla="*/ 0 w 55997"/>
                      <a:gd name="connsiteY0" fmla="*/ 0 h 5760"/>
                      <a:gd name="connsiteX1" fmla="*/ 55998 w 55997"/>
                      <a:gd name="connsiteY1" fmla="*/ 0 h 5760"/>
                      <a:gd name="connsiteX2" fmla="*/ 55998 w 55997"/>
                      <a:gd name="connsiteY2" fmla="*/ 5760 h 5760"/>
                      <a:gd name="connsiteX3" fmla="*/ 0 w 55997"/>
                      <a:gd name="connsiteY3" fmla="*/ 5760 h 5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997" h="5760">
                        <a:moveTo>
                          <a:pt x="0" y="0"/>
                        </a:moveTo>
                        <a:lnTo>
                          <a:pt x="55998" y="0"/>
                        </a:lnTo>
                        <a:lnTo>
                          <a:pt x="55998" y="5760"/>
                        </a:lnTo>
                        <a:lnTo>
                          <a:pt x="0" y="5760"/>
                        </a:ln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4" name="Freeform: Shape 73">
                    <a:extLst>
                      <a:ext uri="{FF2B5EF4-FFF2-40B4-BE49-F238E27FC236}">
                        <a16:creationId xmlns:a16="http://schemas.microsoft.com/office/drawing/2014/main" id="{052EBCAE-59D6-2A95-0C68-89DA5092A247}"/>
                      </a:ext>
                    </a:extLst>
                  </p:cNvPr>
                  <p:cNvSpPr/>
                  <p:nvPr/>
                </p:nvSpPr>
                <p:spPr>
                  <a:xfrm>
                    <a:off x="6800013" y="5791406"/>
                    <a:ext cx="55997" cy="5760"/>
                  </a:xfrm>
                  <a:custGeom>
                    <a:avLst/>
                    <a:gdLst>
                      <a:gd name="connsiteX0" fmla="*/ 0 w 55997"/>
                      <a:gd name="connsiteY0" fmla="*/ 0 h 5760"/>
                      <a:gd name="connsiteX1" fmla="*/ 55998 w 55997"/>
                      <a:gd name="connsiteY1" fmla="*/ 0 h 5760"/>
                      <a:gd name="connsiteX2" fmla="*/ 55998 w 55997"/>
                      <a:gd name="connsiteY2" fmla="*/ 5760 h 5760"/>
                      <a:gd name="connsiteX3" fmla="*/ 0 w 55997"/>
                      <a:gd name="connsiteY3" fmla="*/ 5760 h 5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997" h="5760">
                        <a:moveTo>
                          <a:pt x="0" y="0"/>
                        </a:moveTo>
                        <a:lnTo>
                          <a:pt x="55998" y="0"/>
                        </a:lnTo>
                        <a:lnTo>
                          <a:pt x="55998" y="5760"/>
                        </a:lnTo>
                        <a:lnTo>
                          <a:pt x="0" y="5760"/>
                        </a:ln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5" name="Freeform: Shape 74">
                    <a:extLst>
                      <a:ext uri="{FF2B5EF4-FFF2-40B4-BE49-F238E27FC236}">
                        <a16:creationId xmlns:a16="http://schemas.microsoft.com/office/drawing/2014/main" id="{28C67EC5-9686-D6ED-4832-657EA8A3AD7B}"/>
                      </a:ext>
                    </a:extLst>
                  </p:cNvPr>
                  <p:cNvSpPr/>
                  <p:nvPr/>
                </p:nvSpPr>
                <p:spPr>
                  <a:xfrm>
                    <a:off x="6853117" y="5794300"/>
                    <a:ext cx="5760" cy="55997"/>
                  </a:xfrm>
                  <a:custGeom>
                    <a:avLst/>
                    <a:gdLst>
                      <a:gd name="connsiteX0" fmla="*/ 0 w 5760"/>
                      <a:gd name="connsiteY0" fmla="*/ 0 h 55997"/>
                      <a:gd name="connsiteX1" fmla="*/ 5760 w 5760"/>
                      <a:gd name="connsiteY1" fmla="*/ 0 h 55997"/>
                      <a:gd name="connsiteX2" fmla="*/ 5760 w 5760"/>
                      <a:gd name="connsiteY2" fmla="*/ 55998 h 55997"/>
                      <a:gd name="connsiteX3" fmla="*/ 0 w 5760"/>
                      <a:gd name="connsiteY3" fmla="*/ 55998 h 55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60" h="55997">
                        <a:moveTo>
                          <a:pt x="0" y="0"/>
                        </a:moveTo>
                        <a:lnTo>
                          <a:pt x="5760" y="0"/>
                        </a:lnTo>
                        <a:lnTo>
                          <a:pt x="5760" y="55998"/>
                        </a:lnTo>
                        <a:lnTo>
                          <a:pt x="0" y="55998"/>
                        </a:ln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93C2512F-7D8F-B409-44A4-43752449F5D4}"/>
                  </a:ext>
                </a:extLst>
              </p:cNvPr>
              <p:cNvSpPr/>
              <p:nvPr/>
            </p:nvSpPr>
            <p:spPr>
              <a:xfrm>
                <a:off x="6407255" y="5123329"/>
                <a:ext cx="1118007" cy="1118007"/>
              </a:xfrm>
              <a:custGeom>
                <a:avLst/>
                <a:gdLst>
                  <a:gd name="connsiteX0" fmla="*/ 559004 w 1118007"/>
                  <a:gd name="connsiteY0" fmla="*/ 24503 h 1118007"/>
                  <a:gd name="connsiteX1" fmla="*/ 1093476 w 1118007"/>
                  <a:gd name="connsiteY1" fmla="*/ 558976 h 1118007"/>
                  <a:gd name="connsiteX2" fmla="*/ 559004 w 1118007"/>
                  <a:gd name="connsiteY2" fmla="*/ 1093448 h 1118007"/>
                  <a:gd name="connsiteX3" fmla="*/ 24531 w 1118007"/>
                  <a:gd name="connsiteY3" fmla="*/ 558976 h 1118007"/>
                  <a:gd name="connsiteX4" fmla="*/ 559004 w 1118007"/>
                  <a:gd name="connsiteY4" fmla="*/ 24503 h 1118007"/>
                  <a:gd name="connsiteX5" fmla="*/ 559004 w 1118007"/>
                  <a:gd name="connsiteY5" fmla="*/ 24503 h 1118007"/>
                  <a:gd name="connsiteX6" fmla="*/ 559004 w 1118007"/>
                  <a:gd name="connsiteY6" fmla="*/ 0 h 1118007"/>
                  <a:gd name="connsiteX7" fmla="*/ 0 w 1118007"/>
                  <a:gd name="connsiteY7" fmla="*/ 559004 h 1118007"/>
                  <a:gd name="connsiteX8" fmla="*/ 559004 w 1118007"/>
                  <a:gd name="connsiteY8" fmla="*/ 1118008 h 1118007"/>
                  <a:gd name="connsiteX9" fmla="*/ 1118008 w 1118007"/>
                  <a:gd name="connsiteY9" fmla="*/ 559004 h 1118007"/>
                  <a:gd name="connsiteX10" fmla="*/ 559004 w 1118007"/>
                  <a:gd name="connsiteY10" fmla="*/ 0 h 1118007"/>
                  <a:gd name="connsiteX11" fmla="*/ 559004 w 1118007"/>
                  <a:gd name="connsiteY11" fmla="*/ 0 h 1118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18007" h="1118007">
                    <a:moveTo>
                      <a:pt x="559004" y="24503"/>
                    </a:moveTo>
                    <a:cubicBezTo>
                      <a:pt x="853723" y="24503"/>
                      <a:pt x="1093476" y="264285"/>
                      <a:pt x="1093476" y="558976"/>
                    </a:cubicBezTo>
                    <a:cubicBezTo>
                      <a:pt x="1093476" y="853695"/>
                      <a:pt x="853695" y="1093448"/>
                      <a:pt x="559004" y="1093448"/>
                    </a:cubicBezTo>
                    <a:cubicBezTo>
                      <a:pt x="264313" y="1093448"/>
                      <a:pt x="24531" y="853666"/>
                      <a:pt x="24531" y="558976"/>
                    </a:cubicBezTo>
                    <a:cubicBezTo>
                      <a:pt x="24531" y="264285"/>
                      <a:pt x="264284" y="24503"/>
                      <a:pt x="559004" y="24503"/>
                    </a:cubicBezTo>
                    <a:lnTo>
                      <a:pt x="559004" y="24503"/>
                    </a:lnTo>
                    <a:close/>
                    <a:moveTo>
                      <a:pt x="559004" y="0"/>
                    </a:moveTo>
                    <a:cubicBezTo>
                      <a:pt x="250271" y="0"/>
                      <a:pt x="0" y="250271"/>
                      <a:pt x="0" y="559004"/>
                    </a:cubicBezTo>
                    <a:cubicBezTo>
                      <a:pt x="0" y="867737"/>
                      <a:pt x="250271" y="1118008"/>
                      <a:pt x="559004" y="1118008"/>
                    </a:cubicBezTo>
                    <a:cubicBezTo>
                      <a:pt x="867737" y="1118008"/>
                      <a:pt x="1118008" y="867737"/>
                      <a:pt x="1118008" y="559004"/>
                    </a:cubicBezTo>
                    <a:cubicBezTo>
                      <a:pt x="1118008" y="250271"/>
                      <a:pt x="867737" y="0"/>
                      <a:pt x="559004" y="0"/>
                    </a:cubicBezTo>
                    <a:lnTo>
                      <a:pt x="559004" y="0"/>
                    </a:ln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9A88EFBE-F0B1-DC27-E1C2-5123CD9F5D60}"/>
                  </a:ext>
                </a:extLst>
              </p:cNvPr>
              <p:cNvSpPr/>
              <p:nvPr/>
            </p:nvSpPr>
            <p:spPr>
              <a:xfrm>
                <a:off x="6633997" y="5350043"/>
                <a:ext cx="664523" cy="664522"/>
              </a:xfrm>
              <a:custGeom>
                <a:avLst/>
                <a:gdLst>
                  <a:gd name="connsiteX0" fmla="*/ 332262 w 664523"/>
                  <a:gd name="connsiteY0" fmla="*/ 664523 h 664522"/>
                  <a:gd name="connsiteX1" fmla="*/ 0 w 664523"/>
                  <a:gd name="connsiteY1" fmla="*/ 332262 h 664522"/>
                  <a:gd name="connsiteX2" fmla="*/ 332262 w 664523"/>
                  <a:gd name="connsiteY2" fmla="*/ 0 h 664522"/>
                  <a:gd name="connsiteX3" fmla="*/ 664523 w 664523"/>
                  <a:gd name="connsiteY3" fmla="*/ 332262 h 664522"/>
                  <a:gd name="connsiteX4" fmla="*/ 332262 w 664523"/>
                  <a:gd name="connsiteY4" fmla="*/ 664523 h 664522"/>
                  <a:gd name="connsiteX5" fmla="*/ 332262 w 664523"/>
                  <a:gd name="connsiteY5" fmla="*/ 5789 h 664522"/>
                  <a:gd name="connsiteX6" fmla="*/ 5760 w 664523"/>
                  <a:gd name="connsiteY6" fmla="*/ 332290 h 664522"/>
                  <a:gd name="connsiteX7" fmla="*/ 332262 w 664523"/>
                  <a:gd name="connsiteY7" fmla="*/ 658791 h 664522"/>
                  <a:gd name="connsiteX8" fmla="*/ 658763 w 664523"/>
                  <a:gd name="connsiteY8" fmla="*/ 332290 h 664522"/>
                  <a:gd name="connsiteX9" fmla="*/ 332262 w 664523"/>
                  <a:gd name="connsiteY9" fmla="*/ 5789 h 664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4523" h="664522">
                    <a:moveTo>
                      <a:pt x="332262" y="664523"/>
                    </a:moveTo>
                    <a:cubicBezTo>
                      <a:pt x="149051" y="664523"/>
                      <a:pt x="0" y="515472"/>
                      <a:pt x="0" y="332262"/>
                    </a:cubicBezTo>
                    <a:cubicBezTo>
                      <a:pt x="0" y="149051"/>
                      <a:pt x="149051" y="0"/>
                      <a:pt x="332262" y="0"/>
                    </a:cubicBezTo>
                    <a:cubicBezTo>
                      <a:pt x="515473" y="0"/>
                      <a:pt x="664523" y="149051"/>
                      <a:pt x="664523" y="332262"/>
                    </a:cubicBezTo>
                    <a:cubicBezTo>
                      <a:pt x="664523" y="515472"/>
                      <a:pt x="515473" y="664523"/>
                      <a:pt x="332262" y="664523"/>
                    </a:cubicBezTo>
                    <a:close/>
                    <a:moveTo>
                      <a:pt x="332262" y="5789"/>
                    </a:moveTo>
                    <a:cubicBezTo>
                      <a:pt x="152232" y="5789"/>
                      <a:pt x="5760" y="152260"/>
                      <a:pt x="5760" y="332290"/>
                    </a:cubicBezTo>
                    <a:cubicBezTo>
                      <a:pt x="5760" y="512320"/>
                      <a:pt x="152232" y="658791"/>
                      <a:pt x="332262" y="658791"/>
                    </a:cubicBezTo>
                    <a:cubicBezTo>
                      <a:pt x="512291" y="658791"/>
                      <a:pt x="658763" y="512320"/>
                      <a:pt x="658763" y="332290"/>
                    </a:cubicBezTo>
                    <a:cubicBezTo>
                      <a:pt x="658763" y="152260"/>
                      <a:pt x="512291" y="5789"/>
                      <a:pt x="332262" y="5789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1" name="Graphic 3">
                <a:extLst>
                  <a:ext uri="{FF2B5EF4-FFF2-40B4-BE49-F238E27FC236}">
                    <a16:creationId xmlns:a16="http://schemas.microsoft.com/office/drawing/2014/main" id="{DFFF708D-7007-0483-3245-C1C8391BE100}"/>
                  </a:ext>
                </a:extLst>
              </p:cNvPr>
              <p:cNvGrpSpPr/>
              <p:nvPr/>
            </p:nvGrpSpPr>
            <p:grpSpPr>
              <a:xfrm>
                <a:off x="6953993" y="5428108"/>
                <a:ext cx="24531" cy="508393"/>
                <a:chOff x="6953993" y="5428108"/>
                <a:chExt cx="24531" cy="508393"/>
              </a:xfrm>
              <a:grpFill/>
            </p:grpSpPr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7B255545-AF93-778F-37D9-7F7C0DC8E961}"/>
                    </a:ext>
                  </a:extLst>
                </p:cNvPr>
                <p:cNvSpPr/>
                <p:nvPr/>
              </p:nvSpPr>
              <p:spPr>
                <a:xfrm>
                  <a:off x="6953993" y="5428108"/>
                  <a:ext cx="24531" cy="175874"/>
                </a:xfrm>
                <a:custGeom>
                  <a:avLst/>
                  <a:gdLst>
                    <a:gd name="connsiteX0" fmla="*/ 12266 w 24531"/>
                    <a:gd name="connsiteY0" fmla="*/ 175874 h 175874"/>
                    <a:gd name="connsiteX1" fmla="*/ 0 w 24531"/>
                    <a:gd name="connsiteY1" fmla="*/ 163609 h 175874"/>
                    <a:gd name="connsiteX2" fmla="*/ 0 w 24531"/>
                    <a:gd name="connsiteY2" fmla="*/ 12265 h 175874"/>
                    <a:gd name="connsiteX3" fmla="*/ 12266 w 24531"/>
                    <a:gd name="connsiteY3" fmla="*/ 0 h 175874"/>
                    <a:gd name="connsiteX4" fmla="*/ 24531 w 24531"/>
                    <a:gd name="connsiteY4" fmla="*/ 12265 h 175874"/>
                    <a:gd name="connsiteX5" fmla="*/ 24531 w 24531"/>
                    <a:gd name="connsiteY5" fmla="*/ 163609 h 175874"/>
                    <a:gd name="connsiteX6" fmla="*/ 12266 w 24531"/>
                    <a:gd name="connsiteY6" fmla="*/ 175874 h 1758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31" h="175874">
                      <a:moveTo>
                        <a:pt x="12266" y="175874"/>
                      </a:moveTo>
                      <a:cubicBezTo>
                        <a:pt x="5502" y="175874"/>
                        <a:pt x="0" y="170372"/>
                        <a:pt x="0" y="163609"/>
                      </a:cubicBezTo>
                      <a:lnTo>
                        <a:pt x="0" y="12265"/>
                      </a:lnTo>
                      <a:cubicBezTo>
                        <a:pt x="0" y="5502"/>
                        <a:pt x="5502" y="0"/>
                        <a:pt x="12266" y="0"/>
                      </a:cubicBezTo>
                      <a:cubicBezTo>
                        <a:pt x="19029" y="0"/>
                        <a:pt x="24531" y="5502"/>
                        <a:pt x="24531" y="12265"/>
                      </a:cubicBezTo>
                      <a:lnTo>
                        <a:pt x="24531" y="163609"/>
                      </a:lnTo>
                      <a:cubicBezTo>
                        <a:pt x="24531" y="170401"/>
                        <a:pt x="19029" y="175874"/>
                        <a:pt x="12266" y="175874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8AA99021-1D85-301C-AB5C-AFD811B7022A}"/>
                    </a:ext>
                  </a:extLst>
                </p:cNvPr>
                <p:cNvSpPr/>
                <p:nvPr/>
              </p:nvSpPr>
              <p:spPr>
                <a:xfrm>
                  <a:off x="6953993" y="5760627"/>
                  <a:ext cx="24531" cy="175874"/>
                </a:xfrm>
                <a:custGeom>
                  <a:avLst/>
                  <a:gdLst>
                    <a:gd name="connsiteX0" fmla="*/ 12266 w 24531"/>
                    <a:gd name="connsiteY0" fmla="*/ 175874 h 175874"/>
                    <a:gd name="connsiteX1" fmla="*/ 0 w 24531"/>
                    <a:gd name="connsiteY1" fmla="*/ 163609 h 175874"/>
                    <a:gd name="connsiteX2" fmla="*/ 0 w 24531"/>
                    <a:gd name="connsiteY2" fmla="*/ 12266 h 175874"/>
                    <a:gd name="connsiteX3" fmla="*/ 12266 w 24531"/>
                    <a:gd name="connsiteY3" fmla="*/ 0 h 175874"/>
                    <a:gd name="connsiteX4" fmla="*/ 24531 w 24531"/>
                    <a:gd name="connsiteY4" fmla="*/ 12266 h 175874"/>
                    <a:gd name="connsiteX5" fmla="*/ 24531 w 24531"/>
                    <a:gd name="connsiteY5" fmla="*/ 163609 h 175874"/>
                    <a:gd name="connsiteX6" fmla="*/ 12266 w 24531"/>
                    <a:gd name="connsiteY6" fmla="*/ 175874 h 1758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31" h="175874">
                      <a:moveTo>
                        <a:pt x="12266" y="175874"/>
                      </a:moveTo>
                      <a:cubicBezTo>
                        <a:pt x="5502" y="175874"/>
                        <a:pt x="0" y="170372"/>
                        <a:pt x="0" y="163609"/>
                      </a:cubicBezTo>
                      <a:lnTo>
                        <a:pt x="0" y="12266"/>
                      </a:lnTo>
                      <a:cubicBezTo>
                        <a:pt x="0" y="5502"/>
                        <a:pt x="5502" y="0"/>
                        <a:pt x="12266" y="0"/>
                      </a:cubicBezTo>
                      <a:cubicBezTo>
                        <a:pt x="19029" y="0"/>
                        <a:pt x="24531" y="5502"/>
                        <a:pt x="24531" y="12266"/>
                      </a:cubicBezTo>
                      <a:lnTo>
                        <a:pt x="24531" y="163609"/>
                      </a:lnTo>
                      <a:cubicBezTo>
                        <a:pt x="24531" y="170401"/>
                        <a:pt x="19029" y="175874"/>
                        <a:pt x="12266" y="175874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" name="Graphic 3">
                <a:extLst>
                  <a:ext uri="{FF2B5EF4-FFF2-40B4-BE49-F238E27FC236}">
                    <a16:creationId xmlns:a16="http://schemas.microsoft.com/office/drawing/2014/main" id="{B3740850-B723-3E5F-9D36-850AA77B9BB8}"/>
                  </a:ext>
                </a:extLst>
              </p:cNvPr>
              <p:cNvGrpSpPr/>
              <p:nvPr/>
            </p:nvGrpSpPr>
            <p:grpSpPr>
              <a:xfrm>
                <a:off x="6712062" y="5670039"/>
                <a:ext cx="508394" cy="24531"/>
                <a:chOff x="6712062" y="5670039"/>
                <a:chExt cx="508394" cy="24531"/>
              </a:xfrm>
              <a:grpFill/>
            </p:grpSpPr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989C619F-5443-7805-1331-B2D03A18AD46}"/>
                    </a:ext>
                  </a:extLst>
                </p:cNvPr>
                <p:cNvSpPr/>
                <p:nvPr/>
              </p:nvSpPr>
              <p:spPr>
                <a:xfrm>
                  <a:off x="7044581" y="5670039"/>
                  <a:ext cx="175874" cy="24531"/>
                </a:xfrm>
                <a:custGeom>
                  <a:avLst/>
                  <a:gdLst>
                    <a:gd name="connsiteX0" fmla="*/ 163609 w 175874"/>
                    <a:gd name="connsiteY0" fmla="*/ 24531 h 24531"/>
                    <a:gd name="connsiteX1" fmla="*/ 12266 w 175874"/>
                    <a:gd name="connsiteY1" fmla="*/ 24531 h 24531"/>
                    <a:gd name="connsiteX2" fmla="*/ 0 w 175874"/>
                    <a:gd name="connsiteY2" fmla="*/ 12266 h 24531"/>
                    <a:gd name="connsiteX3" fmla="*/ 12266 w 175874"/>
                    <a:gd name="connsiteY3" fmla="*/ 0 h 24531"/>
                    <a:gd name="connsiteX4" fmla="*/ 163609 w 175874"/>
                    <a:gd name="connsiteY4" fmla="*/ 0 h 24531"/>
                    <a:gd name="connsiteX5" fmla="*/ 175875 w 175874"/>
                    <a:gd name="connsiteY5" fmla="*/ 12266 h 24531"/>
                    <a:gd name="connsiteX6" fmla="*/ 163609 w 175874"/>
                    <a:gd name="connsiteY6" fmla="*/ 24531 h 24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5874" h="24531">
                      <a:moveTo>
                        <a:pt x="163609" y="24531"/>
                      </a:moveTo>
                      <a:lnTo>
                        <a:pt x="12266" y="24531"/>
                      </a:lnTo>
                      <a:cubicBezTo>
                        <a:pt x="5502" y="24531"/>
                        <a:pt x="0" y="19029"/>
                        <a:pt x="0" y="12266"/>
                      </a:cubicBezTo>
                      <a:cubicBezTo>
                        <a:pt x="0" y="5502"/>
                        <a:pt x="5502" y="0"/>
                        <a:pt x="12266" y="0"/>
                      </a:cubicBezTo>
                      <a:lnTo>
                        <a:pt x="163609" y="0"/>
                      </a:lnTo>
                      <a:cubicBezTo>
                        <a:pt x="170372" y="0"/>
                        <a:pt x="175875" y="5502"/>
                        <a:pt x="175875" y="12266"/>
                      </a:cubicBezTo>
                      <a:cubicBezTo>
                        <a:pt x="175875" y="19058"/>
                        <a:pt x="170372" y="24531"/>
                        <a:pt x="163609" y="24531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8AD9DB77-8FA9-2386-0764-5A3D506BB539}"/>
                    </a:ext>
                  </a:extLst>
                </p:cNvPr>
                <p:cNvSpPr/>
                <p:nvPr/>
              </p:nvSpPr>
              <p:spPr>
                <a:xfrm>
                  <a:off x="6712062" y="5670039"/>
                  <a:ext cx="175874" cy="24531"/>
                </a:xfrm>
                <a:custGeom>
                  <a:avLst/>
                  <a:gdLst>
                    <a:gd name="connsiteX0" fmla="*/ 163609 w 175874"/>
                    <a:gd name="connsiteY0" fmla="*/ 24531 h 24531"/>
                    <a:gd name="connsiteX1" fmla="*/ 12266 w 175874"/>
                    <a:gd name="connsiteY1" fmla="*/ 24531 h 24531"/>
                    <a:gd name="connsiteX2" fmla="*/ 0 w 175874"/>
                    <a:gd name="connsiteY2" fmla="*/ 12266 h 24531"/>
                    <a:gd name="connsiteX3" fmla="*/ 12266 w 175874"/>
                    <a:gd name="connsiteY3" fmla="*/ 0 h 24531"/>
                    <a:gd name="connsiteX4" fmla="*/ 163609 w 175874"/>
                    <a:gd name="connsiteY4" fmla="*/ 0 h 24531"/>
                    <a:gd name="connsiteX5" fmla="*/ 175874 w 175874"/>
                    <a:gd name="connsiteY5" fmla="*/ 12266 h 24531"/>
                    <a:gd name="connsiteX6" fmla="*/ 163609 w 175874"/>
                    <a:gd name="connsiteY6" fmla="*/ 24531 h 24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5874" h="24531">
                      <a:moveTo>
                        <a:pt x="163609" y="24531"/>
                      </a:moveTo>
                      <a:lnTo>
                        <a:pt x="12266" y="24531"/>
                      </a:lnTo>
                      <a:cubicBezTo>
                        <a:pt x="5502" y="24531"/>
                        <a:pt x="0" y="19029"/>
                        <a:pt x="0" y="12266"/>
                      </a:cubicBezTo>
                      <a:cubicBezTo>
                        <a:pt x="0" y="5502"/>
                        <a:pt x="5502" y="0"/>
                        <a:pt x="12266" y="0"/>
                      </a:cubicBezTo>
                      <a:lnTo>
                        <a:pt x="163609" y="0"/>
                      </a:lnTo>
                      <a:cubicBezTo>
                        <a:pt x="170372" y="0"/>
                        <a:pt x="175874" y="5502"/>
                        <a:pt x="175874" y="12266"/>
                      </a:cubicBezTo>
                      <a:cubicBezTo>
                        <a:pt x="175874" y="19058"/>
                        <a:pt x="170372" y="24531"/>
                        <a:pt x="163609" y="24531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" name="Graphic 3">
                <a:extLst>
                  <a:ext uri="{FF2B5EF4-FFF2-40B4-BE49-F238E27FC236}">
                    <a16:creationId xmlns:a16="http://schemas.microsoft.com/office/drawing/2014/main" id="{583F33A2-B98C-130F-117E-33B8BDC93D41}"/>
                  </a:ext>
                </a:extLst>
              </p:cNvPr>
              <p:cNvGrpSpPr/>
              <p:nvPr/>
            </p:nvGrpSpPr>
            <p:grpSpPr>
              <a:xfrm>
                <a:off x="6953993" y="5044863"/>
                <a:ext cx="24531" cy="1274910"/>
                <a:chOff x="6953993" y="5044863"/>
                <a:chExt cx="24531" cy="1274910"/>
              </a:xfrm>
              <a:grpFill/>
            </p:grpSpPr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61ADF700-12F1-8068-7AB8-F6C324849B00}"/>
                    </a:ext>
                  </a:extLst>
                </p:cNvPr>
                <p:cNvSpPr/>
                <p:nvPr/>
              </p:nvSpPr>
              <p:spPr>
                <a:xfrm>
                  <a:off x="6953993" y="5980233"/>
                  <a:ext cx="24531" cy="339540"/>
                </a:xfrm>
                <a:custGeom>
                  <a:avLst/>
                  <a:gdLst>
                    <a:gd name="connsiteX0" fmla="*/ 12266 w 24531"/>
                    <a:gd name="connsiteY0" fmla="*/ 339541 h 339540"/>
                    <a:gd name="connsiteX1" fmla="*/ 0 w 24531"/>
                    <a:gd name="connsiteY1" fmla="*/ 327275 h 339540"/>
                    <a:gd name="connsiteX2" fmla="*/ 0 w 24531"/>
                    <a:gd name="connsiteY2" fmla="*/ 12266 h 339540"/>
                    <a:gd name="connsiteX3" fmla="*/ 12266 w 24531"/>
                    <a:gd name="connsiteY3" fmla="*/ 0 h 339540"/>
                    <a:gd name="connsiteX4" fmla="*/ 24531 w 24531"/>
                    <a:gd name="connsiteY4" fmla="*/ 12266 h 339540"/>
                    <a:gd name="connsiteX5" fmla="*/ 24531 w 24531"/>
                    <a:gd name="connsiteY5" fmla="*/ 327275 h 339540"/>
                    <a:gd name="connsiteX6" fmla="*/ 12266 w 24531"/>
                    <a:gd name="connsiteY6" fmla="*/ 339541 h 339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31" h="339540">
                      <a:moveTo>
                        <a:pt x="12266" y="339541"/>
                      </a:moveTo>
                      <a:cubicBezTo>
                        <a:pt x="5502" y="339541"/>
                        <a:pt x="0" y="334038"/>
                        <a:pt x="0" y="327275"/>
                      </a:cubicBezTo>
                      <a:lnTo>
                        <a:pt x="0" y="12266"/>
                      </a:lnTo>
                      <a:cubicBezTo>
                        <a:pt x="0" y="5502"/>
                        <a:pt x="5502" y="0"/>
                        <a:pt x="12266" y="0"/>
                      </a:cubicBezTo>
                      <a:cubicBezTo>
                        <a:pt x="19029" y="0"/>
                        <a:pt x="24531" y="5502"/>
                        <a:pt x="24531" y="12266"/>
                      </a:cubicBezTo>
                      <a:lnTo>
                        <a:pt x="24531" y="327275"/>
                      </a:lnTo>
                      <a:cubicBezTo>
                        <a:pt x="24531" y="334038"/>
                        <a:pt x="19029" y="339541"/>
                        <a:pt x="12266" y="339541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75B4D2C7-2C2A-47E2-C7CF-D42D5B628942}"/>
                    </a:ext>
                  </a:extLst>
                </p:cNvPr>
                <p:cNvSpPr/>
                <p:nvPr/>
              </p:nvSpPr>
              <p:spPr>
                <a:xfrm>
                  <a:off x="6953993" y="5044863"/>
                  <a:ext cx="24531" cy="342922"/>
                </a:xfrm>
                <a:custGeom>
                  <a:avLst/>
                  <a:gdLst>
                    <a:gd name="connsiteX0" fmla="*/ 12266 w 24531"/>
                    <a:gd name="connsiteY0" fmla="*/ 342922 h 342922"/>
                    <a:gd name="connsiteX1" fmla="*/ 0 w 24531"/>
                    <a:gd name="connsiteY1" fmla="*/ 330657 h 342922"/>
                    <a:gd name="connsiteX2" fmla="*/ 0 w 24531"/>
                    <a:gd name="connsiteY2" fmla="*/ 12266 h 342922"/>
                    <a:gd name="connsiteX3" fmla="*/ 12266 w 24531"/>
                    <a:gd name="connsiteY3" fmla="*/ 0 h 342922"/>
                    <a:gd name="connsiteX4" fmla="*/ 24531 w 24531"/>
                    <a:gd name="connsiteY4" fmla="*/ 12266 h 342922"/>
                    <a:gd name="connsiteX5" fmla="*/ 24531 w 24531"/>
                    <a:gd name="connsiteY5" fmla="*/ 330657 h 342922"/>
                    <a:gd name="connsiteX6" fmla="*/ 12266 w 24531"/>
                    <a:gd name="connsiteY6" fmla="*/ 342922 h 342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31" h="342922">
                      <a:moveTo>
                        <a:pt x="12266" y="342922"/>
                      </a:moveTo>
                      <a:cubicBezTo>
                        <a:pt x="5502" y="342922"/>
                        <a:pt x="0" y="337420"/>
                        <a:pt x="0" y="330657"/>
                      </a:cubicBezTo>
                      <a:lnTo>
                        <a:pt x="0" y="12266"/>
                      </a:lnTo>
                      <a:cubicBezTo>
                        <a:pt x="0" y="5502"/>
                        <a:pt x="5502" y="0"/>
                        <a:pt x="12266" y="0"/>
                      </a:cubicBezTo>
                      <a:cubicBezTo>
                        <a:pt x="19029" y="0"/>
                        <a:pt x="24531" y="5502"/>
                        <a:pt x="24531" y="12266"/>
                      </a:cubicBezTo>
                      <a:lnTo>
                        <a:pt x="24531" y="330657"/>
                      </a:lnTo>
                      <a:cubicBezTo>
                        <a:pt x="24531" y="337420"/>
                        <a:pt x="19029" y="342922"/>
                        <a:pt x="12266" y="342922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9" name="Graphic 3">
              <a:extLst>
                <a:ext uri="{FF2B5EF4-FFF2-40B4-BE49-F238E27FC236}">
                  <a16:creationId xmlns:a16="http://schemas.microsoft.com/office/drawing/2014/main" id="{E35BF72B-52BD-F22E-B808-B8162A9C74FF}"/>
                </a:ext>
              </a:extLst>
            </p:cNvPr>
            <p:cNvGrpSpPr/>
            <p:nvPr/>
          </p:nvGrpSpPr>
          <p:grpSpPr>
            <a:xfrm>
              <a:off x="8079079" y="5059679"/>
              <a:ext cx="1250379" cy="1250408"/>
              <a:chOff x="8079079" y="5059679"/>
              <a:chExt cx="1250379" cy="1250408"/>
            </a:xfrm>
            <a:grpFill/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211745BC-54E0-886D-7B33-C636E8B3759A}"/>
                  </a:ext>
                </a:extLst>
              </p:cNvPr>
              <p:cNvSpPr/>
              <p:nvPr/>
            </p:nvSpPr>
            <p:spPr>
              <a:xfrm>
                <a:off x="8079079" y="5059679"/>
                <a:ext cx="1250379" cy="1250408"/>
              </a:xfrm>
              <a:custGeom>
                <a:avLst/>
                <a:gdLst>
                  <a:gd name="connsiteX0" fmla="*/ 625204 w 1250379"/>
                  <a:gd name="connsiteY0" fmla="*/ 24503 h 1250408"/>
                  <a:gd name="connsiteX1" fmla="*/ 1225877 w 1250379"/>
                  <a:gd name="connsiteY1" fmla="*/ 625176 h 1250408"/>
                  <a:gd name="connsiteX2" fmla="*/ 625204 w 1250379"/>
                  <a:gd name="connsiteY2" fmla="*/ 1225848 h 1250408"/>
                  <a:gd name="connsiteX3" fmla="*/ 24531 w 1250379"/>
                  <a:gd name="connsiteY3" fmla="*/ 625176 h 1250408"/>
                  <a:gd name="connsiteX4" fmla="*/ 625204 w 1250379"/>
                  <a:gd name="connsiteY4" fmla="*/ 24503 h 1250408"/>
                  <a:gd name="connsiteX5" fmla="*/ 625204 w 1250379"/>
                  <a:gd name="connsiteY5" fmla="*/ 24503 h 1250408"/>
                  <a:gd name="connsiteX6" fmla="*/ 625204 w 1250379"/>
                  <a:gd name="connsiteY6" fmla="*/ 0 h 1250408"/>
                  <a:gd name="connsiteX7" fmla="*/ 0 w 1250379"/>
                  <a:gd name="connsiteY7" fmla="*/ 625204 h 1250408"/>
                  <a:gd name="connsiteX8" fmla="*/ 625204 w 1250379"/>
                  <a:gd name="connsiteY8" fmla="*/ 1250408 h 1250408"/>
                  <a:gd name="connsiteX9" fmla="*/ 1250380 w 1250379"/>
                  <a:gd name="connsiteY9" fmla="*/ 625204 h 1250408"/>
                  <a:gd name="connsiteX10" fmla="*/ 625204 w 1250379"/>
                  <a:gd name="connsiteY10" fmla="*/ 0 h 1250408"/>
                  <a:gd name="connsiteX11" fmla="*/ 625204 w 1250379"/>
                  <a:gd name="connsiteY11" fmla="*/ 0 h 1250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50379" h="1250408">
                    <a:moveTo>
                      <a:pt x="625204" y="24503"/>
                    </a:moveTo>
                    <a:cubicBezTo>
                      <a:pt x="956405" y="24503"/>
                      <a:pt x="1225877" y="293974"/>
                      <a:pt x="1225877" y="625176"/>
                    </a:cubicBezTo>
                    <a:cubicBezTo>
                      <a:pt x="1225877" y="956377"/>
                      <a:pt x="956405" y="1225848"/>
                      <a:pt x="625204" y="1225848"/>
                    </a:cubicBezTo>
                    <a:cubicBezTo>
                      <a:pt x="294003" y="1225848"/>
                      <a:pt x="24531" y="956377"/>
                      <a:pt x="24531" y="625176"/>
                    </a:cubicBezTo>
                    <a:cubicBezTo>
                      <a:pt x="24531" y="293974"/>
                      <a:pt x="293975" y="24503"/>
                      <a:pt x="625204" y="24503"/>
                    </a:cubicBezTo>
                    <a:lnTo>
                      <a:pt x="625204" y="24503"/>
                    </a:lnTo>
                    <a:close/>
                    <a:moveTo>
                      <a:pt x="625204" y="0"/>
                    </a:moveTo>
                    <a:cubicBezTo>
                      <a:pt x="279932" y="0"/>
                      <a:pt x="0" y="279903"/>
                      <a:pt x="0" y="625204"/>
                    </a:cubicBezTo>
                    <a:cubicBezTo>
                      <a:pt x="0" y="970505"/>
                      <a:pt x="279903" y="1250408"/>
                      <a:pt x="625204" y="1250408"/>
                    </a:cubicBezTo>
                    <a:cubicBezTo>
                      <a:pt x="970477" y="1250408"/>
                      <a:pt x="1250380" y="970505"/>
                      <a:pt x="1250380" y="625204"/>
                    </a:cubicBezTo>
                    <a:cubicBezTo>
                      <a:pt x="1250380" y="279903"/>
                      <a:pt x="970477" y="0"/>
                      <a:pt x="625204" y="0"/>
                    </a:cubicBezTo>
                    <a:lnTo>
                      <a:pt x="625204" y="0"/>
                    </a:ln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44" name="Graphic 3">
                <a:extLst>
                  <a:ext uri="{FF2B5EF4-FFF2-40B4-BE49-F238E27FC236}">
                    <a16:creationId xmlns:a16="http://schemas.microsoft.com/office/drawing/2014/main" id="{8E4828C7-5899-82F0-38FE-84C032C1E23D}"/>
                  </a:ext>
                </a:extLst>
              </p:cNvPr>
              <p:cNvGrpSpPr/>
              <p:nvPr/>
            </p:nvGrpSpPr>
            <p:grpSpPr>
              <a:xfrm>
                <a:off x="8152661" y="5133795"/>
                <a:ext cx="1102693" cy="1102670"/>
                <a:chOff x="8152661" y="5133795"/>
                <a:chExt cx="1102693" cy="1102670"/>
              </a:xfrm>
              <a:grpFill/>
            </p:grpSpPr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77AE47BB-3DAE-3F87-BC24-7F05D4FC8B53}"/>
                    </a:ext>
                  </a:extLst>
                </p:cNvPr>
                <p:cNvSpPr/>
                <p:nvPr/>
              </p:nvSpPr>
              <p:spPr>
                <a:xfrm>
                  <a:off x="8402227" y="5133795"/>
                  <a:ext cx="592505" cy="382235"/>
                </a:xfrm>
                <a:custGeom>
                  <a:avLst/>
                  <a:gdLst>
                    <a:gd name="connsiteX0" fmla="*/ 292513 w 592505"/>
                    <a:gd name="connsiteY0" fmla="*/ 382236 h 382235"/>
                    <a:gd name="connsiteX1" fmla="*/ 0 w 592505"/>
                    <a:gd name="connsiteY1" fmla="*/ 89723 h 382235"/>
                    <a:gd name="connsiteX2" fmla="*/ 3009 w 592505"/>
                    <a:gd name="connsiteY2" fmla="*/ 87774 h 382235"/>
                    <a:gd name="connsiteX3" fmla="*/ 589381 w 592505"/>
                    <a:gd name="connsiteY3" fmla="*/ 80352 h 382235"/>
                    <a:gd name="connsiteX4" fmla="*/ 592505 w 592505"/>
                    <a:gd name="connsiteY4" fmla="*/ 82272 h 382235"/>
                    <a:gd name="connsiteX5" fmla="*/ 292513 w 592505"/>
                    <a:gd name="connsiteY5" fmla="*/ 382236 h 382235"/>
                    <a:gd name="connsiteX6" fmla="*/ 9113 w 592505"/>
                    <a:gd name="connsiteY6" fmla="*/ 90697 h 382235"/>
                    <a:gd name="connsiteX7" fmla="*/ 292513 w 592505"/>
                    <a:gd name="connsiteY7" fmla="*/ 374097 h 382235"/>
                    <a:gd name="connsiteX8" fmla="*/ 583220 w 592505"/>
                    <a:gd name="connsiteY8" fmla="*/ 83389 h 382235"/>
                    <a:gd name="connsiteX9" fmla="*/ 9113 w 592505"/>
                    <a:gd name="connsiteY9" fmla="*/ 90697 h 382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92505" h="382235">
                      <a:moveTo>
                        <a:pt x="292513" y="382236"/>
                      </a:moveTo>
                      <a:lnTo>
                        <a:pt x="0" y="89723"/>
                      </a:lnTo>
                      <a:lnTo>
                        <a:pt x="3009" y="87774"/>
                      </a:lnTo>
                      <a:cubicBezTo>
                        <a:pt x="179657" y="-26514"/>
                        <a:pt x="409839" y="-29409"/>
                        <a:pt x="589381" y="80352"/>
                      </a:cubicBezTo>
                      <a:lnTo>
                        <a:pt x="592505" y="82272"/>
                      </a:lnTo>
                      <a:lnTo>
                        <a:pt x="292513" y="382236"/>
                      </a:lnTo>
                      <a:close/>
                      <a:moveTo>
                        <a:pt x="9113" y="90697"/>
                      </a:moveTo>
                      <a:lnTo>
                        <a:pt x="292513" y="374097"/>
                      </a:lnTo>
                      <a:lnTo>
                        <a:pt x="583220" y="83389"/>
                      </a:lnTo>
                      <a:cubicBezTo>
                        <a:pt x="407002" y="-22703"/>
                        <a:pt x="182494" y="-19837"/>
                        <a:pt x="9113" y="90697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88123AC4-530B-D14E-0050-A78172895480}"/>
                    </a:ext>
                  </a:extLst>
                </p:cNvPr>
                <p:cNvSpPr/>
                <p:nvPr/>
              </p:nvSpPr>
              <p:spPr>
                <a:xfrm>
                  <a:off x="8873108" y="5394434"/>
                  <a:ext cx="382246" cy="592476"/>
                </a:xfrm>
                <a:custGeom>
                  <a:avLst/>
                  <a:gdLst>
                    <a:gd name="connsiteX0" fmla="*/ 292513 w 382246"/>
                    <a:gd name="connsiteY0" fmla="*/ 592477 h 592476"/>
                    <a:gd name="connsiteX1" fmla="*/ 0 w 382246"/>
                    <a:gd name="connsiteY1" fmla="*/ 299964 h 592476"/>
                    <a:gd name="connsiteX2" fmla="*/ 299964 w 382246"/>
                    <a:gd name="connsiteY2" fmla="*/ 0 h 592476"/>
                    <a:gd name="connsiteX3" fmla="*/ 301883 w 382246"/>
                    <a:gd name="connsiteY3" fmla="*/ 3124 h 592476"/>
                    <a:gd name="connsiteX4" fmla="*/ 294461 w 382246"/>
                    <a:gd name="connsiteY4" fmla="*/ 589496 h 592476"/>
                    <a:gd name="connsiteX5" fmla="*/ 292513 w 382246"/>
                    <a:gd name="connsiteY5" fmla="*/ 592477 h 592476"/>
                    <a:gd name="connsiteX6" fmla="*/ 8138 w 382246"/>
                    <a:gd name="connsiteY6" fmla="*/ 299964 h 592476"/>
                    <a:gd name="connsiteX7" fmla="*/ 291538 w 382246"/>
                    <a:gd name="connsiteY7" fmla="*/ 583363 h 592476"/>
                    <a:gd name="connsiteX8" fmla="*/ 298846 w 382246"/>
                    <a:gd name="connsiteY8" fmla="*/ 9256 h 592476"/>
                    <a:gd name="connsiteX9" fmla="*/ 8138 w 382246"/>
                    <a:gd name="connsiteY9" fmla="*/ 299964 h 592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2246" h="592476">
                      <a:moveTo>
                        <a:pt x="292513" y="592477"/>
                      </a:moveTo>
                      <a:lnTo>
                        <a:pt x="0" y="299964"/>
                      </a:lnTo>
                      <a:lnTo>
                        <a:pt x="299964" y="0"/>
                      </a:lnTo>
                      <a:lnTo>
                        <a:pt x="301883" y="3124"/>
                      </a:lnTo>
                      <a:cubicBezTo>
                        <a:pt x="411673" y="182666"/>
                        <a:pt x="408749" y="412819"/>
                        <a:pt x="294461" y="589496"/>
                      </a:cubicBezTo>
                      <a:lnTo>
                        <a:pt x="292513" y="592477"/>
                      </a:lnTo>
                      <a:close/>
                      <a:moveTo>
                        <a:pt x="8138" y="299964"/>
                      </a:moveTo>
                      <a:lnTo>
                        <a:pt x="291538" y="583363"/>
                      </a:lnTo>
                      <a:cubicBezTo>
                        <a:pt x="402073" y="409982"/>
                        <a:pt x="404910" y="185446"/>
                        <a:pt x="298846" y="9256"/>
                      </a:cubicBezTo>
                      <a:lnTo>
                        <a:pt x="8138" y="299964"/>
                      </a:ln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58154DB4-4053-E6CC-4A2E-252D2FDFA38F}"/>
                    </a:ext>
                  </a:extLst>
                </p:cNvPr>
                <p:cNvSpPr/>
                <p:nvPr/>
              </p:nvSpPr>
              <p:spPr>
                <a:xfrm>
                  <a:off x="8152661" y="5406327"/>
                  <a:ext cx="363711" cy="568948"/>
                </a:xfrm>
                <a:custGeom>
                  <a:avLst/>
                  <a:gdLst>
                    <a:gd name="connsiteX0" fmla="*/ 82834 w 363711"/>
                    <a:gd name="connsiteY0" fmla="*/ 568948 h 568948"/>
                    <a:gd name="connsiteX1" fmla="*/ 80914 w 363711"/>
                    <a:gd name="connsiteY1" fmla="*/ 565825 h 568948"/>
                    <a:gd name="connsiteX2" fmla="*/ 73778 w 363711"/>
                    <a:gd name="connsiteY2" fmla="*/ 3267 h 568948"/>
                    <a:gd name="connsiteX3" fmla="*/ 75641 w 363711"/>
                    <a:gd name="connsiteY3" fmla="*/ 0 h 568948"/>
                    <a:gd name="connsiteX4" fmla="*/ 363712 w 363711"/>
                    <a:gd name="connsiteY4" fmla="*/ 288071 h 568948"/>
                    <a:gd name="connsiteX5" fmla="*/ 82834 w 363711"/>
                    <a:gd name="connsiteY5" fmla="*/ 568948 h 568948"/>
                    <a:gd name="connsiteX6" fmla="*/ 76902 w 363711"/>
                    <a:gd name="connsiteY6" fmla="*/ 9429 h 568948"/>
                    <a:gd name="connsiteX7" fmla="*/ 83952 w 363711"/>
                    <a:gd name="connsiteY7" fmla="*/ 559692 h 568948"/>
                    <a:gd name="connsiteX8" fmla="*/ 355573 w 363711"/>
                    <a:gd name="connsiteY8" fmla="*/ 288071 h 568948"/>
                    <a:gd name="connsiteX9" fmla="*/ 76902 w 363711"/>
                    <a:gd name="connsiteY9" fmla="*/ 9429 h 5689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3711" h="568948">
                      <a:moveTo>
                        <a:pt x="82834" y="568948"/>
                      </a:moveTo>
                      <a:lnTo>
                        <a:pt x="80914" y="565825"/>
                      </a:lnTo>
                      <a:cubicBezTo>
                        <a:pt x="-24347" y="393676"/>
                        <a:pt x="-27098" y="178110"/>
                        <a:pt x="73778" y="3267"/>
                      </a:cubicBezTo>
                      <a:lnTo>
                        <a:pt x="75641" y="0"/>
                      </a:lnTo>
                      <a:lnTo>
                        <a:pt x="363712" y="288071"/>
                      </a:lnTo>
                      <a:lnTo>
                        <a:pt x="82834" y="568948"/>
                      </a:lnTo>
                      <a:close/>
                      <a:moveTo>
                        <a:pt x="76902" y="9429"/>
                      </a:moveTo>
                      <a:cubicBezTo>
                        <a:pt x="-20392" y="180804"/>
                        <a:pt x="-17698" y="390925"/>
                        <a:pt x="83952" y="559692"/>
                      </a:cubicBezTo>
                      <a:lnTo>
                        <a:pt x="355573" y="288071"/>
                      </a:lnTo>
                      <a:lnTo>
                        <a:pt x="76902" y="9429"/>
                      </a:ln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DD024642-1E88-C0D2-BFB1-6F706FD8E450}"/>
                    </a:ext>
                  </a:extLst>
                </p:cNvPr>
                <p:cNvSpPr/>
                <p:nvPr/>
              </p:nvSpPr>
              <p:spPr>
                <a:xfrm>
                  <a:off x="8413863" y="5872766"/>
                  <a:ext cx="568919" cy="363699"/>
                </a:xfrm>
                <a:custGeom>
                  <a:avLst/>
                  <a:gdLst>
                    <a:gd name="connsiteX0" fmla="*/ 290392 w 568919"/>
                    <a:gd name="connsiteY0" fmla="*/ 363699 h 363699"/>
                    <a:gd name="connsiteX1" fmla="*/ 3123 w 568919"/>
                    <a:gd name="connsiteY1" fmla="*/ 282798 h 363699"/>
                    <a:gd name="connsiteX2" fmla="*/ 0 w 568919"/>
                    <a:gd name="connsiteY2" fmla="*/ 280878 h 363699"/>
                    <a:gd name="connsiteX3" fmla="*/ 280878 w 568919"/>
                    <a:gd name="connsiteY3" fmla="*/ 0 h 363699"/>
                    <a:gd name="connsiteX4" fmla="*/ 568920 w 568919"/>
                    <a:gd name="connsiteY4" fmla="*/ 288071 h 363699"/>
                    <a:gd name="connsiteX5" fmla="*/ 565652 w 568919"/>
                    <a:gd name="connsiteY5" fmla="*/ 289962 h 363699"/>
                    <a:gd name="connsiteX6" fmla="*/ 290392 w 568919"/>
                    <a:gd name="connsiteY6" fmla="*/ 363699 h 363699"/>
                    <a:gd name="connsiteX7" fmla="*/ 9256 w 568919"/>
                    <a:gd name="connsiteY7" fmla="*/ 279760 h 363699"/>
                    <a:gd name="connsiteX8" fmla="*/ 559520 w 568919"/>
                    <a:gd name="connsiteY8" fmla="*/ 286810 h 363699"/>
                    <a:gd name="connsiteX9" fmla="*/ 280878 w 568919"/>
                    <a:gd name="connsiteY9" fmla="*/ 8167 h 363699"/>
                    <a:gd name="connsiteX10" fmla="*/ 9256 w 568919"/>
                    <a:gd name="connsiteY10" fmla="*/ 279760 h 363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68919" h="363699">
                      <a:moveTo>
                        <a:pt x="290392" y="363699"/>
                      </a:moveTo>
                      <a:cubicBezTo>
                        <a:pt x="190777" y="363699"/>
                        <a:pt x="91275" y="336675"/>
                        <a:pt x="3123" y="282798"/>
                      </a:cubicBezTo>
                      <a:lnTo>
                        <a:pt x="0" y="280878"/>
                      </a:lnTo>
                      <a:lnTo>
                        <a:pt x="280878" y="0"/>
                      </a:lnTo>
                      <a:lnTo>
                        <a:pt x="568920" y="288071"/>
                      </a:lnTo>
                      <a:lnTo>
                        <a:pt x="565652" y="289962"/>
                      </a:lnTo>
                      <a:cubicBezTo>
                        <a:pt x="480337" y="339168"/>
                        <a:pt x="385307" y="363699"/>
                        <a:pt x="290392" y="363699"/>
                      </a:cubicBezTo>
                      <a:close/>
                      <a:moveTo>
                        <a:pt x="9256" y="279760"/>
                      </a:moveTo>
                      <a:cubicBezTo>
                        <a:pt x="178023" y="381410"/>
                        <a:pt x="388173" y="384104"/>
                        <a:pt x="559520" y="286810"/>
                      </a:cubicBezTo>
                      <a:lnTo>
                        <a:pt x="280878" y="8167"/>
                      </a:lnTo>
                      <a:lnTo>
                        <a:pt x="9256" y="279760"/>
                      </a:ln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66AE3B40-745D-9172-F571-40E6765BF2B9}"/>
                  </a:ext>
                </a:extLst>
              </p:cNvPr>
              <p:cNvSpPr/>
              <p:nvPr/>
            </p:nvSpPr>
            <p:spPr>
              <a:xfrm>
                <a:off x="8292381" y="5272953"/>
                <a:ext cx="823804" cy="823804"/>
              </a:xfrm>
              <a:custGeom>
                <a:avLst/>
                <a:gdLst>
                  <a:gd name="connsiteX0" fmla="*/ 411902 w 823804"/>
                  <a:gd name="connsiteY0" fmla="*/ 24531 h 823804"/>
                  <a:gd name="connsiteX1" fmla="*/ 799273 w 823804"/>
                  <a:gd name="connsiteY1" fmla="*/ 411902 h 823804"/>
                  <a:gd name="connsiteX2" fmla="*/ 411902 w 823804"/>
                  <a:gd name="connsiteY2" fmla="*/ 799273 h 823804"/>
                  <a:gd name="connsiteX3" fmla="*/ 24531 w 823804"/>
                  <a:gd name="connsiteY3" fmla="*/ 411902 h 823804"/>
                  <a:gd name="connsiteX4" fmla="*/ 411902 w 823804"/>
                  <a:gd name="connsiteY4" fmla="*/ 24531 h 823804"/>
                  <a:gd name="connsiteX5" fmla="*/ 411902 w 823804"/>
                  <a:gd name="connsiteY5" fmla="*/ 24531 h 823804"/>
                  <a:gd name="connsiteX6" fmla="*/ 411902 w 823804"/>
                  <a:gd name="connsiteY6" fmla="*/ 0 h 823804"/>
                  <a:gd name="connsiteX7" fmla="*/ 0 w 823804"/>
                  <a:gd name="connsiteY7" fmla="*/ 411902 h 823804"/>
                  <a:gd name="connsiteX8" fmla="*/ 411902 w 823804"/>
                  <a:gd name="connsiteY8" fmla="*/ 823804 h 823804"/>
                  <a:gd name="connsiteX9" fmla="*/ 823805 w 823804"/>
                  <a:gd name="connsiteY9" fmla="*/ 411902 h 823804"/>
                  <a:gd name="connsiteX10" fmla="*/ 411902 w 823804"/>
                  <a:gd name="connsiteY10" fmla="*/ 0 h 823804"/>
                  <a:gd name="connsiteX11" fmla="*/ 411902 w 823804"/>
                  <a:gd name="connsiteY11" fmla="*/ 0 h 823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23804" h="823804">
                    <a:moveTo>
                      <a:pt x="411902" y="24531"/>
                    </a:moveTo>
                    <a:cubicBezTo>
                      <a:pt x="625491" y="24531"/>
                      <a:pt x="799273" y="198314"/>
                      <a:pt x="799273" y="411902"/>
                    </a:cubicBezTo>
                    <a:cubicBezTo>
                      <a:pt x="799273" y="625491"/>
                      <a:pt x="625491" y="799273"/>
                      <a:pt x="411902" y="799273"/>
                    </a:cubicBezTo>
                    <a:cubicBezTo>
                      <a:pt x="198286" y="799273"/>
                      <a:pt x="24531" y="625491"/>
                      <a:pt x="24531" y="411902"/>
                    </a:cubicBezTo>
                    <a:cubicBezTo>
                      <a:pt x="24531" y="198314"/>
                      <a:pt x="198286" y="24531"/>
                      <a:pt x="411902" y="24531"/>
                    </a:cubicBezTo>
                    <a:lnTo>
                      <a:pt x="411902" y="24531"/>
                    </a:lnTo>
                    <a:close/>
                    <a:moveTo>
                      <a:pt x="411902" y="0"/>
                    </a:moveTo>
                    <a:cubicBezTo>
                      <a:pt x="184415" y="0"/>
                      <a:pt x="0" y="184415"/>
                      <a:pt x="0" y="411902"/>
                    </a:cubicBezTo>
                    <a:cubicBezTo>
                      <a:pt x="0" y="639390"/>
                      <a:pt x="184415" y="823804"/>
                      <a:pt x="411902" y="823804"/>
                    </a:cubicBezTo>
                    <a:cubicBezTo>
                      <a:pt x="639390" y="823804"/>
                      <a:pt x="823805" y="639390"/>
                      <a:pt x="823805" y="411902"/>
                    </a:cubicBezTo>
                    <a:cubicBezTo>
                      <a:pt x="823805" y="184415"/>
                      <a:pt x="639361" y="0"/>
                      <a:pt x="411902" y="0"/>
                    </a:cubicBezTo>
                    <a:lnTo>
                      <a:pt x="411902" y="0"/>
                    </a:ln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ACB6893-D99B-F028-A546-801186F44EF3}"/>
                  </a:ext>
                </a:extLst>
              </p:cNvPr>
              <p:cNvSpPr/>
              <p:nvPr/>
            </p:nvSpPr>
            <p:spPr>
              <a:xfrm>
                <a:off x="8582486" y="5574636"/>
                <a:ext cx="243536" cy="243536"/>
              </a:xfrm>
              <a:custGeom>
                <a:avLst/>
                <a:gdLst>
                  <a:gd name="connsiteX0" fmla="*/ 121768 w 243536"/>
                  <a:gd name="connsiteY0" fmla="*/ 243536 h 243536"/>
                  <a:gd name="connsiteX1" fmla="*/ 0 w 243536"/>
                  <a:gd name="connsiteY1" fmla="*/ 121768 h 243536"/>
                  <a:gd name="connsiteX2" fmla="*/ 121768 w 243536"/>
                  <a:gd name="connsiteY2" fmla="*/ 0 h 243536"/>
                  <a:gd name="connsiteX3" fmla="*/ 243537 w 243536"/>
                  <a:gd name="connsiteY3" fmla="*/ 121768 h 243536"/>
                  <a:gd name="connsiteX4" fmla="*/ 121768 w 243536"/>
                  <a:gd name="connsiteY4" fmla="*/ 243536 h 243536"/>
                  <a:gd name="connsiteX5" fmla="*/ 121768 w 243536"/>
                  <a:gd name="connsiteY5" fmla="*/ 5732 h 243536"/>
                  <a:gd name="connsiteX6" fmla="*/ 5760 w 243536"/>
                  <a:gd name="connsiteY6" fmla="*/ 121740 h 243536"/>
                  <a:gd name="connsiteX7" fmla="*/ 121768 w 243536"/>
                  <a:gd name="connsiteY7" fmla="*/ 237747 h 243536"/>
                  <a:gd name="connsiteX8" fmla="*/ 237776 w 243536"/>
                  <a:gd name="connsiteY8" fmla="*/ 121740 h 243536"/>
                  <a:gd name="connsiteX9" fmla="*/ 121768 w 243536"/>
                  <a:gd name="connsiteY9" fmla="*/ 5732 h 243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3536" h="243536">
                    <a:moveTo>
                      <a:pt x="121768" y="243536"/>
                    </a:moveTo>
                    <a:cubicBezTo>
                      <a:pt x="54622" y="243536"/>
                      <a:pt x="0" y="188914"/>
                      <a:pt x="0" y="121768"/>
                    </a:cubicBezTo>
                    <a:cubicBezTo>
                      <a:pt x="0" y="54622"/>
                      <a:pt x="54622" y="0"/>
                      <a:pt x="121768" y="0"/>
                    </a:cubicBezTo>
                    <a:cubicBezTo>
                      <a:pt x="188914" y="0"/>
                      <a:pt x="243537" y="54622"/>
                      <a:pt x="243537" y="121768"/>
                    </a:cubicBezTo>
                    <a:cubicBezTo>
                      <a:pt x="243537" y="188914"/>
                      <a:pt x="188943" y="243536"/>
                      <a:pt x="121768" y="243536"/>
                    </a:cubicBezTo>
                    <a:close/>
                    <a:moveTo>
                      <a:pt x="121768" y="5732"/>
                    </a:moveTo>
                    <a:cubicBezTo>
                      <a:pt x="57804" y="5732"/>
                      <a:pt x="5760" y="57775"/>
                      <a:pt x="5760" y="121740"/>
                    </a:cubicBezTo>
                    <a:cubicBezTo>
                      <a:pt x="5760" y="185704"/>
                      <a:pt x="57804" y="237747"/>
                      <a:pt x="121768" y="237747"/>
                    </a:cubicBezTo>
                    <a:cubicBezTo>
                      <a:pt x="185733" y="237747"/>
                      <a:pt x="237776" y="185704"/>
                      <a:pt x="237776" y="121740"/>
                    </a:cubicBezTo>
                    <a:cubicBezTo>
                      <a:pt x="237776" y="57775"/>
                      <a:pt x="185762" y="5732"/>
                      <a:pt x="121768" y="5732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F5D07B0F-51A5-C6FC-88C3-D3B75051AC60}"/>
                  </a:ext>
                </a:extLst>
              </p:cNvPr>
              <p:cNvSpPr/>
              <p:nvPr/>
            </p:nvSpPr>
            <p:spPr>
              <a:xfrm>
                <a:off x="8645133" y="5637283"/>
                <a:ext cx="118243" cy="118243"/>
              </a:xfrm>
              <a:custGeom>
                <a:avLst/>
                <a:gdLst>
                  <a:gd name="connsiteX0" fmla="*/ 118243 w 118243"/>
                  <a:gd name="connsiteY0" fmla="*/ 59122 h 118243"/>
                  <a:gd name="connsiteX1" fmla="*/ 59121 w 118243"/>
                  <a:gd name="connsiteY1" fmla="*/ 118243 h 118243"/>
                  <a:gd name="connsiteX2" fmla="*/ 0 w 118243"/>
                  <a:gd name="connsiteY2" fmla="*/ 59122 h 118243"/>
                  <a:gd name="connsiteX3" fmla="*/ 59121 w 118243"/>
                  <a:gd name="connsiteY3" fmla="*/ 0 h 118243"/>
                  <a:gd name="connsiteX4" fmla="*/ 118243 w 118243"/>
                  <a:gd name="connsiteY4" fmla="*/ 59122 h 118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243" h="118243">
                    <a:moveTo>
                      <a:pt x="118243" y="59122"/>
                    </a:moveTo>
                    <a:cubicBezTo>
                      <a:pt x="118243" y="91763"/>
                      <a:pt x="91763" y="118243"/>
                      <a:pt x="59121" y="118243"/>
                    </a:cubicBezTo>
                    <a:cubicBezTo>
                      <a:pt x="26480" y="118243"/>
                      <a:pt x="0" y="91763"/>
                      <a:pt x="0" y="59122"/>
                    </a:cubicBezTo>
                    <a:cubicBezTo>
                      <a:pt x="0" y="26480"/>
                      <a:pt x="26480" y="0"/>
                      <a:pt x="59121" y="0"/>
                    </a:cubicBezTo>
                    <a:cubicBezTo>
                      <a:pt x="91792" y="0"/>
                      <a:pt x="118243" y="26451"/>
                      <a:pt x="118243" y="59122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9ECF97E-3E0E-4069-6F1A-A1986B0A266B}"/>
                  </a:ext>
                </a:extLst>
              </p:cNvPr>
              <p:cNvSpPr/>
              <p:nvPr/>
            </p:nvSpPr>
            <p:spPr>
              <a:xfrm rot="-2700000">
                <a:off x="8701318" y="5174329"/>
                <a:ext cx="5760" cy="1023598"/>
              </a:xfrm>
              <a:custGeom>
                <a:avLst/>
                <a:gdLst>
                  <a:gd name="connsiteX0" fmla="*/ 0 w 5760"/>
                  <a:gd name="connsiteY0" fmla="*/ 0 h 1023598"/>
                  <a:gd name="connsiteX1" fmla="*/ 5760 w 5760"/>
                  <a:gd name="connsiteY1" fmla="*/ 0 h 1023598"/>
                  <a:gd name="connsiteX2" fmla="*/ 5760 w 5760"/>
                  <a:gd name="connsiteY2" fmla="*/ 1023599 h 1023598"/>
                  <a:gd name="connsiteX3" fmla="*/ 0 w 5760"/>
                  <a:gd name="connsiteY3" fmla="*/ 1023599 h 1023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60" h="1023598">
                    <a:moveTo>
                      <a:pt x="0" y="0"/>
                    </a:moveTo>
                    <a:lnTo>
                      <a:pt x="5760" y="0"/>
                    </a:lnTo>
                    <a:lnTo>
                      <a:pt x="5760" y="1023599"/>
                    </a:lnTo>
                    <a:lnTo>
                      <a:pt x="0" y="1023599"/>
                    </a:ln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8CCA55FA-6057-B5CB-20ED-6E6CFABB61D7}"/>
                  </a:ext>
                </a:extLst>
              </p:cNvPr>
              <p:cNvSpPr/>
              <p:nvPr/>
            </p:nvSpPr>
            <p:spPr>
              <a:xfrm rot="-2700000">
                <a:off x="8192396" y="5683199"/>
                <a:ext cx="1023598" cy="5760"/>
              </a:xfrm>
              <a:custGeom>
                <a:avLst/>
                <a:gdLst>
                  <a:gd name="connsiteX0" fmla="*/ 0 w 1023598"/>
                  <a:gd name="connsiteY0" fmla="*/ 0 h 5760"/>
                  <a:gd name="connsiteX1" fmla="*/ 1023598 w 1023598"/>
                  <a:gd name="connsiteY1" fmla="*/ 0 h 5760"/>
                  <a:gd name="connsiteX2" fmla="*/ 1023598 w 1023598"/>
                  <a:gd name="connsiteY2" fmla="*/ 5760 h 5760"/>
                  <a:gd name="connsiteX3" fmla="*/ 0 w 1023598"/>
                  <a:gd name="connsiteY3" fmla="*/ 5760 h 5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3598" h="5760">
                    <a:moveTo>
                      <a:pt x="0" y="0"/>
                    </a:moveTo>
                    <a:lnTo>
                      <a:pt x="1023598" y="0"/>
                    </a:lnTo>
                    <a:lnTo>
                      <a:pt x="1023598" y="5760"/>
                    </a:lnTo>
                    <a:lnTo>
                      <a:pt x="0" y="5760"/>
                    </a:ln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64BB9954-FB9F-30D5-8589-71FD3FB50FB7}"/>
                  </a:ext>
                </a:extLst>
              </p:cNvPr>
              <p:cNvSpPr/>
              <p:nvPr/>
            </p:nvSpPr>
            <p:spPr>
              <a:xfrm>
                <a:off x="8617306" y="5609455"/>
                <a:ext cx="173896" cy="173897"/>
              </a:xfrm>
              <a:custGeom>
                <a:avLst/>
                <a:gdLst>
                  <a:gd name="connsiteX0" fmla="*/ 86948 w 173896"/>
                  <a:gd name="connsiteY0" fmla="*/ 173897 h 173897"/>
                  <a:gd name="connsiteX1" fmla="*/ 0 w 173896"/>
                  <a:gd name="connsiteY1" fmla="*/ 86949 h 173897"/>
                  <a:gd name="connsiteX2" fmla="*/ 86948 w 173896"/>
                  <a:gd name="connsiteY2" fmla="*/ 0 h 173897"/>
                  <a:gd name="connsiteX3" fmla="*/ 173897 w 173896"/>
                  <a:gd name="connsiteY3" fmla="*/ 86949 h 173897"/>
                  <a:gd name="connsiteX4" fmla="*/ 86948 w 173896"/>
                  <a:gd name="connsiteY4" fmla="*/ 173897 h 173897"/>
                  <a:gd name="connsiteX5" fmla="*/ 86948 w 173896"/>
                  <a:gd name="connsiteY5" fmla="*/ 5760 h 173897"/>
                  <a:gd name="connsiteX6" fmla="*/ 5760 w 173896"/>
                  <a:gd name="connsiteY6" fmla="*/ 86949 h 173897"/>
                  <a:gd name="connsiteX7" fmla="*/ 86948 w 173896"/>
                  <a:gd name="connsiteY7" fmla="*/ 168137 h 173897"/>
                  <a:gd name="connsiteX8" fmla="*/ 168137 w 173896"/>
                  <a:gd name="connsiteY8" fmla="*/ 86949 h 173897"/>
                  <a:gd name="connsiteX9" fmla="*/ 86948 w 173896"/>
                  <a:gd name="connsiteY9" fmla="*/ 5760 h 173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3896" h="173897">
                    <a:moveTo>
                      <a:pt x="86948" y="173897"/>
                    </a:moveTo>
                    <a:cubicBezTo>
                      <a:pt x="39003" y="173897"/>
                      <a:pt x="0" y="134894"/>
                      <a:pt x="0" y="86949"/>
                    </a:cubicBezTo>
                    <a:cubicBezTo>
                      <a:pt x="0" y="39004"/>
                      <a:pt x="39003" y="0"/>
                      <a:pt x="86948" y="0"/>
                    </a:cubicBezTo>
                    <a:cubicBezTo>
                      <a:pt x="134894" y="0"/>
                      <a:pt x="173897" y="39004"/>
                      <a:pt x="173897" y="86949"/>
                    </a:cubicBezTo>
                    <a:cubicBezTo>
                      <a:pt x="173926" y="134865"/>
                      <a:pt x="134922" y="173897"/>
                      <a:pt x="86948" y="173897"/>
                    </a:cubicBezTo>
                    <a:close/>
                    <a:moveTo>
                      <a:pt x="86948" y="5760"/>
                    </a:moveTo>
                    <a:cubicBezTo>
                      <a:pt x="42185" y="5760"/>
                      <a:pt x="5760" y="42185"/>
                      <a:pt x="5760" y="86949"/>
                    </a:cubicBezTo>
                    <a:cubicBezTo>
                      <a:pt x="5760" y="131713"/>
                      <a:pt x="42185" y="168137"/>
                      <a:pt x="86948" y="168137"/>
                    </a:cubicBezTo>
                    <a:cubicBezTo>
                      <a:pt x="131712" y="168137"/>
                      <a:pt x="168137" y="131713"/>
                      <a:pt x="168137" y="86949"/>
                    </a:cubicBezTo>
                    <a:cubicBezTo>
                      <a:pt x="168137" y="42185"/>
                      <a:pt x="131741" y="5760"/>
                      <a:pt x="86948" y="5760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0" name="Graphic 3">
              <a:extLst>
                <a:ext uri="{FF2B5EF4-FFF2-40B4-BE49-F238E27FC236}">
                  <a16:creationId xmlns:a16="http://schemas.microsoft.com/office/drawing/2014/main" id="{15C45BF1-CE31-EAA1-2337-41D32FE3D768}"/>
                </a:ext>
              </a:extLst>
            </p:cNvPr>
            <p:cNvGrpSpPr/>
            <p:nvPr/>
          </p:nvGrpSpPr>
          <p:grpSpPr>
            <a:xfrm>
              <a:off x="9814210" y="5057616"/>
              <a:ext cx="1256139" cy="1256168"/>
              <a:chOff x="9814210" y="5057616"/>
              <a:chExt cx="1256139" cy="1256168"/>
            </a:xfrm>
            <a:grpFill/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432A38AF-E636-A70A-2CC9-49E862568666}"/>
                  </a:ext>
                </a:extLst>
              </p:cNvPr>
              <p:cNvSpPr/>
              <p:nvPr/>
            </p:nvSpPr>
            <p:spPr>
              <a:xfrm>
                <a:off x="9814210" y="5057616"/>
                <a:ext cx="1256139" cy="1256168"/>
              </a:xfrm>
              <a:custGeom>
                <a:avLst/>
                <a:gdLst>
                  <a:gd name="connsiteX0" fmla="*/ 628385 w 1256139"/>
                  <a:gd name="connsiteY0" fmla="*/ 1256168 h 1256168"/>
                  <a:gd name="connsiteX1" fmla="*/ 628070 w 1256139"/>
                  <a:gd name="connsiteY1" fmla="*/ 1256168 h 1256168"/>
                  <a:gd name="connsiteX2" fmla="*/ 558087 w 1256139"/>
                  <a:gd name="connsiteY2" fmla="*/ 1252328 h 1256168"/>
                  <a:gd name="connsiteX3" fmla="*/ 558717 w 1256139"/>
                  <a:gd name="connsiteY3" fmla="*/ 1246597 h 1256168"/>
                  <a:gd name="connsiteX4" fmla="*/ 628070 w 1256139"/>
                  <a:gd name="connsiteY4" fmla="*/ 1250408 h 1256168"/>
                  <a:gd name="connsiteX5" fmla="*/ 628385 w 1256139"/>
                  <a:gd name="connsiteY5" fmla="*/ 1256168 h 1256168"/>
                  <a:gd name="connsiteX6" fmla="*/ 698683 w 1256139"/>
                  <a:gd name="connsiteY6" fmla="*/ 1252242 h 1256168"/>
                  <a:gd name="connsiteX7" fmla="*/ 698053 w 1256139"/>
                  <a:gd name="connsiteY7" fmla="*/ 1246511 h 1256168"/>
                  <a:gd name="connsiteX8" fmla="*/ 766832 w 1256139"/>
                  <a:gd name="connsiteY8" fmla="*/ 1234876 h 1256168"/>
                  <a:gd name="connsiteX9" fmla="*/ 768122 w 1256139"/>
                  <a:gd name="connsiteY9" fmla="*/ 1240493 h 1256168"/>
                  <a:gd name="connsiteX10" fmla="*/ 698683 w 1256139"/>
                  <a:gd name="connsiteY10" fmla="*/ 1252242 h 1256168"/>
                  <a:gd name="connsiteX11" fmla="*/ 488648 w 1256139"/>
                  <a:gd name="connsiteY11" fmla="*/ 1240636 h 1256168"/>
                  <a:gd name="connsiteX12" fmla="*/ 420930 w 1256139"/>
                  <a:gd name="connsiteY12" fmla="*/ 1221206 h 1256168"/>
                  <a:gd name="connsiteX13" fmla="*/ 422821 w 1256139"/>
                  <a:gd name="connsiteY13" fmla="*/ 1215761 h 1256168"/>
                  <a:gd name="connsiteX14" fmla="*/ 489909 w 1256139"/>
                  <a:gd name="connsiteY14" fmla="*/ 1235019 h 1256168"/>
                  <a:gd name="connsiteX15" fmla="*/ 488648 w 1256139"/>
                  <a:gd name="connsiteY15" fmla="*/ 1240636 h 1256168"/>
                  <a:gd name="connsiteX16" fmla="*/ 835784 w 1256139"/>
                  <a:gd name="connsiteY16" fmla="*/ 1221005 h 1256168"/>
                  <a:gd name="connsiteX17" fmla="*/ 833892 w 1256139"/>
                  <a:gd name="connsiteY17" fmla="*/ 1215560 h 1256168"/>
                  <a:gd name="connsiteX18" fmla="*/ 898344 w 1256139"/>
                  <a:gd name="connsiteY18" fmla="*/ 1188822 h 1256168"/>
                  <a:gd name="connsiteX19" fmla="*/ 900866 w 1256139"/>
                  <a:gd name="connsiteY19" fmla="*/ 1194009 h 1256168"/>
                  <a:gd name="connsiteX20" fmla="*/ 835784 w 1256139"/>
                  <a:gd name="connsiteY20" fmla="*/ 1221005 h 1256168"/>
                  <a:gd name="connsiteX21" fmla="*/ 355848 w 1256139"/>
                  <a:gd name="connsiteY21" fmla="*/ 1194267 h 1256168"/>
                  <a:gd name="connsiteX22" fmla="*/ 294204 w 1256139"/>
                  <a:gd name="connsiteY22" fmla="*/ 1160193 h 1256168"/>
                  <a:gd name="connsiteX23" fmla="*/ 297270 w 1256139"/>
                  <a:gd name="connsiteY23" fmla="*/ 1155292 h 1256168"/>
                  <a:gd name="connsiteX24" fmla="*/ 358340 w 1256139"/>
                  <a:gd name="connsiteY24" fmla="*/ 1189051 h 1256168"/>
                  <a:gd name="connsiteX25" fmla="*/ 355848 w 1256139"/>
                  <a:gd name="connsiteY25" fmla="*/ 1194267 h 1256168"/>
                  <a:gd name="connsiteX26" fmla="*/ 962395 w 1256139"/>
                  <a:gd name="connsiteY26" fmla="*/ 1159877 h 1256168"/>
                  <a:gd name="connsiteX27" fmla="*/ 959328 w 1256139"/>
                  <a:gd name="connsiteY27" fmla="*/ 1155006 h 1256168"/>
                  <a:gd name="connsiteX28" fmla="*/ 1016186 w 1256139"/>
                  <a:gd name="connsiteY28" fmla="*/ 1114569 h 1256168"/>
                  <a:gd name="connsiteX29" fmla="*/ 1019797 w 1256139"/>
                  <a:gd name="connsiteY29" fmla="*/ 1119068 h 1256168"/>
                  <a:gd name="connsiteX30" fmla="*/ 962395 w 1256139"/>
                  <a:gd name="connsiteY30" fmla="*/ 1159877 h 1256168"/>
                  <a:gd name="connsiteX31" fmla="*/ 236773 w 1256139"/>
                  <a:gd name="connsiteY31" fmla="*/ 1119412 h 1256168"/>
                  <a:gd name="connsiteX32" fmla="*/ 184243 w 1256139"/>
                  <a:gd name="connsiteY32" fmla="*/ 1072499 h 1256168"/>
                  <a:gd name="connsiteX33" fmla="*/ 188312 w 1256139"/>
                  <a:gd name="connsiteY33" fmla="*/ 1068401 h 1256168"/>
                  <a:gd name="connsiteX34" fmla="*/ 240355 w 1256139"/>
                  <a:gd name="connsiteY34" fmla="*/ 1114884 h 1256168"/>
                  <a:gd name="connsiteX35" fmla="*/ 236773 w 1256139"/>
                  <a:gd name="connsiteY35" fmla="*/ 1119412 h 1256168"/>
                  <a:gd name="connsiteX36" fmla="*/ 1072241 w 1256139"/>
                  <a:gd name="connsiteY36" fmla="*/ 1072126 h 1256168"/>
                  <a:gd name="connsiteX37" fmla="*/ 1068172 w 1256139"/>
                  <a:gd name="connsiteY37" fmla="*/ 1068057 h 1256168"/>
                  <a:gd name="connsiteX38" fmla="*/ 1114684 w 1256139"/>
                  <a:gd name="connsiteY38" fmla="*/ 1016042 h 1256168"/>
                  <a:gd name="connsiteX39" fmla="*/ 1119183 w 1256139"/>
                  <a:gd name="connsiteY39" fmla="*/ 1019653 h 1256168"/>
                  <a:gd name="connsiteX40" fmla="*/ 1072241 w 1256139"/>
                  <a:gd name="connsiteY40" fmla="*/ 1072126 h 1256168"/>
                  <a:gd name="connsiteX41" fmla="*/ 137272 w 1256139"/>
                  <a:gd name="connsiteY41" fmla="*/ 1020055 h 1256168"/>
                  <a:gd name="connsiteX42" fmla="*/ 96435 w 1256139"/>
                  <a:gd name="connsiteY42" fmla="*/ 962710 h 1256168"/>
                  <a:gd name="connsiteX43" fmla="*/ 101306 w 1256139"/>
                  <a:gd name="connsiteY43" fmla="*/ 959644 h 1256168"/>
                  <a:gd name="connsiteX44" fmla="*/ 141771 w 1256139"/>
                  <a:gd name="connsiteY44" fmla="*/ 1016472 h 1256168"/>
                  <a:gd name="connsiteX45" fmla="*/ 137272 w 1256139"/>
                  <a:gd name="connsiteY45" fmla="*/ 1020055 h 1256168"/>
                  <a:gd name="connsiteX46" fmla="*/ 1159992 w 1256139"/>
                  <a:gd name="connsiteY46" fmla="*/ 962223 h 1256168"/>
                  <a:gd name="connsiteX47" fmla="*/ 1155092 w 1256139"/>
                  <a:gd name="connsiteY47" fmla="*/ 959156 h 1256168"/>
                  <a:gd name="connsiteX48" fmla="*/ 1188908 w 1256139"/>
                  <a:gd name="connsiteY48" fmla="*/ 898086 h 1256168"/>
                  <a:gd name="connsiteX49" fmla="*/ 1194096 w 1256139"/>
                  <a:gd name="connsiteY49" fmla="*/ 900608 h 1256168"/>
                  <a:gd name="connsiteX50" fmla="*/ 1159992 w 1256139"/>
                  <a:gd name="connsiteY50" fmla="*/ 962223 h 1256168"/>
                  <a:gd name="connsiteX51" fmla="*/ 62303 w 1256139"/>
                  <a:gd name="connsiteY51" fmla="*/ 901152 h 1256168"/>
                  <a:gd name="connsiteX52" fmla="*/ 35278 w 1256139"/>
                  <a:gd name="connsiteY52" fmla="*/ 836127 h 1256168"/>
                  <a:gd name="connsiteX53" fmla="*/ 40723 w 1256139"/>
                  <a:gd name="connsiteY53" fmla="*/ 834207 h 1256168"/>
                  <a:gd name="connsiteX54" fmla="*/ 67519 w 1256139"/>
                  <a:gd name="connsiteY54" fmla="*/ 898630 h 1256168"/>
                  <a:gd name="connsiteX55" fmla="*/ 62303 w 1256139"/>
                  <a:gd name="connsiteY55" fmla="*/ 901152 h 1256168"/>
                  <a:gd name="connsiteX56" fmla="*/ 1221091 w 1256139"/>
                  <a:gd name="connsiteY56" fmla="*/ 835525 h 1256168"/>
                  <a:gd name="connsiteX57" fmla="*/ 1215646 w 1256139"/>
                  <a:gd name="connsiteY57" fmla="*/ 833634 h 1256168"/>
                  <a:gd name="connsiteX58" fmla="*/ 1234933 w 1256139"/>
                  <a:gd name="connsiteY58" fmla="*/ 766546 h 1256168"/>
                  <a:gd name="connsiteX59" fmla="*/ 1240550 w 1256139"/>
                  <a:gd name="connsiteY59" fmla="*/ 767835 h 1256168"/>
                  <a:gd name="connsiteX60" fmla="*/ 1221091 w 1256139"/>
                  <a:gd name="connsiteY60" fmla="*/ 835525 h 1256168"/>
                  <a:gd name="connsiteX61" fmla="*/ 15733 w 1256139"/>
                  <a:gd name="connsiteY61" fmla="*/ 768437 h 1256168"/>
                  <a:gd name="connsiteX62" fmla="*/ 3955 w 1256139"/>
                  <a:gd name="connsiteY62" fmla="*/ 699027 h 1256168"/>
                  <a:gd name="connsiteX63" fmla="*/ 9687 w 1256139"/>
                  <a:gd name="connsiteY63" fmla="*/ 698397 h 1256168"/>
                  <a:gd name="connsiteX64" fmla="*/ 21350 w 1256139"/>
                  <a:gd name="connsiteY64" fmla="*/ 767176 h 1256168"/>
                  <a:gd name="connsiteX65" fmla="*/ 15733 w 1256139"/>
                  <a:gd name="connsiteY65" fmla="*/ 768437 h 1256168"/>
                  <a:gd name="connsiteX66" fmla="*/ 1252242 w 1256139"/>
                  <a:gd name="connsiteY66" fmla="*/ 698397 h 1256168"/>
                  <a:gd name="connsiteX67" fmla="*/ 1246511 w 1256139"/>
                  <a:gd name="connsiteY67" fmla="*/ 697766 h 1256168"/>
                  <a:gd name="connsiteX68" fmla="*/ 1250380 w 1256139"/>
                  <a:gd name="connsiteY68" fmla="*/ 628098 h 1256168"/>
                  <a:gd name="connsiteX69" fmla="*/ 1250380 w 1256139"/>
                  <a:gd name="connsiteY69" fmla="*/ 626780 h 1256168"/>
                  <a:gd name="connsiteX70" fmla="*/ 1256140 w 1256139"/>
                  <a:gd name="connsiteY70" fmla="*/ 626780 h 1256168"/>
                  <a:gd name="connsiteX71" fmla="*/ 1256140 w 1256139"/>
                  <a:gd name="connsiteY71" fmla="*/ 628098 h 1256168"/>
                  <a:gd name="connsiteX72" fmla="*/ 1252242 w 1256139"/>
                  <a:gd name="connsiteY72" fmla="*/ 698397 h 1256168"/>
                  <a:gd name="connsiteX73" fmla="*/ 5760 w 1256139"/>
                  <a:gd name="connsiteY73" fmla="*/ 628729 h 1256168"/>
                  <a:gd name="connsiteX74" fmla="*/ 0 w 1256139"/>
                  <a:gd name="connsiteY74" fmla="*/ 628729 h 1256168"/>
                  <a:gd name="connsiteX75" fmla="*/ 0 w 1256139"/>
                  <a:gd name="connsiteY75" fmla="*/ 628070 h 1256168"/>
                  <a:gd name="connsiteX76" fmla="*/ 3812 w 1256139"/>
                  <a:gd name="connsiteY76" fmla="*/ 558431 h 1256168"/>
                  <a:gd name="connsiteX77" fmla="*/ 9543 w 1256139"/>
                  <a:gd name="connsiteY77" fmla="*/ 559061 h 1256168"/>
                  <a:gd name="connsiteX78" fmla="*/ 5760 w 1256139"/>
                  <a:gd name="connsiteY78" fmla="*/ 628070 h 1256168"/>
                  <a:gd name="connsiteX79" fmla="*/ 5760 w 1256139"/>
                  <a:gd name="connsiteY79" fmla="*/ 628729 h 1256168"/>
                  <a:gd name="connsiteX80" fmla="*/ 1246368 w 1256139"/>
                  <a:gd name="connsiteY80" fmla="*/ 557141 h 1256168"/>
                  <a:gd name="connsiteX81" fmla="*/ 1234618 w 1256139"/>
                  <a:gd name="connsiteY81" fmla="*/ 488362 h 1256168"/>
                  <a:gd name="connsiteX82" fmla="*/ 1240235 w 1256139"/>
                  <a:gd name="connsiteY82" fmla="*/ 487072 h 1256168"/>
                  <a:gd name="connsiteX83" fmla="*/ 1252099 w 1256139"/>
                  <a:gd name="connsiteY83" fmla="*/ 556482 h 1256168"/>
                  <a:gd name="connsiteX84" fmla="*/ 1246368 w 1256139"/>
                  <a:gd name="connsiteY84" fmla="*/ 557141 h 1256168"/>
                  <a:gd name="connsiteX85" fmla="*/ 21093 w 1256139"/>
                  <a:gd name="connsiteY85" fmla="*/ 490253 h 1256168"/>
                  <a:gd name="connsiteX86" fmla="*/ 15476 w 1256139"/>
                  <a:gd name="connsiteY86" fmla="*/ 488992 h 1256168"/>
                  <a:gd name="connsiteX87" fmla="*/ 34877 w 1256139"/>
                  <a:gd name="connsiteY87" fmla="*/ 421273 h 1256168"/>
                  <a:gd name="connsiteX88" fmla="*/ 40322 w 1256139"/>
                  <a:gd name="connsiteY88" fmla="*/ 423165 h 1256168"/>
                  <a:gd name="connsiteX89" fmla="*/ 21093 w 1256139"/>
                  <a:gd name="connsiteY89" fmla="*/ 490253 h 1256168"/>
                  <a:gd name="connsiteX90" fmla="*/ 1215216 w 1256139"/>
                  <a:gd name="connsiteY90" fmla="*/ 421359 h 1256168"/>
                  <a:gd name="connsiteX91" fmla="*/ 1188364 w 1256139"/>
                  <a:gd name="connsiteY91" fmla="*/ 356965 h 1256168"/>
                  <a:gd name="connsiteX92" fmla="*/ 1193551 w 1256139"/>
                  <a:gd name="connsiteY92" fmla="*/ 354443 h 1256168"/>
                  <a:gd name="connsiteX93" fmla="*/ 1220661 w 1256139"/>
                  <a:gd name="connsiteY93" fmla="*/ 419439 h 1256168"/>
                  <a:gd name="connsiteX94" fmla="*/ 1215216 w 1256139"/>
                  <a:gd name="connsiteY94" fmla="*/ 421359 h 1256168"/>
                  <a:gd name="connsiteX95" fmla="*/ 66946 w 1256139"/>
                  <a:gd name="connsiteY95" fmla="*/ 358656 h 1256168"/>
                  <a:gd name="connsiteX96" fmla="*/ 61730 w 1256139"/>
                  <a:gd name="connsiteY96" fmla="*/ 356162 h 1256168"/>
                  <a:gd name="connsiteX97" fmla="*/ 95776 w 1256139"/>
                  <a:gd name="connsiteY97" fmla="*/ 294519 h 1256168"/>
                  <a:gd name="connsiteX98" fmla="*/ 100676 w 1256139"/>
                  <a:gd name="connsiteY98" fmla="*/ 297585 h 1256168"/>
                  <a:gd name="connsiteX99" fmla="*/ 66946 w 1256139"/>
                  <a:gd name="connsiteY99" fmla="*/ 358656 h 1256168"/>
                  <a:gd name="connsiteX100" fmla="*/ 1154461 w 1256139"/>
                  <a:gd name="connsiteY100" fmla="*/ 296009 h 1256168"/>
                  <a:gd name="connsiteX101" fmla="*/ 1113938 w 1256139"/>
                  <a:gd name="connsiteY101" fmla="*/ 239209 h 1256168"/>
                  <a:gd name="connsiteX102" fmla="*/ 1118438 w 1256139"/>
                  <a:gd name="connsiteY102" fmla="*/ 235598 h 1256168"/>
                  <a:gd name="connsiteX103" fmla="*/ 1159333 w 1256139"/>
                  <a:gd name="connsiteY103" fmla="*/ 292914 h 1256168"/>
                  <a:gd name="connsiteX104" fmla="*/ 1154461 w 1256139"/>
                  <a:gd name="connsiteY104" fmla="*/ 296009 h 1256168"/>
                  <a:gd name="connsiteX105" fmla="*/ 141055 w 1256139"/>
                  <a:gd name="connsiteY105" fmla="*/ 240642 h 1256168"/>
                  <a:gd name="connsiteX106" fmla="*/ 136527 w 1256139"/>
                  <a:gd name="connsiteY106" fmla="*/ 237059 h 1256168"/>
                  <a:gd name="connsiteX107" fmla="*/ 183412 w 1256139"/>
                  <a:gd name="connsiteY107" fmla="*/ 184501 h 1256168"/>
                  <a:gd name="connsiteX108" fmla="*/ 187510 w 1256139"/>
                  <a:gd name="connsiteY108" fmla="*/ 188570 h 1256168"/>
                  <a:gd name="connsiteX109" fmla="*/ 141055 w 1256139"/>
                  <a:gd name="connsiteY109" fmla="*/ 240642 h 1256168"/>
                  <a:gd name="connsiteX110" fmla="*/ 1067340 w 1256139"/>
                  <a:gd name="connsiteY110" fmla="*/ 187309 h 1256168"/>
                  <a:gd name="connsiteX111" fmla="*/ 1015240 w 1256139"/>
                  <a:gd name="connsiteY111" fmla="*/ 140883 h 1256168"/>
                  <a:gd name="connsiteX112" fmla="*/ 1018822 w 1256139"/>
                  <a:gd name="connsiteY112" fmla="*/ 136355 h 1256168"/>
                  <a:gd name="connsiteX113" fmla="*/ 1071410 w 1256139"/>
                  <a:gd name="connsiteY113" fmla="*/ 183211 h 1256168"/>
                  <a:gd name="connsiteX114" fmla="*/ 1067340 w 1256139"/>
                  <a:gd name="connsiteY114" fmla="*/ 187309 h 1256168"/>
                  <a:gd name="connsiteX115" fmla="*/ 239467 w 1256139"/>
                  <a:gd name="connsiteY115" fmla="*/ 142000 h 1256168"/>
                  <a:gd name="connsiteX116" fmla="*/ 235856 w 1256139"/>
                  <a:gd name="connsiteY116" fmla="*/ 137501 h 1256168"/>
                  <a:gd name="connsiteX117" fmla="*/ 293201 w 1256139"/>
                  <a:gd name="connsiteY117" fmla="*/ 96635 h 1256168"/>
                  <a:gd name="connsiteX118" fmla="*/ 296267 w 1256139"/>
                  <a:gd name="connsiteY118" fmla="*/ 101507 h 1256168"/>
                  <a:gd name="connsiteX119" fmla="*/ 239467 w 1256139"/>
                  <a:gd name="connsiteY119" fmla="*/ 142000 h 1256168"/>
                  <a:gd name="connsiteX120" fmla="*/ 958297 w 1256139"/>
                  <a:gd name="connsiteY120" fmla="*/ 100532 h 1256168"/>
                  <a:gd name="connsiteX121" fmla="*/ 897198 w 1256139"/>
                  <a:gd name="connsiteY121" fmla="*/ 66830 h 1256168"/>
                  <a:gd name="connsiteX122" fmla="*/ 899691 w 1256139"/>
                  <a:gd name="connsiteY122" fmla="*/ 61615 h 1256168"/>
                  <a:gd name="connsiteX123" fmla="*/ 961363 w 1256139"/>
                  <a:gd name="connsiteY123" fmla="*/ 95632 h 1256168"/>
                  <a:gd name="connsiteX124" fmla="*/ 958297 w 1256139"/>
                  <a:gd name="connsiteY124" fmla="*/ 100532 h 1256168"/>
                  <a:gd name="connsiteX125" fmla="*/ 357223 w 1256139"/>
                  <a:gd name="connsiteY125" fmla="*/ 67662 h 1256168"/>
                  <a:gd name="connsiteX126" fmla="*/ 354701 w 1256139"/>
                  <a:gd name="connsiteY126" fmla="*/ 62474 h 1256168"/>
                  <a:gd name="connsiteX127" fmla="*/ 419697 w 1256139"/>
                  <a:gd name="connsiteY127" fmla="*/ 35393 h 1256168"/>
                  <a:gd name="connsiteX128" fmla="*/ 421618 w 1256139"/>
                  <a:gd name="connsiteY128" fmla="*/ 40838 h 1256168"/>
                  <a:gd name="connsiteX129" fmla="*/ 357223 w 1256139"/>
                  <a:gd name="connsiteY129" fmla="*/ 67662 h 1256168"/>
                  <a:gd name="connsiteX130" fmla="*/ 832689 w 1256139"/>
                  <a:gd name="connsiteY130" fmla="*/ 40207 h 1256168"/>
                  <a:gd name="connsiteX131" fmla="*/ 765572 w 1256139"/>
                  <a:gd name="connsiteY131" fmla="*/ 21035 h 1256168"/>
                  <a:gd name="connsiteX132" fmla="*/ 766832 w 1256139"/>
                  <a:gd name="connsiteY132" fmla="*/ 15418 h 1256168"/>
                  <a:gd name="connsiteX133" fmla="*/ 834580 w 1256139"/>
                  <a:gd name="connsiteY133" fmla="*/ 34762 h 1256168"/>
                  <a:gd name="connsiteX134" fmla="*/ 832689 w 1256139"/>
                  <a:gd name="connsiteY134" fmla="*/ 40207 h 1256168"/>
                  <a:gd name="connsiteX135" fmla="*/ 488677 w 1256139"/>
                  <a:gd name="connsiteY135" fmla="*/ 21436 h 1256168"/>
                  <a:gd name="connsiteX136" fmla="*/ 487388 w 1256139"/>
                  <a:gd name="connsiteY136" fmla="*/ 15819 h 1256168"/>
                  <a:gd name="connsiteX137" fmla="*/ 556797 w 1256139"/>
                  <a:gd name="connsiteY137" fmla="*/ 3984 h 1256168"/>
                  <a:gd name="connsiteX138" fmla="*/ 557428 w 1256139"/>
                  <a:gd name="connsiteY138" fmla="*/ 9715 h 1256168"/>
                  <a:gd name="connsiteX139" fmla="*/ 488677 w 1256139"/>
                  <a:gd name="connsiteY139" fmla="*/ 21436 h 1256168"/>
                  <a:gd name="connsiteX140" fmla="*/ 696764 w 1256139"/>
                  <a:gd name="connsiteY140" fmla="*/ 9514 h 1256168"/>
                  <a:gd name="connsiteX141" fmla="*/ 628070 w 1256139"/>
                  <a:gd name="connsiteY141" fmla="*/ 5760 h 1256168"/>
                  <a:gd name="connsiteX142" fmla="*/ 627096 w 1256139"/>
                  <a:gd name="connsiteY142" fmla="*/ 5760 h 1256168"/>
                  <a:gd name="connsiteX143" fmla="*/ 627096 w 1256139"/>
                  <a:gd name="connsiteY143" fmla="*/ 0 h 1256168"/>
                  <a:gd name="connsiteX144" fmla="*/ 628013 w 1256139"/>
                  <a:gd name="connsiteY144" fmla="*/ 0 h 1256168"/>
                  <a:gd name="connsiteX145" fmla="*/ 697394 w 1256139"/>
                  <a:gd name="connsiteY145" fmla="*/ 3783 h 1256168"/>
                  <a:gd name="connsiteX146" fmla="*/ 696764 w 1256139"/>
                  <a:gd name="connsiteY146" fmla="*/ 9514 h 1256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</a:cxnLst>
                <a:rect l="l" t="t" r="r" b="b"/>
                <a:pathLst>
                  <a:path w="1256139" h="1256168">
                    <a:moveTo>
                      <a:pt x="628385" y="1256168"/>
                    </a:moveTo>
                    <a:lnTo>
                      <a:pt x="628070" y="1256168"/>
                    </a:lnTo>
                    <a:cubicBezTo>
                      <a:pt x="604714" y="1256168"/>
                      <a:pt x="581157" y="1254879"/>
                      <a:pt x="558087" y="1252328"/>
                    </a:cubicBezTo>
                    <a:lnTo>
                      <a:pt x="558717" y="1246597"/>
                    </a:lnTo>
                    <a:cubicBezTo>
                      <a:pt x="581586" y="1249119"/>
                      <a:pt x="604914" y="1250408"/>
                      <a:pt x="628070" y="1250408"/>
                    </a:cubicBezTo>
                    <a:lnTo>
                      <a:pt x="628385" y="1256168"/>
                    </a:lnTo>
                    <a:close/>
                    <a:moveTo>
                      <a:pt x="698683" y="1252242"/>
                    </a:moveTo>
                    <a:lnTo>
                      <a:pt x="698053" y="1246511"/>
                    </a:lnTo>
                    <a:cubicBezTo>
                      <a:pt x="721152" y="1243931"/>
                      <a:pt x="744278" y="1240005"/>
                      <a:pt x="766832" y="1234876"/>
                    </a:cubicBezTo>
                    <a:lnTo>
                      <a:pt x="768122" y="1240493"/>
                    </a:lnTo>
                    <a:cubicBezTo>
                      <a:pt x="745368" y="1245679"/>
                      <a:pt x="722011" y="1249634"/>
                      <a:pt x="698683" y="1252242"/>
                    </a:cubicBezTo>
                    <a:close/>
                    <a:moveTo>
                      <a:pt x="488648" y="1240636"/>
                    </a:moveTo>
                    <a:cubicBezTo>
                      <a:pt x="465779" y="1235449"/>
                      <a:pt x="442996" y="1228915"/>
                      <a:pt x="420930" y="1221206"/>
                    </a:cubicBezTo>
                    <a:lnTo>
                      <a:pt x="422821" y="1215761"/>
                    </a:lnTo>
                    <a:cubicBezTo>
                      <a:pt x="444687" y="1223412"/>
                      <a:pt x="467270" y="1229889"/>
                      <a:pt x="489909" y="1235019"/>
                    </a:cubicBezTo>
                    <a:lnTo>
                      <a:pt x="488648" y="1240636"/>
                    </a:lnTo>
                    <a:close/>
                    <a:moveTo>
                      <a:pt x="835784" y="1221005"/>
                    </a:moveTo>
                    <a:lnTo>
                      <a:pt x="833892" y="1215560"/>
                    </a:lnTo>
                    <a:cubicBezTo>
                      <a:pt x="855758" y="1207908"/>
                      <a:pt x="877453" y="1198910"/>
                      <a:pt x="898344" y="1188822"/>
                    </a:cubicBezTo>
                    <a:lnTo>
                      <a:pt x="900866" y="1194009"/>
                    </a:lnTo>
                    <a:cubicBezTo>
                      <a:pt x="879745" y="1204183"/>
                      <a:pt x="857850" y="1213267"/>
                      <a:pt x="835784" y="1221005"/>
                    </a:cubicBezTo>
                    <a:close/>
                    <a:moveTo>
                      <a:pt x="355848" y="1194267"/>
                    </a:moveTo>
                    <a:cubicBezTo>
                      <a:pt x="334755" y="1184122"/>
                      <a:pt x="314035" y="1172659"/>
                      <a:pt x="294204" y="1160193"/>
                    </a:cubicBezTo>
                    <a:lnTo>
                      <a:pt x="297270" y="1155292"/>
                    </a:lnTo>
                    <a:cubicBezTo>
                      <a:pt x="316901" y="1167644"/>
                      <a:pt x="337449" y="1178992"/>
                      <a:pt x="358340" y="1189051"/>
                    </a:cubicBezTo>
                    <a:lnTo>
                      <a:pt x="355848" y="1194267"/>
                    </a:lnTo>
                    <a:close/>
                    <a:moveTo>
                      <a:pt x="962395" y="1159877"/>
                    </a:moveTo>
                    <a:lnTo>
                      <a:pt x="959328" y="1155006"/>
                    </a:lnTo>
                    <a:cubicBezTo>
                      <a:pt x="978931" y="1142654"/>
                      <a:pt x="998045" y="1129041"/>
                      <a:pt x="1016186" y="1114569"/>
                    </a:cubicBezTo>
                    <a:lnTo>
                      <a:pt x="1019797" y="1119068"/>
                    </a:lnTo>
                    <a:cubicBezTo>
                      <a:pt x="1001484" y="1133684"/>
                      <a:pt x="982169" y="1147411"/>
                      <a:pt x="962395" y="1159877"/>
                    </a:cubicBezTo>
                    <a:close/>
                    <a:moveTo>
                      <a:pt x="236773" y="1119412"/>
                    </a:moveTo>
                    <a:cubicBezTo>
                      <a:pt x="218489" y="1104825"/>
                      <a:pt x="200807" y="1089035"/>
                      <a:pt x="184243" y="1072499"/>
                    </a:cubicBezTo>
                    <a:lnTo>
                      <a:pt x="188312" y="1068401"/>
                    </a:lnTo>
                    <a:cubicBezTo>
                      <a:pt x="204733" y="1084793"/>
                      <a:pt x="222215" y="1100412"/>
                      <a:pt x="240355" y="1114884"/>
                    </a:cubicBezTo>
                    <a:lnTo>
                      <a:pt x="236773" y="1119412"/>
                    </a:lnTo>
                    <a:close/>
                    <a:moveTo>
                      <a:pt x="1072241" y="1072126"/>
                    </a:moveTo>
                    <a:lnTo>
                      <a:pt x="1068172" y="1068057"/>
                    </a:lnTo>
                    <a:cubicBezTo>
                      <a:pt x="1084564" y="1051665"/>
                      <a:pt x="1100212" y="1034155"/>
                      <a:pt x="1114684" y="1016042"/>
                    </a:cubicBezTo>
                    <a:lnTo>
                      <a:pt x="1119183" y="1019653"/>
                    </a:lnTo>
                    <a:cubicBezTo>
                      <a:pt x="1104596" y="1037909"/>
                      <a:pt x="1088806" y="1055591"/>
                      <a:pt x="1072241" y="1072126"/>
                    </a:cubicBezTo>
                    <a:close/>
                    <a:moveTo>
                      <a:pt x="137272" y="1020055"/>
                    </a:moveTo>
                    <a:cubicBezTo>
                      <a:pt x="122657" y="1001771"/>
                      <a:pt x="108901" y="982455"/>
                      <a:pt x="96435" y="962710"/>
                    </a:cubicBezTo>
                    <a:lnTo>
                      <a:pt x="101306" y="959644"/>
                    </a:lnTo>
                    <a:cubicBezTo>
                      <a:pt x="113658" y="979217"/>
                      <a:pt x="127271" y="998332"/>
                      <a:pt x="141771" y="1016472"/>
                    </a:cubicBezTo>
                    <a:lnTo>
                      <a:pt x="137272" y="1020055"/>
                    </a:lnTo>
                    <a:close/>
                    <a:moveTo>
                      <a:pt x="1159992" y="962223"/>
                    </a:moveTo>
                    <a:lnTo>
                      <a:pt x="1155092" y="959156"/>
                    </a:lnTo>
                    <a:cubicBezTo>
                      <a:pt x="1167472" y="939526"/>
                      <a:pt x="1178821" y="918978"/>
                      <a:pt x="1188908" y="898086"/>
                    </a:cubicBezTo>
                    <a:lnTo>
                      <a:pt x="1194096" y="900608"/>
                    </a:lnTo>
                    <a:cubicBezTo>
                      <a:pt x="1183950" y="921672"/>
                      <a:pt x="1172459" y="942420"/>
                      <a:pt x="1159992" y="962223"/>
                    </a:cubicBezTo>
                    <a:close/>
                    <a:moveTo>
                      <a:pt x="62303" y="901152"/>
                    </a:moveTo>
                    <a:cubicBezTo>
                      <a:pt x="52129" y="880089"/>
                      <a:pt x="43016" y="858194"/>
                      <a:pt x="35278" y="836127"/>
                    </a:cubicBezTo>
                    <a:lnTo>
                      <a:pt x="40723" y="834207"/>
                    </a:lnTo>
                    <a:cubicBezTo>
                      <a:pt x="48404" y="856073"/>
                      <a:pt x="57402" y="877767"/>
                      <a:pt x="67519" y="898630"/>
                    </a:cubicBezTo>
                    <a:lnTo>
                      <a:pt x="62303" y="901152"/>
                    </a:lnTo>
                    <a:close/>
                    <a:moveTo>
                      <a:pt x="1221091" y="835525"/>
                    </a:moveTo>
                    <a:lnTo>
                      <a:pt x="1215646" y="833634"/>
                    </a:lnTo>
                    <a:cubicBezTo>
                      <a:pt x="1223298" y="811768"/>
                      <a:pt x="1229775" y="789186"/>
                      <a:pt x="1234933" y="766546"/>
                    </a:cubicBezTo>
                    <a:lnTo>
                      <a:pt x="1240550" y="767835"/>
                    </a:lnTo>
                    <a:cubicBezTo>
                      <a:pt x="1235363" y="790647"/>
                      <a:pt x="1228800" y="813430"/>
                      <a:pt x="1221091" y="835525"/>
                    </a:cubicBezTo>
                    <a:close/>
                    <a:moveTo>
                      <a:pt x="15733" y="768437"/>
                    </a:moveTo>
                    <a:cubicBezTo>
                      <a:pt x="10518" y="745654"/>
                      <a:pt x="6563" y="722297"/>
                      <a:pt x="3955" y="699027"/>
                    </a:cubicBezTo>
                    <a:lnTo>
                      <a:pt x="9687" y="698397"/>
                    </a:lnTo>
                    <a:cubicBezTo>
                      <a:pt x="12266" y="721438"/>
                      <a:pt x="16221" y="744593"/>
                      <a:pt x="21350" y="767176"/>
                    </a:cubicBezTo>
                    <a:lnTo>
                      <a:pt x="15733" y="768437"/>
                    </a:lnTo>
                    <a:close/>
                    <a:moveTo>
                      <a:pt x="1252242" y="698397"/>
                    </a:moveTo>
                    <a:lnTo>
                      <a:pt x="1246511" y="697766"/>
                    </a:lnTo>
                    <a:cubicBezTo>
                      <a:pt x="1249062" y="674811"/>
                      <a:pt x="1250380" y="651369"/>
                      <a:pt x="1250380" y="628098"/>
                    </a:cubicBezTo>
                    <a:lnTo>
                      <a:pt x="1250380" y="626780"/>
                    </a:lnTo>
                    <a:lnTo>
                      <a:pt x="1256140" y="626780"/>
                    </a:lnTo>
                    <a:lnTo>
                      <a:pt x="1256140" y="628098"/>
                    </a:lnTo>
                    <a:cubicBezTo>
                      <a:pt x="1256140" y="651569"/>
                      <a:pt x="1254850" y="675212"/>
                      <a:pt x="1252242" y="698397"/>
                    </a:cubicBezTo>
                    <a:close/>
                    <a:moveTo>
                      <a:pt x="5760" y="628729"/>
                    </a:moveTo>
                    <a:lnTo>
                      <a:pt x="0" y="628729"/>
                    </a:lnTo>
                    <a:lnTo>
                      <a:pt x="0" y="628070"/>
                    </a:lnTo>
                    <a:cubicBezTo>
                      <a:pt x="0" y="604828"/>
                      <a:pt x="1289" y="581386"/>
                      <a:pt x="3812" y="558431"/>
                    </a:cubicBezTo>
                    <a:lnTo>
                      <a:pt x="9543" y="559061"/>
                    </a:lnTo>
                    <a:cubicBezTo>
                      <a:pt x="7021" y="581816"/>
                      <a:pt x="5760" y="605058"/>
                      <a:pt x="5760" y="628070"/>
                    </a:cubicBezTo>
                    <a:lnTo>
                      <a:pt x="5760" y="628729"/>
                    </a:lnTo>
                    <a:close/>
                    <a:moveTo>
                      <a:pt x="1246368" y="557141"/>
                    </a:moveTo>
                    <a:cubicBezTo>
                      <a:pt x="1243759" y="534100"/>
                      <a:pt x="1239805" y="510944"/>
                      <a:pt x="1234618" y="488362"/>
                    </a:cubicBezTo>
                    <a:lnTo>
                      <a:pt x="1240235" y="487072"/>
                    </a:lnTo>
                    <a:cubicBezTo>
                      <a:pt x="1245479" y="509855"/>
                      <a:pt x="1249462" y="533212"/>
                      <a:pt x="1252099" y="556482"/>
                    </a:cubicBezTo>
                    <a:lnTo>
                      <a:pt x="1246368" y="557141"/>
                    </a:lnTo>
                    <a:close/>
                    <a:moveTo>
                      <a:pt x="21093" y="490253"/>
                    </a:moveTo>
                    <a:lnTo>
                      <a:pt x="15476" y="488992"/>
                    </a:lnTo>
                    <a:cubicBezTo>
                      <a:pt x="20634" y="466152"/>
                      <a:pt x="27168" y="443369"/>
                      <a:pt x="34877" y="421273"/>
                    </a:cubicBezTo>
                    <a:lnTo>
                      <a:pt x="40322" y="423165"/>
                    </a:lnTo>
                    <a:cubicBezTo>
                      <a:pt x="32671" y="445059"/>
                      <a:pt x="26194" y="467642"/>
                      <a:pt x="21093" y="490253"/>
                    </a:cubicBezTo>
                    <a:close/>
                    <a:moveTo>
                      <a:pt x="1215216" y="421359"/>
                    </a:moveTo>
                    <a:cubicBezTo>
                      <a:pt x="1207507" y="399465"/>
                      <a:pt x="1198451" y="377799"/>
                      <a:pt x="1188364" y="356965"/>
                    </a:cubicBezTo>
                    <a:lnTo>
                      <a:pt x="1193551" y="354443"/>
                    </a:lnTo>
                    <a:cubicBezTo>
                      <a:pt x="1203753" y="375478"/>
                      <a:pt x="1212866" y="397344"/>
                      <a:pt x="1220661" y="419439"/>
                    </a:cubicBezTo>
                    <a:lnTo>
                      <a:pt x="1215216" y="421359"/>
                    </a:lnTo>
                    <a:close/>
                    <a:moveTo>
                      <a:pt x="66946" y="358656"/>
                    </a:moveTo>
                    <a:lnTo>
                      <a:pt x="61730" y="356162"/>
                    </a:lnTo>
                    <a:cubicBezTo>
                      <a:pt x="71875" y="335070"/>
                      <a:pt x="83338" y="314350"/>
                      <a:pt x="95776" y="294519"/>
                    </a:cubicBezTo>
                    <a:lnTo>
                      <a:pt x="100676" y="297585"/>
                    </a:lnTo>
                    <a:cubicBezTo>
                      <a:pt x="88353" y="317216"/>
                      <a:pt x="77005" y="337764"/>
                      <a:pt x="66946" y="358656"/>
                    </a:cubicBezTo>
                    <a:close/>
                    <a:moveTo>
                      <a:pt x="1154461" y="296009"/>
                    </a:moveTo>
                    <a:cubicBezTo>
                      <a:pt x="1142081" y="276407"/>
                      <a:pt x="1128440" y="257320"/>
                      <a:pt x="1113938" y="239209"/>
                    </a:cubicBezTo>
                    <a:lnTo>
                      <a:pt x="1118438" y="235598"/>
                    </a:lnTo>
                    <a:cubicBezTo>
                      <a:pt x="1133082" y="253853"/>
                      <a:pt x="1146838" y="273140"/>
                      <a:pt x="1159333" y="292914"/>
                    </a:cubicBezTo>
                    <a:lnTo>
                      <a:pt x="1154461" y="296009"/>
                    </a:lnTo>
                    <a:close/>
                    <a:moveTo>
                      <a:pt x="141055" y="240642"/>
                    </a:moveTo>
                    <a:lnTo>
                      <a:pt x="136527" y="237059"/>
                    </a:lnTo>
                    <a:cubicBezTo>
                      <a:pt x="151114" y="218747"/>
                      <a:pt x="166876" y="201065"/>
                      <a:pt x="183412" y="184501"/>
                    </a:cubicBezTo>
                    <a:lnTo>
                      <a:pt x="187510" y="188570"/>
                    </a:lnTo>
                    <a:cubicBezTo>
                      <a:pt x="171146" y="204991"/>
                      <a:pt x="155499" y="222501"/>
                      <a:pt x="141055" y="240642"/>
                    </a:cubicBezTo>
                    <a:close/>
                    <a:moveTo>
                      <a:pt x="1067340" y="187309"/>
                    </a:moveTo>
                    <a:cubicBezTo>
                      <a:pt x="1050919" y="170945"/>
                      <a:pt x="1033381" y="155327"/>
                      <a:pt x="1015240" y="140883"/>
                    </a:cubicBezTo>
                    <a:lnTo>
                      <a:pt x="1018822" y="136355"/>
                    </a:lnTo>
                    <a:cubicBezTo>
                      <a:pt x="1037135" y="150913"/>
                      <a:pt x="1054817" y="166675"/>
                      <a:pt x="1071410" y="183211"/>
                    </a:cubicBezTo>
                    <a:lnTo>
                      <a:pt x="1067340" y="187309"/>
                    </a:lnTo>
                    <a:close/>
                    <a:moveTo>
                      <a:pt x="239467" y="142000"/>
                    </a:moveTo>
                    <a:lnTo>
                      <a:pt x="235856" y="137501"/>
                    </a:lnTo>
                    <a:cubicBezTo>
                      <a:pt x="254140" y="122857"/>
                      <a:pt x="273427" y="109101"/>
                      <a:pt x="293201" y="96635"/>
                    </a:cubicBezTo>
                    <a:lnTo>
                      <a:pt x="296267" y="101507"/>
                    </a:lnTo>
                    <a:cubicBezTo>
                      <a:pt x="276694" y="113858"/>
                      <a:pt x="257579" y="127500"/>
                      <a:pt x="239467" y="142000"/>
                    </a:cubicBezTo>
                    <a:close/>
                    <a:moveTo>
                      <a:pt x="958297" y="100532"/>
                    </a:moveTo>
                    <a:cubicBezTo>
                      <a:pt x="938609" y="88181"/>
                      <a:pt x="918061" y="76861"/>
                      <a:pt x="897198" y="66830"/>
                    </a:cubicBezTo>
                    <a:lnTo>
                      <a:pt x="899691" y="61615"/>
                    </a:lnTo>
                    <a:cubicBezTo>
                      <a:pt x="920726" y="71731"/>
                      <a:pt x="941474" y="83166"/>
                      <a:pt x="961363" y="95632"/>
                    </a:cubicBezTo>
                    <a:lnTo>
                      <a:pt x="958297" y="100532"/>
                    </a:lnTo>
                    <a:close/>
                    <a:moveTo>
                      <a:pt x="357223" y="67662"/>
                    </a:moveTo>
                    <a:lnTo>
                      <a:pt x="354701" y="62474"/>
                    </a:lnTo>
                    <a:cubicBezTo>
                      <a:pt x="375736" y="52272"/>
                      <a:pt x="397630" y="43188"/>
                      <a:pt x="419697" y="35393"/>
                    </a:cubicBezTo>
                    <a:lnTo>
                      <a:pt x="421618" y="40838"/>
                    </a:lnTo>
                    <a:cubicBezTo>
                      <a:pt x="399780" y="48518"/>
                      <a:pt x="378086" y="57545"/>
                      <a:pt x="357223" y="67662"/>
                    </a:cubicBezTo>
                    <a:close/>
                    <a:moveTo>
                      <a:pt x="832689" y="40207"/>
                    </a:moveTo>
                    <a:cubicBezTo>
                      <a:pt x="810794" y="32584"/>
                      <a:pt x="788211" y="26136"/>
                      <a:pt x="765572" y="21035"/>
                    </a:cubicBezTo>
                    <a:lnTo>
                      <a:pt x="766832" y="15418"/>
                    </a:lnTo>
                    <a:cubicBezTo>
                      <a:pt x="789673" y="20576"/>
                      <a:pt x="812456" y="27082"/>
                      <a:pt x="834580" y="34762"/>
                    </a:cubicBezTo>
                    <a:lnTo>
                      <a:pt x="832689" y="40207"/>
                    </a:lnTo>
                    <a:close/>
                    <a:moveTo>
                      <a:pt x="488677" y="21436"/>
                    </a:moveTo>
                    <a:lnTo>
                      <a:pt x="487388" y="15819"/>
                    </a:lnTo>
                    <a:cubicBezTo>
                      <a:pt x="510171" y="10603"/>
                      <a:pt x="533527" y="6620"/>
                      <a:pt x="556797" y="3984"/>
                    </a:cubicBezTo>
                    <a:lnTo>
                      <a:pt x="557428" y="9715"/>
                    </a:lnTo>
                    <a:cubicBezTo>
                      <a:pt x="534387" y="12351"/>
                      <a:pt x="511260" y="16278"/>
                      <a:pt x="488677" y="21436"/>
                    </a:cubicBezTo>
                    <a:close/>
                    <a:moveTo>
                      <a:pt x="696764" y="9514"/>
                    </a:moveTo>
                    <a:cubicBezTo>
                      <a:pt x="674095" y="7021"/>
                      <a:pt x="650997" y="5760"/>
                      <a:pt x="628070" y="5760"/>
                    </a:cubicBezTo>
                    <a:lnTo>
                      <a:pt x="627096" y="5760"/>
                    </a:lnTo>
                    <a:lnTo>
                      <a:pt x="627096" y="0"/>
                    </a:lnTo>
                    <a:lnTo>
                      <a:pt x="628013" y="0"/>
                    </a:lnTo>
                    <a:cubicBezTo>
                      <a:pt x="651197" y="0"/>
                      <a:pt x="674496" y="1261"/>
                      <a:pt x="697394" y="3783"/>
                    </a:cubicBezTo>
                    <a:lnTo>
                      <a:pt x="696764" y="9514"/>
                    </a:ln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49547EE0-C0D7-3EE4-D58F-C072EC9CF421}"/>
                  </a:ext>
                </a:extLst>
              </p:cNvPr>
              <p:cNvSpPr/>
              <p:nvPr/>
            </p:nvSpPr>
            <p:spPr>
              <a:xfrm>
                <a:off x="9854359" y="5097766"/>
                <a:ext cx="1175839" cy="1175839"/>
              </a:xfrm>
              <a:custGeom>
                <a:avLst/>
                <a:gdLst>
                  <a:gd name="connsiteX0" fmla="*/ 587920 w 1175839"/>
                  <a:gd name="connsiteY0" fmla="*/ 24531 h 1175839"/>
                  <a:gd name="connsiteX1" fmla="*/ 1151337 w 1175839"/>
                  <a:gd name="connsiteY1" fmla="*/ 587948 h 1175839"/>
                  <a:gd name="connsiteX2" fmla="*/ 587920 w 1175839"/>
                  <a:gd name="connsiteY2" fmla="*/ 1151366 h 1175839"/>
                  <a:gd name="connsiteX3" fmla="*/ 24503 w 1175839"/>
                  <a:gd name="connsiteY3" fmla="*/ 587948 h 1175839"/>
                  <a:gd name="connsiteX4" fmla="*/ 587920 w 1175839"/>
                  <a:gd name="connsiteY4" fmla="*/ 24531 h 1175839"/>
                  <a:gd name="connsiteX5" fmla="*/ 587920 w 1175839"/>
                  <a:gd name="connsiteY5" fmla="*/ 24531 h 1175839"/>
                  <a:gd name="connsiteX6" fmla="*/ 587920 w 1175839"/>
                  <a:gd name="connsiteY6" fmla="*/ 0 h 1175839"/>
                  <a:gd name="connsiteX7" fmla="*/ 0 w 1175839"/>
                  <a:gd name="connsiteY7" fmla="*/ 587920 h 1175839"/>
                  <a:gd name="connsiteX8" fmla="*/ 587920 w 1175839"/>
                  <a:gd name="connsiteY8" fmla="*/ 1175840 h 1175839"/>
                  <a:gd name="connsiteX9" fmla="*/ 1175840 w 1175839"/>
                  <a:gd name="connsiteY9" fmla="*/ 587920 h 1175839"/>
                  <a:gd name="connsiteX10" fmla="*/ 587920 w 1175839"/>
                  <a:gd name="connsiteY10" fmla="*/ 0 h 1175839"/>
                  <a:gd name="connsiteX11" fmla="*/ 587920 w 1175839"/>
                  <a:gd name="connsiteY11" fmla="*/ 0 h 1175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75839" h="1175839">
                    <a:moveTo>
                      <a:pt x="587920" y="24531"/>
                    </a:moveTo>
                    <a:cubicBezTo>
                      <a:pt x="898573" y="24531"/>
                      <a:pt x="1151337" y="277267"/>
                      <a:pt x="1151337" y="587948"/>
                    </a:cubicBezTo>
                    <a:cubicBezTo>
                      <a:pt x="1151337" y="898602"/>
                      <a:pt x="898602" y="1151366"/>
                      <a:pt x="587920" y="1151366"/>
                    </a:cubicBezTo>
                    <a:cubicBezTo>
                      <a:pt x="277238" y="1151366"/>
                      <a:pt x="24503" y="898630"/>
                      <a:pt x="24503" y="587948"/>
                    </a:cubicBezTo>
                    <a:cubicBezTo>
                      <a:pt x="24503" y="277267"/>
                      <a:pt x="277267" y="24531"/>
                      <a:pt x="587920" y="24531"/>
                    </a:cubicBezTo>
                    <a:lnTo>
                      <a:pt x="587920" y="24531"/>
                    </a:lnTo>
                    <a:close/>
                    <a:moveTo>
                      <a:pt x="587920" y="0"/>
                    </a:moveTo>
                    <a:cubicBezTo>
                      <a:pt x="263224" y="0"/>
                      <a:pt x="0" y="263224"/>
                      <a:pt x="0" y="587920"/>
                    </a:cubicBezTo>
                    <a:cubicBezTo>
                      <a:pt x="0" y="912616"/>
                      <a:pt x="263224" y="1175840"/>
                      <a:pt x="587920" y="1175840"/>
                    </a:cubicBezTo>
                    <a:cubicBezTo>
                      <a:pt x="912616" y="1175840"/>
                      <a:pt x="1175840" y="912616"/>
                      <a:pt x="1175840" y="587920"/>
                    </a:cubicBezTo>
                    <a:cubicBezTo>
                      <a:pt x="1175840" y="263224"/>
                      <a:pt x="912616" y="0"/>
                      <a:pt x="587920" y="0"/>
                    </a:cubicBezTo>
                    <a:lnTo>
                      <a:pt x="587920" y="0"/>
                    </a:ln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7EAEC98D-417D-BC33-22B1-87D397993179}"/>
                  </a:ext>
                </a:extLst>
              </p:cNvPr>
              <p:cNvSpPr/>
              <p:nvPr/>
            </p:nvSpPr>
            <p:spPr>
              <a:xfrm>
                <a:off x="10379117" y="5622552"/>
                <a:ext cx="126324" cy="126324"/>
              </a:xfrm>
              <a:custGeom>
                <a:avLst/>
                <a:gdLst>
                  <a:gd name="connsiteX0" fmla="*/ 126324 w 126324"/>
                  <a:gd name="connsiteY0" fmla="*/ 63162 h 126324"/>
                  <a:gd name="connsiteX1" fmla="*/ 63162 w 126324"/>
                  <a:gd name="connsiteY1" fmla="*/ 126325 h 126324"/>
                  <a:gd name="connsiteX2" fmla="*/ -1 w 126324"/>
                  <a:gd name="connsiteY2" fmla="*/ 63162 h 126324"/>
                  <a:gd name="connsiteX3" fmla="*/ 63162 w 126324"/>
                  <a:gd name="connsiteY3" fmla="*/ 0 h 126324"/>
                  <a:gd name="connsiteX4" fmla="*/ 126324 w 126324"/>
                  <a:gd name="connsiteY4" fmla="*/ 63162 h 126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324" h="126324">
                    <a:moveTo>
                      <a:pt x="126324" y="63162"/>
                    </a:moveTo>
                    <a:cubicBezTo>
                      <a:pt x="126324" y="98046"/>
                      <a:pt x="98046" y="126325"/>
                      <a:pt x="63162" y="126325"/>
                    </a:cubicBezTo>
                    <a:cubicBezTo>
                      <a:pt x="28278" y="126325"/>
                      <a:pt x="-1" y="98046"/>
                      <a:pt x="-1" y="63162"/>
                    </a:cubicBezTo>
                    <a:cubicBezTo>
                      <a:pt x="-1" y="28279"/>
                      <a:pt x="28278" y="0"/>
                      <a:pt x="63162" y="0"/>
                    </a:cubicBezTo>
                    <a:cubicBezTo>
                      <a:pt x="98046" y="0"/>
                      <a:pt x="126324" y="28279"/>
                      <a:pt x="126324" y="63162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47F7C095-2AC0-1088-F0A5-E8AA5075E76D}"/>
                  </a:ext>
                </a:extLst>
              </p:cNvPr>
              <p:cNvSpPr/>
              <p:nvPr/>
            </p:nvSpPr>
            <p:spPr>
              <a:xfrm>
                <a:off x="10286437" y="5529815"/>
                <a:ext cx="311713" cy="311742"/>
              </a:xfrm>
              <a:custGeom>
                <a:avLst/>
                <a:gdLst>
                  <a:gd name="connsiteX0" fmla="*/ 155843 w 311713"/>
                  <a:gd name="connsiteY0" fmla="*/ 311742 h 311742"/>
                  <a:gd name="connsiteX1" fmla="*/ 0 w 311713"/>
                  <a:gd name="connsiteY1" fmla="*/ 155871 h 311742"/>
                  <a:gd name="connsiteX2" fmla="*/ 155843 w 311713"/>
                  <a:gd name="connsiteY2" fmla="*/ 0 h 311742"/>
                  <a:gd name="connsiteX3" fmla="*/ 311714 w 311713"/>
                  <a:gd name="connsiteY3" fmla="*/ 155871 h 311742"/>
                  <a:gd name="connsiteX4" fmla="*/ 155843 w 311713"/>
                  <a:gd name="connsiteY4" fmla="*/ 311742 h 311742"/>
                  <a:gd name="connsiteX5" fmla="*/ 155843 w 311713"/>
                  <a:gd name="connsiteY5" fmla="*/ 5789 h 311742"/>
                  <a:gd name="connsiteX6" fmla="*/ 5760 w 311713"/>
                  <a:gd name="connsiteY6" fmla="*/ 155871 h 311742"/>
                  <a:gd name="connsiteX7" fmla="*/ 155843 w 311713"/>
                  <a:gd name="connsiteY7" fmla="*/ 305982 h 311742"/>
                  <a:gd name="connsiteX8" fmla="*/ 305953 w 311713"/>
                  <a:gd name="connsiteY8" fmla="*/ 155871 h 311742"/>
                  <a:gd name="connsiteX9" fmla="*/ 155843 w 311713"/>
                  <a:gd name="connsiteY9" fmla="*/ 5789 h 311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1713" h="311742">
                    <a:moveTo>
                      <a:pt x="155843" y="311742"/>
                    </a:moveTo>
                    <a:cubicBezTo>
                      <a:pt x="69897" y="311742"/>
                      <a:pt x="0" y="241817"/>
                      <a:pt x="0" y="155871"/>
                    </a:cubicBezTo>
                    <a:cubicBezTo>
                      <a:pt x="0" y="69925"/>
                      <a:pt x="69926" y="0"/>
                      <a:pt x="155843" y="0"/>
                    </a:cubicBezTo>
                    <a:cubicBezTo>
                      <a:pt x="241788" y="0"/>
                      <a:pt x="311714" y="69925"/>
                      <a:pt x="311714" y="155871"/>
                    </a:cubicBezTo>
                    <a:cubicBezTo>
                      <a:pt x="311714" y="241845"/>
                      <a:pt x="241788" y="311742"/>
                      <a:pt x="155843" y="311742"/>
                    </a:cubicBezTo>
                    <a:close/>
                    <a:moveTo>
                      <a:pt x="155843" y="5789"/>
                    </a:moveTo>
                    <a:cubicBezTo>
                      <a:pt x="73078" y="5789"/>
                      <a:pt x="5760" y="73107"/>
                      <a:pt x="5760" y="155871"/>
                    </a:cubicBezTo>
                    <a:cubicBezTo>
                      <a:pt x="5760" y="238635"/>
                      <a:pt x="73107" y="305982"/>
                      <a:pt x="155843" y="305982"/>
                    </a:cubicBezTo>
                    <a:cubicBezTo>
                      <a:pt x="238607" y="305982"/>
                      <a:pt x="305953" y="238664"/>
                      <a:pt x="305953" y="155871"/>
                    </a:cubicBezTo>
                    <a:cubicBezTo>
                      <a:pt x="305925" y="73135"/>
                      <a:pt x="238607" y="5789"/>
                      <a:pt x="155843" y="5789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1E412666-0716-8384-196F-0281FFD43604}"/>
                  </a:ext>
                </a:extLst>
              </p:cNvPr>
              <p:cNvSpPr/>
              <p:nvPr/>
            </p:nvSpPr>
            <p:spPr>
              <a:xfrm>
                <a:off x="10331201" y="5574636"/>
                <a:ext cx="222157" cy="222157"/>
              </a:xfrm>
              <a:custGeom>
                <a:avLst/>
                <a:gdLst>
                  <a:gd name="connsiteX0" fmla="*/ 111079 w 222157"/>
                  <a:gd name="connsiteY0" fmla="*/ 222157 h 222157"/>
                  <a:gd name="connsiteX1" fmla="*/ 0 w 222157"/>
                  <a:gd name="connsiteY1" fmla="*/ 111079 h 222157"/>
                  <a:gd name="connsiteX2" fmla="*/ 111079 w 222157"/>
                  <a:gd name="connsiteY2" fmla="*/ 0 h 222157"/>
                  <a:gd name="connsiteX3" fmla="*/ 222157 w 222157"/>
                  <a:gd name="connsiteY3" fmla="*/ 111079 h 222157"/>
                  <a:gd name="connsiteX4" fmla="*/ 111079 w 222157"/>
                  <a:gd name="connsiteY4" fmla="*/ 222157 h 222157"/>
                  <a:gd name="connsiteX5" fmla="*/ 111079 w 222157"/>
                  <a:gd name="connsiteY5" fmla="*/ 5732 h 222157"/>
                  <a:gd name="connsiteX6" fmla="*/ 5760 w 222157"/>
                  <a:gd name="connsiteY6" fmla="*/ 111050 h 222157"/>
                  <a:gd name="connsiteX7" fmla="*/ 111079 w 222157"/>
                  <a:gd name="connsiteY7" fmla="*/ 216368 h 222157"/>
                  <a:gd name="connsiteX8" fmla="*/ 216397 w 222157"/>
                  <a:gd name="connsiteY8" fmla="*/ 111050 h 222157"/>
                  <a:gd name="connsiteX9" fmla="*/ 111079 w 222157"/>
                  <a:gd name="connsiteY9" fmla="*/ 5732 h 222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2157" h="222157">
                    <a:moveTo>
                      <a:pt x="111079" y="222157"/>
                    </a:moveTo>
                    <a:cubicBezTo>
                      <a:pt x="49836" y="222157"/>
                      <a:pt x="0" y="172321"/>
                      <a:pt x="0" y="111079"/>
                    </a:cubicBezTo>
                    <a:cubicBezTo>
                      <a:pt x="0" y="49836"/>
                      <a:pt x="49836" y="0"/>
                      <a:pt x="111079" y="0"/>
                    </a:cubicBezTo>
                    <a:cubicBezTo>
                      <a:pt x="172321" y="0"/>
                      <a:pt x="222157" y="49836"/>
                      <a:pt x="222157" y="111079"/>
                    </a:cubicBezTo>
                    <a:cubicBezTo>
                      <a:pt x="222157" y="172321"/>
                      <a:pt x="172321" y="222157"/>
                      <a:pt x="111079" y="222157"/>
                    </a:cubicBezTo>
                    <a:close/>
                    <a:moveTo>
                      <a:pt x="111079" y="5732"/>
                    </a:moveTo>
                    <a:cubicBezTo>
                      <a:pt x="53017" y="5732"/>
                      <a:pt x="5760" y="52989"/>
                      <a:pt x="5760" y="111050"/>
                    </a:cubicBezTo>
                    <a:cubicBezTo>
                      <a:pt x="5760" y="169111"/>
                      <a:pt x="53017" y="216368"/>
                      <a:pt x="111079" y="216368"/>
                    </a:cubicBezTo>
                    <a:cubicBezTo>
                      <a:pt x="169140" y="216368"/>
                      <a:pt x="216397" y="169111"/>
                      <a:pt x="216397" y="111050"/>
                    </a:cubicBezTo>
                    <a:cubicBezTo>
                      <a:pt x="216397" y="52989"/>
                      <a:pt x="169140" y="5732"/>
                      <a:pt x="111079" y="5732"/>
                    </a:cubicBezTo>
                    <a:close/>
                  </a:path>
                </a:pathLst>
              </a:custGeom>
              <a:grpFill/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6" name="Graphic 3">
                <a:extLst>
                  <a:ext uri="{FF2B5EF4-FFF2-40B4-BE49-F238E27FC236}">
                    <a16:creationId xmlns:a16="http://schemas.microsoft.com/office/drawing/2014/main" id="{67DE9CC5-1EF3-AA3F-F573-BC2FCB6DD31C}"/>
                  </a:ext>
                </a:extLst>
              </p:cNvPr>
              <p:cNvGrpSpPr/>
              <p:nvPr/>
            </p:nvGrpSpPr>
            <p:grpSpPr>
              <a:xfrm>
                <a:off x="10182609" y="5431718"/>
                <a:ext cx="518309" cy="509941"/>
                <a:chOff x="10182609" y="5431718"/>
                <a:chExt cx="518309" cy="509941"/>
              </a:xfrm>
              <a:grpFill/>
            </p:grpSpPr>
            <p:grpSp>
              <p:nvGrpSpPr>
                <p:cNvPr id="33" name="Graphic 3">
                  <a:extLst>
                    <a:ext uri="{FF2B5EF4-FFF2-40B4-BE49-F238E27FC236}">
                      <a16:creationId xmlns:a16="http://schemas.microsoft.com/office/drawing/2014/main" id="{DF8EC8E5-7868-7BC7-43CC-CCE654756C6D}"/>
                    </a:ext>
                  </a:extLst>
                </p:cNvPr>
                <p:cNvGrpSpPr/>
                <p:nvPr/>
              </p:nvGrpSpPr>
              <p:grpSpPr>
                <a:xfrm>
                  <a:off x="10182609" y="5431718"/>
                  <a:ext cx="518309" cy="87894"/>
                  <a:chOff x="10182609" y="5431718"/>
                  <a:chExt cx="518309" cy="87894"/>
                </a:xfrm>
                <a:grpFill/>
              </p:grpSpPr>
              <p:sp>
                <p:nvSpPr>
                  <p:cNvPr id="39" name="Freeform: Shape 38">
                    <a:extLst>
                      <a:ext uri="{FF2B5EF4-FFF2-40B4-BE49-F238E27FC236}">
                        <a16:creationId xmlns:a16="http://schemas.microsoft.com/office/drawing/2014/main" id="{B370390D-6E0B-B7EB-917E-C789F50C7832}"/>
                      </a:ext>
                    </a:extLst>
                  </p:cNvPr>
                  <p:cNvSpPr/>
                  <p:nvPr/>
                </p:nvSpPr>
                <p:spPr>
                  <a:xfrm>
                    <a:off x="10267007" y="5431718"/>
                    <a:ext cx="5760" cy="84999"/>
                  </a:xfrm>
                  <a:custGeom>
                    <a:avLst/>
                    <a:gdLst>
                      <a:gd name="connsiteX0" fmla="*/ 0 w 5760"/>
                      <a:gd name="connsiteY0" fmla="*/ 0 h 84999"/>
                      <a:gd name="connsiteX1" fmla="*/ 5760 w 5760"/>
                      <a:gd name="connsiteY1" fmla="*/ 0 h 84999"/>
                      <a:gd name="connsiteX2" fmla="*/ 5760 w 5760"/>
                      <a:gd name="connsiteY2" fmla="*/ 85000 h 84999"/>
                      <a:gd name="connsiteX3" fmla="*/ 0 w 5760"/>
                      <a:gd name="connsiteY3" fmla="*/ 85000 h 84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60" h="84999">
                        <a:moveTo>
                          <a:pt x="0" y="0"/>
                        </a:moveTo>
                        <a:lnTo>
                          <a:pt x="5760" y="0"/>
                        </a:lnTo>
                        <a:lnTo>
                          <a:pt x="5760" y="85000"/>
                        </a:lnTo>
                        <a:lnTo>
                          <a:pt x="0" y="85000"/>
                        </a:ln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0" name="Freeform: Shape 39">
                    <a:extLst>
                      <a:ext uri="{FF2B5EF4-FFF2-40B4-BE49-F238E27FC236}">
                        <a16:creationId xmlns:a16="http://schemas.microsoft.com/office/drawing/2014/main" id="{CA54EC5F-4503-CEE4-9B8C-83EBC445EBF9}"/>
                      </a:ext>
                    </a:extLst>
                  </p:cNvPr>
                  <p:cNvSpPr/>
                  <p:nvPr/>
                </p:nvSpPr>
                <p:spPr>
                  <a:xfrm>
                    <a:off x="10182609" y="5513852"/>
                    <a:ext cx="87292" cy="5760"/>
                  </a:xfrm>
                  <a:custGeom>
                    <a:avLst/>
                    <a:gdLst>
                      <a:gd name="connsiteX0" fmla="*/ 0 w 87292"/>
                      <a:gd name="connsiteY0" fmla="*/ 0 h 5760"/>
                      <a:gd name="connsiteX1" fmla="*/ 87292 w 87292"/>
                      <a:gd name="connsiteY1" fmla="*/ 0 h 5760"/>
                      <a:gd name="connsiteX2" fmla="*/ 87292 w 87292"/>
                      <a:gd name="connsiteY2" fmla="*/ 5760 h 5760"/>
                      <a:gd name="connsiteX3" fmla="*/ 0 w 87292"/>
                      <a:gd name="connsiteY3" fmla="*/ 5760 h 5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92" h="5760">
                        <a:moveTo>
                          <a:pt x="0" y="0"/>
                        </a:moveTo>
                        <a:lnTo>
                          <a:pt x="87292" y="0"/>
                        </a:lnTo>
                        <a:lnTo>
                          <a:pt x="87292" y="5760"/>
                        </a:lnTo>
                        <a:lnTo>
                          <a:pt x="0" y="5760"/>
                        </a:ln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1" name="Freeform: Shape 40">
                    <a:extLst>
                      <a:ext uri="{FF2B5EF4-FFF2-40B4-BE49-F238E27FC236}">
                        <a16:creationId xmlns:a16="http://schemas.microsoft.com/office/drawing/2014/main" id="{14A00D52-BB63-26BB-1BB2-8FC9D4D454EC}"/>
                      </a:ext>
                    </a:extLst>
                  </p:cNvPr>
                  <p:cNvSpPr/>
                  <p:nvPr/>
                </p:nvSpPr>
                <p:spPr>
                  <a:xfrm>
                    <a:off x="10613626" y="5513852"/>
                    <a:ext cx="87292" cy="5760"/>
                  </a:xfrm>
                  <a:custGeom>
                    <a:avLst/>
                    <a:gdLst>
                      <a:gd name="connsiteX0" fmla="*/ 0 w 87292"/>
                      <a:gd name="connsiteY0" fmla="*/ 0 h 5760"/>
                      <a:gd name="connsiteX1" fmla="*/ 87292 w 87292"/>
                      <a:gd name="connsiteY1" fmla="*/ 0 h 5760"/>
                      <a:gd name="connsiteX2" fmla="*/ 87292 w 87292"/>
                      <a:gd name="connsiteY2" fmla="*/ 5760 h 5760"/>
                      <a:gd name="connsiteX3" fmla="*/ 0 w 87292"/>
                      <a:gd name="connsiteY3" fmla="*/ 5760 h 5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92" h="5760">
                        <a:moveTo>
                          <a:pt x="0" y="0"/>
                        </a:moveTo>
                        <a:lnTo>
                          <a:pt x="87292" y="0"/>
                        </a:lnTo>
                        <a:lnTo>
                          <a:pt x="87292" y="5760"/>
                        </a:lnTo>
                        <a:lnTo>
                          <a:pt x="0" y="5760"/>
                        </a:ln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2" name="Freeform: Shape 41">
                    <a:extLst>
                      <a:ext uri="{FF2B5EF4-FFF2-40B4-BE49-F238E27FC236}">
                        <a16:creationId xmlns:a16="http://schemas.microsoft.com/office/drawing/2014/main" id="{CD230610-37CA-4045-6FAB-D08C159213AF}"/>
                      </a:ext>
                    </a:extLst>
                  </p:cNvPr>
                  <p:cNvSpPr/>
                  <p:nvPr/>
                </p:nvSpPr>
                <p:spPr>
                  <a:xfrm>
                    <a:off x="10610732" y="5431718"/>
                    <a:ext cx="5760" cy="84999"/>
                  </a:xfrm>
                  <a:custGeom>
                    <a:avLst/>
                    <a:gdLst>
                      <a:gd name="connsiteX0" fmla="*/ 0 w 5760"/>
                      <a:gd name="connsiteY0" fmla="*/ 0 h 84999"/>
                      <a:gd name="connsiteX1" fmla="*/ 5760 w 5760"/>
                      <a:gd name="connsiteY1" fmla="*/ 0 h 84999"/>
                      <a:gd name="connsiteX2" fmla="*/ 5760 w 5760"/>
                      <a:gd name="connsiteY2" fmla="*/ 85000 h 84999"/>
                      <a:gd name="connsiteX3" fmla="*/ 0 w 5760"/>
                      <a:gd name="connsiteY3" fmla="*/ 85000 h 84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60" h="84999">
                        <a:moveTo>
                          <a:pt x="0" y="0"/>
                        </a:moveTo>
                        <a:lnTo>
                          <a:pt x="5760" y="0"/>
                        </a:lnTo>
                        <a:lnTo>
                          <a:pt x="5760" y="85000"/>
                        </a:lnTo>
                        <a:lnTo>
                          <a:pt x="0" y="85000"/>
                        </a:ln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4" name="Graphic 3">
                  <a:extLst>
                    <a:ext uri="{FF2B5EF4-FFF2-40B4-BE49-F238E27FC236}">
                      <a16:creationId xmlns:a16="http://schemas.microsoft.com/office/drawing/2014/main" id="{53A60C44-7F2A-CFC3-EFF1-C5F36D7ABA87}"/>
                    </a:ext>
                  </a:extLst>
                </p:cNvPr>
                <p:cNvGrpSpPr/>
                <p:nvPr/>
              </p:nvGrpSpPr>
              <p:grpSpPr>
                <a:xfrm>
                  <a:off x="10182609" y="5853794"/>
                  <a:ext cx="518309" cy="87865"/>
                  <a:chOff x="10182609" y="5853794"/>
                  <a:chExt cx="518309" cy="87865"/>
                </a:xfrm>
                <a:grpFill/>
              </p:grpSpPr>
              <p:sp>
                <p:nvSpPr>
                  <p:cNvPr id="35" name="Freeform: Shape 34">
                    <a:extLst>
                      <a:ext uri="{FF2B5EF4-FFF2-40B4-BE49-F238E27FC236}">
                        <a16:creationId xmlns:a16="http://schemas.microsoft.com/office/drawing/2014/main" id="{F0F77A01-887C-C334-B586-B5E4FDEE9C09}"/>
                      </a:ext>
                    </a:extLst>
                  </p:cNvPr>
                  <p:cNvSpPr/>
                  <p:nvPr/>
                </p:nvSpPr>
                <p:spPr>
                  <a:xfrm>
                    <a:off x="10610732" y="5856660"/>
                    <a:ext cx="5760" cy="84999"/>
                  </a:xfrm>
                  <a:custGeom>
                    <a:avLst/>
                    <a:gdLst>
                      <a:gd name="connsiteX0" fmla="*/ 0 w 5760"/>
                      <a:gd name="connsiteY0" fmla="*/ 0 h 84999"/>
                      <a:gd name="connsiteX1" fmla="*/ 5760 w 5760"/>
                      <a:gd name="connsiteY1" fmla="*/ 0 h 84999"/>
                      <a:gd name="connsiteX2" fmla="*/ 5760 w 5760"/>
                      <a:gd name="connsiteY2" fmla="*/ 85000 h 84999"/>
                      <a:gd name="connsiteX3" fmla="*/ 0 w 5760"/>
                      <a:gd name="connsiteY3" fmla="*/ 85000 h 84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60" h="84999">
                        <a:moveTo>
                          <a:pt x="0" y="0"/>
                        </a:moveTo>
                        <a:lnTo>
                          <a:pt x="5760" y="0"/>
                        </a:lnTo>
                        <a:lnTo>
                          <a:pt x="5760" y="85000"/>
                        </a:lnTo>
                        <a:lnTo>
                          <a:pt x="0" y="85000"/>
                        </a:ln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" name="Freeform: Shape 35">
                    <a:extLst>
                      <a:ext uri="{FF2B5EF4-FFF2-40B4-BE49-F238E27FC236}">
                        <a16:creationId xmlns:a16="http://schemas.microsoft.com/office/drawing/2014/main" id="{3B473DB9-CE58-385C-4577-645BAF081731}"/>
                      </a:ext>
                    </a:extLst>
                  </p:cNvPr>
                  <p:cNvSpPr/>
                  <p:nvPr/>
                </p:nvSpPr>
                <p:spPr>
                  <a:xfrm>
                    <a:off x="10613626" y="5853794"/>
                    <a:ext cx="87292" cy="5760"/>
                  </a:xfrm>
                  <a:custGeom>
                    <a:avLst/>
                    <a:gdLst>
                      <a:gd name="connsiteX0" fmla="*/ 0 w 87292"/>
                      <a:gd name="connsiteY0" fmla="*/ 0 h 5760"/>
                      <a:gd name="connsiteX1" fmla="*/ 87292 w 87292"/>
                      <a:gd name="connsiteY1" fmla="*/ 0 h 5760"/>
                      <a:gd name="connsiteX2" fmla="*/ 87292 w 87292"/>
                      <a:gd name="connsiteY2" fmla="*/ 5760 h 5760"/>
                      <a:gd name="connsiteX3" fmla="*/ 0 w 87292"/>
                      <a:gd name="connsiteY3" fmla="*/ 5760 h 5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92" h="5760">
                        <a:moveTo>
                          <a:pt x="0" y="0"/>
                        </a:moveTo>
                        <a:lnTo>
                          <a:pt x="87292" y="0"/>
                        </a:lnTo>
                        <a:lnTo>
                          <a:pt x="87292" y="5760"/>
                        </a:lnTo>
                        <a:lnTo>
                          <a:pt x="0" y="5760"/>
                        </a:ln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7" name="Freeform: Shape 36">
                    <a:extLst>
                      <a:ext uri="{FF2B5EF4-FFF2-40B4-BE49-F238E27FC236}">
                        <a16:creationId xmlns:a16="http://schemas.microsoft.com/office/drawing/2014/main" id="{E7B7A538-D09F-4B4C-0B62-0156BE04E945}"/>
                      </a:ext>
                    </a:extLst>
                  </p:cNvPr>
                  <p:cNvSpPr/>
                  <p:nvPr/>
                </p:nvSpPr>
                <p:spPr>
                  <a:xfrm>
                    <a:off x="10182609" y="5853794"/>
                    <a:ext cx="87292" cy="5760"/>
                  </a:xfrm>
                  <a:custGeom>
                    <a:avLst/>
                    <a:gdLst>
                      <a:gd name="connsiteX0" fmla="*/ 0 w 87292"/>
                      <a:gd name="connsiteY0" fmla="*/ 0 h 5760"/>
                      <a:gd name="connsiteX1" fmla="*/ 87292 w 87292"/>
                      <a:gd name="connsiteY1" fmla="*/ 0 h 5760"/>
                      <a:gd name="connsiteX2" fmla="*/ 87292 w 87292"/>
                      <a:gd name="connsiteY2" fmla="*/ 5760 h 5760"/>
                      <a:gd name="connsiteX3" fmla="*/ 0 w 87292"/>
                      <a:gd name="connsiteY3" fmla="*/ 5760 h 5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92" h="5760">
                        <a:moveTo>
                          <a:pt x="0" y="0"/>
                        </a:moveTo>
                        <a:lnTo>
                          <a:pt x="87292" y="0"/>
                        </a:lnTo>
                        <a:lnTo>
                          <a:pt x="87292" y="5760"/>
                        </a:lnTo>
                        <a:lnTo>
                          <a:pt x="0" y="5760"/>
                        </a:ln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8" name="Freeform: Shape 37">
                    <a:extLst>
                      <a:ext uri="{FF2B5EF4-FFF2-40B4-BE49-F238E27FC236}">
                        <a16:creationId xmlns:a16="http://schemas.microsoft.com/office/drawing/2014/main" id="{FC90FEF8-CE82-FAA6-42CA-C38FE1D08228}"/>
                      </a:ext>
                    </a:extLst>
                  </p:cNvPr>
                  <p:cNvSpPr/>
                  <p:nvPr/>
                </p:nvSpPr>
                <p:spPr>
                  <a:xfrm>
                    <a:off x="10267007" y="5856660"/>
                    <a:ext cx="5760" cy="84999"/>
                  </a:xfrm>
                  <a:custGeom>
                    <a:avLst/>
                    <a:gdLst>
                      <a:gd name="connsiteX0" fmla="*/ 0 w 5760"/>
                      <a:gd name="connsiteY0" fmla="*/ 0 h 84999"/>
                      <a:gd name="connsiteX1" fmla="*/ 5760 w 5760"/>
                      <a:gd name="connsiteY1" fmla="*/ 0 h 84999"/>
                      <a:gd name="connsiteX2" fmla="*/ 5760 w 5760"/>
                      <a:gd name="connsiteY2" fmla="*/ 85000 h 84999"/>
                      <a:gd name="connsiteX3" fmla="*/ 0 w 5760"/>
                      <a:gd name="connsiteY3" fmla="*/ 85000 h 84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60" h="84999">
                        <a:moveTo>
                          <a:pt x="0" y="0"/>
                        </a:moveTo>
                        <a:lnTo>
                          <a:pt x="5760" y="0"/>
                        </a:lnTo>
                        <a:lnTo>
                          <a:pt x="5760" y="85000"/>
                        </a:lnTo>
                        <a:lnTo>
                          <a:pt x="0" y="85000"/>
                        </a:lnTo>
                        <a:close/>
                      </a:path>
                    </a:pathLst>
                  </a:custGeom>
                  <a:grpFill/>
                  <a:ln w="28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7" name="Graphic 3">
                <a:extLst>
                  <a:ext uri="{FF2B5EF4-FFF2-40B4-BE49-F238E27FC236}">
                    <a16:creationId xmlns:a16="http://schemas.microsoft.com/office/drawing/2014/main" id="{997FA74F-3391-A3A6-EC2D-4716E985DF88}"/>
                  </a:ext>
                </a:extLst>
              </p:cNvPr>
              <p:cNvGrpSpPr/>
              <p:nvPr/>
            </p:nvGrpSpPr>
            <p:grpSpPr>
              <a:xfrm>
                <a:off x="9997879" y="5670039"/>
                <a:ext cx="888829" cy="24531"/>
                <a:chOff x="9997879" y="5670039"/>
                <a:chExt cx="888829" cy="24531"/>
              </a:xfrm>
              <a:grpFill/>
            </p:grpSpPr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C7C1610A-D7B6-813D-3EF4-1E00AE98900F}"/>
                    </a:ext>
                  </a:extLst>
                </p:cNvPr>
                <p:cNvSpPr/>
                <p:nvPr/>
              </p:nvSpPr>
              <p:spPr>
                <a:xfrm>
                  <a:off x="10644433" y="5670039"/>
                  <a:ext cx="242275" cy="24531"/>
                </a:xfrm>
                <a:custGeom>
                  <a:avLst/>
                  <a:gdLst>
                    <a:gd name="connsiteX0" fmla="*/ 230010 w 242275"/>
                    <a:gd name="connsiteY0" fmla="*/ 24531 h 24531"/>
                    <a:gd name="connsiteX1" fmla="*/ 12266 w 242275"/>
                    <a:gd name="connsiteY1" fmla="*/ 24531 h 24531"/>
                    <a:gd name="connsiteX2" fmla="*/ 0 w 242275"/>
                    <a:gd name="connsiteY2" fmla="*/ 12266 h 24531"/>
                    <a:gd name="connsiteX3" fmla="*/ 12266 w 242275"/>
                    <a:gd name="connsiteY3" fmla="*/ 0 h 24531"/>
                    <a:gd name="connsiteX4" fmla="*/ 230010 w 242275"/>
                    <a:gd name="connsiteY4" fmla="*/ 0 h 24531"/>
                    <a:gd name="connsiteX5" fmla="*/ 242275 w 242275"/>
                    <a:gd name="connsiteY5" fmla="*/ 12266 h 24531"/>
                    <a:gd name="connsiteX6" fmla="*/ 230010 w 242275"/>
                    <a:gd name="connsiteY6" fmla="*/ 24531 h 24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2275" h="24531">
                      <a:moveTo>
                        <a:pt x="230010" y="24531"/>
                      </a:moveTo>
                      <a:lnTo>
                        <a:pt x="12266" y="24531"/>
                      </a:lnTo>
                      <a:cubicBezTo>
                        <a:pt x="5503" y="24531"/>
                        <a:pt x="0" y="19029"/>
                        <a:pt x="0" y="12266"/>
                      </a:cubicBezTo>
                      <a:cubicBezTo>
                        <a:pt x="0" y="5502"/>
                        <a:pt x="5503" y="0"/>
                        <a:pt x="12266" y="0"/>
                      </a:cubicBezTo>
                      <a:lnTo>
                        <a:pt x="230010" y="0"/>
                      </a:lnTo>
                      <a:cubicBezTo>
                        <a:pt x="236773" y="0"/>
                        <a:pt x="242275" y="5502"/>
                        <a:pt x="242275" y="12266"/>
                      </a:cubicBezTo>
                      <a:cubicBezTo>
                        <a:pt x="242247" y="19058"/>
                        <a:pt x="236773" y="24531"/>
                        <a:pt x="230010" y="24531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D2794E4-4CF1-4CF4-8A9C-3D02E86A8A24}"/>
                    </a:ext>
                  </a:extLst>
                </p:cNvPr>
                <p:cNvSpPr/>
                <p:nvPr/>
              </p:nvSpPr>
              <p:spPr>
                <a:xfrm>
                  <a:off x="9997879" y="5670039"/>
                  <a:ext cx="244596" cy="24531"/>
                </a:xfrm>
                <a:custGeom>
                  <a:avLst/>
                  <a:gdLst>
                    <a:gd name="connsiteX0" fmla="*/ 232331 w 244596"/>
                    <a:gd name="connsiteY0" fmla="*/ 24531 h 24531"/>
                    <a:gd name="connsiteX1" fmla="*/ 12266 w 244596"/>
                    <a:gd name="connsiteY1" fmla="*/ 24531 h 24531"/>
                    <a:gd name="connsiteX2" fmla="*/ 0 w 244596"/>
                    <a:gd name="connsiteY2" fmla="*/ 12266 h 24531"/>
                    <a:gd name="connsiteX3" fmla="*/ 12266 w 244596"/>
                    <a:gd name="connsiteY3" fmla="*/ 0 h 24531"/>
                    <a:gd name="connsiteX4" fmla="*/ 232331 w 244596"/>
                    <a:gd name="connsiteY4" fmla="*/ 0 h 24531"/>
                    <a:gd name="connsiteX5" fmla="*/ 244596 w 244596"/>
                    <a:gd name="connsiteY5" fmla="*/ 12266 h 24531"/>
                    <a:gd name="connsiteX6" fmla="*/ 232331 w 244596"/>
                    <a:gd name="connsiteY6" fmla="*/ 24531 h 24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4596" h="24531">
                      <a:moveTo>
                        <a:pt x="232331" y="24531"/>
                      </a:moveTo>
                      <a:lnTo>
                        <a:pt x="12266" y="24531"/>
                      </a:lnTo>
                      <a:cubicBezTo>
                        <a:pt x="5502" y="24531"/>
                        <a:pt x="0" y="19029"/>
                        <a:pt x="0" y="12266"/>
                      </a:cubicBezTo>
                      <a:cubicBezTo>
                        <a:pt x="0" y="5502"/>
                        <a:pt x="5502" y="0"/>
                        <a:pt x="12266" y="0"/>
                      </a:cubicBezTo>
                      <a:lnTo>
                        <a:pt x="232331" y="0"/>
                      </a:lnTo>
                      <a:cubicBezTo>
                        <a:pt x="239094" y="0"/>
                        <a:pt x="244596" y="5502"/>
                        <a:pt x="244596" y="12266"/>
                      </a:cubicBezTo>
                      <a:cubicBezTo>
                        <a:pt x="244596" y="19058"/>
                        <a:pt x="239094" y="24531"/>
                        <a:pt x="232331" y="24531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" name="Graphic 3">
                <a:extLst>
                  <a:ext uri="{FF2B5EF4-FFF2-40B4-BE49-F238E27FC236}">
                    <a16:creationId xmlns:a16="http://schemas.microsoft.com/office/drawing/2014/main" id="{E7C1D1E4-FC6A-E68A-F64F-78AAAA99B09F}"/>
                  </a:ext>
                </a:extLst>
              </p:cNvPr>
              <p:cNvGrpSpPr/>
              <p:nvPr/>
            </p:nvGrpSpPr>
            <p:grpSpPr>
              <a:xfrm>
                <a:off x="10430014" y="5237932"/>
                <a:ext cx="24530" cy="888800"/>
                <a:chOff x="10430014" y="5237932"/>
                <a:chExt cx="24530" cy="888800"/>
              </a:xfrm>
              <a:grpFill/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89F4D550-6E37-A4A8-ADE6-AE035137D654}"/>
                    </a:ext>
                  </a:extLst>
                </p:cNvPr>
                <p:cNvSpPr/>
                <p:nvPr/>
              </p:nvSpPr>
              <p:spPr>
                <a:xfrm>
                  <a:off x="10430014" y="5884458"/>
                  <a:ext cx="24530" cy="242274"/>
                </a:xfrm>
                <a:custGeom>
                  <a:avLst/>
                  <a:gdLst>
                    <a:gd name="connsiteX0" fmla="*/ 12266 w 24530"/>
                    <a:gd name="connsiteY0" fmla="*/ 242275 h 242274"/>
                    <a:gd name="connsiteX1" fmla="*/ 0 w 24530"/>
                    <a:gd name="connsiteY1" fmla="*/ 230010 h 242274"/>
                    <a:gd name="connsiteX2" fmla="*/ 0 w 24530"/>
                    <a:gd name="connsiteY2" fmla="*/ 12265 h 242274"/>
                    <a:gd name="connsiteX3" fmla="*/ 12266 w 24530"/>
                    <a:gd name="connsiteY3" fmla="*/ 0 h 242274"/>
                    <a:gd name="connsiteX4" fmla="*/ 24531 w 24530"/>
                    <a:gd name="connsiteY4" fmla="*/ 12265 h 242274"/>
                    <a:gd name="connsiteX5" fmla="*/ 24531 w 24530"/>
                    <a:gd name="connsiteY5" fmla="*/ 230010 h 242274"/>
                    <a:gd name="connsiteX6" fmla="*/ 12266 w 24530"/>
                    <a:gd name="connsiteY6" fmla="*/ 242275 h 242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30" h="242274">
                      <a:moveTo>
                        <a:pt x="12266" y="242275"/>
                      </a:moveTo>
                      <a:cubicBezTo>
                        <a:pt x="5502" y="242275"/>
                        <a:pt x="0" y="236773"/>
                        <a:pt x="0" y="230010"/>
                      </a:cubicBezTo>
                      <a:lnTo>
                        <a:pt x="0" y="12265"/>
                      </a:lnTo>
                      <a:cubicBezTo>
                        <a:pt x="0" y="5502"/>
                        <a:pt x="5502" y="0"/>
                        <a:pt x="12266" y="0"/>
                      </a:cubicBezTo>
                      <a:cubicBezTo>
                        <a:pt x="19029" y="0"/>
                        <a:pt x="24531" y="5502"/>
                        <a:pt x="24531" y="12265"/>
                      </a:cubicBezTo>
                      <a:lnTo>
                        <a:pt x="24531" y="230010"/>
                      </a:lnTo>
                      <a:cubicBezTo>
                        <a:pt x="24531" y="236773"/>
                        <a:pt x="19029" y="242275"/>
                        <a:pt x="12266" y="242275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2A06DE34-E726-2D97-123A-FBB63049EE87}"/>
                    </a:ext>
                  </a:extLst>
                </p:cNvPr>
                <p:cNvSpPr/>
                <p:nvPr/>
              </p:nvSpPr>
              <p:spPr>
                <a:xfrm>
                  <a:off x="10430014" y="5237932"/>
                  <a:ext cx="24530" cy="244596"/>
                </a:xfrm>
                <a:custGeom>
                  <a:avLst/>
                  <a:gdLst>
                    <a:gd name="connsiteX0" fmla="*/ 12266 w 24530"/>
                    <a:gd name="connsiteY0" fmla="*/ 244597 h 244596"/>
                    <a:gd name="connsiteX1" fmla="*/ 0 w 24530"/>
                    <a:gd name="connsiteY1" fmla="*/ 232331 h 244596"/>
                    <a:gd name="connsiteX2" fmla="*/ 0 w 24530"/>
                    <a:gd name="connsiteY2" fmla="*/ 12266 h 244596"/>
                    <a:gd name="connsiteX3" fmla="*/ 12266 w 24530"/>
                    <a:gd name="connsiteY3" fmla="*/ 0 h 244596"/>
                    <a:gd name="connsiteX4" fmla="*/ 24531 w 24530"/>
                    <a:gd name="connsiteY4" fmla="*/ 12266 h 244596"/>
                    <a:gd name="connsiteX5" fmla="*/ 24531 w 24530"/>
                    <a:gd name="connsiteY5" fmla="*/ 232331 h 244596"/>
                    <a:gd name="connsiteX6" fmla="*/ 12266 w 24530"/>
                    <a:gd name="connsiteY6" fmla="*/ 244597 h 2445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30" h="244596">
                      <a:moveTo>
                        <a:pt x="12266" y="244597"/>
                      </a:moveTo>
                      <a:cubicBezTo>
                        <a:pt x="5502" y="244597"/>
                        <a:pt x="0" y="239094"/>
                        <a:pt x="0" y="232331"/>
                      </a:cubicBezTo>
                      <a:lnTo>
                        <a:pt x="0" y="12266"/>
                      </a:lnTo>
                      <a:cubicBezTo>
                        <a:pt x="0" y="5502"/>
                        <a:pt x="5502" y="0"/>
                        <a:pt x="12266" y="0"/>
                      </a:cubicBezTo>
                      <a:cubicBezTo>
                        <a:pt x="19029" y="0"/>
                        <a:pt x="24531" y="5502"/>
                        <a:pt x="24531" y="12266"/>
                      </a:cubicBezTo>
                      <a:lnTo>
                        <a:pt x="24531" y="232331"/>
                      </a:lnTo>
                      <a:cubicBezTo>
                        <a:pt x="24531" y="239094"/>
                        <a:pt x="19029" y="244597"/>
                        <a:pt x="12266" y="244597"/>
                      </a:cubicBezTo>
                      <a:close/>
                    </a:path>
                  </a:pathLst>
                </a:custGeom>
                <a:grpFill/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259986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3A4628A-A54B-3517-B97F-EC0D1314B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716E899C-1778-E33C-BECF-6A19C8CBAAF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E6CC4660-8AD8-EBFD-5F4B-67CEDE42871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5EBCD5EF-47A4-C618-53A9-49251209840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AE86979B-6B99-A97B-321C-8F0D2795D67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59207" y="680021"/>
            <a:ext cx="2090841" cy="1247168"/>
          </a:xfr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E9C952-4024-1ED5-F045-83414F9979B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9652" y="999659"/>
            <a:ext cx="4153633" cy="48768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C7FC52-F286-6C4B-1A16-00D5737FC299}"/>
              </a:ext>
            </a:extLst>
          </p:cNvPr>
          <p:cNvSpPr txBox="1"/>
          <p:nvPr/>
        </p:nvSpPr>
        <p:spPr>
          <a:xfrm>
            <a:off x="2277568" y="1059132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93CA30-32D0-F846-271A-703533F683EC}"/>
              </a:ext>
            </a:extLst>
          </p:cNvPr>
          <p:cNvSpPr txBox="1"/>
          <p:nvPr/>
        </p:nvSpPr>
        <p:spPr>
          <a:xfrm>
            <a:off x="1926336" y="1785077"/>
            <a:ext cx="4283551" cy="3901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06592D50-5B9A-E5E6-9146-C563AB5A331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E407F4B7-2ABF-0780-1051-651F8522D0D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E8225268-3A68-4522-12D2-1E2536F6D0D8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AE97D8D-79E5-A266-425E-3C20DA7B89E0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550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40587C3-94FC-0F07-A453-460F4BB5C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CE8B91B3-7076-90CE-ACA1-FA79DCBA37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9815" y="793471"/>
            <a:ext cx="4153633" cy="487685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1D16BFBB-0959-9BEA-3241-25FB9B346E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167694E3-64AF-B025-5A68-94CAAA315CC3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181E994-42B8-40AF-6961-825955733D5E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395D6B5-76E0-1216-7856-FC4468CF358B}"/>
              </a:ext>
            </a:extLst>
          </p:cNvPr>
          <p:cNvSpPr txBox="1"/>
          <p:nvPr/>
        </p:nvSpPr>
        <p:spPr>
          <a:xfrm>
            <a:off x="4547731" y="852944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7CC4132-766D-0AF7-9B8B-3592B59B611A}"/>
              </a:ext>
            </a:extLst>
          </p:cNvPr>
          <p:cNvGrpSpPr/>
          <p:nvPr/>
        </p:nvGrpSpPr>
        <p:grpSpPr>
          <a:xfrm>
            <a:off x="5034629" y="2184274"/>
            <a:ext cx="2928649" cy="2608462"/>
            <a:chOff x="4231178" y="1428682"/>
            <a:chExt cx="4357710" cy="3881284"/>
          </a:xfrm>
        </p:grpSpPr>
        <p:sp>
          <p:nvSpPr>
            <p:cNvPr id="3" name="Parallelogram 2">
              <a:extLst>
                <a:ext uri="{FF2B5EF4-FFF2-40B4-BE49-F238E27FC236}">
                  <a16:creationId xmlns:a16="http://schemas.microsoft.com/office/drawing/2014/main" id="{D14F382E-7D74-4D0D-774E-58E8A4514C69}"/>
                </a:ext>
              </a:extLst>
            </p:cNvPr>
            <p:cNvSpPr/>
            <p:nvPr/>
          </p:nvSpPr>
          <p:spPr>
            <a:xfrm flipH="1">
              <a:off x="4231178" y="4130020"/>
              <a:ext cx="1219583" cy="1137152"/>
            </a:xfrm>
            <a:prstGeom prst="parallelogram">
              <a:avLst>
                <a:gd name="adj" fmla="val 14072"/>
              </a:avLst>
            </a:prstGeom>
            <a:solidFill>
              <a:srgbClr val="054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1B951547-F664-95EB-B8BF-1480963A28E3}"/>
                </a:ext>
              </a:extLst>
            </p:cNvPr>
            <p:cNvSpPr/>
            <p:nvPr/>
          </p:nvSpPr>
          <p:spPr>
            <a:xfrm flipH="1">
              <a:off x="4231178" y="1466997"/>
              <a:ext cx="1219583" cy="1137152"/>
            </a:xfrm>
            <a:prstGeom prst="parallelogram">
              <a:avLst>
                <a:gd name="adj" fmla="val 14072"/>
              </a:avLst>
            </a:prstGeom>
            <a:solidFill>
              <a:srgbClr val="054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Parallelogram 4">
              <a:extLst>
                <a:ext uri="{FF2B5EF4-FFF2-40B4-BE49-F238E27FC236}">
                  <a16:creationId xmlns:a16="http://schemas.microsoft.com/office/drawing/2014/main" id="{219D30CE-5EB3-1364-5329-201075D48DD5}"/>
                </a:ext>
              </a:extLst>
            </p:cNvPr>
            <p:cNvSpPr/>
            <p:nvPr/>
          </p:nvSpPr>
          <p:spPr>
            <a:xfrm>
              <a:off x="7369305" y="4130020"/>
              <a:ext cx="1219583" cy="1137152"/>
            </a:xfrm>
            <a:prstGeom prst="parallelogram">
              <a:avLst>
                <a:gd name="adj" fmla="val 14072"/>
              </a:avLst>
            </a:prstGeom>
            <a:solidFill>
              <a:srgbClr val="054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691F96E1-EBD9-AB84-274C-9B166BB94083}"/>
                </a:ext>
              </a:extLst>
            </p:cNvPr>
            <p:cNvSpPr/>
            <p:nvPr/>
          </p:nvSpPr>
          <p:spPr>
            <a:xfrm>
              <a:off x="7369305" y="1467569"/>
              <a:ext cx="1219583" cy="1137152"/>
            </a:xfrm>
            <a:prstGeom prst="parallelogram">
              <a:avLst>
                <a:gd name="adj" fmla="val 14072"/>
              </a:avLst>
            </a:prstGeom>
            <a:solidFill>
              <a:srgbClr val="054F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8480AF7-1A3C-0434-9F8B-AAA687A758A3}"/>
                </a:ext>
              </a:extLst>
            </p:cNvPr>
            <p:cNvGrpSpPr/>
            <p:nvPr/>
          </p:nvGrpSpPr>
          <p:grpSpPr>
            <a:xfrm>
              <a:off x="5725459" y="2684750"/>
              <a:ext cx="1369148" cy="1369148"/>
              <a:chOff x="3529012" y="862012"/>
              <a:chExt cx="5124450" cy="5124450"/>
            </a:xfrm>
            <a:solidFill>
              <a:schemeClr val="accent4">
                <a:alpha val="25000"/>
              </a:schemeClr>
            </a:solidFill>
          </p:grpSpPr>
          <p:sp>
            <p:nvSpPr>
              <p:cNvPr id="8" name="Freeform: Shape 46">
                <a:extLst>
                  <a:ext uri="{FF2B5EF4-FFF2-40B4-BE49-F238E27FC236}">
                    <a16:creationId xmlns:a16="http://schemas.microsoft.com/office/drawing/2014/main" id="{80F2DB60-08A7-C1BF-252D-F87DA9CBD3CD}"/>
                  </a:ext>
                </a:extLst>
              </p:cNvPr>
              <p:cNvSpPr/>
              <p:nvPr/>
            </p:nvSpPr>
            <p:spPr>
              <a:xfrm>
                <a:off x="3529012" y="862012"/>
                <a:ext cx="5124450" cy="5124450"/>
              </a:xfrm>
              <a:custGeom>
                <a:avLst/>
                <a:gdLst>
                  <a:gd name="connsiteX0" fmla="*/ 2565083 w 5124450"/>
                  <a:gd name="connsiteY0" fmla="*/ 5130165 h 5124450"/>
                  <a:gd name="connsiteX1" fmla="*/ 0 w 5124450"/>
                  <a:gd name="connsiteY1" fmla="*/ 2565083 h 5124450"/>
                  <a:gd name="connsiteX2" fmla="*/ 2565083 w 5124450"/>
                  <a:gd name="connsiteY2" fmla="*/ 0 h 5124450"/>
                  <a:gd name="connsiteX3" fmla="*/ 5130165 w 5124450"/>
                  <a:gd name="connsiteY3" fmla="*/ 2565083 h 5124450"/>
                  <a:gd name="connsiteX4" fmla="*/ 2565083 w 5124450"/>
                  <a:gd name="connsiteY4" fmla="*/ 5130165 h 5124450"/>
                  <a:gd name="connsiteX5" fmla="*/ 2565083 w 5124450"/>
                  <a:gd name="connsiteY5" fmla="*/ 358140 h 5124450"/>
                  <a:gd name="connsiteX6" fmla="*/ 358140 w 5124450"/>
                  <a:gd name="connsiteY6" fmla="*/ 2565083 h 5124450"/>
                  <a:gd name="connsiteX7" fmla="*/ 2565083 w 5124450"/>
                  <a:gd name="connsiteY7" fmla="*/ 4772025 h 5124450"/>
                  <a:gd name="connsiteX8" fmla="*/ 4772025 w 5124450"/>
                  <a:gd name="connsiteY8" fmla="*/ 2565083 h 5124450"/>
                  <a:gd name="connsiteX9" fmla="*/ 2565083 w 5124450"/>
                  <a:gd name="connsiteY9" fmla="*/ 358140 h 512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24450" h="5124450">
                    <a:moveTo>
                      <a:pt x="2565083" y="5130165"/>
                    </a:moveTo>
                    <a:cubicBezTo>
                      <a:pt x="1150620" y="5130165"/>
                      <a:pt x="0" y="3979545"/>
                      <a:pt x="0" y="2565083"/>
                    </a:cubicBezTo>
                    <a:cubicBezTo>
                      <a:pt x="0" y="1150620"/>
                      <a:pt x="1150620" y="0"/>
                      <a:pt x="2565083" y="0"/>
                    </a:cubicBezTo>
                    <a:cubicBezTo>
                      <a:pt x="3979545" y="0"/>
                      <a:pt x="5130165" y="1150620"/>
                      <a:pt x="5130165" y="2565083"/>
                    </a:cubicBezTo>
                    <a:cubicBezTo>
                      <a:pt x="5130165" y="3979545"/>
                      <a:pt x="3979545" y="5130165"/>
                      <a:pt x="2565083" y="5130165"/>
                    </a:cubicBezTo>
                    <a:close/>
                    <a:moveTo>
                      <a:pt x="2565083" y="358140"/>
                    </a:moveTo>
                    <a:cubicBezTo>
                      <a:pt x="1347788" y="358140"/>
                      <a:pt x="358140" y="1348740"/>
                      <a:pt x="358140" y="2565083"/>
                    </a:cubicBezTo>
                    <a:cubicBezTo>
                      <a:pt x="358140" y="3781425"/>
                      <a:pt x="1348740" y="4772025"/>
                      <a:pt x="2565083" y="4772025"/>
                    </a:cubicBezTo>
                    <a:cubicBezTo>
                      <a:pt x="3781425" y="4772025"/>
                      <a:pt x="4772025" y="3781425"/>
                      <a:pt x="4772025" y="2565083"/>
                    </a:cubicBezTo>
                    <a:cubicBezTo>
                      <a:pt x="4772025" y="1348740"/>
                      <a:pt x="3782378" y="358140"/>
                      <a:pt x="2565083" y="358140"/>
                    </a:cubicBezTo>
                    <a:close/>
                  </a:path>
                </a:pathLst>
              </a:custGeom>
              <a:solidFill>
                <a:srgbClr val="78CFD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47">
                <a:extLst>
                  <a:ext uri="{FF2B5EF4-FFF2-40B4-BE49-F238E27FC236}">
                    <a16:creationId xmlns:a16="http://schemas.microsoft.com/office/drawing/2014/main" id="{78A0D468-B8A8-0C97-10EE-40DBB1913C5A}"/>
                  </a:ext>
                </a:extLst>
              </p:cNvPr>
              <p:cNvSpPr/>
              <p:nvPr/>
            </p:nvSpPr>
            <p:spPr>
              <a:xfrm>
                <a:off x="4274820" y="1607820"/>
                <a:ext cx="3629025" cy="3629025"/>
              </a:xfrm>
              <a:custGeom>
                <a:avLst/>
                <a:gdLst>
                  <a:gd name="connsiteX0" fmla="*/ 1819275 w 3629025"/>
                  <a:gd name="connsiteY0" fmla="*/ 3638550 h 3629025"/>
                  <a:gd name="connsiteX1" fmla="*/ 0 w 3629025"/>
                  <a:gd name="connsiteY1" fmla="*/ 1819275 h 3629025"/>
                  <a:gd name="connsiteX2" fmla="*/ 1819275 w 3629025"/>
                  <a:gd name="connsiteY2" fmla="*/ 0 h 3629025"/>
                  <a:gd name="connsiteX3" fmla="*/ 3638550 w 3629025"/>
                  <a:gd name="connsiteY3" fmla="*/ 1819275 h 3629025"/>
                  <a:gd name="connsiteX4" fmla="*/ 1819275 w 3629025"/>
                  <a:gd name="connsiteY4" fmla="*/ 3638550 h 3629025"/>
                  <a:gd name="connsiteX5" fmla="*/ 1819275 w 3629025"/>
                  <a:gd name="connsiteY5" fmla="*/ 60007 h 3629025"/>
                  <a:gd name="connsiteX6" fmla="*/ 59055 w 3629025"/>
                  <a:gd name="connsiteY6" fmla="*/ 1820227 h 3629025"/>
                  <a:gd name="connsiteX7" fmla="*/ 1819275 w 3629025"/>
                  <a:gd name="connsiteY7" fmla="*/ 3580448 h 3629025"/>
                  <a:gd name="connsiteX8" fmla="*/ 3579495 w 3629025"/>
                  <a:gd name="connsiteY8" fmla="*/ 1820227 h 3629025"/>
                  <a:gd name="connsiteX9" fmla="*/ 1819275 w 3629025"/>
                  <a:gd name="connsiteY9" fmla="*/ 60007 h 3629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29025" h="3629025">
                    <a:moveTo>
                      <a:pt x="1819275" y="3638550"/>
                    </a:moveTo>
                    <a:cubicBezTo>
                      <a:pt x="816293" y="3638550"/>
                      <a:pt x="0" y="2822258"/>
                      <a:pt x="0" y="1819275"/>
                    </a:cubicBezTo>
                    <a:cubicBezTo>
                      <a:pt x="0" y="816293"/>
                      <a:pt x="816293" y="0"/>
                      <a:pt x="1819275" y="0"/>
                    </a:cubicBezTo>
                    <a:cubicBezTo>
                      <a:pt x="2822258" y="0"/>
                      <a:pt x="3638550" y="816293"/>
                      <a:pt x="3638550" y="1819275"/>
                    </a:cubicBezTo>
                    <a:cubicBezTo>
                      <a:pt x="3638550" y="2822258"/>
                      <a:pt x="2822258" y="3638550"/>
                      <a:pt x="1819275" y="3638550"/>
                    </a:cubicBezTo>
                    <a:close/>
                    <a:moveTo>
                      <a:pt x="1819275" y="60007"/>
                    </a:moveTo>
                    <a:cubicBezTo>
                      <a:pt x="848677" y="60007"/>
                      <a:pt x="59055" y="849630"/>
                      <a:pt x="59055" y="1820227"/>
                    </a:cubicBezTo>
                    <a:cubicBezTo>
                      <a:pt x="59055" y="2790825"/>
                      <a:pt x="848677" y="3580448"/>
                      <a:pt x="1819275" y="3580448"/>
                    </a:cubicBezTo>
                    <a:cubicBezTo>
                      <a:pt x="2789873" y="3580448"/>
                      <a:pt x="3579495" y="2790825"/>
                      <a:pt x="3579495" y="1820227"/>
                    </a:cubicBezTo>
                    <a:cubicBezTo>
                      <a:pt x="3579495" y="849630"/>
                      <a:pt x="2789873" y="60007"/>
                      <a:pt x="1819275" y="600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48">
                <a:extLst>
                  <a:ext uri="{FF2B5EF4-FFF2-40B4-BE49-F238E27FC236}">
                    <a16:creationId xmlns:a16="http://schemas.microsoft.com/office/drawing/2014/main" id="{D7B05088-3698-3014-1C68-5E2D1C14D9CF}"/>
                  </a:ext>
                </a:extLst>
              </p:cNvPr>
              <p:cNvSpPr/>
              <p:nvPr/>
            </p:nvSpPr>
            <p:spPr>
              <a:xfrm>
                <a:off x="4811077" y="2144077"/>
                <a:ext cx="2562225" cy="2562225"/>
              </a:xfrm>
              <a:custGeom>
                <a:avLst/>
                <a:gdLst>
                  <a:gd name="connsiteX0" fmla="*/ 1283017 w 2562225"/>
                  <a:gd name="connsiteY0" fmla="*/ 2566035 h 2562225"/>
                  <a:gd name="connsiteX1" fmla="*/ 0 w 2562225"/>
                  <a:gd name="connsiteY1" fmla="*/ 1283017 h 2562225"/>
                  <a:gd name="connsiteX2" fmla="*/ 1283017 w 2562225"/>
                  <a:gd name="connsiteY2" fmla="*/ 0 h 2562225"/>
                  <a:gd name="connsiteX3" fmla="*/ 2566035 w 2562225"/>
                  <a:gd name="connsiteY3" fmla="*/ 1283017 h 2562225"/>
                  <a:gd name="connsiteX4" fmla="*/ 1283017 w 2562225"/>
                  <a:gd name="connsiteY4" fmla="*/ 2566035 h 2562225"/>
                  <a:gd name="connsiteX5" fmla="*/ 1283017 w 2562225"/>
                  <a:gd name="connsiteY5" fmla="*/ 179070 h 2562225"/>
                  <a:gd name="connsiteX6" fmla="*/ 179070 w 2562225"/>
                  <a:gd name="connsiteY6" fmla="*/ 1283017 h 2562225"/>
                  <a:gd name="connsiteX7" fmla="*/ 1283017 w 2562225"/>
                  <a:gd name="connsiteY7" fmla="*/ 2386965 h 2562225"/>
                  <a:gd name="connsiteX8" fmla="*/ 2386965 w 2562225"/>
                  <a:gd name="connsiteY8" fmla="*/ 1283017 h 2562225"/>
                  <a:gd name="connsiteX9" fmla="*/ 1283017 w 2562225"/>
                  <a:gd name="connsiteY9" fmla="*/ 179070 h 2562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2225" h="2562225">
                    <a:moveTo>
                      <a:pt x="1283017" y="2566035"/>
                    </a:moveTo>
                    <a:cubicBezTo>
                      <a:pt x="575310" y="2566035"/>
                      <a:pt x="0" y="1990725"/>
                      <a:pt x="0" y="1283017"/>
                    </a:cubicBezTo>
                    <a:cubicBezTo>
                      <a:pt x="0" y="575310"/>
                      <a:pt x="575310" y="0"/>
                      <a:pt x="1283017" y="0"/>
                    </a:cubicBezTo>
                    <a:cubicBezTo>
                      <a:pt x="1990725" y="0"/>
                      <a:pt x="2566035" y="575310"/>
                      <a:pt x="2566035" y="1283017"/>
                    </a:cubicBezTo>
                    <a:cubicBezTo>
                      <a:pt x="2566035" y="1990725"/>
                      <a:pt x="1990725" y="2566035"/>
                      <a:pt x="1283017" y="2566035"/>
                    </a:cubicBezTo>
                    <a:close/>
                    <a:moveTo>
                      <a:pt x="1283017" y="179070"/>
                    </a:moveTo>
                    <a:cubicBezTo>
                      <a:pt x="674370" y="179070"/>
                      <a:pt x="179070" y="674370"/>
                      <a:pt x="179070" y="1283017"/>
                    </a:cubicBezTo>
                    <a:cubicBezTo>
                      <a:pt x="179070" y="1891665"/>
                      <a:pt x="674370" y="2386965"/>
                      <a:pt x="1283017" y="2386965"/>
                    </a:cubicBezTo>
                    <a:cubicBezTo>
                      <a:pt x="1891665" y="2386965"/>
                      <a:pt x="2386965" y="1891665"/>
                      <a:pt x="2386965" y="1283017"/>
                    </a:cubicBezTo>
                    <a:cubicBezTo>
                      <a:pt x="2386965" y="674370"/>
                      <a:pt x="1891665" y="179070"/>
                      <a:pt x="1283017" y="1790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49">
                <a:extLst>
                  <a:ext uri="{FF2B5EF4-FFF2-40B4-BE49-F238E27FC236}">
                    <a16:creationId xmlns:a16="http://schemas.microsoft.com/office/drawing/2014/main" id="{1357B5C2-BB9F-10E2-5A08-9EC6A0E77B4C}"/>
                  </a:ext>
                </a:extLst>
              </p:cNvPr>
              <p:cNvSpPr/>
              <p:nvPr/>
            </p:nvSpPr>
            <p:spPr>
              <a:xfrm>
                <a:off x="5467350" y="2800350"/>
                <a:ext cx="1247775" cy="1247775"/>
              </a:xfrm>
              <a:custGeom>
                <a:avLst/>
                <a:gdLst>
                  <a:gd name="connsiteX0" fmla="*/ 626745 w 1247775"/>
                  <a:gd name="connsiteY0" fmla="*/ 1253490 h 1247775"/>
                  <a:gd name="connsiteX1" fmla="*/ 0 w 1247775"/>
                  <a:gd name="connsiteY1" fmla="*/ 626745 h 1247775"/>
                  <a:gd name="connsiteX2" fmla="*/ 626745 w 1247775"/>
                  <a:gd name="connsiteY2" fmla="*/ 0 h 1247775"/>
                  <a:gd name="connsiteX3" fmla="*/ 1253490 w 1247775"/>
                  <a:gd name="connsiteY3" fmla="*/ 626745 h 1247775"/>
                  <a:gd name="connsiteX4" fmla="*/ 626745 w 1247775"/>
                  <a:gd name="connsiteY4" fmla="*/ 1253490 h 1247775"/>
                  <a:gd name="connsiteX5" fmla="*/ 626745 w 1247775"/>
                  <a:gd name="connsiteY5" fmla="*/ 60008 h 1247775"/>
                  <a:gd name="connsiteX6" fmla="*/ 60008 w 1247775"/>
                  <a:gd name="connsiteY6" fmla="*/ 626745 h 1247775"/>
                  <a:gd name="connsiteX7" fmla="*/ 626745 w 1247775"/>
                  <a:gd name="connsiteY7" fmla="*/ 1193482 h 1247775"/>
                  <a:gd name="connsiteX8" fmla="*/ 1193482 w 1247775"/>
                  <a:gd name="connsiteY8" fmla="*/ 626745 h 1247775"/>
                  <a:gd name="connsiteX9" fmla="*/ 626745 w 1247775"/>
                  <a:gd name="connsiteY9" fmla="*/ 60008 h 1247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47775" h="1247775">
                    <a:moveTo>
                      <a:pt x="626745" y="1253490"/>
                    </a:moveTo>
                    <a:cubicBezTo>
                      <a:pt x="280988" y="1253490"/>
                      <a:pt x="0" y="972503"/>
                      <a:pt x="0" y="626745"/>
                    </a:cubicBezTo>
                    <a:cubicBezTo>
                      <a:pt x="0" y="280988"/>
                      <a:pt x="280988" y="0"/>
                      <a:pt x="626745" y="0"/>
                    </a:cubicBezTo>
                    <a:cubicBezTo>
                      <a:pt x="972503" y="0"/>
                      <a:pt x="1253490" y="280988"/>
                      <a:pt x="1253490" y="626745"/>
                    </a:cubicBezTo>
                    <a:cubicBezTo>
                      <a:pt x="1253490" y="972503"/>
                      <a:pt x="972503" y="1253490"/>
                      <a:pt x="626745" y="1253490"/>
                    </a:cubicBezTo>
                    <a:close/>
                    <a:moveTo>
                      <a:pt x="626745" y="60008"/>
                    </a:moveTo>
                    <a:cubicBezTo>
                      <a:pt x="314325" y="60008"/>
                      <a:pt x="60008" y="314325"/>
                      <a:pt x="60008" y="626745"/>
                    </a:cubicBezTo>
                    <a:cubicBezTo>
                      <a:pt x="60008" y="939165"/>
                      <a:pt x="314325" y="1193482"/>
                      <a:pt x="626745" y="1193482"/>
                    </a:cubicBezTo>
                    <a:cubicBezTo>
                      <a:pt x="939165" y="1193482"/>
                      <a:pt x="1193482" y="939165"/>
                      <a:pt x="1193482" y="626745"/>
                    </a:cubicBezTo>
                    <a:cubicBezTo>
                      <a:pt x="1193482" y="314325"/>
                      <a:pt x="939165" y="60008"/>
                      <a:pt x="626745" y="600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50">
                <a:extLst>
                  <a:ext uri="{FF2B5EF4-FFF2-40B4-BE49-F238E27FC236}">
                    <a16:creationId xmlns:a16="http://schemas.microsoft.com/office/drawing/2014/main" id="{F107C687-0CA7-C7D9-EC60-E3B0B052A46A}"/>
                  </a:ext>
                </a:extLst>
              </p:cNvPr>
              <p:cNvSpPr/>
              <p:nvPr/>
            </p:nvSpPr>
            <p:spPr>
              <a:xfrm>
                <a:off x="5915025" y="3248025"/>
                <a:ext cx="352425" cy="352425"/>
              </a:xfrm>
              <a:custGeom>
                <a:avLst/>
                <a:gdLst>
                  <a:gd name="connsiteX0" fmla="*/ 358140 w 352425"/>
                  <a:gd name="connsiteY0" fmla="*/ 179070 h 352425"/>
                  <a:gd name="connsiteX1" fmla="*/ 179070 w 352425"/>
                  <a:gd name="connsiteY1" fmla="*/ 358140 h 352425"/>
                  <a:gd name="connsiteX2" fmla="*/ 0 w 352425"/>
                  <a:gd name="connsiteY2" fmla="*/ 179070 h 352425"/>
                  <a:gd name="connsiteX3" fmla="*/ 179070 w 352425"/>
                  <a:gd name="connsiteY3" fmla="*/ 0 h 352425"/>
                  <a:gd name="connsiteX4" fmla="*/ 358140 w 352425"/>
                  <a:gd name="connsiteY4" fmla="*/ 17907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425" h="352425">
                    <a:moveTo>
                      <a:pt x="358140" y="179070"/>
                    </a:moveTo>
                    <a:cubicBezTo>
                      <a:pt x="358140" y="277968"/>
                      <a:pt x="277968" y="358140"/>
                      <a:pt x="179070" y="358140"/>
                    </a:cubicBezTo>
                    <a:cubicBezTo>
                      <a:pt x="80172" y="358140"/>
                      <a:pt x="0" y="277967"/>
                      <a:pt x="0" y="179070"/>
                    </a:cubicBezTo>
                    <a:cubicBezTo>
                      <a:pt x="0" y="80172"/>
                      <a:pt x="80172" y="0"/>
                      <a:pt x="179070" y="0"/>
                    </a:cubicBezTo>
                    <a:cubicBezTo>
                      <a:pt x="277968" y="0"/>
                      <a:pt x="358140" y="80172"/>
                      <a:pt x="358140" y="1790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1C59BC8-67E0-7655-C994-7A69DA9ACE7C}"/>
                </a:ext>
              </a:extLst>
            </p:cNvPr>
            <p:cNvGrpSpPr/>
            <p:nvPr/>
          </p:nvGrpSpPr>
          <p:grpSpPr>
            <a:xfrm>
              <a:off x="4872333" y="1831624"/>
              <a:ext cx="3075399" cy="3075399"/>
              <a:chOff x="3939909" y="1272909"/>
              <a:chExt cx="4312182" cy="4312182"/>
            </a:xfrm>
            <a:solidFill>
              <a:schemeClr val="accent4"/>
            </a:solidFill>
          </p:grpSpPr>
          <p:sp>
            <p:nvSpPr>
              <p:cNvPr id="14" name="Freeform: Shape 11">
                <a:extLst>
                  <a:ext uri="{FF2B5EF4-FFF2-40B4-BE49-F238E27FC236}">
                    <a16:creationId xmlns:a16="http://schemas.microsoft.com/office/drawing/2014/main" id="{4240F259-4752-9860-3431-FFE32594FED2}"/>
                  </a:ext>
                </a:extLst>
              </p:cNvPr>
              <p:cNvSpPr/>
              <p:nvPr/>
            </p:nvSpPr>
            <p:spPr>
              <a:xfrm>
                <a:off x="3939909" y="4212782"/>
                <a:ext cx="1370925" cy="1370925"/>
              </a:xfrm>
              <a:custGeom>
                <a:avLst/>
                <a:gdLst>
                  <a:gd name="connsiteX0" fmla="*/ 206693 w 942975"/>
                  <a:gd name="connsiteY0" fmla="*/ 0 h 942975"/>
                  <a:gd name="connsiteX1" fmla="*/ 0 w 942975"/>
                  <a:gd name="connsiteY1" fmla="*/ 87630 h 942975"/>
                  <a:gd name="connsiteX2" fmla="*/ 344805 w 942975"/>
                  <a:gd name="connsiteY2" fmla="*/ 599122 h 942975"/>
                  <a:gd name="connsiteX3" fmla="*/ 856298 w 942975"/>
                  <a:gd name="connsiteY3" fmla="*/ 943928 h 942975"/>
                  <a:gd name="connsiteX4" fmla="*/ 943927 w 942975"/>
                  <a:gd name="connsiteY4" fmla="*/ 737235 h 942975"/>
                  <a:gd name="connsiteX5" fmla="*/ 503872 w 942975"/>
                  <a:gd name="connsiteY5" fmla="*/ 440055 h 942975"/>
                  <a:gd name="connsiteX6" fmla="*/ 206693 w 942975"/>
                  <a:gd name="connsiteY6" fmla="*/ 0 h 942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42975" h="942975">
                    <a:moveTo>
                      <a:pt x="206693" y="0"/>
                    </a:moveTo>
                    <a:lnTo>
                      <a:pt x="0" y="87630"/>
                    </a:lnTo>
                    <a:cubicBezTo>
                      <a:pt x="80963" y="279082"/>
                      <a:pt x="197168" y="451485"/>
                      <a:pt x="344805" y="599122"/>
                    </a:cubicBezTo>
                    <a:cubicBezTo>
                      <a:pt x="492443" y="746760"/>
                      <a:pt x="664845" y="862965"/>
                      <a:pt x="856298" y="943928"/>
                    </a:cubicBezTo>
                    <a:lnTo>
                      <a:pt x="943927" y="737235"/>
                    </a:lnTo>
                    <a:cubicBezTo>
                      <a:pt x="779145" y="667703"/>
                      <a:pt x="630555" y="567690"/>
                      <a:pt x="503872" y="440055"/>
                    </a:cubicBezTo>
                    <a:cubicBezTo>
                      <a:pt x="376238" y="313372"/>
                      <a:pt x="276225" y="165735"/>
                      <a:pt x="20669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2">
                <a:extLst>
                  <a:ext uri="{FF2B5EF4-FFF2-40B4-BE49-F238E27FC236}">
                    <a16:creationId xmlns:a16="http://schemas.microsoft.com/office/drawing/2014/main" id="{E551B39A-915B-E6D0-91E4-BBC2417551D7}"/>
                  </a:ext>
                </a:extLst>
              </p:cNvPr>
              <p:cNvSpPr/>
              <p:nvPr/>
            </p:nvSpPr>
            <p:spPr>
              <a:xfrm>
                <a:off x="6881166" y="4214166"/>
                <a:ext cx="1370925" cy="1370925"/>
              </a:xfrm>
              <a:custGeom>
                <a:avLst/>
                <a:gdLst>
                  <a:gd name="connsiteX0" fmla="*/ 440055 w 942975"/>
                  <a:gd name="connsiteY0" fmla="*/ 440055 h 942975"/>
                  <a:gd name="connsiteX1" fmla="*/ 0 w 942975"/>
                  <a:gd name="connsiteY1" fmla="*/ 737235 h 942975"/>
                  <a:gd name="connsiteX2" fmla="*/ 87630 w 942975"/>
                  <a:gd name="connsiteY2" fmla="*/ 943927 h 942975"/>
                  <a:gd name="connsiteX3" fmla="*/ 599123 w 942975"/>
                  <a:gd name="connsiteY3" fmla="*/ 599123 h 942975"/>
                  <a:gd name="connsiteX4" fmla="*/ 943927 w 942975"/>
                  <a:gd name="connsiteY4" fmla="*/ 87630 h 942975"/>
                  <a:gd name="connsiteX5" fmla="*/ 737235 w 942975"/>
                  <a:gd name="connsiteY5" fmla="*/ 0 h 942975"/>
                  <a:gd name="connsiteX6" fmla="*/ 440055 w 942975"/>
                  <a:gd name="connsiteY6" fmla="*/ 440055 h 942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42975" h="942975">
                    <a:moveTo>
                      <a:pt x="440055" y="440055"/>
                    </a:moveTo>
                    <a:cubicBezTo>
                      <a:pt x="312420" y="567690"/>
                      <a:pt x="164783" y="666750"/>
                      <a:pt x="0" y="737235"/>
                    </a:cubicBezTo>
                    <a:lnTo>
                      <a:pt x="87630" y="943927"/>
                    </a:lnTo>
                    <a:cubicBezTo>
                      <a:pt x="279083" y="862965"/>
                      <a:pt x="451485" y="746760"/>
                      <a:pt x="599123" y="599123"/>
                    </a:cubicBezTo>
                    <a:cubicBezTo>
                      <a:pt x="746760" y="451485"/>
                      <a:pt x="862965" y="279083"/>
                      <a:pt x="943927" y="87630"/>
                    </a:cubicBezTo>
                    <a:lnTo>
                      <a:pt x="737235" y="0"/>
                    </a:lnTo>
                    <a:cubicBezTo>
                      <a:pt x="666750" y="164783"/>
                      <a:pt x="566738" y="312420"/>
                      <a:pt x="440055" y="4400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3">
                <a:extLst>
                  <a:ext uri="{FF2B5EF4-FFF2-40B4-BE49-F238E27FC236}">
                    <a16:creationId xmlns:a16="http://schemas.microsoft.com/office/drawing/2014/main" id="{EC386DBC-C934-0C03-59A6-2AA041219C22}"/>
                  </a:ext>
                </a:extLst>
              </p:cNvPr>
              <p:cNvSpPr/>
              <p:nvPr/>
            </p:nvSpPr>
            <p:spPr>
              <a:xfrm>
                <a:off x="6879782" y="1272909"/>
                <a:ext cx="1370925" cy="1370925"/>
              </a:xfrm>
              <a:custGeom>
                <a:avLst/>
                <a:gdLst>
                  <a:gd name="connsiteX0" fmla="*/ 737235 w 942975"/>
                  <a:gd name="connsiteY0" fmla="*/ 943927 h 942975"/>
                  <a:gd name="connsiteX1" fmla="*/ 943928 w 942975"/>
                  <a:gd name="connsiteY1" fmla="*/ 856298 h 942975"/>
                  <a:gd name="connsiteX2" fmla="*/ 599122 w 942975"/>
                  <a:gd name="connsiteY2" fmla="*/ 344805 h 942975"/>
                  <a:gd name="connsiteX3" fmla="*/ 87630 w 942975"/>
                  <a:gd name="connsiteY3" fmla="*/ 0 h 942975"/>
                  <a:gd name="connsiteX4" fmla="*/ 0 w 942975"/>
                  <a:gd name="connsiteY4" fmla="*/ 206693 h 942975"/>
                  <a:gd name="connsiteX5" fmla="*/ 440055 w 942975"/>
                  <a:gd name="connsiteY5" fmla="*/ 503872 h 942975"/>
                  <a:gd name="connsiteX6" fmla="*/ 737235 w 942975"/>
                  <a:gd name="connsiteY6" fmla="*/ 943927 h 942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42975" h="942975">
                    <a:moveTo>
                      <a:pt x="737235" y="943927"/>
                    </a:moveTo>
                    <a:lnTo>
                      <a:pt x="943928" y="856298"/>
                    </a:lnTo>
                    <a:cubicBezTo>
                      <a:pt x="862965" y="664845"/>
                      <a:pt x="746760" y="492443"/>
                      <a:pt x="599122" y="344805"/>
                    </a:cubicBezTo>
                    <a:cubicBezTo>
                      <a:pt x="451485" y="197168"/>
                      <a:pt x="279082" y="80963"/>
                      <a:pt x="87630" y="0"/>
                    </a:cubicBezTo>
                    <a:lnTo>
                      <a:pt x="0" y="206693"/>
                    </a:lnTo>
                    <a:cubicBezTo>
                      <a:pt x="164782" y="276225"/>
                      <a:pt x="313372" y="376238"/>
                      <a:pt x="440055" y="503872"/>
                    </a:cubicBezTo>
                    <a:cubicBezTo>
                      <a:pt x="567690" y="631508"/>
                      <a:pt x="667703" y="779145"/>
                      <a:pt x="737235" y="9439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4">
                <a:extLst>
                  <a:ext uri="{FF2B5EF4-FFF2-40B4-BE49-F238E27FC236}">
                    <a16:creationId xmlns:a16="http://schemas.microsoft.com/office/drawing/2014/main" id="{FA3049DB-D4CA-296C-7629-3C88E26F1548}"/>
                  </a:ext>
                </a:extLst>
              </p:cNvPr>
              <p:cNvSpPr/>
              <p:nvPr/>
            </p:nvSpPr>
            <p:spPr>
              <a:xfrm>
                <a:off x="3939909" y="1272909"/>
                <a:ext cx="1370925" cy="1370925"/>
              </a:xfrm>
              <a:custGeom>
                <a:avLst/>
                <a:gdLst>
                  <a:gd name="connsiteX0" fmla="*/ 503872 w 942975"/>
                  <a:gd name="connsiteY0" fmla="*/ 503872 h 942975"/>
                  <a:gd name="connsiteX1" fmla="*/ 943927 w 942975"/>
                  <a:gd name="connsiteY1" fmla="*/ 206693 h 942975"/>
                  <a:gd name="connsiteX2" fmla="*/ 856298 w 942975"/>
                  <a:gd name="connsiteY2" fmla="*/ 0 h 942975"/>
                  <a:gd name="connsiteX3" fmla="*/ 344805 w 942975"/>
                  <a:gd name="connsiteY3" fmla="*/ 344805 h 942975"/>
                  <a:gd name="connsiteX4" fmla="*/ 0 w 942975"/>
                  <a:gd name="connsiteY4" fmla="*/ 856298 h 942975"/>
                  <a:gd name="connsiteX5" fmla="*/ 206693 w 942975"/>
                  <a:gd name="connsiteY5" fmla="*/ 943927 h 942975"/>
                  <a:gd name="connsiteX6" fmla="*/ 503872 w 942975"/>
                  <a:gd name="connsiteY6" fmla="*/ 503872 h 942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42975" h="942975">
                    <a:moveTo>
                      <a:pt x="503872" y="503872"/>
                    </a:moveTo>
                    <a:cubicBezTo>
                      <a:pt x="631508" y="376238"/>
                      <a:pt x="779145" y="277178"/>
                      <a:pt x="943927" y="206693"/>
                    </a:cubicBezTo>
                    <a:lnTo>
                      <a:pt x="856298" y="0"/>
                    </a:lnTo>
                    <a:cubicBezTo>
                      <a:pt x="664845" y="80963"/>
                      <a:pt x="492443" y="197168"/>
                      <a:pt x="344805" y="344805"/>
                    </a:cubicBezTo>
                    <a:cubicBezTo>
                      <a:pt x="197168" y="492443"/>
                      <a:pt x="80963" y="664845"/>
                      <a:pt x="0" y="856298"/>
                    </a:cubicBezTo>
                    <a:lnTo>
                      <a:pt x="206693" y="943927"/>
                    </a:lnTo>
                    <a:cubicBezTo>
                      <a:pt x="276225" y="779145"/>
                      <a:pt x="376238" y="631508"/>
                      <a:pt x="503872" y="5038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8" name="Freeform: Shape 15">
              <a:extLst>
                <a:ext uri="{FF2B5EF4-FFF2-40B4-BE49-F238E27FC236}">
                  <a16:creationId xmlns:a16="http://schemas.microsoft.com/office/drawing/2014/main" id="{BB47193B-E569-4E72-4ACA-6F8E1167BBC9}"/>
                </a:ext>
              </a:extLst>
            </p:cNvPr>
            <p:cNvSpPr/>
            <p:nvPr/>
          </p:nvSpPr>
          <p:spPr>
            <a:xfrm>
              <a:off x="4469391" y="1428682"/>
              <a:ext cx="3881284" cy="3881284"/>
            </a:xfrm>
            <a:custGeom>
              <a:avLst/>
              <a:gdLst>
                <a:gd name="connsiteX0" fmla="*/ 3744278 w 3743325"/>
                <a:gd name="connsiteY0" fmla="*/ 1853565 h 3743325"/>
                <a:gd name="connsiteX1" fmla="*/ 3388995 w 3743325"/>
                <a:gd name="connsiteY1" fmla="*/ 1853565 h 3743325"/>
                <a:gd name="connsiteX2" fmla="*/ 3388995 w 3743325"/>
                <a:gd name="connsiteY2" fmla="*/ 1760220 h 3743325"/>
                <a:gd name="connsiteX3" fmla="*/ 3351848 w 3743325"/>
                <a:gd name="connsiteY3" fmla="*/ 1760220 h 3743325"/>
                <a:gd name="connsiteX4" fmla="*/ 3351848 w 3743325"/>
                <a:gd name="connsiteY4" fmla="*/ 1853565 h 3743325"/>
                <a:gd name="connsiteX5" fmla="*/ 3014663 w 3743325"/>
                <a:gd name="connsiteY5" fmla="*/ 1853565 h 3743325"/>
                <a:gd name="connsiteX6" fmla="*/ 3014663 w 3743325"/>
                <a:gd name="connsiteY6" fmla="*/ 1760220 h 3743325"/>
                <a:gd name="connsiteX7" fmla="*/ 2977515 w 3743325"/>
                <a:gd name="connsiteY7" fmla="*/ 1760220 h 3743325"/>
                <a:gd name="connsiteX8" fmla="*/ 2977515 w 3743325"/>
                <a:gd name="connsiteY8" fmla="*/ 1853565 h 3743325"/>
                <a:gd name="connsiteX9" fmla="*/ 2640330 w 3743325"/>
                <a:gd name="connsiteY9" fmla="*/ 1853565 h 3743325"/>
                <a:gd name="connsiteX10" fmla="*/ 2640330 w 3743325"/>
                <a:gd name="connsiteY10" fmla="*/ 1104900 h 3743325"/>
                <a:gd name="connsiteX11" fmla="*/ 1891665 w 3743325"/>
                <a:gd name="connsiteY11" fmla="*/ 1104900 h 3743325"/>
                <a:gd name="connsiteX12" fmla="*/ 1891665 w 3743325"/>
                <a:gd name="connsiteY12" fmla="*/ 767715 h 3743325"/>
                <a:gd name="connsiteX13" fmla="*/ 1985010 w 3743325"/>
                <a:gd name="connsiteY13" fmla="*/ 767715 h 3743325"/>
                <a:gd name="connsiteX14" fmla="*/ 1985010 w 3743325"/>
                <a:gd name="connsiteY14" fmla="*/ 730568 h 3743325"/>
                <a:gd name="connsiteX15" fmla="*/ 1891665 w 3743325"/>
                <a:gd name="connsiteY15" fmla="*/ 730568 h 3743325"/>
                <a:gd name="connsiteX16" fmla="*/ 1891665 w 3743325"/>
                <a:gd name="connsiteY16" fmla="*/ 393383 h 3743325"/>
                <a:gd name="connsiteX17" fmla="*/ 1985010 w 3743325"/>
                <a:gd name="connsiteY17" fmla="*/ 393383 h 3743325"/>
                <a:gd name="connsiteX18" fmla="*/ 1985010 w 3743325"/>
                <a:gd name="connsiteY18" fmla="*/ 356235 h 3743325"/>
                <a:gd name="connsiteX19" fmla="*/ 1891665 w 3743325"/>
                <a:gd name="connsiteY19" fmla="*/ 356235 h 3743325"/>
                <a:gd name="connsiteX20" fmla="*/ 1891665 w 3743325"/>
                <a:gd name="connsiteY20" fmla="*/ 0 h 3743325"/>
                <a:gd name="connsiteX21" fmla="*/ 1854518 w 3743325"/>
                <a:gd name="connsiteY21" fmla="*/ 0 h 3743325"/>
                <a:gd name="connsiteX22" fmla="*/ 1854518 w 3743325"/>
                <a:gd name="connsiteY22" fmla="*/ 355283 h 3743325"/>
                <a:gd name="connsiteX23" fmla="*/ 1761173 w 3743325"/>
                <a:gd name="connsiteY23" fmla="*/ 355283 h 3743325"/>
                <a:gd name="connsiteX24" fmla="*/ 1761173 w 3743325"/>
                <a:gd name="connsiteY24" fmla="*/ 392430 h 3743325"/>
                <a:gd name="connsiteX25" fmla="*/ 1854518 w 3743325"/>
                <a:gd name="connsiteY25" fmla="*/ 392430 h 3743325"/>
                <a:gd name="connsiteX26" fmla="*/ 1854518 w 3743325"/>
                <a:gd name="connsiteY26" fmla="*/ 729615 h 3743325"/>
                <a:gd name="connsiteX27" fmla="*/ 1761173 w 3743325"/>
                <a:gd name="connsiteY27" fmla="*/ 729615 h 3743325"/>
                <a:gd name="connsiteX28" fmla="*/ 1761173 w 3743325"/>
                <a:gd name="connsiteY28" fmla="*/ 766763 h 3743325"/>
                <a:gd name="connsiteX29" fmla="*/ 1854518 w 3743325"/>
                <a:gd name="connsiteY29" fmla="*/ 766763 h 3743325"/>
                <a:gd name="connsiteX30" fmla="*/ 1854518 w 3743325"/>
                <a:gd name="connsiteY30" fmla="*/ 1104900 h 3743325"/>
                <a:gd name="connsiteX31" fmla="*/ 1104900 w 3743325"/>
                <a:gd name="connsiteY31" fmla="*/ 1104900 h 3743325"/>
                <a:gd name="connsiteX32" fmla="*/ 1104900 w 3743325"/>
                <a:gd name="connsiteY32" fmla="*/ 1853565 h 3743325"/>
                <a:gd name="connsiteX33" fmla="*/ 767715 w 3743325"/>
                <a:gd name="connsiteY33" fmla="*/ 1853565 h 3743325"/>
                <a:gd name="connsiteX34" fmla="*/ 767715 w 3743325"/>
                <a:gd name="connsiteY34" fmla="*/ 1760220 h 3743325"/>
                <a:gd name="connsiteX35" fmla="*/ 730568 w 3743325"/>
                <a:gd name="connsiteY35" fmla="*/ 1760220 h 3743325"/>
                <a:gd name="connsiteX36" fmla="*/ 730568 w 3743325"/>
                <a:gd name="connsiteY36" fmla="*/ 1853565 h 3743325"/>
                <a:gd name="connsiteX37" fmla="*/ 393383 w 3743325"/>
                <a:gd name="connsiteY37" fmla="*/ 1853565 h 3743325"/>
                <a:gd name="connsiteX38" fmla="*/ 393383 w 3743325"/>
                <a:gd name="connsiteY38" fmla="*/ 1760220 h 3743325"/>
                <a:gd name="connsiteX39" fmla="*/ 356235 w 3743325"/>
                <a:gd name="connsiteY39" fmla="*/ 1760220 h 3743325"/>
                <a:gd name="connsiteX40" fmla="*/ 356235 w 3743325"/>
                <a:gd name="connsiteY40" fmla="*/ 1853565 h 3743325"/>
                <a:gd name="connsiteX41" fmla="*/ 0 w 3743325"/>
                <a:gd name="connsiteY41" fmla="*/ 1853565 h 3743325"/>
                <a:gd name="connsiteX42" fmla="*/ 0 w 3743325"/>
                <a:gd name="connsiteY42" fmla="*/ 1890713 h 3743325"/>
                <a:gd name="connsiteX43" fmla="*/ 355283 w 3743325"/>
                <a:gd name="connsiteY43" fmla="*/ 1890713 h 3743325"/>
                <a:gd name="connsiteX44" fmla="*/ 355283 w 3743325"/>
                <a:gd name="connsiteY44" fmla="*/ 1984058 h 3743325"/>
                <a:gd name="connsiteX45" fmla="*/ 392430 w 3743325"/>
                <a:gd name="connsiteY45" fmla="*/ 1984058 h 3743325"/>
                <a:gd name="connsiteX46" fmla="*/ 392430 w 3743325"/>
                <a:gd name="connsiteY46" fmla="*/ 1890713 h 3743325"/>
                <a:gd name="connsiteX47" fmla="*/ 729615 w 3743325"/>
                <a:gd name="connsiteY47" fmla="*/ 1890713 h 3743325"/>
                <a:gd name="connsiteX48" fmla="*/ 729615 w 3743325"/>
                <a:gd name="connsiteY48" fmla="*/ 1984058 h 3743325"/>
                <a:gd name="connsiteX49" fmla="*/ 766763 w 3743325"/>
                <a:gd name="connsiteY49" fmla="*/ 1984058 h 3743325"/>
                <a:gd name="connsiteX50" fmla="*/ 766763 w 3743325"/>
                <a:gd name="connsiteY50" fmla="*/ 1890713 h 3743325"/>
                <a:gd name="connsiteX51" fmla="*/ 1104900 w 3743325"/>
                <a:gd name="connsiteY51" fmla="*/ 1890713 h 3743325"/>
                <a:gd name="connsiteX52" fmla="*/ 1104900 w 3743325"/>
                <a:gd name="connsiteY52" fmla="*/ 2639378 h 3743325"/>
                <a:gd name="connsiteX53" fmla="*/ 1853565 w 3743325"/>
                <a:gd name="connsiteY53" fmla="*/ 2639378 h 3743325"/>
                <a:gd name="connsiteX54" fmla="*/ 1853565 w 3743325"/>
                <a:gd name="connsiteY54" fmla="*/ 2976563 h 3743325"/>
                <a:gd name="connsiteX55" fmla="*/ 1760220 w 3743325"/>
                <a:gd name="connsiteY55" fmla="*/ 2976563 h 3743325"/>
                <a:gd name="connsiteX56" fmla="*/ 1760220 w 3743325"/>
                <a:gd name="connsiteY56" fmla="*/ 3013710 h 3743325"/>
                <a:gd name="connsiteX57" fmla="*/ 1853565 w 3743325"/>
                <a:gd name="connsiteY57" fmla="*/ 3013710 h 3743325"/>
                <a:gd name="connsiteX58" fmla="*/ 1853565 w 3743325"/>
                <a:gd name="connsiteY58" fmla="*/ 3350895 h 3743325"/>
                <a:gd name="connsiteX59" fmla="*/ 1760220 w 3743325"/>
                <a:gd name="connsiteY59" fmla="*/ 3350895 h 3743325"/>
                <a:gd name="connsiteX60" fmla="*/ 1760220 w 3743325"/>
                <a:gd name="connsiteY60" fmla="*/ 3388043 h 3743325"/>
                <a:gd name="connsiteX61" fmla="*/ 1853565 w 3743325"/>
                <a:gd name="connsiteY61" fmla="*/ 3388043 h 3743325"/>
                <a:gd name="connsiteX62" fmla="*/ 1853565 w 3743325"/>
                <a:gd name="connsiteY62" fmla="*/ 3743325 h 3743325"/>
                <a:gd name="connsiteX63" fmla="*/ 1890713 w 3743325"/>
                <a:gd name="connsiteY63" fmla="*/ 3743325 h 3743325"/>
                <a:gd name="connsiteX64" fmla="*/ 1890713 w 3743325"/>
                <a:gd name="connsiteY64" fmla="*/ 3388043 h 3743325"/>
                <a:gd name="connsiteX65" fmla="*/ 1984058 w 3743325"/>
                <a:gd name="connsiteY65" fmla="*/ 3388043 h 3743325"/>
                <a:gd name="connsiteX66" fmla="*/ 1984058 w 3743325"/>
                <a:gd name="connsiteY66" fmla="*/ 3350895 h 3743325"/>
                <a:gd name="connsiteX67" fmla="*/ 1890713 w 3743325"/>
                <a:gd name="connsiteY67" fmla="*/ 3350895 h 3743325"/>
                <a:gd name="connsiteX68" fmla="*/ 1890713 w 3743325"/>
                <a:gd name="connsiteY68" fmla="*/ 3013710 h 3743325"/>
                <a:gd name="connsiteX69" fmla="*/ 1984058 w 3743325"/>
                <a:gd name="connsiteY69" fmla="*/ 3013710 h 3743325"/>
                <a:gd name="connsiteX70" fmla="*/ 1984058 w 3743325"/>
                <a:gd name="connsiteY70" fmla="*/ 2976563 h 3743325"/>
                <a:gd name="connsiteX71" fmla="*/ 1890713 w 3743325"/>
                <a:gd name="connsiteY71" fmla="*/ 2976563 h 3743325"/>
                <a:gd name="connsiteX72" fmla="*/ 1890713 w 3743325"/>
                <a:gd name="connsiteY72" fmla="*/ 2639378 h 3743325"/>
                <a:gd name="connsiteX73" fmla="*/ 2639378 w 3743325"/>
                <a:gd name="connsiteY73" fmla="*/ 2639378 h 3743325"/>
                <a:gd name="connsiteX74" fmla="*/ 2639378 w 3743325"/>
                <a:gd name="connsiteY74" fmla="*/ 1890713 h 3743325"/>
                <a:gd name="connsiteX75" fmla="*/ 2976563 w 3743325"/>
                <a:gd name="connsiteY75" fmla="*/ 1890713 h 3743325"/>
                <a:gd name="connsiteX76" fmla="*/ 2976563 w 3743325"/>
                <a:gd name="connsiteY76" fmla="*/ 1984058 h 3743325"/>
                <a:gd name="connsiteX77" fmla="*/ 3013710 w 3743325"/>
                <a:gd name="connsiteY77" fmla="*/ 1984058 h 3743325"/>
                <a:gd name="connsiteX78" fmla="*/ 3013710 w 3743325"/>
                <a:gd name="connsiteY78" fmla="*/ 1890713 h 3743325"/>
                <a:gd name="connsiteX79" fmla="*/ 3350895 w 3743325"/>
                <a:gd name="connsiteY79" fmla="*/ 1890713 h 3743325"/>
                <a:gd name="connsiteX80" fmla="*/ 3350895 w 3743325"/>
                <a:gd name="connsiteY80" fmla="*/ 1984058 h 3743325"/>
                <a:gd name="connsiteX81" fmla="*/ 3388043 w 3743325"/>
                <a:gd name="connsiteY81" fmla="*/ 1984058 h 3743325"/>
                <a:gd name="connsiteX82" fmla="*/ 3388043 w 3743325"/>
                <a:gd name="connsiteY82" fmla="*/ 1890713 h 3743325"/>
                <a:gd name="connsiteX83" fmla="*/ 3743325 w 3743325"/>
                <a:gd name="connsiteY83" fmla="*/ 1890713 h 3743325"/>
                <a:gd name="connsiteX84" fmla="*/ 3743325 w 3743325"/>
                <a:gd name="connsiteY84" fmla="*/ 1853565 h 3743325"/>
                <a:gd name="connsiteX85" fmla="*/ 2602230 w 3743325"/>
                <a:gd name="connsiteY85" fmla="*/ 1142048 h 3743325"/>
                <a:gd name="connsiteX86" fmla="*/ 2602230 w 3743325"/>
                <a:gd name="connsiteY86" fmla="*/ 1853565 h 3743325"/>
                <a:gd name="connsiteX87" fmla="*/ 2452688 w 3743325"/>
                <a:gd name="connsiteY87" fmla="*/ 1853565 h 3743325"/>
                <a:gd name="connsiteX88" fmla="*/ 2452688 w 3743325"/>
                <a:gd name="connsiteY88" fmla="*/ 1816418 h 3743325"/>
                <a:gd name="connsiteX89" fmla="*/ 2415540 w 3743325"/>
                <a:gd name="connsiteY89" fmla="*/ 1816418 h 3743325"/>
                <a:gd name="connsiteX90" fmla="*/ 2415540 w 3743325"/>
                <a:gd name="connsiteY90" fmla="*/ 1853565 h 3743325"/>
                <a:gd name="connsiteX91" fmla="*/ 2265998 w 3743325"/>
                <a:gd name="connsiteY91" fmla="*/ 1853565 h 3743325"/>
                <a:gd name="connsiteX92" fmla="*/ 2265998 w 3743325"/>
                <a:gd name="connsiteY92" fmla="*/ 1760220 h 3743325"/>
                <a:gd name="connsiteX93" fmla="*/ 2228850 w 3743325"/>
                <a:gd name="connsiteY93" fmla="*/ 1760220 h 3743325"/>
                <a:gd name="connsiteX94" fmla="*/ 2228850 w 3743325"/>
                <a:gd name="connsiteY94" fmla="*/ 1853565 h 3743325"/>
                <a:gd name="connsiteX95" fmla="*/ 2079308 w 3743325"/>
                <a:gd name="connsiteY95" fmla="*/ 1853565 h 3743325"/>
                <a:gd name="connsiteX96" fmla="*/ 2079308 w 3743325"/>
                <a:gd name="connsiteY96" fmla="*/ 1816418 h 3743325"/>
                <a:gd name="connsiteX97" fmla="*/ 2042160 w 3743325"/>
                <a:gd name="connsiteY97" fmla="*/ 1816418 h 3743325"/>
                <a:gd name="connsiteX98" fmla="*/ 2042160 w 3743325"/>
                <a:gd name="connsiteY98" fmla="*/ 1853565 h 3743325"/>
                <a:gd name="connsiteX99" fmla="*/ 1925955 w 3743325"/>
                <a:gd name="connsiteY99" fmla="*/ 1853565 h 3743325"/>
                <a:gd name="connsiteX100" fmla="*/ 1891665 w 3743325"/>
                <a:gd name="connsiteY100" fmla="*/ 1819275 h 3743325"/>
                <a:gd name="connsiteX101" fmla="*/ 1891665 w 3743325"/>
                <a:gd name="connsiteY101" fmla="*/ 1704023 h 3743325"/>
                <a:gd name="connsiteX102" fmla="*/ 1928813 w 3743325"/>
                <a:gd name="connsiteY102" fmla="*/ 1704023 h 3743325"/>
                <a:gd name="connsiteX103" fmla="*/ 1928813 w 3743325"/>
                <a:gd name="connsiteY103" fmla="*/ 1666875 h 3743325"/>
                <a:gd name="connsiteX104" fmla="*/ 1891665 w 3743325"/>
                <a:gd name="connsiteY104" fmla="*/ 1666875 h 3743325"/>
                <a:gd name="connsiteX105" fmla="*/ 1891665 w 3743325"/>
                <a:gd name="connsiteY105" fmla="*/ 1517333 h 3743325"/>
                <a:gd name="connsiteX106" fmla="*/ 1985010 w 3743325"/>
                <a:gd name="connsiteY106" fmla="*/ 1517333 h 3743325"/>
                <a:gd name="connsiteX107" fmla="*/ 1985010 w 3743325"/>
                <a:gd name="connsiteY107" fmla="*/ 1480185 h 3743325"/>
                <a:gd name="connsiteX108" fmla="*/ 1891665 w 3743325"/>
                <a:gd name="connsiteY108" fmla="*/ 1480185 h 3743325"/>
                <a:gd name="connsiteX109" fmla="*/ 1891665 w 3743325"/>
                <a:gd name="connsiteY109" fmla="*/ 1330643 h 3743325"/>
                <a:gd name="connsiteX110" fmla="*/ 1928813 w 3743325"/>
                <a:gd name="connsiteY110" fmla="*/ 1330643 h 3743325"/>
                <a:gd name="connsiteX111" fmla="*/ 1928813 w 3743325"/>
                <a:gd name="connsiteY111" fmla="*/ 1293495 h 3743325"/>
                <a:gd name="connsiteX112" fmla="*/ 1891665 w 3743325"/>
                <a:gd name="connsiteY112" fmla="*/ 1293495 h 3743325"/>
                <a:gd name="connsiteX113" fmla="*/ 1891665 w 3743325"/>
                <a:gd name="connsiteY113" fmla="*/ 1143953 h 3743325"/>
                <a:gd name="connsiteX114" fmla="*/ 2602230 w 3743325"/>
                <a:gd name="connsiteY114" fmla="*/ 1143953 h 3743325"/>
                <a:gd name="connsiteX115" fmla="*/ 1142048 w 3743325"/>
                <a:gd name="connsiteY115" fmla="*/ 1142048 h 3743325"/>
                <a:gd name="connsiteX116" fmla="*/ 1853565 w 3743325"/>
                <a:gd name="connsiteY116" fmla="*/ 1142048 h 3743325"/>
                <a:gd name="connsiteX117" fmla="*/ 1853565 w 3743325"/>
                <a:gd name="connsiteY117" fmla="*/ 1291590 h 3743325"/>
                <a:gd name="connsiteX118" fmla="*/ 1816418 w 3743325"/>
                <a:gd name="connsiteY118" fmla="*/ 1291590 h 3743325"/>
                <a:gd name="connsiteX119" fmla="*/ 1816418 w 3743325"/>
                <a:gd name="connsiteY119" fmla="*/ 1328738 h 3743325"/>
                <a:gd name="connsiteX120" fmla="*/ 1853565 w 3743325"/>
                <a:gd name="connsiteY120" fmla="*/ 1328738 h 3743325"/>
                <a:gd name="connsiteX121" fmla="*/ 1853565 w 3743325"/>
                <a:gd name="connsiteY121" fmla="*/ 1478280 h 3743325"/>
                <a:gd name="connsiteX122" fmla="*/ 1760220 w 3743325"/>
                <a:gd name="connsiteY122" fmla="*/ 1478280 h 3743325"/>
                <a:gd name="connsiteX123" fmla="*/ 1760220 w 3743325"/>
                <a:gd name="connsiteY123" fmla="*/ 1515428 h 3743325"/>
                <a:gd name="connsiteX124" fmla="*/ 1853565 w 3743325"/>
                <a:gd name="connsiteY124" fmla="*/ 1515428 h 3743325"/>
                <a:gd name="connsiteX125" fmla="*/ 1853565 w 3743325"/>
                <a:gd name="connsiteY125" fmla="*/ 1664970 h 3743325"/>
                <a:gd name="connsiteX126" fmla="*/ 1816418 w 3743325"/>
                <a:gd name="connsiteY126" fmla="*/ 1664970 h 3743325"/>
                <a:gd name="connsiteX127" fmla="*/ 1816418 w 3743325"/>
                <a:gd name="connsiteY127" fmla="*/ 1702118 h 3743325"/>
                <a:gd name="connsiteX128" fmla="*/ 1853565 w 3743325"/>
                <a:gd name="connsiteY128" fmla="*/ 1702118 h 3743325"/>
                <a:gd name="connsiteX129" fmla="*/ 1853565 w 3743325"/>
                <a:gd name="connsiteY129" fmla="*/ 1819275 h 3743325"/>
                <a:gd name="connsiteX130" fmla="*/ 1819275 w 3743325"/>
                <a:gd name="connsiteY130" fmla="*/ 1853565 h 3743325"/>
                <a:gd name="connsiteX131" fmla="*/ 1703070 w 3743325"/>
                <a:gd name="connsiteY131" fmla="*/ 1853565 h 3743325"/>
                <a:gd name="connsiteX132" fmla="*/ 1703070 w 3743325"/>
                <a:gd name="connsiteY132" fmla="*/ 1816418 h 3743325"/>
                <a:gd name="connsiteX133" fmla="*/ 1665923 w 3743325"/>
                <a:gd name="connsiteY133" fmla="*/ 1816418 h 3743325"/>
                <a:gd name="connsiteX134" fmla="*/ 1665923 w 3743325"/>
                <a:gd name="connsiteY134" fmla="*/ 1853565 h 3743325"/>
                <a:gd name="connsiteX135" fmla="*/ 1516380 w 3743325"/>
                <a:gd name="connsiteY135" fmla="*/ 1853565 h 3743325"/>
                <a:gd name="connsiteX136" fmla="*/ 1516380 w 3743325"/>
                <a:gd name="connsiteY136" fmla="*/ 1760220 h 3743325"/>
                <a:gd name="connsiteX137" fmla="*/ 1479233 w 3743325"/>
                <a:gd name="connsiteY137" fmla="*/ 1760220 h 3743325"/>
                <a:gd name="connsiteX138" fmla="*/ 1479233 w 3743325"/>
                <a:gd name="connsiteY138" fmla="*/ 1853565 h 3743325"/>
                <a:gd name="connsiteX139" fmla="*/ 1329690 w 3743325"/>
                <a:gd name="connsiteY139" fmla="*/ 1853565 h 3743325"/>
                <a:gd name="connsiteX140" fmla="*/ 1329690 w 3743325"/>
                <a:gd name="connsiteY140" fmla="*/ 1816418 h 3743325"/>
                <a:gd name="connsiteX141" fmla="*/ 1292543 w 3743325"/>
                <a:gd name="connsiteY141" fmla="*/ 1816418 h 3743325"/>
                <a:gd name="connsiteX142" fmla="*/ 1292543 w 3743325"/>
                <a:gd name="connsiteY142" fmla="*/ 1853565 h 3743325"/>
                <a:gd name="connsiteX143" fmla="*/ 1143000 w 3743325"/>
                <a:gd name="connsiteY143" fmla="*/ 1853565 h 3743325"/>
                <a:gd name="connsiteX144" fmla="*/ 1143000 w 3743325"/>
                <a:gd name="connsiteY144" fmla="*/ 1142048 h 3743325"/>
                <a:gd name="connsiteX145" fmla="*/ 1142048 w 3743325"/>
                <a:gd name="connsiteY145" fmla="*/ 2602230 h 3743325"/>
                <a:gd name="connsiteX146" fmla="*/ 1142048 w 3743325"/>
                <a:gd name="connsiteY146" fmla="*/ 1890713 h 3743325"/>
                <a:gd name="connsiteX147" fmla="*/ 1291590 w 3743325"/>
                <a:gd name="connsiteY147" fmla="*/ 1890713 h 3743325"/>
                <a:gd name="connsiteX148" fmla="*/ 1291590 w 3743325"/>
                <a:gd name="connsiteY148" fmla="*/ 1927860 h 3743325"/>
                <a:gd name="connsiteX149" fmla="*/ 1328738 w 3743325"/>
                <a:gd name="connsiteY149" fmla="*/ 1927860 h 3743325"/>
                <a:gd name="connsiteX150" fmla="*/ 1328738 w 3743325"/>
                <a:gd name="connsiteY150" fmla="*/ 1890713 h 3743325"/>
                <a:gd name="connsiteX151" fmla="*/ 1478280 w 3743325"/>
                <a:gd name="connsiteY151" fmla="*/ 1890713 h 3743325"/>
                <a:gd name="connsiteX152" fmla="*/ 1478280 w 3743325"/>
                <a:gd name="connsiteY152" fmla="*/ 1984058 h 3743325"/>
                <a:gd name="connsiteX153" fmla="*/ 1515428 w 3743325"/>
                <a:gd name="connsiteY153" fmla="*/ 1984058 h 3743325"/>
                <a:gd name="connsiteX154" fmla="*/ 1515428 w 3743325"/>
                <a:gd name="connsiteY154" fmla="*/ 1890713 h 3743325"/>
                <a:gd name="connsiteX155" fmla="*/ 1664970 w 3743325"/>
                <a:gd name="connsiteY155" fmla="*/ 1890713 h 3743325"/>
                <a:gd name="connsiteX156" fmla="*/ 1664970 w 3743325"/>
                <a:gd name="connsiteY156" fmla="*/ 1927860 h 3743325"/>
                <a:gd name="connsiteX157" fmla="*/ 1702118 w 3743325"/>
                <a:gd name="connsiteY157" fmla="*/ 1927860 h 3743325"/>
                <a:gd name="connsiteX158" fmla="*/ 1702118 w 3743325"/>
                <a:gd name="connsiteY158" fmla="*/ 1890713 h 3743325"/>
                <a:gd name="connsiteX159" fmla="*/ 1819275 w 3743325"/>
                <a:gd name="connsiteY159" fmla="*/ 1890713 h 3743325"/>
                <a:gd name="connsiteX160" fmla="*/ 1853565 w 3743325"/>
                <a:gd name="connsiteY160" fmla="*/ 1925003 h 3743325"/>
                <a:gd name="connsiteX161" fmla="*/ 1853565 w 3743325"/>
                <a:gd name="connsiteY161" fmla="*/ 2041208 h 3743325"/>
                <a:gd name="connsiteX162" fmla="*/ 1816418 w 3743325"/>
                <a:gd name="connsiteY162" fmla="*/ 2041208 h 3743325"/>
                <a:gd name="connsiteX163" fmla="*/ 1816418 w 3743325"/>
                <a:gd name="connsiteY163" fmla="*/ 2078355 h 3743325"/>
                <a:gd name="connsiteX164" fmla="*/ 1853565 w 3743325"/>
                <a:gd name="connsiteY164" fmla="*/ 2078355 h 3743325"/>
                <a:gd name="connsiteX165" fmla="*/ 1853565 w 3743325"/>
                <a:gd name="connsiteY165" fmla="*/ 2227898 h 3743325"/>
                <a:gd name="connsiteX166" fmla="*/ 1760220 w 3743325"/>
                <a:gd name="connsiteY166" fmla="*/ 2227898 h 3743325"/>
                <a:gd name="connsiteX167" fmla="*/ 1760220 w 3743325"/>
                <a:gd name="connsiteY167" fmla="*/ 2265045 h 3743325"/>
                <a:gd name="connsiteX168" fmla="*/ 1853565 w 3743325"/>
                <a:gd name="connsiteY168" fmla="*/ 2265045 h 3743325"/>
                <a:gd name="connsiteX169" fmla="*/ 1853565 w 3743325"/>
                <a:gd name="connsiteY169" fmla="*/ 2414588 h 3743325"/>
                <a:gd name="connsiteX170" fmla="*/ 1816418 w 3743325"/>
                <a:gd name="connsiteY170" fmla="*/ 2414588 h 3743325"/>
                <a:gd name="connsiteX171" fmla="*/ 1816418 w 3743325"/>
                <a:gd name="connsiteY171" fmla="*/ 2451735 h 3743325"/>
                <a:gd name="connsiteX172" fmla="*/ 1853565 w 3743325"/>
                <a:gd name="connsiteY172" fmla="*/ 2451735 h 3743325"/>
                <a:gd name="connsiteX173" fmla="*/ 1853565 w 3743325"/>
                <a:gd name="connsiteY173" fmla="*/ 2601278 h 3743325"/>
                <a:gd name="connsiteX174" fmla="*/ 1142048 w 3743325"/>
                <a:gd name="connsiteY174" fmla="*/ 2601278 h 3743325"/>
                <a:gd name="connsiteX175" fmla="*/ 2602230 w 3743325"/>
                <a:gd name="connsiteY175" fmla="*/ 2602230 h 3743325"/>
                <a:gd name="connsiteX176" fmla="*/ 1890713 w 3743325"/>
                <a:gd name="connsiteY176" fmla="*/ 2602230 h 3743325"/>
                <a:gd name="connsiteX177" fmla="*/ 1890713 w 3743325"/>
                <a:gd name="connsiteY177" fmla="*/ 2452688 h 3743325"/>
                <a:gd name="connsiteX178" fmla="*/ 1927860 w 3743325"/>
                <a:gd name="connsiteY178" fmla="*/ 2452688 h 3743325"/>
                <a:gd name="connsiteX179" fmla="*/ 1927860 w 3743325"/>
                <a:gd name="connsiteY179" fmla="*/ 2415540 h 3743325"/>
                <a:gd name="connsiteX180" fmla="*/ 1890713 w 3743325"/>
                <a:gd name="connsiteY180" fmla="*/ 2415540 h 3743325"/>
                <a:gd name="connsiteX181" fmla="*/ 1890713 w 3743325"/>
                <a:gd name="connsiteY181" fmla="*/ 2265998 h 3743325"/>
                <a:gd name="connsiteX182" fmla="*/ 1984058 w 3743325"/>
                <a:gd name="connsiteY182" fmla="*/ 2265998 h 3743325"/>
                <a:gd name="connsiteX183" fmla="*/ 1984058 w 3743325"/>
                <a:gd name="connsiteY183" fmla="*/ 2228850 h 3743325"/>
                <a:gd name="connsiteX184" fmla="*/ 1890713 w 3743325"/>
                <a:gd name="connsiteY184" fmla="*/ 2228850 h 3743325"/>
                <a:gd name="connsiteX185" fmla="*/ 1890713 w 3743325"/>
                <a:gd name="connsiteY185" fmla="*/ 2079308 h 3743325"/>
                <a:gd name="connsiteX186" fmla="*/ 1927860 w 3743325"/>
                <a:gd name="connsiteY186" fmla="*/ 2079308 h 3743325"/>
                <a:gd name="connsiteX187" fmla="*/ 1927860 w 3743325"/>
                <a:gd name="connsiteY187" fmla="*/ 2042160 h 3743325"/>
                <a:gd name="connsiteX188" fmla="*/ 1890713 w 3743325"/>
                <a:gd name="connsiteY188" fmla="*/ 2042160 h 3743325"/>
                <a:gd name="connsiteX189" fmla="*/ 1890713 w 3743325"/>
                <a:gd name="connsiteY189" fmla="*/ 1925955 h 3743325"/>
                <a:gd name="connsiteX190" fmla="*/ 1925003 w 3743325"/>
                <a:gd name="connsiteY190" fmla="*/ 1891665 h 3743325"/>
                <a:gd name="connsiteX191" fmla="*/ 2041208 w 3743325"/>
                <a:gd name="connsiteY191" fmla="*/ 1891665 h 3743325"/>
                <a:gd name="connsiteX192" fmla="*/ 2041208 w 3743325"/>
                <a:gd name="connsiteY192" fmla="*/ 1928813 h 3743325"/>
                <a:gd name="connsiteX193" fmla="*/ 2078355 w 3743325"/>
                <a:gd name="connsiteY193" fmla="*/ 1928813 h 3743325"/>
                <a:gd name="connsiteX194" fmla="*/ 2078355 w 3743325"/>
                <a:gd name="connsiteY194" fmla="*/ 1891665 h 3743325"/>
                <a:gd name="connsiteX195" fmla="*/ 2227898 w 3743325"/>
                <a:gd name="connsiteY195" fmla="*/ 1891665 h 3743325"/>
                <a:gd name="connsiteX196" fmla="*/ 2227898 w 3743325"/>
                <a:gd name="connsiteY196" fmla="*/ 1985010 h 3743325"/>
                <a:gd name="connsiteX197" fmla="*/ 2265045 w 3743325"/>
                <a:gd name="connsiteY197" fmla="*/ 1985010 h 3743325"/>
                <a:gd name="connsiteX198" fmla="*/ 2265045 w 3743325"/>
                <a:gd name="connsiteY198" fmla="*/ 1891665 h 3743325"/>
                <a:gd name="connsiteX199" fmla="*/ 2414588 w 3743325"/>
                <a:gd name="connsiteY199" fmla="*/ 1891665 h 3743325"/>
                <a:gd name="connsiteX200" fmla="*/ 2414588 w 3743325"/>
                <a:gd name="connsiteY200" fmla="*/ 1928813 h 3743325"/>
                <a:gd name="connsiteX201" fmla="*/ 2451735 w 3743325"/>
                <a:gd name="connsiteY201" fmla="*/ 1928813 h 3743325"/>
                <a:gd name="connsiteX202" fmla="*/ 2451735 w 3743325"/>
                <a:gd name="connsiteY202" fmla="*/ 1891665 h 3743325"/>
                <a:gd name="connsiteX203" fmla="*/ 2601278 w 3743325"/>
                <a:gd name="connsiteY203" fmla="*/ 1891665 h 3743325"/>
                <a:gd name="connsiteX204" fmla="*/ 2601278 w 3743325"/>
                <a:gd name="connsiteY204" fmla="*/ 2602230 h 3743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</a:cxnLst>
              <a:rect l="l" t="t" r="r" b="b"/>
              <a:pathLst>
                <a:path w="3743325" h="3743325">
                  <a:moveTo>
                    <a:pt x="3744278" y="1853565"/>
                  </a:moveTo>
                  <a:lnTo>
                    <a:pt x="3388995" y="1853565"/>
                  </a:lnTo>
                  <a:lnTo>
                    <a:pt x="3388995" y="1760220"/>
                  </a:lnTo>
                  <a:lnTo>
                    <a:pt x="3351848" y="1760220"/>
                  </a:lnTo>
                  <a:lnTo>
                    <a:pt x="3351848" y="1853565"/>
                  </a:lnTo>
                  <a:lnTo>
                    <a:pt x="3014663" y="1853565"/>
                  </a:lnTo>
                  <a:lnTo>
                    <a:pt x="3014663" y="1760220"/>
                  </a:lnTo>
                  <a:lnTo>
                    <a:pt x="2977515" y="1760220"/>
                  </a:lnTo>
                  <a:lnTo>
                    <a:pt x="2977515" y="1853565"/>
                  </a:lnTo>
                  <a:lnTo>
                    <a:pt x="2640330" y="1853565"/>
                  </a:lnTo>
                  <a:lnTo>
                    <a:pt x="2640330" y="1104900"/>
                  </a:lnTo>
                  <a:lnTo>
                    <a:pt x="1891665" y="1104900"/>
                  </a:lnTo>
                  <a:lnTo>
                    <a:pt x="1891665" y="767715"/>
                  </a:lnTo>
                  <a:lnTo>
                    <a:pt x="1985010" y="767715"/>
                  </a:lnTo>
                  <a:lnTo>
                    <a:pt x="1985010" y="730568"/>
                  </a:lnTo>
                  <a:lnTo>
                    <a:pt x="1891665" y="730568"/>
                  </a:lnTo>
                  <a:lnTo>
                    <a:pt x="1891665" y="393383"/>
                  </a:lnTo>
                  <a:lnTo>
                    <a:pt x="1985010" y="393383"/>
                  </a:lnTo>
                  <a:lnTo>
                    <a:pt x="1985010" y="356235"/>
                  </a:lnTo>
                  <a:lnTo>
                    <a:pt x="1891665" y="356235"/>
                  </a:lnTo>
                  <a:lnTo>
                    <a:pt x="1891665" y="0"/>
                  </a:lnTo>
                  <a:lnTo>
                    <a:pt x="1854518" y="0"/>
                  </a:lnTo>
                  <a:lnTo>
                    <a:pt x="1854518" y="355283"/>
                  </a:lnTo>
                  <a:lnTo>
                    <a:pt x="1761173" y="355283"/>
                  </a:lnTo>
                  <a:lnTo>
                    <a:pt x="1761173" y="392430"/>
                  </a:lnTo>
                  <a:lnTo>
                    <a:pt x="1854518" y="392430"/>
                  </a:lnTo>
                  <a:lnTo>
                    <a:pt x="1854518" y="729615"/>
                  </a:lnTo>
                  <a:lnTo>
                    <a:pt x="1761173" y="729615"/>
                  </a:lnTo>
                  <a:lnTo>
                    <a:pt x="1761173" y="766763"/>
                  </a:lnTo>
                  <a:lnTo>
                    <a:pt x="1854518" y="766763"/>
                  </a:lnTo>
                  <a:lnTo>
                    <a:pt x="1854518" y="1104900"/>
                  </a:lnTo>
                  <a:lnTo>
                    <a:pt x="1104900" y="1104900"/>
                  </a:lnTo>
                  <a:lnTo>
                    <a:pt x="1104900" y="1853565"/>
                  </a:lnTo>
                  <a:lnTo>
                    <a:pt x="767715" y="1853565"/>
                  </a:lnTo>
                  <a:lnTo>
                    <a:pt x="767715" y="1760220"/>
                  </a:lnTo>
                  <a:lnTo>
                    <a:pt x="730568" y="1760220"/>
                  </a:lnTo>
                  <a:lnTo>
                    <a:pt x="730568" y="1853565"/>
                  </a:lnTo>
                  <a:lnTo>
                    <a:pt x="393383" y="1853565"/>
                  </a:lnTo>
                  <a:lnTo>
                    <a:pt x="393383" y="1760220"/>
                  </a:lnTo>
                  <a:lnTo>
                    <a:pt x="356235" y="1760220"/>
                  </a:lnTo>
                  <a:lnTo>
                    <a:pt x="356235" y="1853565"/>
                  </a:lnTo>
                  <a:lnTo>
                    <a:pt x="0" y="1853565"/>
                  </a:lnTo>
                  <a:lnTo>
                    <a:pt x="0" y="1890713"/>
                  </a:lnTo>
                  <a:lnTo>
                    <a:pt x="355283" y="1890713"/>
                  </a:lnTo>
                  <a:lnTo>
                    <a:pt x="355283" y="1984058"/>
                  </a:lnTo>
                  <a:lnTo>
                    <a:pt x="392430" y="1984058"/>
                  </a:lnTo>
                  <a:lnTo>
                    <a:pt x="392430" y="1890713"/>
                  </a:lnTo>
                  <a:lnTo>
                    <a:pt x="729615" y="1890713"/>
                  </a:lnTo>
                  <a:lnTo>
                    <a:pt x="729615" y="1984058"/>
                  </a:lnTo>
                  <a:lnTo>
                    <a:pt x="766763" y="1984058"/>
                  </a:lnTo>
                  <a:lnTo>
                    <a:pt x="766763" y="1890713"/>
                  </a:lnTo>
                  <a:lnTo>
                    <a:pt x="1104900" y="1890713"/>
                  </a:lnTo>
                  <a:lnTo>
                    <a:pt x="1104900" y="2639378"/>
                  </a:lnTo>
                  <a:lnTo>
                    <a:pt x="1853565" y="2639378"/>
                  </a:lnTo>
                  <a:lnTo>
                    <a:pt x="1853565" y="2976563"/>
                  </a:lnTo>
                  <a:lnTo>
                    <a:pt x="1760220" y="2976563"/>
                  </a:lnTo>
                  <a:lnTo>
                    <a:pt x="1760220" y="3013710"/>
                  </a:lnTo>
                  <a:lnTo>
                    <a:pt x="1853565" y="3013710"/>
                  </a:lnTo>
                  <a:lnTo>
                    <a:pt x="1853565" y="3350895"/>
                  </a:lnTo>
                  <a:lnTo>
                    <a:pt x="1760220" y="3350895"/>
                  </a:lnTo>
                  <a:lnTo>
                    <a:pt x="1760220" y="3388043"/>
                  </a:lnTo>
                  <a:lnTo>
                    <a:pt x="1853565" y="3388043"/>
                  </a:lnTo>
                  <a:lnTo>
                    <a:pt x="1853565" y="3743325"/>
                  </a:lnTo>
                  <a:lnTo>
                    <a:pt x="1890713" y="3743325"/>
                  </a:lnTo>
                  <a:lnTo>
                    <a:pt x="1890713" y="3388043"/>
                  </a:lnTo>
                  <a:lnTo>
                    <a:pt x="1984058" y="3388043"/>
                  </a:lnTo>
                  <a:lnTo>
                    <a:pt x="1984058" y="3350895"/>
                  </a:lnTo>
                  <a:lnTo>
                    <a:pt x="1890713" y="3350895"/>
                  </a:lnTo>
                  <a:lnTo>
                    <a:pt x="1890713" y="3013710"/>
                  </a:lnTo>
                  <a:lnTo>
                    <a:pt x="1984058" y="3013710"/>
                  </a:lnTo>
                  <a:lnTo>
                    <a:pt x="1984058" y="2976563"/>
                  </a:lnTo>
                  <a:lnTo>
                    <a:pt x="1890713" y="2976563"/>
                  </a:lnTo>
                  <a:lnTo>
                    <a:pt x="1890713" y="2639378"/>
                  </a:lnTo>
                  <a:lnTo>
                    <a:pt x="2639378" y="2639378"/>
                  </a:lnTo>
                  <a:lnTo>
                    <a:pt x="2639378" y="1890713"/>
                  </a:lnTo>
                  <a:lnTo>
                    <a:pt x="2976563" y="1890713"/>
                  </a:lnTo>
                  <a:lnTo>
                    <a:pt x="2976563" y="1984058"/>
                  </a:lnTo>
                  <a:lnTo>
                    <a:pt x="3013710" y="1984058"/>
                  </a:lnTo>
                  <a:lnTo>
                    <a:pt x="3013710" y="1890713"/>
                  </a:lnTo>
                  <a:lnTo>
                    <a:pt x="3350895" y="1890713"/>
                  </a:lnTo>
                  <a:lnTo>
                    <a:pt x="3350895" y="1984058"/>
                  </a:lnTo>
                  <a:lnTo>
                    <a:pt x="3388043" y="1984058"/>
                  </a:lnTo>
                  <a:lnTo>
                    <a:pt x="3388043" y="1890713"/>
                  </a:lnTo>
                  <a:lnTo>
                    <a:pt x="3743325" y="1890713"/>
                  </a:lnTo>
                  <a:lnTo>
                    <a:pt x="3743325" y="1853565"/>
                  </a:lnTo>
                  <a:close/>
                  <a:moveTo>
                    <a:pt x="2602230" y="1142048"/>
                  </a:moveTo>
                  <a:lnTo>
                    <a:pt x="2602230" y="1853565"/>
                  </a:lnTo>
                  <a:lnTo>
                    <a:pt x="2452688" y="1853565"/>
                  </a:lnTo>
                  <a:lnTo>
                    <a:pt x="2452688" y="1816418"/>
                  </a:lnTo>
                  <a:lnTo>
                    <a:pt x="2415540" y="1816418"/>
                  </a:lnTo>
                  <a:lnTo>
                    <a:pt x="2415540" y="1853565"/>
                  </a:lnTo>
                  <a:lnTo>
                    <a:pt x="2265998" y="1853565"/>
                  </a:lnTo>
                  <a:lnTo>
                    <a:pt x="2265998" y="1760220"/>
                  </a:lnTo>
                  <a:lnTo>
                    <a:pt x="2228850" y="1760220"/>
                  </a:lnTo>
                  <a:lnTo>
                    <a:pt x="2228850" y="1853565"/>
                  </a:lnTo>
                  <a:lnTo>
                    <a:pt x="2079308" y="1853565"/>
                  </a:lnTo>
                  <a:lnTo>
                    <a:pt x="2079308" y="1816418"/>
                  </a:lnTo>
                  <a:lnTo>
                    <a:pt x="2042160" y="1816418"/>
                  </a:lnTo>
                  <a:lnTo>
                    <a:pt x="2042160" y="1853565"/>
                  </a:lnTo>
                  <a:lnTo>
                    <a:pt x="1925955" y="1853565"/>
                  </a:lnTo>
                  <a:cubicBezTo>
                    <a:pt x="1920240" y="1837373"/>
                    <a:pt x="1907858" y="1824990"/>
                    <a:pt x="1891665" y="1819275"/>
                  </a:cubicBezTo>
                  <a:lnTo>
                    <a:pt x="1891665" y="1704023"/>
                  </a:lnTo>
                  <a:lnTo>
                    <a:pt x="1928813" y="1704023"/>
                  </a:lnTo>
                  <a:lnTo>
                    <a:pt x="1928813" y="1666875"/>
                  </a:lnTo>
                  <a:lnTo>
                    <a:pt x="1891665" y="1666875"/>
                  </a:lnTo>
                  <a:lnTo>
                    <a:pt x="1891665" y="1517333"/>
                  </a:lnTo>
                  <a:lnTo>
                    <a:pt x="1985010" y="1517333"/>
                  </a:lnTo>
                  <a:lnTo>
                    <a:pt x="1985010" y="1480185"/>
                  </a:lnTo>
                  <a:lnTo>
                    <a:pt x="1891665" y="1480185"/>
                  </a:lnTo>
                  <a:lnTo>
                    <a:pt x="1891665" y="1330643"/>
                  </a:lnTo>
                  <a:lnTo>
                    <a:pt x="1928813" y="1330643"/>
                  </a:lnTo>
                  <a:lnTo>
                    <a:pt x="1928813" y="1293495"/>
                  </a:lnTo>
                  <a:lnTo>
                    <a:pt x="1891665" y="1293495"/>
                  </a:lnTo>
                  <a:lnTo>
                    <a:pt x="1891665" y="1143953"/>
                  </a:lnTo>
                  <a:lnTo>
                    <a:pt x="2602230" y="1143953"/>
                  </a:lnTo>
                  <a:close/>
                  <a:moveTo>
                    <a:pt x="1142048" y="1142048"/>
                  </a:moveTo>
                  <a:lnTo>
                    <a:pt x="1853565" y="1142048"/>
                  </a:lnTo>
                  <a:lnTo>
                    <a:pt x="1853565" y="1291590"/>
                  </a:lnTo>
                  <a:lnTo>
                    <a:pt x="1816418" y="1291590"/>
                  </a:lnTo>
                  <a:lnTo>
                    <a:pt x="1816418" y="1328738"/>
                  </a:lnTo>
                  <a:lnTo>
                    <a:pt x="1853565" y="1328738"/>
                  </a:lnTo>
                  <a:lnTo>
                    <a:pt x="1853565" y="1478280"/>
                  </a:lnTo>
                  <a:lnTo>
                    <a:pt x="1760220" y="1478280"/>
                  </a:lnTo>
                  <a:lnTo>
                    <a:pt x="1760220" y="1515428"/>
                  </a:lnTo>
                  <a:lnTo>
                    <a:pt x="1853565" y="1515428"/>
                  </a:lnTo>
                  <a:lnTo>
                    <a:pt x="1853565" y="1664970"/>
                  </a:lnTo>
                  <a:lnTo>
                    <a:pt x="1816418" y="1664970"/>
                  </a:lnTo>
                  <a:lnTo>
                    <a:pt x="1816418" y="1702118"/>
                  </a:lnTo>
                  <a:lnTo>
                    <a:pt x="1853565" y="1702118"/>
                  </a:lnTo>
                  <a:lnTo>
                    <a:pt x="1853565" y="1819275"/>
                  </a:lnTo>
                  <a:cubicBezTo>
                    <a:pt x="1837373" y="1824990"/>
                    <a:pt x="1824990" y="1837373"/>
                    <a:pt x="1819275" y="1853565"/>
                  </a:cubicBezTo>
                  <a:lnTo>
                    <a:pt x="1703070" y="1853565"/>
                  </a:lnTo>
                  <a:lnTo>
                    <a:pt x="1703070" y="1816418"/>
                  </a:lnTo>
                  <a:lnTo>
                    <a:pt x="1665923" y="1816418"/>
                  </a:lnTo>
                  <a:lnTo>
                    <a:pt x="1665923" y="1853565"/>
                  </a:lnTo>
                  <a:lnTo>
                    <a:pt x="1516380" y="1853565"/>
                  </a:lnTo>
                  <a:lnTo>
                    <a:pt x="1516380" y="1760220"/>
                  </a:lnTo>
                  <a:lnTo>
                    <a:pt x="1479233" y="1760220"/>
                  </a:lnTo>
                  <a:lnTo>
                    <a:pt x="1479233" y="1853565"/>
                  </a:lnTo>
                  <a:lnTo>
                    <a:pt x="1329690" y="1853565"/>
                  </a:lnTo>
                  <a:lnTo>
                    <a:pt x="1329690" y="1816418"/>
                  </a:lnTo>
                  <a:lnTo>
                    <a:pt x="1292543" y="1816418"/>
                  </a:lnTo>
                  <a:lnTo>
                    <a:pt x="1292543" y="1853565"/>
                  </a:lnTo>
                  <a:lnTo>
                    <a:pt x="1143000" y="1853565"/>
                  </a:lnTo>
                  <a:lnTo>
                    <a:pt x="1143000" y="1142048"/>
                  </a:lnTo>
                  <a:close/>
                  <a:moveTo>
                    <a:pt x="1142048" y="2602230"/>
                  </a:moveTo>
                  <a:lnTo>
                    <a:pt x="1142048" y="1890713"/>
                  </a:lnTo>
                  <a:lnTo>
                    <a:pt x="1291590" y="1890713"/>
                  </a:lnTo>
                  <a:lnTo>
                    <a:pt x="1291590" y="1927860"/>
                  </a:lnTo>
                  <a:lnTo>
                    <a:pt x="1328738" y="1927860"/>
                  </a:lnTo>
                  <a:lnTo>
                    <a:pt x="1328738" y="1890713"/>
                  </a:lnTo>
                  <a:lnTo>
                    <a:pt x="1478280" y="1890713"/>
                  </a:lnTo>
                  <a:lnTo>
                    <a:pt x="1478280" y="1984058"/>
                  </a:lnTo>
                  <a:lnTo>
                    <a:pt x="1515428" y="1984058"/>
                  </a:lnTo>
                  <a:lnTo>
                    <a:pt x="1515428" y="1890713"/>
                  </a:lnTo>
                  <a:lnTo>
                    <a:pt x="1664970" y="1890713"/>
                  </a:lnTo>
                  <a:lnTo>
                    <a:pt x="1664970" y="1927860"/>
                  </a:lnTo>
                  <a:lnTo>
                    <a:pt x="1702118" y="1927860"/>
                  </a:lnTo>
                  <a:lnTo>
                    <a:pt x="1702118" y="1890713"/>
                  </a:lnTo>
                  <a:lnTo>
                    <a:pt x="1819275" y="1890713"/>
                  </a:lnTo>
                  <a:cubicBezTo>
                    <a:pt x="1824990" y="1906905"/>
                    <a:pt x="1837373" y="1919288"/>
                    <a:pt x="1853565" y="1925003"/>
                  </a:cubicBezTo>
                  <a:lnTo>
                    <a:pt x="1853565" y="2041208"/>
                  </a:lnTo>
                  <a:lnTo>
                    <a:pt x="1816418" y="2041208"/>
                  </a:lnTo>
                  <a:lnTo>
                    <a:pt x="1816418" y="2078355"/>
                  </a:lnTo>
                  <a:lnTo>
                    <a:pt x="1853565" y="2078355"/>
                  </a:lnTo>
                  <a:lnTo>
                    <a:pt x="1853565" y="2227898"/>
                  </a:lnTo>
                  <a:lnTo>
                    <a:pt x="1760220" y="2227898"/>
                  </a:lnTo>
                  <a:lnTo>
                    <a:pt x="1760220" y="2265045"/>
                  </a:lnTo>
                  <a:lnTo>
                    <a:pt x="1853565" y="2265045"/>
                  </a:lnTo>
                  <a:lnTo>
                    <a:pt x="1853565" y="2414588"/>
                  </a:lnTo>
                  <a:lnTo>
                    <a:pt x="1816418" y="2414588"/>
                  </a:lnTo>
                  <a:lnTo>
                    <a:pt x="1816418" y="2451735"/>
                  </a:lnTo>
                  <a:lnTo>
                    <a:pt x="1853565" y="2451735"/>
                  </a:lnTo>
                  <a:lnTo>
                    <a:pt x="1853565" y="2601278"/>
                  </a:lnTo>
                  <a:lnTo>
                    <a:pt x="1142048" y="2601278"/>
                  </a:lnTo>
                  <a:close/>
                  <a:moveTo>
                    <a:pt x="2602230" y="2602230"/>
                  </a:moveTo>
                  <a:lnTo>
                    <a:pt x="1890713" y="2602230"/>
                  </a:lnTo>
                  <a:lnTo>
                    <a:pt x="1890713" y="2452688"/>
                  </a:lnTo>
                  <a:lnTo>
                    <a:pt x="1927860" y="2452688"/>
                  </a:lnTo>
                  <a:lnTo>
                    <a:pt x="1927860" y="2415540"/>
                  </a:lnTo>
                  <a:lnTo>
                    <a:pt x="1890713" y="2415540"/>
                  </a:lnTo>
                  <a:lnTo>
                    <a:pt x="1890713" y="2265998"/>
                  </a:lnTo>
                  <a:lnTo>
                    <a:pt x="1984058" y="2265998"/>
                  </a:lnTo>
                  <a:lnTo>
                    <a:pt x="1984058" y="2228850"/>
                  </a:lnTo>
                  <a:lnTo>
                    <a:pt x="1890713" y="2228850"/>
                  </a:lnTo>
                  <a:lnTo>
                    <a:pt x="1890713" y="2079308"/>
                  </a:lnTo>
                  <a:lnTo>
                    <a:pt x="1927860" y="2079308"/>
                  </a:lnTo>
                  <a:lnTo>
                    <a:pt x="1927860" y="2042160"/>
                  </a:lnTo>
                  <a:lnTo>
                    <a:pt x="1890713" y="2042160"/>
                  </a:lnTo>
                  <a:lnTo>
                    <a:pt x="1890713" y="1925955"/>
                  </a:lnTo>
                  <a:cubicBezTo>
                    <a:pt x="1906905" y="1920240"/>
                    <a:pt x="1919288" y="1907858"/>
                    <a:pt x="1925003" y="1891665"/>
                  </a:cubicBezTo>
                  <a:lnTo>
                    <a:pt x="2041208" y="1891665"/>
                  </a:lnTo>
                  <a:lnTo>
                    <a:pt x="2041208" y="1928813"/>
                  </a:lnTo>
                  <a:lnTo>
                    <a:pt x="2078355" y="1928813"/>
                  </a:lnTo>
                  <a:lnTo>
                    <a:pt x="2078355" y="1891665"/>
                  </a:lnTo>
                  <a:lnTo>
                    <a:pt x="2227898" y="1891665"/>
                  </a:lnTo>
                  <a:lnTo>
                    <a:pt x="2227898" y="1985010"/>
                  </a:lnTo>
                  <a:lnTo>
                    <a:pt x="2265045" y="1985010"/>
                  </a:lnTo>
                  <a:lnTo>
                    <a:pt x="2265045" y="1891665"/>
                  </a:lnTo>
                  <a:lnTo>
                    <a:pt x="2414588" y="1891665"/>
                  </a:lnTo>
                  <a:lnTo>
                    <a:pt x="2414588" y="1928813"/>
                  </a:lnTo>
                  <a:lnTo>
                    <a:pt x="2451735" y="1928813"/>
                  </a:lnTo>
                  <a:lnTo>
                    <a:pt x="2451735" y="1891665"/>
                  </a:lnTo>
                  <a:lnTo>
                    <a:pt x="2601278" y="1891665"/>
                  </a:lnTo>
                  <a:lnTo>
                    <a:pt x="2601278" y="2602230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" name="Graphic 379">
            <a:extLst>
              <a:ext uri="{FF2B5EF4-FFF2-40B4-BE49-F238E27FC236}">
                <a16:creationId xmlns:a16="http://schemas.microsoft.com/office/drawing/2014/main" id="{DAF444C0-F93D-1CA2-A761-CC793F702372}"/>
              </a:ext>
            </a:extLst>
          </p:cNvPr>
          <p:cNvGrpSpPr/>
          <p:nvPr/>
        </p:nvGrpSpPr>
        <p:grpSpPr>
          <a:xfrm>
            <a:off x="7456897" y="4282835"/>
            <a:ext cx="336710" cy="321859"/>
            <a:chOff x="8109865" y="5820876"/>
            <a:chExt cx="529114" cy="505777"/>
          </a:xfrm>
          <a:solidFill>
            <a:schemeClr val="bg1"/>
          </a:solidFill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B68CC4B-9FBE-4E77-5C3B-3AC5EF2F21A9}"/>
                </a:ext>
              </a:extLst>
            </p:cNvPr>
            <p:cNvSpPr/>
            <p:nvPr/>
          </p:nvSpPr>
          <p:spPr>
            <a:xfrm>
              <a:off x="8230166" y="6029474"/>
              <a:ext cx="102012" cy="250507"/>
            </a:xfrm>
            <a:custGeom>
              <a:avLst/>
              <a:gdLst>
                <a:gd name="connsiteX0" fmla="*/ 0 w 102012"/>
                <a:gd name="connsiteY0" fmla="*/ 250508 h 250507"/>
                <a:gd name="connsiteX1" fmla="*/ 102013 w 102012"/>
                <a:gd name="connsiteY1" fmla="*/ 250508 h 250507"/>
                <a:gd name="connsiteX2" fmla="*/ 102013 w 102012"/>
                <a:gd name="connsiteY2" fmla="*/ 0 h 250507"/>
                <a:gd name="connsiteX3" fmla="*/ 0 w 102012"/>
                <a:gd name="connsiteY3" fmla="*/ 0 h 250507"/>
                <a:gd name="connsiteX4" fmla="*/ 0 w 102012"/>
                <a:gd name="connsiteY4" fmla="*/ 250508 h 250507"/>
                <a:gd name="connsiteX5" fmla="*/ 24003 w 102012"/>
                <a:gd name="connsiteY5" fmla="*/ 60008 h 250507"/>
                <a:gd name="connsiteX6" fmla="*/ 29813 w 102012"/>
                <a:gd name="connsiteY6" fmla="*/ 54292 h 250507"/>
                <a:gd name="connsiteX7" fmla="*/ 35624 w 102012"/>
                <a:gd name="connsiteY7" fmla="*/ 60008 h 250507"/>
                <a:gd name="connsiteX8" fmla="*/ 35624 w 102012"/>
                <a:gd name="connsiteY8" fmla="*/ 149542 h 250507"/>
                <a:gd name="connsiteX9" fmla="*/ 29813 w 102012"/>
                <a:gd name="connsiteY9" fmla="*/ 155258 h 250507"/>
                <a:gd name="connsiteX10" fmla="*/ 24003 w 102012"/>
                <a:gd name="connsiteY10" fmla="*/ 148590 h 250507"/>
                <a:gd name="connsiteX11" fmla="*/ 24003 w 102012"/>
                <a:gd name="connsiteY11" fmla="*/ 60008 h 250507"/>
                <a:gd name="connsiteX12" fmla="*/ 24003 w 102012"/>
                <a:gd name="connsiteY12" fmla="*/ 179070 h 250507"/>
                <a:gd name="connsiteX13" fmla="*/ 29813 w 102012"/>
                <a:gd name="connsiteY13" fmla="*/ 173355 h 250507"/>
                <a:gd name="connsiteX14" fmla="*/ 35624 w 102012"/>
                <a:gd name="connsiteY14" fmla="*/ 179070 h 250507"/>
                <a:gd name="connsiteX15" fmla="*/ 35624 w 102012"/>
                <a:gd name="connsiteY15" fmla="*/ 215265 h 250507"/>
                <a:gd name="connsiteX16" fmla="*/ 29813 w 102012"/>
                <a:gd name="connsiteY16" fmla="*/ 220980 h 250507"/>
                <a:gd name="connsiteX17" fmla="*/ 24003 w 102012"/>
                <a:gd name="connsiteY17" fmla="*/ 214313 h 250507"/>
                <a:gd name="connsiteX18" fmla="*/ 24003 w 102012"/>
                <a:gd name="connsiteY18" fmla="*/ 179070 h 25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2012" h="250507">
                  <a:moveTo>
                    <a:pt x="0" y="250508"/>
                  </a:moveTo>
                  <a:lnTo>
                    <a:pt x="102013" y="250508"/>
                  </a:lnTo>
                  <a:lnTo>
                    <a:pt x="102013" y="0"/>
                  </a:lnTo>
                  <a:lnTo>
                    <a:pt x="0" y="0"/>
                  </a:lnTo>
                  <a:lnTo>
                    <a:pt x="0" y="250508"/>
                  </a:lnTo>
                  <a:close/>
                  <a:moveTo>
                    <a:pt x="24003" y="60008"/>
                  </a:moveTo>
                  <a:cubicBezTo>
                    <a:pt x="24003" y="57150"/>
                    <a:pt x="26861" y="54292"/>
                    <a:pt x="29813" y="54292"/>
                  </a:cubicBezTo>
                  <a:cubicBezTo>
                    <a:pt x="32671" y="54292"/>
                    <a:pt x="35624" y="57150"/>
                    <a:pt x="35624" y="60008"/>
                  </a:cubicBezTo>
                  <a:lnTo>
                    <a:pt x="35624" y="149542"/>
                  </a:lnTo>
                  <a:cubicBezTo>
                    <a:pt x="35624" y="152400"/>
                    <a:pt x="32766" y="155258"/>
                    <a:pt x="29813" y="155258"/>
                  </a:cubicBezTo>
                  <a:cubicBezTo>
                    <a:pt x="26956" y="155258"/>
                    <a:pt x="24003" y="152400"/>
                    <a:pt x="24003" y="148590"/>
                  </a:cubicBezTo>
                  <a:lnTo>
                    <a:pt x="24003" y="60008"/>
                  </a:lnTo>
                  <a:close/>
                  <a:moveTo>
                    <a:pt x="24003" y="179070"/>
                  </a:moveTo>
                  <a:cubicBezTo>
                    <a:pt x="24003" y="176213"/>
                    <a:pt x="26861" y="173355"/>
                    <a:pt x="29813" y="173355"/>
                  </a:cubicBezTo>
                  <a:cubicBezTo>
                    <a:pt x="32671" y="173355"/>
                    <a:pt x="35624" y="176213"/>
                    <a:pt x="35624" y="179070"/>
                  </a:cubicBezTo>
                  <a:lnTo>
                    <a:pt x="35624" y="215265"/>
                  </a:lnTo>
                  <a:cubicBezTo>
                    <a:pt x="35624" y="218122"/>
                    <a:pt x="32766" y="220980"/>
                    <a:pt x="29813" y="220980"/>
                  </a:cubicBezTo>
                  <a:cubicBezTo>
                    <a:pt x="26956" y="220980"/>
                    <a:pt x="24003" y="218122"/>
                    <a:pt x="24003" y="214313"/>
                  </a:cubicBezTo>
                  <a:lnTo>
                    <a:pt x="24003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466B84BE-0C0A-C542-175E-A0B5591C94AD}"/>
                </a:ext>
              </a:extLst>
            </p:cNvPr>
            <p:cNvSpPr/>
            <p:nvPr/>
          </p:nvSpPr>
          <p:spPr>
            <a:xfrm>
              <a:off x="8428286" y="5928509"/>
              <a:ext cx="53911" cy="41910"/>
            </a:xfrm>
            <a:custGeom>
              <a:avLst/>
              <a:gdLst>
                <a:gd name="connsiteX0" fmla="*/ 0 w 53911"/>
                <a:gd name="connsiteY0" fmla="*/ 0 h 41910"/>
                <a:gd name="connsiteX1" fmla="*/ 53911 w 53911"/>
                <a:gd name="connsiteY1" fmla="*/ 0 h 41910"/>
                <a:gd name="connsiteX2" fmla="*/ 53911 w 53911"/>
                <a:gd name="connsiteY2" fmla="*/ 41910 h 41910"/>
                <a:gd name="connsiteX3" fmla="*/ 0 w 53911"/>
                <a:gd name="connsiteY3" fmla="*/ 4191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11" h="41910">
                  <a:moveTo>
                    <a:pt x="0" y="0"/>
                  </a:moveTo>
                  <a:lnTo>
                    <a:pt x="53911" y="0"/>
                  </a:lnTo>
                  <a:lnTo>
                    <a:pt x="53911" y="41910"/>
                  </a:lnTo>
                  <a:lnTo>
                    <a:pt x="0" y="41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2955B27-BB23-9AC8-AA30-994B04E143E0}"/>
                </a:ext>
              </a:extLst>
            </p:cNvPr>
            <p:cNvSpPr/>
            <p:nvPr/>
          </p:nvSpPr>
          <p:spPr>
            <a:xfrm>
              <a:off x="8230166" y="6291411"/>
              <a:ext cx="102012" cy="29527"/>
            </a:xfrm>
            <a:custGeom>
              <a:avLst/>
              <a:gdLst>
                <a:gd name="connsiteX0" fmla="*/ 0 w 102012"/>
                <a:gd name="connsiteY0" fmla="*/ 0 h 29527"/>
                <a:gd name="connsiteX1" fmla="*/ 102013 w 102012"/>
                <a:gd name="connsiteY1" fmla="*/ 0 h 29527"/>
                <a:gd name="connsiteX2" fmla="*/ 102013 w 102012"/>
                <a:gd name="connsiteY2" fmla="*/ 29528 h 29527"/>
                <a:gd name="connsiteX3" fmla="*/ 0 w 102012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012" h="29527">
                  <a:moveTo>
                    <a:pt x="0" y="0"/>
                  </a:moveTo>
                  <a:lnTo>
                    <a:pt x="102013" y="0"/>
                  </a:lnTo>
                  <a:lnTo>
                    <a:pt x="10201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51A0B75-1BEE-EEE5-D0F0-9F5D643973D9}"/>
                </a:ext>
              </a:extLst>
            </p:cNvPr>
            <p:cNvSpPr/>
            <p:nvPr/>
          </p:nvSpPr>
          <p:spPr>
            <a:xfrm>
              <a:off x="8408093" y="5981849"/>
              <a:ext cx="95250" cy="36195"/>
            </a:xfrm>
            <a:custGeom>
              <a:avLst/>
              <a:gdLst>
                <a:gd name="connsiteX0" fmla="*/ 76962 w 95250"/>
                <a:gd name="connsiteY0" fmla="*/ 0 h 36195"/>
                <a:gd name="connsiteX1" fmla="*/ 18288 w 95250"/>
                <a:gd name="connsiteY1" fmla="*/ 0 h 36195"/>
                <a:gd name="connsiteX2" fmla="*/ 0 w 95250"/>
                <a:gd name="connsiteY2" fmla="*/ 36195 h 36195"/>
                <a:gd name="connsiteX3" fmla="*/ 95250 w 95250"/>
                <a:gd name="connsiteY3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36195">
                  <a:moveTo>
                    <a:pt x="76962" y="0"/>
                  </a:moveTo>
                  <a:lnTo>
                    <a:pt x="18288" y="0"/>
                  </a:lnTo>
                  <a:lnTo>
                    <a:pt x="0" y="36195"/>
                  </a:lnTo>
                  <a:lnTo>
                    <a:pt x="95250" y="361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C7A3E500-B625-46B3-D01A-1F8FFCD57B0E}"/>
                </a:ext>
              </a:extLst>
            </p:cNvPr>
            <p:cNvSpPr/>
            <p:nvPr/>
          </p:nvSpPr>
          <p:spPr>
            <a:xfrm>
              <a:off x="8233976" y="5981849"/>
              <a:ext cx="94297" cy="36195"/>
            </a:xfrm>
            <a:custGeom>
              <a:avLst/>
              <a:gdLst>
                <a:gd name="connsiteX0" fmla="*/ 76962 w 94297"/>
                <a:gd name="connsiteY0" fmla="*/ 0 h 36195"/>
                <a:gd name="connsiteX1" fmla="*/ 18288 w 94297"/>
                <a:gd name="connsiteY1" fmla="*/ 0 h 36195"/>
                <a:gd name="connsiteX2" fmla="*/ 0 w 94297"/>
                <a:gd name="connsiteY2" fmla="*/ 36195 h 36195"/>
                <a:gd name="connsiteX3" fmla="*/ 94298 w 94297"/>
                <a:gd name="connsiteY3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97" h="36195">
                  <a:moveTo>
                    <a:pt x="76962" y="0"/>
                  </a:moveTo>
                  <a:lnTo>
                    <a:pt x="18288" y="0"/>
                  </a:lnTo>
                  <a:lnTo>
                    <a:pt x="0" y="36195"/>
                  </a:lnTo>
                  <a:lnTo>
                    <a:pt x="94298" y="361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F8EAF9DC-47ED-D968-1E17-F558BFD8FBA2}"/>
                </a:ext>
              </a:extLst>
            </p:cNvPr>
            <p:cNvSpPr/>
            <p:nvPr/>
          </p:nvSpPr>
          <p:spPr>
            <a:xfrm>
              <a:off x="8259979" y="5820876"/>
              <a:ext cx="42291" cy="95250"/>
            </a:xfrm>
            <a:custGeom>
              <a:avLst/>
              <a:gdLst>
                <a:gd name="connsiteX0" fmla="*/ 33624 w 42291"/>
                <a:gd name="connsiteY0" fmla="*/ 26670 h 95250"/>
                <a:gd name="connsiteX1" fmla="*/ 21146 w 42291"/>
                <a:gd name="connsiteY1" fmla="*/ 0 h 95250"/>
                <a:gd name="connsiteX2" fmla="*/ 8668 w 42291"/>
                <a:gd name="connsiteY2" fmla="*/ 26670 h 95250"/>
                <a:gd name="connsiteX3" fmla="*/ 0 w 42291"/>
                <a:gd name="connsiteY3" fmla="*/ 95250 h 95250"/>
                <a:gd name="connsiteX4" fmla="*/ 42291 w 42291"/>
                <a:gd name="connsiteY4" fmla="*/ 95250 h 95250"/>
                <a:gd name="connsiteX5" fmla="*/ 33624 w 42291"/>
                <a:gd name="connsiteY5" fmla="*/ 2667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291" h="95250">
                  <a:moveTo>
                    <a:pt x="33624" y="26670"/>
                  </a:moveTo>
                  <a:cubicBezTo>
                    <a:pt x="27813" y="4763"/>
                    <a:pt x="22098" y="0"/>
                    <a:pt x="21146" y="0"/>
                  </a:cubicBezTo>
                  <a:cubicBezTo>
                    <a:pt x="20193" y="0"/>
                    <a:pt x="14383" y="4763"/>
                    <a:pt x="8668" y="26670"/>
                  </a:cubicBezTo>
                  <a:cubicBezTo>
                    <a:pt x="3906" y="44768"/>
                    <a:pt x="953" y="68580"/>
                    <a:pt x="0" y="95250"/>
                  </a:cubicBezTo>
                  <a:lnTo>
                    <a:pt x="42291" y="95250"/>
                  </a:lnTo>
                  <a:cubicBezTo>
                    <a:pt x="41339" y="69533"/>
                    <a:pt x="38481" y="44768"/>
                    <a:pt x="33624" y="266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25BCDB48-A992-871E-3413-680B24C9FCA9}"/>
                </a:ext>
              </a:extLst>
            </p:cNvPr>
            <p:cNvSpPr/>
            <p:nvPr/>
          </p:nvSpPr>
          <p:spPr>
            <a:xfrm>
              <a:off x="8109865" y="6189494"/>
              <a:ext cx="72199" cy="72389"/>
            </a:xfrm>
            <a:custGeom>
              <a:avLst/>
              <a:gdLst>
                <a:gd name="connsiteX0" fmla="*/ 72200 w 72199"/>
                <a:gd name="connsiteY0" fmla="*/ 36195 h 72389"/>
                <a:gd name="connsiteX1" fmla="*/ 35624 w 72199"/>
                <a:gd name="connsiteY1" fmla="*/ 0 h 72389"/>
                <a:gd name="connsiteX2" fmla="*/ 0 w 72199"/>
                <a:gd name="connsiteY2" fmla="*/ 36195 h 72389"/>
                <a:gd name="connsiteX3" fmla="*/ 36576 w 72199"/>
                <a:gd name="connsiteY3" fmla="*/ 72390 h 72389"/>
                <a:gd name="connsiteX4" fmla="*/ 72200 w 72199"/>
                <a:gd name="connsiteY4" fmla="*/ 36195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199" h="72389">
                  <a:moveTo>
                    <a:pt x="72200" y="36195"/>
                  </a:moveTo>
                  <a:cubicBezTo>
                    <a:pt x="72200" y="16192"/>
                    <a:pt x="55817" y="0"/>
                    <a:pt x="35624" y="0"/>
                  </a:cubicBezTo>
                  <a:cubicBezTo>
                    <a:pt x="15431" y="0"/>
                    <a:pt x="0" y="17145"/>
                    <a:pt x="0" y="36195"/>
                  </a:cubicBezTo>
                  <a:cubicBezTo>
                    <a:pt x="0" y="55245"/>
                    <a:pt x="16383" y="72390"/>
                    <a:pt x="36576" y="72390"/>
                  </a:cubicBezTo>
                  <a:cubicBezTo>
                    <a:pt x="56769" y="72390"/>
                    <a:pt x="72200" y="56197"/>
                    <a:pt x="72200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A4AD84C-73FC-2168-401E-B549F395F43D}"/>
                </a:ext>
              </a:extLst>
            </p:cNvPr>
            <p:cNvSpPr/>
            <p:nvPr/>
          </p:nvSpPr>
          <p:spPr>
            <a:xfrm>
              <a:off x="8254169" y="5928509"/>
              <a:ext cx="53911" cy="41910"/>
            </a:xfrm>
            <a:custGeom>
              <a:avLst/>
              <a:gdLst>
                <a:gd name="connsiteX0" fmla="*/ 0 w 53911"/>
                <a:gd name="connsiteY0" fmla="*/ 0 h 41910"/>
                <a:gd name="connsiteX1" fmla="*/ 53911 w 53911"/>
                <a:gd name="connsiteY1" fmla="*/ 0 h 41910"/>
                <a:gd name="connsiteX2" fmla="*/ 53911 w 53911"/>
                <a:gd name="connsiteY2" fmla="*/ 41910 h 41910"/>
                <a:gd name="connsiteX3" fmla="*/ 0 w 53911"/>
                <a:gd name="connsiteY3" fmla="*/ 4191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11" h="41910">
                  <a:moveTo>
                    <a:pt x="0" y="0"/>
                  </a:moveTo>
                  <a:lnTo>
                    <a:pt x="53911" y="0"/>
                  </a:lnTo>
                  <a:lnTo>
                    <a:pt x="53911" y="41910"/>
                  </a:lnTo>
                  <a:lnTo>
                    <a:pt x="0" y="41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778018D7-E3C4-DA89-67E0-A34F12027A58}"/>
                </a:ext>
              </a:extLst>
            </p:cNvPr>
            <p:cNvSpPr/>
            <p:nvPr/>
          </p:nvSpPr>
          <p:spPr>
            <a:xfrm>
              <a:off x="8404283" y="6291411"/>
              <a:ext cx="102012" cy="29527"/>
            </a:xfrm>
            <a:custGeom>
              <a:avLst/>
              <a:gdLst>
                <a:gd name="connsiteX0" fmla="*/ 0 w 102012"/>
                <a:gd name="connsiteY0" fmla="*/ 0 h 29527"/>
                <a:gd name="connsiteX1" fmla="*/ 102013 w 102012"/>
                <a:gd name="connsiteY1" fmla="*/ 0 h 29527"/>
                <a:gd name="connsiteX2" fmla="*/ 102013 w 102012"/>
                <a:gd name="connsiteY2" fmla="*/ 29528 h 29527"/>
                <a:gd name="connsiteX3" fmla="*/ 0 w 102012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012" h="29527">
                  <a:moveTo>
                    <a:pt x="0" y="0"/>
                  </a:moveTo>
                  <a:lnTo>
                    <a:pt x="102013" y="0"/>
                  </a:lnTo>
                  <a:lnTo>
                    <a:pt x="10201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66566412-AAA7-965A-AD58-3127D023B789}"/>
                </a:ext>
              </a:extLst>
            </p:cNvPr>
            <p:cNvSpPr/>
            <p:nvPr/>
          </p:nvSpPr>
          <p:spPr>
            <a:xfrm>
              <a:off x="8434096" y="5820876"/>
              <a:ext cx="41338" cy="95250"/>
            </a:xfrm>
            <a:custGeom>
              <a:avLst/>
              <a:gdLst>
                <a:gd name="connsiteX0" fmla="*/ 33623 w 41338"/>
                <a:gd name="connsiteY0" fmla="*/ 26670 h 95250"/>
                <a:gd name="connsiteX1" fmla="*/ 21145 w 41338"/>
                <a:gd name="connsiteY1" fmla="*/ 0 h 95250"/>
                <a:gd name="connsiteX2" fmla="*/ 8667 w 41338"/>
                <a:gd name="connsiteY2" fmla="*/ 26670 h 95250"/>
                <a:gd name="connsiteX3" fmla="*/ 0 w 41338"/>
                <a:gd name="connsiteY3" fmla="*/ 95250 h 95250"/>
                <a:gd name="connsiteX4" fmla="*/ 41338 w 41338"/>
                <a:gd name="connsiteY4" fmla="*/ 95250 h 95250"/>
                <a:gd name="connsiteX5" fmla="*/ 33623 w 41338"/>
                <a:gd name="connsiteY5" fmla="*/ 2667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38" h="95250">
                  <a:moveTo>
                    <a:pt x="33623" y="26670"/>
                  </a:moveTo>
                  <a:cubicBezTo>
                    <a:pt x="27813" y="4763"/>
                    <a:pt x="22098" y="0"/>
                    <a:pt x="21145" y="0"/>
                  </a:cubicBezTo>
                  <a:cubicBezTo>
                    <a:pt x="20193" y="0"/>
                    <a:pt x="14383" y="4763"/>
                    <a:pt x="8667" y="26670"/>
                  </a:cubicBezTo>
                  <a:cubicBezTo>
                    <a:pt x="3905" y="44768"/>
                    <a:pt x="952" y="68580"/>
                    <a:pt x="0" y="95250"/>
                  </a:cubicBezTo>
                  <a:lnTo>
                    <a:pt x="41338" y="95250"/>
                  </a:lnTo>
                  <a:cubicBezTo>
                    <a:pt x="41338" y="69533"/>
                    <a:pt x="38481" y="44768"/>
                    <a:pt x="33623" y="266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DDCAAFE1-0091-9A21-6C60-E4FAC7BCBF40}"/>
                </a:ext>
              </a:extLst>
            </p:cNvPr>
            <p:cNvSpPr/>
            <p:nvPr/>
          </p:nvSpPr>
          <p:spPr>
            <a:xfrm>
              <a:off x="8561159" y="5880883"/>
              <a:ext cx="48006" cy="47625"/>
            </a:xfrm>
            <a:custGeom>
              <a:avLst/>
              <a:gdLst>
                <a:gd name="connsiteX0" fmla="*/ 24003 w 48006"/>
                <a:gd name="connsiteY0" fmla="*/ 0 h 47625"/>
                <a:gd name="connsiteX1" fmla="*/ 0 w 48006"/>
                <a:gd name="connsiteY1" fmla="*/ 23813 h 47625"/>
                <a:gd name="connsiteX2" fmla="*/ 24003 w 48006"/>
                <a:gd name="connsiteY2" fmla="*/ 47625 h 47625"/>
                <a:gd name="connsiteX3" fmla="*/ 48006 w 48006"/>
                <a:gd name="connsiteY3" fmla="*/ 23813 h 47625"/>
                <a:gd name="connsiteX4" fmla="*/ 24003 w 48006"/>
                <a:gd name="connsiteY4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" h="47625">
                  <a:moveTo>
                    <a:pt x="24003" y="0"/>
                  </a:moveTo>
                  <a:cubicBezTo>
                    <a:pt x="10573" y="0"/>
                    <a:pt x="0" y="10478"/>
                    <a:pt x="0" y="23813"/>
                  </a:cubicBezTo>
                  <a:cubicBezTo>
                    <a:pt x="0" y="37148"/>
                    <a:pt x="10573" y="47625"/>
                    <a:pt x="24003" y="47625"/>
                  </a:cubicBezTo>
                  <a:cubicBezTo>
                    <a:pt x="37434" y="47625"/>
                    <a:pt x="48006" y="37148"/>
                    <a:pt x="48006" y="23813"/>
                  </a:cubicBezTo>
                  <a:cubicBezTo>
                    <a:pt x="48006" y="10478"/>
                    <a:pt x="37434" y="0"/>
                    <a:pt x="2400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DB091C83-E686-35BC-1176-CE71DA92C721}"/>
                </a:ext>
              </a:extLst>
            </p:cNvPr>
            <p:cNvSpPr/>
            <p:nvPr/>
          </p:nvSpPr>
          <p:spPr>
            <a:xfrm>
              <a:off x="8404283" y="6029474"/>
              <a:ext cx="102012" cy="250507"/>
            </a:xfrm>
            <a:custGeom>
              <a:avLst/>
              <a:gdLst>
                <a:gd name="connsiteX0" fmla="*/ 0 w 102012"/>
                <a:gd name="connsiteY0" fmla="*/ 250508 h 250507"/>
                <a:gd name="connsiteX1" fmla="*/ 102013 w 102012"/>
                <a:gd name="connsiteY1" fmla="*/ 250508 h 250507"/>
                <a:gd name="connsiteX2" fmla="*/ 102013 w 102012"/>
                <a:gd name="connsiteY2" fmla="*/ 0 h 250507"/>
                <a:gd name="connsiteX3" fmla="*/ 0 w 102012"/>
                <a:gd name="connsiteY3" fmla="*/ 0 h 250507"/>
                <a:gd name="connsiteX4" fmla="*/ 0 w 102012"/>
                <a:gd name="connsiteY4" fmla="*/ 250508 h 250507"/>
                <a:gd name="connsiteX5" fmla="*/ 24003 w 102012"/>
                <a:gd name="connsiteY5" fmla="*/ 60008 h 250507"/>
                <a:gd name="connsiteX6" fmla="*/ 29813 w 102012"/>
                <a:gd name="connsiteY6" fmla="*/ 54292 h 250507"/>
                <a:gd name="connsiteX7" fmla="*/ 35623 w 102012"/>
                <a:gd name="connsiteY7" fmla="*/ 60008 h 250507"/>
                <a:gd name="connsiteX8" fmla="*/ 35623 w 102012"/>
                <a:gd name="connsiteY8" fmla="*/ 149542 h 250507"/>
                <a:gd name="connsiteX9" fmla="*/ 29813 w 102012"/>
                <a:gd name="connsiteY9" fmla="*/ 155258 h 250507"/>
                <a:gd name="connsiteX10" fmla="*/ 24003 w 102012"/>
                <a:gd name="connsiteY10" fmla="*/ 149542 h 250507"/>
                <a:gd name="connsiteX11" fmla="*/ 24003 w 102012"/>
                <a:gd name="connsiteY11" fmla="*/ 60008 h 250507"/>
                <a:gd name="connsiteX12" fmla="*/ 24003 w 102012"/>
                <a:gd name="connsiteY12" fmla="*/ 179070 h 250507"/>
                <a:gd name="connsiteX13" fmla="*/ 29813 w 102012"/>
                <a:gd name="connsiteY13" fmla="*/ 173355 h 250507"/>
                <a:gd name="connsiteX14" fmla="*/ 35623 w 102012"/>
                <a:gd name="connsiteY14" fmla="*/ 179070 h 250507"/>
                <a:gd name="connsiteX15" fmla="*/ 35623 w 102012"/>
                <a:gd name="connsiteY15" fmla="*/ 215265 h 250507"/>
                <a:gd name="connsiteX16" fmla="*/ 29813 w 102012"/>
                <a:gd name="connsiteY16" fmla="*/ 220980 h 250507"/>
                <a:gd name="connsiteX17" fmla="*/ 24003 w 102012"/>
                <a:gd name="connsiteY17" fmla="*/ 215265 h 250507"/>
                <a:gd name="connsiteX18" fmla="*/ 24003 w 102012"/>
                <a:gd name="connsiteY18" fmla="*/ 179070 h 25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2012" h="250507">
                  <a:moveTo>
                    <a:pt x="0" y="250508"/>
                  </a:moveTo>
                  <a:lnTo>
                    <a:pt x="102013" y="250508"/>
                  </a:lnTo>
                  <a:lnTo>
                    <a:pt x="102013" y="0"/>
                  </a:lnTo>
                  <a:lnTo>
                    <a:pt x="0" y="0"/>
                  </a:lnTo>
                  <a:lnTo>
                    <a:pt x="0" y="250508"/>
                  </a:lnTo>
                  <a:close/>
                  <a:moveTo>
                    <a:pt x="24003" y="60008"/>
                  </a:moveTo>
                  <a:cubicBezTo>
                    <a:pt x="24003" y="57150"/>
                    <a:pt x="26861" y="54292"/>
                    <a:pt x="29813" y="54292"/>
                  </a:cubicBezTo>
                  <a:cubicBezTo>
                    <a:pt x="32671" y="54292"/>
                    <a:pt x="35623" y="57150"/>
                    <a:pt x="35623" y="60008"/>
                  </a:cubicBezTo>
                  <a:lnTo>
                    <a:pt x="35623" y="149542"/>
                  </a:lnTo>
                  <a:cubicBezTo>
                    <a:pt x="35623" y="152400"/>
                    <a:pt x="32766" y="155258"/>
                    <a:pt x="29813" y="155258"/>
                  </a:cubicBezTo>
                  <a:cubicBezTo>
                    <a:pt x="26956" y="155258"/>
                    <a:pt x="24003" y="152400"/>
                    <a:pt x="24003" y="149542"/>
                  </a:cubicBezTo>
                  <a:lnTo>
                    <a:pt x="24003" y="60008"/>
                  </a:lnTo>
                  <a:close/>
                  <a:moveTo>
                    <a:pt x="24003" y="179070"/>
                  </a:moveTo>
                  <a:cubicBezTo>
                    <a:pt x="24003" y="176213"/>
                    <a:pt x="26861" y="173355"/>
                    <a:pt x="29813" y="173355"/>
                  </a:cubicBezTo>
                  <a:cubicBezTo>
                    <a:pt x="32671" y="173355"/>
                    <a:pt x="35623" y="176213"/>
                    <a:pt x="35623" y="179070"/>
                  </a:cubicBezTo>
                  <a:lnTo>
                    <a:pt x="35623" y="215265"/>
                  </a:lnTo>
                  <a:cubicBezTo>
                    <a:pt x="35623" y="218122"/>
                    <a:pt x="32766" y="220980"/>
                    <a:pt x="29813" y="220980"/>
                  </a:cubicBezTo>
                  <a:cubicBezTo>
                    <a:pt x="26956" y="220980"/>
                    <a:pt x="24003" y="218122"/>
                    <a:pt x="24003" y="215265"/>
                  </a:cubicBezTo>
                  <a:lnTo>
                    <a:pt x="24003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21FB48A3-A563-AC3A-83B7-70BF6F406F87}"/>
                </a:ext>
              </a:extLst>
            </p:cNvPr>
            <p:cNvSpPr/>
            <p:nvPr/>
          </p:nvSpPr>
          <p:spPr>
            <a:xfrm>
              <a:off x="8621643" y="6137106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6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ACA65FC-FD7E-B90F-C074-6CBDED30EB1E}"/>
                </a:ext>
              </a:extLst>
            </p:cNvPr>
            <p:cNvSpPr/>
            <p:nvPr/>
          </p:nvSpPr>
          <p:spPr>
            <a:xfrm>
              <a:off x="8555254" y="6285696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1" y="0"/>
                    <a:pt x="17336" y="3810"/>
                    <a:pt x="17336" y="8573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3"/>
                  </a:cubicBezTo>
                  <a:cubicBezTo>
                    <a:pt x="95" y="3810"/>
                    <a:pt x="3906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3BB45A7-C0EE-FA0F-7255-B067E9D5B034}"/>
                </a:ext>
              </a:extLst>
            </p:cNvPr>
            <p:cNvSpPr/>
            <p:nvPr/>
          </p:nvSpPr>
          <p:spPr>
            <a:xfrm>
              <a:off x="8555254" y="5988516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1" y="0"/>
                    <a:pt x="17336" y="3810"/>
                    <a:pt x="17336" y="8572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2"/>
                  </a:cubicBezTo>
                  <a:cubicBezTo>
                    <a:pt x="0" y="3810"/>
                    <a:pt x="3906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836AB727-B345-5FBF-E231-843DD0C79681}"/>
                </a:ext>
              </a:extLst>
            </p:cNvPr>
            <p:cNvSpPr/>
            <p:nvPr/>
          </p:nvSpPr>
          <p:spPr>
            <a:xfrm>
              <a:off x="8350371" y="586373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1" y="0"/>
                    <a:pt x="17336" y="3810"/>
                    <a:pt x="17336" y="8573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3"/>
                  </a:cubicBezTo>
                  <a:cubicBezTo>
                    <a:pt x="0" y="3810"/>
                    <a:pt x="3906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71A033CC-6314-1D40-10FB-621FA805C35F}"/>
                </a:ext>
              </a:extLst>
            </p:cNvPr>
            <p:cNvSpPr/>
            <p:nvPr/>
          </p:nvSpPr>
          <p:spPr>
            <a:xfrm>
              <a:off x="8109865" y="5839926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1" y="0"/>
                    <a:pt x="17336" y="3810"/>
                    <a:pt x="17336" y="8573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3"/>
                  </a:cubicBezTo>
                  <a:cubicBezTo>
                    <a:pt x="95" y="3810"/>
                    <a:pt x="3906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1152B79-9BEC-C86F-6CC7-D92B7F60F2BD}"/>
                </a:ext>
              </a:extLst>
            </p:cNvPr>
            <p:cNvSpPr/>
            <p:nvPr/>
          </p:nvSpPr>
          <p:spPr>
            <a:xfrm>
              <a:off x="8157966" y="6018044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6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C0090693-1078-9B36-B532-5973EB23A658}"/>
                </a:ext>
              </a:extLst>
            </p:cNvPr>
            <p:cNvSpPr/>
            <p:nvPr/>
          </p:nvSpPr>
          <p:spPr>
            <a:xfrm>
              <a:off x="8170539" y="6309509"/>
              <a:ext cx="17335" cy="17145"/>
            </a:xfrm>
            <a:custGeom>
              <a:avLst/>
              <a:gdLst>
                <a:gd name="connsiteX0" fmla="*/ 17335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5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1" y="17145"/>
                    <a:pt x="0" y="13307"/>
                    <a:pt x="0" y="8573"/>
                  </a:cubicBezTo>
                  <a:cubicBezTo>
                    <a:pt x="0" y="3838"/>
                    <a:pt x="3881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</p:grpSp>
      <p:grpSp>
        <p:nvGrpSpPr>
          <p:cNvPr id="49" name="Graphic 379">
            <a:extLst>
              <a:ext uri="{FF2B5EF4-FFF2-40B4-BE49-F238E27FC236}">
                <a16:creationId xmlns:a16="http://schemas.microsoft.com/office/drawing/2014/main" id="{0A8E3095-3DA5-6848-6C09-98588B56EA4A}"/>
              </a:ext>
            </a:extLst>
          </p:cNvPr>
          <p:cNvGrpSpPr/>
          <p:nvPr/>
        </p:nvGrpSpPr>
        <p:grpSpPr>
          <a:xfrm>
            <a:off x="5241882" y="2391703"/>
            <a:ext cx="341013" cy="321253"/>
            <a:chOff x="6893999" y="5821829"/>
            <a:chExt cx="535876" cy="504825"/>
          </a:xfrm>
          <a:solidFill>
            <a:schemeClr val="bg1"/>
          </a:solidFill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CA1AAFB1-81B3-B648-8D8D-99B5847D1224}"/>
                </a:ext>
              </a:extLst>
            </p:cNvPr>
            <p:cNvSpPr/>
            <p:nvPr/>
          </p:nvSpPr>
          <p:spPr>
            <a:xfrm>
              <a:off x="7091166" y="5964704"/>
              <a:ext cx="144303" cy="88582"/>
            </a:xfrm>
            <a:custGeom>
              <a:avLst/>
              <a:gdLst>
                <a:gd name="connsiteX0" fmla="*/ 144304 w 144303"/>
                <a:gd name="connsiteY0" fmla="*/ 88583 h 88582"/>
                <a:gd name="connsiteX1" fmla="*/ 72104 w 144303"/>
                <a:gd name="connsiteY1" fmla="*/ 0 h 88582"/>
                <a:gd name="connsiteX2" fmla="*/ 0 w 144303"/>
                <a:gd name="connsiteY2" fmla="*/ 88583 h 88582"/>
                <a:gd name="connsiteX3" fmla="*/ 144304 w 144303"/>
                <a:gd name="connsiteY3" fmla="*/ 88583 h 8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88582">
                  <a:moveTo>
                    <a:pt x="144304" y="88583"/>
                  </a:moveTo>
                  <a:cubicBezTo>
                    <a:pt x="132779" y="53340"/>
                    <a:pt x="109633" y="0"/>
                    <a:pt x="72104" y="0"/>
                  </a:cubicBezTo>
                  <a:cubicBezTo>
                    <a:pt x="34576" y="0"/>
                    <a:pt x="11525" y="54292"/>
                    <a:pt x="0" y="88583"/>
                  </a:cubicBezTo>
                  <a:cubicBezTo>
                    <a:pt x="16383" y="88583"/>
                    <a:pt x="128016" y="88583"/>
                    <a:pt x="144304" y="885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E26B5627-6C1F-8706-E2AE-893047F05D71}"/>
                </a:ext>
              </a:extLst>
            </p:cNvPr>
            <p:cNvSpPr/>
            <p:nvPr/>
          </p:nvSpPr>
          <p:spPr>
            <a:xfrm>
              <a:off x="7143078" y="5910411"/>
              <a:ext cx="38481" cy="46672"/>
            </a:xfrm>
            <a:custGeom>
              <a:avLst/>
              <a:gdLst>
                <a:gd name="connsiteX0" fmla="*/ 5810 w 38481"/>
                <a:gd name="connsiteY0" fmla="*/ 0 h 46672"/>
                <a:gd name="connsiteX1" fmla="*/ 0 w 38481"/>
                <a:gd name="connsiteY1" fmla="*/ 46672 h 46672"/>
                <a:gd name="connsiteX2" fmla="*/ 38481 w 38481"/>
                <a:gd name="connsiteY2" fmla="*/ 45720 h 46672"/>
                <a:gd name="connsiteX3" fmla="*/ 32671 w 38481"/>
                <a:gd name="connsiteY3" fmla="*/ 0 h 46672"/>
                <a:gd name="connsiteX4" fmla="*/ 5810 w 38481"/>
                <a:gd name="connsiteY4" fmla="*/ 0 h 4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81" h="46672">
                  <a:moveTo>
                    <a:pt x="5810" y="0"/>
                  </a:moveTo>
                  <a:lnTo>
                    <a:pt x="0" y="46672"/>
                  </a:lnTo>
                  <a:cubicBezTo>
                    <a:pt x="12478" y="40958"/>
                    <a:pt x="26003" y="40958"/>
                    <a:pt x="38481" y="45720"/>
                  </a:cubicBezTo>
                  <a:lnTo>
                    <a:pt x="32671" y="0"/>
                  </a:lnTo>
                  <a:lnTo>
                    <a:pt x="581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0C473833-0801-3BBF-784B-ABB3C49880AC}"/>
                </a:ext>
              </a:extLst>
            </p:cNvPr>
            <p:cNvSpPr/>
            <p:nvPr/>
          </p:nvSpPr>
          <p:spPr>
            <a:xfrm>
              <a:off x="7354723" y="5898029"/>
              <a:ext cx="36575" cy="36195"/>
            </a:xfrm>
            <a:custGeom>
              <a:avLst/>
              <a:gdLst>
                <a:gd name="connsiteX0" fmla="*/ 18288 w 36575"/>
                <a:gd name="connsiteY0" fmla="*/ 36195 h 36195"/>
                <a:gd name="connsiteX1" fmla="*/ 36576 w 36575"/>
                <a:gd name="connsiteY1" fmla="*/ 18097 h 36195"/>
                <a:gd name="connsiteX2" fmla="*/ 18288 w 36575"/>
                <a:gd name="connsiteY2" fmla="*/ 0 h 36195"/>
                <a:gd name="connsiteX3" fmla="*/ 0 w 36575"/>
                <a:gd name="connsiteY3" fmla="*/ 18097 h 36195"/>
                <a:gd name="connsiteX4" fmla="*/ 18288 w 36575"/>
                <a:gd name="connsiteY4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" h="36195">
                  <a:moveTo>
                    <a:pt x="18288" y="36195"/>
                  </a:moveTo>
                  <a:cubicBezTo>
                    <a:pt x="27908" y="36195"/>
                    <a:pt x="36576" y="28575"/>
                    <a:pt x="36576" y="18097"/>
                  </a:cubicBezTo>
                  <a:cubicBezTo>
                    <a:pt x="36576" y="7620"/>
                    <a:pt x="28861" y="0"/>
                    <a:pt x="18288" y="0"/>
                  </a:cubicBezTo>
                  <a:cubicBezTo>
                    <a:pt x="7715" y="0"/>
                    <a:pt x="0" y="7620"/>
                    <a:pt x="0" y="18097"/>
                  </a:cubicBezTo>
                  <a:cubicBezTo>
                    <a:pt x="0" y="28575"/>
                    <a:pt x="7715" y="36195"/>
                    <a:pt x="18288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D0021AC1-0782-26CC-51AE-C95016801D62}"/>
                </a:ext>
              </a:extLst>
            </p:cNvPr>
            <p:cNvSpPr/>
            <p:nvPr/>
          </p:nvSpPr>
          <p:spPr>
            <a:xfrm>
              <a:off x="6933432" y="5933271"/>
              <a:ext cx="73152" cy="72390"/>
            </a:xfrm>
            <a:custGeom>
              <a:avLst/>
              <a:gdLst>
                <a:gd name="connsiteX0" fmla="*/ 36576 w 73152"/>
                <a:gd name="connsiteY0" fmla="*/ 72390 h 72390"/>
                <a:gd name="connsiteX1" fmla="*/ 73152 w 73152"/>
                <a:gd name="connsiteY1" fmla="*/ 36195 h 72390"/>
                <a:gd name="connsiteX2" fmla="*/ 36576 w 73152"/>
                <a:gd name="connsiteY2" fmla="*/ 0 h 72390"/>
                <a:gd name="connsiteX3" fmla="*/ 0 w 73152"/>
                <a:gd name="connsiteY3" fmla="*/ 36195 h 72390"/>
                <a:gd name="connsiteX4" fmla="*/ 36576 w 73152"/>
                <a:gd name="connsiteY4" fmla="*/ 72390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" h="72390">
                  <a:moveTo>
                    <a:pt x="36576" y="72390"/>
                  </a:moveTo>
                  <a:cubicBezTo>
                    <a:pt x="56769" y="72390"/>
                    <a:pt x="73152" y="56198"/>
                    <a:pt x="73152" y="36195"/>
                  </a:cubicBezTo>
                  <a:cubicBezTo>
                    <a:pt x="73152" y="16192"/>
                    <a:pt x="56769" y="0"/>
                    <a:pt x="36576" y="0"/>
                  </a:cubicBezTo>
                  <a:cubicBezTo>
                    <a:pt x="16383" y="0"/>
                    <a:pt x="0" y="16192"/>
                    <a:pt x="0" y="36195"/>
                  </a:cubicBezTo>
                  <a:cubicBezTo>
                    <a:pt x="0" y="56198"/>
                    <a:pt x="16383" y="72390"/>
                    <a:pt x="36576" y="723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4C22DF2-0641-D3D9-D611-157559F8F8B2}"/>
                </a:ext>
              </a:extLst>
            </p:cNvPr>
            <p:cNvSpPr/>
            <p:nvPr/>
          </p:nvSpPr>
          <p:spPr>
            <a:xfrm>
              <a:off x="7120027" y="5881836"/>
              <a:ext cx="83724" cy="17145"/>
            </a:xfrm>
            <a:custGeom>
              <a:avLst/>
              <a:gdLst>
                <a:gd name="connsiteX0" fmla="*/ 8668 w 83724"/>
                <a:gd name="connsiteY0" fmla="*/ 17145 h 17145"/>
                <a:gd name="connsiteX1" fmla="*/ 75057 w 83724"/>
                <a:gd name="connsiteY1" fmla="*/ 17145 h 17145"/>
                <a:gd name="connsiteX2" fmla="*/ 83725 w 83724"/>
                <a:gd name="connsiteY2" fmla="*/ 8572 h 17145"/>
                <a:gd name="connsiteX3" fmla="*/ 75057 w 83724"/>
                <a:gd name="connsiteY3" fmla="*/ 0 h 17145"/>
                <a:gd name="connsiteX4" fmla="*/ 8668 w 83724"/>
                <a:gd name="connsiteY4" fmla="*/ 0 h 17145"/>
                <a:gd name="connsiteX5" fmla="*/ 0 w 83724"/>
                <a:gd name="connsiteY5" fmla="*/ 8572 h 17145"/>
                <a:gd name="connsiteX6" fmla="*/ 8668 w 83724"/>
                <a:gd name="connsiteY6" fmla="*/ 17145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724" h="17145">
                  <a:moveTo>
                    <a:pt x="8668" y="17145"/>
                  </a:moveTo>
                  <a:cubicBezTo>
                    <a:pt x="18288" y="17145"/>
                    <a:pt x="57721" y="17145"/>
                    <a:pt x="75057" y="17145"/>
                  </a:cubicBezTo>
                  <a:cubicBezTo>
                    <a:pt x="79820" y="17145"/>
                    <a:pt x="83725" y="13335"/>
                    <a:pt x="83725" y="8572"/>
                  </a:cubicBezTo>
                  <a:cubicBezTo>
                    <a:pt x="83725" y="3810"/>
                    <a:pt x="79915" y="0"/>
                    <a:pt x="75057" y="0"/>
                  </a:cubicBezTo>
                  <a:lnTo>
                    <a:pt x="8668" y="0"/>
                  </a:lnTo>
                  <a:cubicBezTo>
                    <a:pt x="3905" y="0"/>
                    <a:pt x="0" y="3810"/>
                    <a:pt x="0" y="8572"/>
                  </a:cubicBezTo>
                  <a:cubicBezTo>
                    <a:pt x="0" y="12383"/>
                    <a:pt x="3905" y="17145"/>
                    <a:pt x="8668" y="171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D199CAEB-148C-FC9F-164F-D1CA5A5EAACD}"/>
                </a:ext>
              </a:extLst>
            </p:cNvPr>
            <p:cNvSpPr/>
            <p:nvPr/>
          </p:nvSpPr>
          <p:spPr>
            <a:xfrm>
              <a:off x="7072973" y="6145679"/>
              <a:ext cx="181832" cy="140017"/>
            </a:xfrm>
            <a:custGeom>
              <a:avLst/>
              <a:gdLst>
                <a:gd name="connsiteX0" fmla="*/ 89440 w 181832"/>
                <a:gd name="connsiteY0" fmla="*/ 20955 h 140017"/>
                <a:gd name="connsiteX1" fmla="*/ 88487 w 181832"/>
                <a:gd name="connsiteY1" fmla="*/ 20955 h 140017"/>
                <a:gd name="connsiteX2" fmla="*/ 953 w 181832"/>
                <a:gd name="connsiteY2" fmla="*/ 953 h 140017"/>
                <a:gd name="connsiteX3" fmla="*/ 0 w 181832"/>
                <a:gd name="connsiteY3" fmla="*/ 22860 h 140017"/>
                <a:gd name="connsiteX4" fmla="*/ 26956 w 181832"/>
                <a:gd name="connsiteY4" fmla="*/ 105728 h 140017"/>
                <a:gd name="connsiteX5" fmla="*/ 154877 w 181832"/>
                <a:gd name="connsiteY5" fmla="*/ 105728 h 140017"/>
                <a:gd name="connsiteX6" fmla="*/ 181833 w 181832"/>
                <a:gd name="connsiteY6" fmla="*/ 22860 h 140017"/>
                <a:gd name="connsiteX7" fmla="*/ 180880 w 181832"/>
                <a:gd name="connsiteY7" fmla="*/ 0 h 140017"/>
                <a:gd name="connsiteX8" fmla="*/ 89440 w 181832"/>
                <a:gd name="connsiteY8" fmla="*/ 20955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832" h="140017">
                  <a:moveTo>
                    <a:pt x="89440" y="20955"/>
                  </a:moveTo>
                  <a:lnTo>
                    <a:pt x="88487" y="20955"/>
                  </a:lnTo>
                  <a:cubicBezTo>
                    <a:pt x="86583" y="20955"/>
                    <a:pt x="102966" y="24765"/>
                    <a:pt x="953" y="953"/>
                  </a:cubicBezTo>
                  <a:cubicBezTo>
                    <a:pt x="0" y="9525"/>
                    <a:pt x="0" y="17145"/>
                    <a:pt x="0" y="22860"/>
                  </a:cubicBezTo>
                  <a:cubicBezTo>
                    <a:pt x="0" y="54292"/>
                    <a:pt x="9620" y="83820"/>
                    <a:pt x="26956" y="105728"/>
                  </a:cubicBezTo>
                  <a:cubicBezTo>
                    <a:pt x="62579" y="151447"/>
                    <a:pt x="119349" y="151447"/>
                    <a:pt x="154877" y="105728"/>
                  </a:cubicBezTo>
                  <a:cubicBezTo>
                    <a:pt x="172212" y="83820"/>
                    <a:pt x="181833" y="54292"/>
                    <a:pt x="181833" y="22860"/>
                  </a:cubicBezTo>
                  <a:cubicBezTo>
                    <a:pt x="181833" y="16192"/>
                    <a:pt x="181833" y="8572"/>
                    <a:pt x="180880" y="0"/>
                  </a:cubicBezTo>
                  <a:cubicBezTo>
                    <a:pt x="150971" y="6667"/>
                    <a:pt x="85535" y="21908"/>
                    <a:pt x="89440" y="20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4B6A9715-7A60-CDB1-64D7-0B56CD4AD141}"/>
                </a:ext>
              </a:extLst>
            </p:cNvPr>
            <p:cNvSpPr/>
            <p:nvPr/>
          </p:nvSpPr>
          <p:spPr>
            <a:xfrm>
              <a:off x="7343198" y="6256169"/>
              <a:ext cx="17335" cy="17145"/>
            </a:xfrm>
            <a:custGeom>
              <a:avLst/>
              <a:gdLst>
                <a:gd name="connsiteX0" fmla="*/ 17335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5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EF327FEE-407F-F622-7999-7C2BC23DB8D4}"/>
                </a:ext>
              </a:extLst>
            </p:cNvPr>
            <p:cNvSpPr/>
            <p:nvPr/>
          </p:nvSpPr>
          <p:spPr>
            <a:xfrm>
              <a:off x="7228707" y="5821829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2BCDE73-210C-8E35-F342-C7852AA43CDE}"/>
                </a:ext>
              </a:extLst>
            </p:cNvPr>
            <p:cNvSpPr/>
            <p:nvPr/>
          </p:nvSpPr>
          <p:spPr>
            <a:xfrm>
              <a:off x="7300907" y="5976133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7925A78F-C0A3-9EEB-86CA-21BC0A0C8AFE}"/>
                </a:ext>
              </a:extLst>
            </p:cNvPr>
            <p:cNvSpPr/>
            <p:nvPr/>
          </p:nvSpPr>
          <p:spPr>
            <a:xfrm>
              <a:off x="7023825" y="5839926"/>
              <a:ext cx="17335" cy="17145"/>
            </a:xfrm>
            <a:custGeom>
              <a:avLst/>
              <a:gdLst>
                <a:gd name="connsiteX0" fmla="*/ 8667 w 17335"/>
                <a:gd name="connsiteY0" fmla="*/ 0 h 17145"/>
                <a:gd name="connsiteX1" fmla="*/ 17335 w 17335"/>
                <a:gd name="connsiteY1" fmla="*/ 8573 h 17145"/>
                <a:gd name="connsiteX2" fmla="*/ 8667 w 17335"/>
                <a:gd name="connsiteY2" fmla="*/ 17145 h 17145"/>
                <a:gd name="connsiteX3" fmla="*/ 0 w 17335"/>
                <a:gd name="connsiteY3" fmla="*/ 8573 h 17145"/>
                <a:gd name="connsiteX4" fmla="*/ 8667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7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11F49BEE-FE3A-811D-283D-12EF0979B6F6}"/>
                </a:ext>
              </a:extLst>
            </p:cNvPr>
            <p:cNvSpPr/>
            <p:nvPr/>
          </p:nvSpPr>
          <p:spPr>
            <a:xfrm>
              <a:off x="6951720" y="624473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9D70B19-CA21-D891-351B-E1B45247B7B6}"/>
                </a:ext>
              </a:extLst>
            </p:cNvPr>
            <p:cNvSpPr/>
            <p:nvPr/>
          </p:nvSpPr>
          <p:spPr>
            <a:xfrm>
              <a:off x="7047923" y="6309509"/>
              <a:ext cx="17335" cy="17145"/>
            </a:xfrm>
            <a:custGeom>
              <a:avLst/>
              <a:gdLst>
                <a:gd name="connsiteX0" fmla="*/ 17335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5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481EC37F-F9D5-24E8-1063-6DEDD76CCC8D}"/>
                </a:ext>
              </a:extLst>
            </p:cNvPr>
            <p:cNvSpPr/>
            <p:nvPr/>
          </p:nvSpPr>
          <p:spPr>
            <a:xfrm>
              <a:off x="7168223" y="6065669"/>
              <a:ext cx="261651" cy="155257"/>
            </a:xfrm>
            <a:custGeom>
              <a:avLst/>
              <a:gdLst>
                <a:gd name="connsiteX0" fmla="*/ 234696 w 261651"/>
                <a:gd name="connsiteY0" fmla="*/ 71438 h 155257"/>
                <a:gd name="connsiteX1" fmla="*/ 234696 w 261651"/>
                <a:gd name="connsiteY1" fmla="*/ 33338 h 155257"/>
                <a:gd name="connsiteX2" fmla="*/ 250127 w 261651"/>
                <a:gd name="connsiteY2" fmla="*/ 29527 h 155257"/>
                <a:gd name="connsiteX3" fmla="*/ 261652 w 261651"/>
                <a:gd name="connsiteY3" fmla="*/ 15240 h 155257"/>
                <a:gd name="connsiteX4" fmla="*/ 246221 w 261651"/>
                <a:gd name="connsiteY4" fmla="*/ 0 h 155257"/>
                <a:gd name="connsiteX5" fmla="*/ 0 w 261651"/>
                <a:gd name="connsiteY5" fmla="*/ 0 h 155257"/>
                <a:gd name="connsiteX6" fmla="*/ 0 w 261651"/>
                <a:gd name="connsiteY6" fmla="*/ 87630 h 155257"/>
                <a:gd name="connsiteX7" fmla="*/ 150019 w 261651"/>
                <a:gd name="connsiteY7" fmla="*/ 53340 h 155257"/>
                <a:gd name="connsiteX8" fmla="*/ 150019 w 261651"/>
                <a:gd name="connsiteY8" fmla="*/ 96202 h 155257"/>
                <a:gd name="connsiteX9" fmla="*/ 126016 w 261651"/>
                <a:gd name="connsiteY9" fmla="*/ 125730 h 155257"/>
                <a:gd name="connsiteX10" fmla="*/ 155829 w 261651"/>
                <a:gd name="connsiteY10" fmla="*/ 155257 h 155257"/>
                <a:gd name="connsiteX11" fmla="*/ 185642 w 261651"/>
                <a:gd name="connsiteY11" fmla="*/ 125730 h 155257"/>
                <a:gd name="connsiteX12" fmla="*/ 161544 w 261651"/>
                <a:gd name="connsiteY12" fmla="*/ 96202 h 155257"/>
                <a:gd name="connsiteX13" fmla="*/ 161544 w 261651"/>
                <a:gd name="connsiteY13" fmla="*/ 50482 h 155257"/>
                <a:gd name="connsiteX14" fmla="*/ 222123 w 261651"/>
                <a:gd name="connsiteY14" fmla="*/ 36195 h 155257"/>
                <a:gd name="connsiteX15" fmla="*/ 222123 w 261651"/>
                <a:gd name="connsiteY15" fmla="*/ 71438 h 155257"/>
                <a:gd name="connsiteX16" fmla="*/ 198025 w 261651"/>
                <a:gd name="connsiteY16" fmla="*/ 100965 h 155257"/>
                <a:gd name="connsiteX17" fmla="*/ 227838 w 261651"/>
                <a:gd name="connsiteY17" fmla="*/ 130492 h 155257"/>
                <a:gd name="connsiteX18" fmla="*/ 257651 w 261651"/>
                <a:gd name="connsiteY18" fmla="*/ 100965 h 155257"/>
                <a:gd name="connsiteX19" fmla="*/ 234696 w 261651"/>
                <a:gd name="connsiteY19" fmla="*/ 71438 h 15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61651" h="155257">
                  <a:moveTo>
                    <a:pt x="234696" y="71438"/>
                  </a:moveTo>
                  <a:cubicBezTo>
                    <a:pt x="234696" y="62865"/>
                    <a:pt x="234696" y="40957"/>
                    <a:pt x="234696" y="33338"/>
                  </a:cubicBezTo>
                  <a:lnTo>
                    <a:pt x="250127" y="29527"/>
                  </a:lnTo>
                  <a:cubicBezTo>
                    <a:pt x="256889" y="27622"/>
                    <a:pt x="261652" y="21907"/>
                    <a:pt x="261652" y="15240"/>
                  </a:cubicBezTo>
                  <a:cubicBezTo>
                    <a:pt x="261652" y="6667"/>
                    <a:pt x="254889" y="0"/>
                    <a:pt x="246221" y="0"/>
                  </a:cubicBezTo>
                  <a:cubicBezTo>
                    <a:pt x="238506" y="0"/>
                    <a:pt x="6668" y="0"/>
                    <a:pt x="0" y="0"/>
                  </a:cubicBezTo>
                  <a:lnTo>
                    <a:pt x="0" y="87630"/>
                  </a:lnTo>
                  <a:lnTo>
                    <a:pt x="150019" y="53340"/>
                  </a:lnTo>
                  <a:cubicBezTo>
                    <a:pt x="150019" y="72390"/>
                    <a:pt x="150019" y="83820"/>
                    <a:pt x="150019" y="96202"/>
                  </a:cubicBezTo>
                  <a:cubicBezTo>
                    <a:pt x="136589" y="99060"/>
                    <a:pt x="126016" y="111442"/>
                    <a:pt x="126016" y="125730"/>
                  </a:cubicBezTo>
                  <a:cubicBezTo>
                    <a:pt x="126016" y="141922"/>
                    <a:pt x="139446" y="155257"/>
                    <a:pt x="155829" y="155257"/>
                  </a:cubicBezTo>
                  <a:cubicBezTo>
                    <a:pt x="172212" y="155257"/>
                    <a:pt x="185642" y="141922"/>
                    <a:pt x="185642" y="125730"/>
                  </a:cubicBezTo>
                  <a:cubicBezTo>
                    <a:pt x="185642" y="111442"/>
                    <a:pt x="175070" y="99060"/>
                    <a:pt x="161544" y="96202"/>
                  </a:cubicBezTo>
                  <a:cubicBezTo>
                    <a:pt x="161544" y="90488"/>
                    <a:pt x="161544" y="56197"/>
                    <a:pt x="161544" y="50482"/>
                  </a:cubicBezTo>
                  <a:lnTo>
                    <a:pt x="222123" y="36195"/>
                  </a:lnTo>
                  <a:cubicBezTo>
                    <a:pt x="222123" y="45720"/>
                    <a:pt x="222123" y="62865"/>
                    <a:pt x="222123" y="71438"/>
                  </a:cubicBezTo>
                  <a:cubicBezTo>
                    <a:pt x="208693" y="74295"/>
                    <a:pt x="198025" y="86677"/>
                    <a:pt x="198025" y="100965"/>
                  </a:cubicBezTo>
                  <a:cubicBezTo>
                    <a:pt x="198025" y="117157"/>
                    <a:pt x="211455" y="130492"/>
                    <a:pt x="227838" y="130492"/>
                  </a:cubicBezTo>
                  <a:cubicBezTo>
                    <a:pt x="244221" y="130492"/>
                    <a:pt x="257651" y="117157"/>
                    <a:pt x="257651" y="100965"/>
                  </a:cubicBezTo>
                  <a:cubicBezTo>
                    <a:pt x="258699" y="86677"/>
                    <a:pt x="248126" y="74295"/>
                    <a:pt x="234696" y="71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33C32077-3DF3-825C-BC55-5678AB1599C4}"/>
                </a:ext>
              </a:extLst>
            </p:cNvPr>
            <p:cNvSpPr/>
            <p:nvPr/>
          </p:nvSpPr>
          <p:spPr>
            <a:xfrm>
              <a:off x="6893999" y="6064716"/>
              <a:ext cx="261651" cy="155257"/>
            </a:xfrm>
            <a:custGeom>
              <a:avLst/>
              <a:gdLst>
                <a:gd name="connsiteX0" fmla="*/ 111633 w 261651"/>
                <a:gd name="connsiteY0" fmla="*/ 96203 h 155257"/>
                <a:gd name="connsiteX1" fmla="*/ 111633 w 261651"/>
                <a:gd name="connsiteY1" fmla="*/ 53340 h 155257"/>
                <a:gd name="connsiteX2" fmla="*/ 261652 w 261651"/>
                <a:gd name="connsiteY2" fmla="*/ 87630 h 155257"/>
                <a:gd name="connsiteX3" fmla="*/ 261652 w 261651"/>
                <a:gd name="connsiteY3" fmla="*/ 0 h 155257"/>
                <a:gd name="connsiteX4" fmla="*/ 15430 w 261651"/>
                <a:gd name="connsiteY4" fmla="*/ 0 h 155257"/>
                <a:gd name="connsiteX5" fmla="*/ 0 w 261651"/>
                <a:gd name="connsiteY5" fmla="*/ 15240 h 155257"/>
                <a:gd name="connsiteX6" fmla="*/ 11525 w 261651"/>
                <a:gd name="connsiteY6" fmla="*/ 29528 h 155257"/>
                <a:gd name="connsiteX7" fmla="*/ 26956 w 261651"/>
                <a:gd name="connsiteY7" fmla="*/ 33338 h 155257"/>
                <a:gd name="connsiteX8" fmla="*/ 26956 w 261651"/>
                <a:gd name="connsiteY8" fmla="*/ 71438 h 155257"/>
                <a:gd name="connsiteX9" fmla="*/ 2953 w 261651"/>
                <a:gd name="connsiteY9" fmla="*/ 100965 h 155257"/>
                <a:gd name="connsiteX10" fmla="*/ 32766 w 261651"/>
                <a:gd name="connsiteY10" fmla="*/ 130492 h 155257"/>
                <a:gd name="connsiteX11" fmla="*/ 62579 w 261651"/>
                <a:gd name="connsiteY11" fmla="*/ 100965 h 155257"/>
                <a:gd name="connsiteX12" fmla="*/ 38481 w 261651"/>
                <a:gd name="connsiteY12" fmla="*/ 71438 h 155257"/>
                <a:gd name="connsiteX13" fmla="*/ 38481 w 261651"/>
                <a:gd name="connsiteY13" fmla="*/ 36195 h 155257"/>
                <a:gd name="connsiteX14" fmla="*/ 99060 w 261651"/>
                <a:gd name="connsiteY14" fmla="*/ 50483 h 155257"/>
                <a:gd name="connsiteX15" fmla="*/ 99060 w 261651"/>
                <a:gd name="connsiteY15" fmla="*/ 96203 h 155257"/>
                <a:gd name="connsiteX16" fmla="*/ 75057 w 261651"/>
                <a:gd name="connsiteY16" fmla="*/ 125730 h 155257"/>
                <a:gd name="connsiteX17" fmla="*/ 104870 w 261651"/>
                <a:gd name="connsiteY17" fmla="*/ 155258 h 155257"/>
                <a:gd name="connsiteX18" fmla="*/ 134683 w 261651"/>
                <a:gd name="connsiteY18" fmla="*/ 125730 h 155257"/>
                <a:gd name="connsiteX19" fmla="*/ 111633 w 261651"/>
                <a:gd name="connsiteY19" fmla="*/ 96203 h 15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61651" h="155257">
                  <a:moveTo>
                    <a:pt x="111633" y="96203"/>
                  </a:moveTo>
                  <a:cubicBezTo>
                    <a:pt x="111633" y="83820"/>
                    <a:pt x="111633" y="72390"/>
                    <a:pt x="111633" y="53340"/>
                  </a:cubicBezTo>
                  <a:lnTo>
                    <a:pt x="261652" y="87630"/>
                  </a:lnTo>
                  <a:lnTo>
                    <a:pt x="261652" y="0"/>
                  </a:lnTo>
                  <a:lnTo>
                    <a:pt x="15430" y="0"/>
                  </a:lnTo>
                  <a:cubicBezTo>
                    <a:pt x="6763" y="0"/>
                    <a:pt x="0" y="6667"/>
                    <a:pt x="0" y="15240"/>
                  </a:cubicBezTo>
                  <a:cubicBezTo>
                    <a:pt x="0" y="21908"/>
                    <a:pt x="4763" y="28575"/>
                    <a:pt x="11525" y="29528"/>
                  </a:cubicBezTo>
                  <a:lnTo>
                    <a:pt x="26956" y="33338"/>
                  </a:lnTo>
                  <a:cubicBezTo>
                    <a:pt x="26956" y="46672"/>
                    <a:pt x="26956" y="31433"/>
                    <a:pt x="26956" y="71438"/>
                  </a:cubicBezTo>
                  <a:cubicBezTo>
                    <a:pt x="13525" y="74295"/>
                    <a:pt x="2953" y="86678"/>
                    <a:pt x="2953" y="100965"/>
                  </a:cubicBezTo>
                  <a:cubicBezTo>
                    <a:pt x="2953" y="117158"/>
                    <a:pt x="16383" y="130492"/>
                    <a:pt x="32766" y="130492"/>
                  </a:cubicBezTo>
                  <a:cubicBezTo>
                    <a:pt x="49149" y="130492"/>
                    <a:pt x="62579" y="117158"/>
                    <a:pt x="62579" y="100965"/>
                  </a:cubicBezTo>
                  <a:cubicBezTo>
                    <a:pt x="62579" y="86678"/>
                    <a:pt x="52006" y="74295"/>
                    <a:pt x="38481" y="71438"/>
                  </a:cubicBezTo>
                  <a:cubicBezTo>
                    <a:pt x="38481" y="61913"/>
                    <a:pt x="38481" y="44767"/>
                    <a:pt x="38481" y="36195"/>
                  </a:cubicBezTo>
                  <a:lnTo>
                    <a:pt x="99060" y="50483"/>
                  </a:lnTo>
                  <a:cubicBezTo>
                    <a:pt x="99060" y="88583"/>
                    <a:pt x="99060" y="81915"/>
                    <a:pt x="99060" y="96203"/>
                  </a:cubicBezTo>
                  <a:cubicBezTo>
                    <a:pt x="85630" y="99060"/>
                    <a:pt x="75057" y="111442"/>
                    <a:pt x="75057" y="125730"/>
                  </a:cubicBezTo>
                  <a:cubicBezTo>
                    <a:pt x="75057" y="141922"/>
                    <a:pt x="88487" y="155258"/>
                    <a:pt x="104870" y="155258"/>
                  </a:cubicBezTo>
                  <a:cubicBezTo>
                    <a:pt x="121253" y="155258"/>
                    <a:pt x="134683" y="141922"/>
                    <a:pt x="134683" y="125730"/>
                  </a:cubicBezTo>
                  <a:cubicBezTo>
                    <a:pt x="135636" y="111442"/>
                    <a:pt x="126016" y="99060"/>
                    <a:pt x="111633" y="96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</p:grpSp>
      <p:grpSp>
        <p:nvGrpSpPr>
          <p:cNvPr id="64" name="Graphic 379">
            <a:extLst>
              <a:ext uri="{FF2B5EF4-FFF2-40B4-BE49-F238E27FC236}">
                <a16:creationId xmlns:a16="http://schemas.microsoft.com/office/drawing/2014/main" id="{A4AC5720-A12B-0AD5-C665-59CDF54AA1D2}"/>
              </a:ext>
            </a:extLst>
          </p:cNvPr>
          <p:cNvGrpSpPr/>
          <p:nvPr/>
        </p:nvGrpSpPr>
        <p:grpSpPr>
          <a:xfrm>
            <a:off x="5259135" y="4282835"/>
            <a:ext cx="311186" cy="315140"/>
            <a:chOff x="4493612" y="5827544"/>
            <a:chExt cx="489005" cy="495219"/>
          </a:xfrm>
          <a:solidFill>
            <a:schemeClr val="bg1"/>
          </a:solidFill>
        </p:grpSpPr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DD75F23-2D3C-F91D-D578-CA54F9BC4755}"/>
                </a:ext>
              </a:extLst>
            </p:cNvPr>
            <p:cNvSpPr/>
            <p:nvPr/>
          </p:nvSpPr>
          <p:spPr>
            <a:xfrm>
              <a:off x="4681532" y="6055191"/>
              <a:ext cx="81724" cy="80962"/>
            </a:xfrm>
            <a:custGeom>
              <a:avLst/>
              <a:gdLst>
                <a:gd name="connsiteX0" fmla="*/ 81725 w 81724"/>
                <a:gd name="connsiteY0" fmla="*/ 66675 h 80962"/>
                <a:gd name="connsiteX1" fmla="*/ 14383 w 81724"/>
                <a:gd name="connsiteY1" fmla="*/ 0 h 80962"/>
                <a:gd name="connsiteX2" fmla="*/ 0 w 81724"/>
                <a:gd name="connsiteY2" fmla="*/ 14288 h 80962"/>
                <a:gd name="connsiteX3" fmla="*/ 67342 w 81724"/>
                <a:gd name="connsiteY3" fmla="*/ 80963 h 80962"/>
                <a:gd name="connsiteX4" fmla="*/ 81725 w 81724"/>
                <a:gd name="connsiteY4" fmla="*/ 66675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4" h="80962">
                  <a:moveTo>
                    <a:pt x="81725" y="66675"/>
                  </a:moveTo>
                  <a:lnTo>
                    <a:pt x="14383" y="0"/>
                  </a:lnTo>
                  <a:cubicBezTo>
                    <a:pt x="13430" y="953"/>
                    <a:pt x="18193" y="-3810"/>
                    <a:pt x="0" y="14288"/>
                  </a:cubicBezTo>
                  <a:lnTo>
                    <a:pt x="67342" y="80963"/>
                  </a:lnTo>
                  <a:lnTo>
                    <a:pt x="81725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8C40177F-C71C-9954-E07B-711C462B5FAD}"/>
                </a:ext>
              </a:extLst>
            </p:cNvPr>
            <p:cNvSpPr/>
            <p:nvPr/>
          </p:nvSpPr>
          <p:spPr>
            <a:xfrm>
              <a:off x="4610285" y="6096851"/>
              <a:ext cx="110680" cy="109211"/>
            </a:xfrm>
            <a:custGeom>
              <a:avLst/>
              <a:gdLst>
                <a:gd name="connsiteX0" fmla="*/ 110680 w 110680"/>
                <a:gd name="connsiteY0" fmla="*/ 94547 h 109211"/>
                <a:gd name="connsiteX1" fmla="*/ 102965 w 110680"/>
                <a:gd name="connsiteY1" fmla="*/ 81212 h 109211"/>
                <a:gd name="connsiteX2" fmla="*/ 25051 w 110680"/>
                <a:gd name="connsiteY2" fmla="*/ 4060 h 109211"/>
                <a:gd name="connsiteX3" fmla="*/ 0 w 110680"/>
                <a:gd name="connsiteY3" fmla="*/ 14537 h 109211"/>
                <a:gd name="connsiteX4" fmla="*/ 3810 w 110680"/>
                <a:gd name="connsiteY4" fmla="*/ 25015 h 109211"/>
                <a:gd name="connsiteX5" fmla="*/ 85534 w 110680"/>
                <a:gd name="connsiteY5" fmla="*/ 105977 h 109211"/>
                <a:gd name="connsiteX6" fmla="*/ 110680 w 110680"/>
                <a:gd name="connsiteY6" fmla="*/ 94547 h 109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80" h="109211">
                  <a:moveTo>
                    <a:pt x="110680" y="94547"/>
                  </a:moveTo>
                  <a:cubicBezTo>
                    <a:pt x="110680" y="86927"/>
                    <a:pt x="104870" y="83117"/>
                    <a:pt x="102965" y="81212"/>
                  </a:cubicBezTo>
                  <a:cubicBezTo>
                    <a:pt x="102013" y="80260"/>
                    <a:pt x="107728" y="85975"/>
                    <a:pt x="25051" y="4060"/>
                  </a:cubicBezTo>
                  <a:cubicBezTo>
                    <a:pt x="16383" y="-4513"/>
                    <a:pt x="0" y="1202"/>
                    <a:pt x="0" y="14537"/>
                  </a:cubicBezTo>
                  <a:cubicBezTo>
                    <a:pt x="0" y="18347"/>
                    <a:pt x="1905" y="22157"/>
                    <a:pt x="3810" y="25015"/>
                  </a:cubicBezTo>
                  <a:lnTo>
                    <a:pt x="85534" y="105977"/>
                  </a:lnTo>
                  <a:cubicBezTo>
                    <a:pt x="95250" y="113597"/>
                    <a:pt x="110680" y="106930"/>
                    <a:pt x="110680" y="945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2F2E7FFA-7653-BD96-4F5B-365761E8F38A}"/>
                </a:ext>
              </a:extLst>
            </p:cNvPr>
            <p:cNvSpPr/>
            <p:nvPr/>
          </p:nvSpPr>
          <p:spPr>
            <a:xfrm>
              <a:off x="4618190" y="6152441"/>
              <a:ext cx="46958" cy="46481"/>
            </a:xfrm>
            <a:custGeom>
              <a:avLst/>
              <a:gdLst>
                <a:gd name="connsiteX0" fmla="*/ 0 w 46958"/>
                <a:gd name="connsiteY0" fmla="*/ 12763 h 46481"/>
                <a:gd name="connsiteX1" fmla="*/ 12954 w 46958"/>
                <a:gd name="connsiteY1" fmla="*/ 0 h 46481"/>
                <a:gd name="connsiteX2" fmla="*/ 46958 w 46958"/>
                <a:gd name="connsiteY2" fmla="*/ 33623 h 46481"/>
                <a:gd name="connsiteX3" fmla="*/ 34004 w 46958"/>
                <a:gd name="connsiteY3" fmla="*/ 46482 h 4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58" h="46481">
                  <a:moveTo>
                    <a:pt x="0" y="12763"/>
                  </a:moveTo>
                  <a:lnTo>
                    <a:pt x="12954" y="0"/>
                  </a:lnTo>
                  <a:lnTo>
                    <a:pt x="46958" y="33623"/>
                  </a:lnTo>
                  <a:lnTo>
                    <a:pt x="34004" y="4648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B669394D-8714-305A-9C15-947009240CED}"/>
                </a:ext>
              </a:extLst>
            </p:cNvPr>
            <p:cNvSpPr/>
            <p:nvPr/>
          </p:nvSpPr>
          <p:spPr>
            <a:xfrm>
              <a:off x="4875746" y="5878628"/>
              <a:ext cx="64580" cy="64168"/>
            </a:xfrm>
            <a:custGeom>
              <a:avLst/>
              <a:gdLst>
                <a:gd name="connsiteX0" fmla="*/ 63532 w 64580"/>
                <a:gd name="connsiteY0" fmla="*/ 36546 h 64168"/>
                <a:gd name="connsiteX1" fmla="*/ 27908 w 64580"/>
                <a:gd name="connsiteY1" fmla="*/ 1303 h 64168"/>
                <a:gd name="connsiteX2" fmla="*/ 0 w 64580"/>
                <a:gd name="connsiteY2" fmla="*/ 11781 h 64168"/>
                <a:gd name="connsiteX3" fmla="*/ 52864 w 64580"/>
                <a:gd name="connsiteY3" fmla="*/ 64168 h 64168"/>
                <a:gd name="connsiteX4" fmla="*/ 63532 w 64580"/>
                <a:gd name="connsiteY4" fmla="*/ 36546 h 6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80" h="64168">
                  <a:moveTo>
                    <a:pt x="63532" y="36546"/>
                  </a:moveTo>
                  <a:cubicBezTo>
                    <a:pt x="69342" y="14638"/>
                    <a:pt x="50102" y="-5364"/>
                    <a:pt x="27908" y="1303"/>
                  </a:cubicBezTo>
                  <a:cubicBezTo>
                    <a:pt x="18288" y="4161"/>
                    <a:pt x="8668" y="7971"/>
                    <a:pt x="0" y="11781"/>
                  </a:cubicBezTo>
                  <a:lnTo>
                    <a:pt x="52864" y="64168"/>
                  </a:lnTo>
                  <a:cubicBezTo>
                    <a:pt x="57817" y="55596"/>
                    <a:pt x="60674" y="46071"/>
                    <a:pt x="63532" y="365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1AB8F7C4-8DB0-6BB4-44AB-6B30112CB663}"/>
                </a:ext>
              </a:extLst>
            </p:cNvPr>
            <p:cNvSpPr/>
            <p:nvPr/>
          </p:nvSpPr>
          <p:spPr>
            <a:xfrm>
              <a:off x="4704487" y="5896124"/>
              <a:ext cx="218408" cy="217170"/>
            </a:xfrm>
            <a:custGeom>
              <a:avLst/>
              <a:gdLst>
                <a:gd name="connsiteX0" fmla="*/ 160687 w 218408"/>
                <a:gd name="connsiteY0" fmla="*/ 0 h 217170"/>
                <a:gd name="connsiteX1" fmla="*/ 123158 w 218408"/>
                <a:gd name="connsiteY1" fmla="*/ 28575 h 217170"/>
                <a:gd name="connsiteX2" fmla="*/ 0 w 218408"/>
                <a:gd name="connsiteY2" fmla="*/ 150495 h 217170"/>
                <a:gd name="connsiteX3" fmla="*/ 67342 w 218408"/>
                <a:gd name="connsiteY3" fmla="*/ 217170 h 217170"/>
                <a:gd name="connsiteX4" fmla="*/ 189548 w 218408"/>
                <a:gd name="connsiteY4" fmla="*/ 96202 h 217170"/>
                <a:gd name="connsiteX5" fmla="*/ 218408 w 218408"/>
                <a:gd name="connsiteY5" fmla="*/ 59055 h 217170"/>
                <a:gd name="connsiteX6" fmla="*/ 160687 w 218408"/>
                <a:gd name="connsiteY6" fmla="*/ 0 h 217170"/>
                <a:gd name="connsiteX7" fmla="*/ 147257 w 218408"/>
                <a:gd name="connsiteY7" fmla="*/ 104775 h 217170"/>
                <a:gd name="connsiteX8" fmla="*/ 113633 w 218408"/>
                <a:gd name="connsiteY8" fmla="*/ 104775 h 217170"/>
                <a:gd name="connsiteX9" fmla="*/ 130969 w 218408"/>
                <a:gd name="connsiteY9" fmla="*/ 63817 h 217170"/>
                <a:gd name="connsiteX10" fmla="*/ 148304 w 218408"/>
                <a:gd name="connsiteY10" fmla="*/ 70485 h 217170"/>
                <a:gd name="connsiteX11" fmla="*/ 147257 w 218408"/>
                <a:gd name="connsiteY11" fmla="*/ 104775 h 21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8408" h="217170">
                  <a:moveTo>
                    <a:pt x="160687" y="0"/>
                  </a:moveTo>
                  <a:cubicBezTo>
                    <a:pt x="147257" y="7620"/>
                    <a:pt x="133731" y="17145"/>
                    <a:pt x="123158" y="28575"/>
                  </a:cubicBezTo>
                  <a:lnTo>
                    <a:pt x="0" y="150495"/>
                  </a:lnTo>
                  <a:lnTo>
                    <a:pt x="67342" y="217170"/>
                  </a:lnTo>
                  <a:lnTo>
                    <a:pt x="189548" y="96202"/>
                  </a:lnTo>
                  <a:cubicBezTo>
                    <a:pt x="201073" y="84772"/>
                    <a:pt x="210693" y="72390"/>
                    <a:pt x="218408" y="59055"/>
                  </a:cubicBezTo>
                  <a:lnTo>
                    <a:pt x="160687" y="0"/>
                  </a:lnTo>
                  <a:close/>
                  <a:moveTo>
                    <a:pt x="147257" y="104775"/>
                  </a:moveTo>
                  <a:cubicBezTo>
                    <a:pt x="137636" y="114300"/>
                    <a:pt x="122206" y="114300"/>
                    <a:pt x="113633" y="104775"/>
                  </a:cubicBezTo>
                  <a:cubicBezTo>
                    <a:pt x="98203" y="89535"/>
                    <a:pt x="108871" y="63817"/>
                    <a:pt x="130969" y="63817"/>
                  </a:cubicBezTo>
                  <a:cubicBezTo>
                    <a:pt x="137732" y="63817"/>
                    <a:pt x="143446" y="66675"/>
                    <a:pt x="148304" y="70485"/>
                  </a:cubicBezTo>
                  <a:cubicBezTo>
                    <a:pt x="155924" y="80963"/>
                    <a:pt x="155924" y="95250"/>
                    <a:pt x="147257" y="1047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B5C3EE3-46B9-EDFE-778E-67854FEC7CB4}"/>
                </a:ext>
              </a:extLst>
            </p:cNvPr>
            <p:cNvSpPr/>
            <p:nvPr/>
          </p:nvSpPr>
          <p:spPr>
            <a:xfrm>
              <a:off x="4640098" y="5874216"/>
              <a:ext cx="36575" cy="36195"/>
            </a:xfrm>
            <a:custGeom>
              <a:avLst/>
              <a:gdLst>
                <a:gd name="connsiteX0" fmla="*/ 18288 w 36575"/>
                <a:gd name="connsiteY0" fmla="*/ 36195 h 36195"/>
                <a:gd name="connsiteX1" fmla="*/ 36576 w 36575"/>
                <a:gd name="connsiteY1" fmla="*/ 18097 h 36195"/>
                <a:gd name="connsiteX2" fmla="*/ 18288 w 36575"/>
                <a:gd name="connsiteY2" fmla="*/ 0 h 36195"/>
                <a:gd name="connsiteX3" fmla="*/ 0 w 36575"/>
                <a:gd name="connsiteY3" fmla="*/ 18097 h 36195"/>
                <a:gd name="connsiteX4" fmla="*/ 18288 w 36575"/>
                <a:gd name="connsiteY4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" h="36195">
                  <a:moveTo>
                    <a:pt x="18288" y="36195"/>
                  </a:moveTo>
                  <a:cubicBezTo>
                    <a:pt x="27908" y="36195"/>
                    <a:pt x="36576" y="28575"/>
                    <a:pt x="36576" y="18097"/>
                  </a:cubicBezTo>
                  <a:cubicBezTo>
                    <a:pt x="36576" y="8572"/>
                    <a:pt x="28861" y="0"/>
                    <a:pt x="18288" y="0"/>
                  </a:cubicBezTo>
                  <a:cubicBezTo>
                    <a:pt x="7715" y="0"/>
                    <a:pt x="0" y="7620"/>
                    <a:pt x="0" y="18097"/>
                  </a:cubicBezTo>
                  <a:cubicBezTo>
                    <a:pt x="0" y="27622"/>
                    <a:pt x="7715" y="36195"/>
                    <a:pt x="18288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F290EBD7-0F48-173B-B25C-045151522146}"/>
                </a:ext>
              </a:extLst>
            </p:cNvPr>
            <p:cNvSpPr/>
            <p:nvPr/>
          </p:nvSpPr>
          <p:spPr>
            <a:xfrm>
              <a:off x="4493612" y="6012329"/>
              <a:ext cx="176299" cy="97118"/>
            </a:xfrm>
            <a:custGeom>
              <a:avLst/>
              <a:gdLst>
                <a:gd name="connsiteX0" fmla="*/ 115721 w 176299"/>
                <a:gd name="connsiteY0" fmla="*/ 43815 h 97118"/>
                <a:gd name="connsiteX1" fmla="*/ 149344 w 176299"/>
                <a:gd name="connsiteY1" fmla="*/ 78105 h 97118"/>
                <a:gd name="connsiteX2" fmla="*/ 176300 w 176299"/>
                <a:gd name="connsiteY2" fmla="*/ 51435 h 97118"/>
                <a:gd name="connsiteX3" fmla="*/ 122388 w 176299"/>
                <a:gd name="connsiteY3" fmla="*/ 0 h 97118"/>
                <a:gd name="connsiteX4" fmla="*/ 6945 w 176299"/>
                <a:gd name="connsiteY4" fmla="*/ 70485 h 97118"/>
                <a:gd name="connsiteX5" fmla="*/ 182 w 176299"/>
                <a:gd name="connsiteY5" fmla="*/ 85725 h 97118"/>
                <a:gd name="connsiteX6" fmla="*/ 21328 w 176299"/>
                <a:gd name="connsiteY6" fmla="*/ 95250 h 97118"/>
                <a:gd name="connsiteX7" fmla="*/ 107910 w 176299"/>
                <a:gd name="connsiteY7" fmla="*/ 43815 h 97118"/>
                <a:gd name="connsiteX8" fmla="*/ 115721 w 176299"/>
                <a:gd name="connsiteY8" fmla="*/ 43815 h 97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299" h="97118">
                  <a:moveTo>
                    <a:pt x="115721" y="43815"/>
                  </a:moveTo>
                  <a:lnTo>
                    <a:pt x="149344" y="78105"/>
                  </a:lnTo>
                  <a:lnTo>
                    <a:pt x="176300" y="51435"/>
                  </a:lnTo>
                  <a:lnTo>
                    <a:pt x="122388" y="0"/>
                  </a:lnTo>
                  <a:lnTo>
                    <a:pt x="6945" y="70485"/>
                  </a:lnTo>
                  <a:cubicBezTo>
                    <a:pt x="2087" y="73342"/>
                    <a:pt x="-770" y="80010"/>
                    <a:pt x="182" y="85725"/>
                  </a:cubicBezTo>
                  <a:cubicBezTo>
                    <a:pt x="2087" y="95250"/>
                    <a:pt x="12660" y="100013"/>
                    <a:pt x="21328" y="95250"/>
                  </a:cubicBezTo>
                  <a:lnTo>
                    <a:pt x="107910" y="43815"/>
                  </a:lnTo>
                  <a:cubicBezTo>
                    <a:pt x="110958" y="40958"/>
                    <a:pt x="113815" y="41910"/>
                    <a:pt x="115721" y="438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2751AA02-4828-9532-4DE9-9FD2CBD425D1}"/>
                </a:ext>
              </a:extLst>
            </p:cNvPr>
            <p:cNvSpPr/>
            <p:nvPr/>
          </p:nvSpPr>
          <p:spPr>
            <a:xfrm>
              <a:off x="4904607" y="6148536"/>
              <a:ext cx="73151" cy="72389"/>
            </a:xfrm>
            <a:custGeom>
              <a:avLst/>
              <a:gdLst>
                <a:gd name="connsiteX0" fmla="*/ 36576 w 73151"/>
                <a:gd name="connsiteY0" fmla="*/ 0 h 72389"/>
                <a:gd name="connsiteX1" fmla="*/ 0 w 73151"/>
                <a:gd name="connsiteY1" fmla="*/ 36195 h 72389"/>
                <a:gd name="connsiteX2" fmla="*/ 36576 w 73151"/>
                <a:gd name="connsiteY2" fmla="*/ 72390 h 72389"/>
                <a:gd name="connsiteX3" fmla="*/ 73152 w 73151"/>
                <a:gd name="connsiteY3" fmla="*/ 36195 h 72389"/>
                <a:gd name="connsiteX4" fmla="*/ 36576 w 73151"/>
                <a:gd name="connsiteY4" fmla="*/ 0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1" h="72389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7"/>
                    <a:pt x="16383" y="72390"/>
                    <a:pt x="36576" y="72390"/>
                  </a:cubicBezTo>
                  <a:cubicBezTo>
                    <a:pt x="56769" y="72390"/>
                    <a:pt x="73152" y="56197"/>
                    <a:pt x="73152" y="36195"/>
                  </a:cubicBezTo>
                  <a:cubicBezTo>
                    <a:pt x="73152" y="16192"/>
                    <a:pt x="55817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ECC0AD1C-9086-3654-0087-46FB8C5FB6E1}"/>
                </a:ext>
              </a:extLst>
            </p:cNvPr>
            <p:cNvSpPr/>
            <p:nvPr/>
          </p:nvSpPr>
          <p:spPr>
            <a:xfrm>
              <a:off x="4651242" y="6077194"/>
              <a:ext cx="89058" cy="88296"/>
            </a:xfrm>
            <a:custGeom>
              <a:avLst/>
              <a:gdLst>
                <a:gd name="connsiteX0" fmla="*/ 0 w 89058"/>
                <a:gd name="connsiteY0" fmla="*/ 21622 h 88296"/>
                <a:gd name="connsiteX1" fmla="*/ 21717 w 89058"/>
                <a:gd name="connsiteY1" fmla="*/ 0 h 88296"/>
                <a:gd name="connsiteX2" fmla="*/ 89059 w 89058"/>
                <a:gd name="connsiteY2" fmla="*/ 66675 h 88296"/>
                <a:gd name="connsiteX3" fmla="*/ 67342 w 89058"/>
                <a:gd name="connsiteY3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058" h="88296">
                  <a:moveTo>
                    <a:pt x="0" y="21622"/>
                  </a:moveTo>
                  <a:lnTo>
                    <a:pt x="21717" y="0"/>
                  </a:lnTo>
                  <a:lnTo>
                    <a:pt x="89059" y="66675"/>
                  </a:lnTo>
                  <a:lnTo>
                    <a:pt x="67342" y="882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97CA0103-FF5E-4FB9-17C8-01F6FE52E369}"/>
                </a:ext>
              </a:extLst>
            </p:cNvPr>
            <p:cNvSpPr/>
            <p:nvPr/>
          </p:nvSpPr>
          <p:spPr>
            <a:xfrm>
              <a:off x="4708112" y="6149488"/>
              <a:ext cx="97530" cy="173274"/>
            </a:xfrm>
            <a:custGeom>
              <a:avLst/>
              <a:gdLst>
                <a:gd name="connsiteX0" fmla="*/ 18568 w 97530"/>
                <a:gd name="connsiteY0" fmla="*/ 24765 h 173274"/>
                <a:gd name="connsiteX1" fmla="*/ 53239 w 97530"/>
                <a:gd name="connsiteY1" fmla="*/ 58103 h 173274"/>
                <a:gd name="connsiteX2" fmla="*/ 54191 w 97530"/>
                <a:gd name="connsiteY2" fmla="*/ 65723 h 173274"/>
                <a:gd name="connsiteX3" fmla="*/ 2280 w 97530"/>
                <a:gd name="connsiteY3" fmla="*/ 151448 h 173274"/>
                <a:gd name="connsiteX4" fmla="*/ 1328 w 97530"/>
                <a:gd name="connsiteY4" fmla="*/ 164783 h 173274"/>
                <a:gd name="connsiteX5" fmla="*/ 26378 w 97530"/>
                <a:gd name="connsiteY5" fmla="*/ 166688 h 173274"/>
                <a:gd name="connsiteX6" fmla="*/ 97530 w 97530"/>
                <a:gd name="connsiteY6" fmla="*/ 52388 h 173274"/>
                <a:gd name="connsiteX7" fmla="*/ 44666 w 97530"/>
                <a:gd name="connsiteY7" fmla="*/ 0 h 173274"/>
                <a:gd name="connsiteX8" fmla="*/ 18568 w 97530"/>
                <a:gd name="connsiteY8" fmla="*/ 24765 h 173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530" h="173274">
                  <a:moveTo>
                    <a:pt x="18568" y="24765"/>
                  </a:moveTo>
                  <a:lnTo>
                    <a:pt x="53239" y="58103"/>
                  </a:lnTo>
                  <a:cubicBezTo>
                    <a:pt x="55144" y="60008"/>
                    <a:pt x="56096" y="62865"/>
                    <a:pt x="54191" y="65723"/>
                  </a:cubicBezTo>
                  <a:lnTo>
                    <a:pt x="2280" y="151448"/>
                  </a:lnTo>
                  <a:cubicBezTo>
                    <a:pt x="-577" y="155258"/>
                    <a:pt x="-577" y="160020"/>
                    <a:pt x="1328" y="164783"/>
                  </a:cubicBezTo>
                  <a:cubicBezTo>
                    <a:pt x="6090" y="175260"/>
                    <a:pt x="20568" y="176213"/>
                    <a:pt x="26378" y="166688"/>
                  </a:cubicBezTo>
                  <a:lnTo>
                    <a:pt x="97530" y="52388"/>
                  </a:lnTo>
                  <a:lnTo>
                    <a:pt x="44666" y="0"/>
                  </a:lnTo>
                  <a:lnTo>
                    <a:pt x="18568" y="247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0DA47BCC-7E0D-6062-42CF-93EEFA4EA919}"/>
                </a:ext>
              </a:extLst>
            </p:cNvPr>
            <p:cNvSpPr/>
            <p:nvPr/>
          </p:nvSpPr>
          <p:spPr>
            <a:xfrm>
              <a:off x="4518464" y="6159490"/>
              <a:ext cx="71151" cy="70961"/>
            </a:xfrm>
            <a:custGeom>
              <a:avLst/>
              <a:gdLst>
                <a:gd name="connsiteX0" fmla="*/ 69723 w 71151"/>
                <a:gd name="connsiteY0" fmla="*/ 10001 h 70961"/>
                <a:gd name="connsiteX1" fmla="*/ 69723 w 71151"/>
                <a:gd name="connsiteY1" fmla="*/ 1429 h 70961"/>
                <a:gd name="connsiteX2" fmla="*/ 61055 w 71151"/>
                <a:gd name="connsiteY2" fmla="*/ 1429 h 70961"/>
                <a:gd name="connsiteX3" fmla="*/ 1429 w 71151"/>
                <a:gd name="connsiteY3" fmla="*/ 60484 h 70961"/>
                <a:gd name="connsiteX4" fmla="*/ 1429 w 71151"/>
                <a:gd name="connsiteY4" fmla="*/ 69056 h 70961"/>
                <a:gd name="connsiteX5" fmla="*/ 5239 w 71151"/>
                <a:gd name="connsiteY5" fmla="*/ 70961 h 70961"/>
                <a:gd name="connsiteX6" fmla="*/ 9049 w 71151"/>
                <a:gd name="connsiteY6" fmla="*/ 69056 h 70961"/>
                <a:gd name="connsiteX7" fmla="*/ 69723 w 71151"/>
                <a:gd name="connsiteY7" fmla="*/ 10001 h 7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151" h="70961">
                  <a:moveTo>
                    <a:pt x="69723" y="10001"/>
                  </a:moveTo>
                  <a:cubicBezTo>
                    <a:pt x="71628" y="8096"/>
                    <a:pt x="71628" y="4286"/>
                    <a:pt x="69723" y="1429"/>
                  </a:cubicBezTo>
                  <a:cubicBezTo>
                    <a:pt x="67818" y="-476"/>
                    <a:pt x="63913" y="-476"/>
                    <a:pt x="61055" y="1429"/>
                  </a:cubicBezTo>
                  <a:lnTo>
                    <a:pt x="1429" y="60484"/>
                  </a:lnTo>
                  <a:cubicBezTo>
                    <a:pt x="-476" y="62389"/>
                    <a:pt x="-476" y="66199"/>
                    <a:pt x="1429" y="69056"/>
                  </a:cubicBezTo>
                  <a:cubicBezTo>
                    <a:pt x="2381" y="70009"/>
                    <a:pt x="4286" y="70961"/>
                    <a:pt x="5239" y="70961"/>
                  </a:cubicBezTo>
                  <a:cubicBezTo>
                    <a:pt x="7144" y="70961"/>
                    <a:pt x="8096" y="70009"/>
                    <a:pt x="9049" y="69056"/>
                  </a:cubicBezTo>
                  <a:lnTo>
                    <a:pt x="69723" y="100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B8A59401-CA4B-FDCE-7104-65C58BFEFE67}"/>
                </a:ext>
              </a:extLst>
            </p:cNvPr>
            <p:cNvSpPr/>
            <p:nvPr/>
          </p:nvSpPr>
          <p:spPr>
            <a:xfrm>
              <a:off x="4526084" y="6206162"/>
              <a:ext cx="59343" cy="58578"/>
            </a:xfrm>
            <a:custGeom>
              <a:avLst/>
              <a:gdLst>
                <a:gd name="connsiteX0" fmla="*/ 57245 w 59343"/>
                <a:gd name="connsiteY0" fmla="*/ 1429 h 58578"/>
                <a:gd name="connsiteX1" fmla="*/ 48578 w 59343"/>
                <a:gd name="connsiteY1" fmla="*/ 1429 h 58578"/>
                <a:gd name="connsiteX2" fmla="*/ 1429 w 59343"/>
                <a:gd name="connsiteY2" fmla="*/ 48101 h 58578"/>
                <a:gd name="connsiteX3" fmla="*/ 1429 w 59343"/>
                <a:gd name="connsiteY3" fmla="*/ 56674 h 58578"/>
                <a:gd name="connsiteX4" fmla="*/ 5239 w 59343"/>
                <a:gd name="connsiteY4" fmla="*/ 58579 h 58578"/>
                <a:gd name="connsiteX5" fmla="*/ 9049 w 59343"/>
                <a:gd name="connsiteY5" fmla="*/ 56674 h 58578"/>
                <a:gd name="connsiteX6" fmla="*/ 56197 w 59343"/>
                <a:gd name="connsiteY6" fmla="*/ 10001 h 58578"/>
                <a:gd name="connsiteX7" fmla="*/ 57245 w 59343"/>
                <a:gd name="connsiteY7" fmla="*/ 1429 h 58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343" h="58578">
                  <a:moveTo>
                    <a:pt x="57245" y="1429"/>
                  </a:moveTo>
                  <a:cubicBezTo>
                    <a:pt x="55340" y="-476"/>
                    <a:pt x="51435" y="-476"/>
                    <a:pt x="48578" y="1429"/>
                  </a:cubicBezTo>
                  <a:lnTo>
                    <a:pt x="1429" y="48101"/>
                  </a:lnTo>
                  <a:cubicBezTo>
                    <a:pt x="-476" y="50006"/>
                    <a:pt x="-476" y="53816"/>
                    <a:pt x="1429" y="56674"/>
                  </a:cubicBezTo>
                  <a:cubicBezTo>
                    <a:pt x="2381" y="57626"/>
                    <a:pt x="4286" y="58579"/>
                    <a:pt x="5239" y="58579"/>
                  </a:cubicBezTo>
                  <a:cubicBezTo>
                    <a:pt x="6191" y="58579"/>
                    <a:pt x="8096" y="57626"/>
                    <a:pt x="9049" y="56674"/>
                  </a:cubicBezTo>
                  <a:lnTo>
                    <a:pt x="56197" y="10001"/>
                  </a:lnTo>
                  <a:cubicBezTo>
                    <a:pt x="60198" y="7144"/>
                    <a:pt x="60198" y="3334"/>
                    <a:pt x="57245" y="14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76460A88-7547-5723-B4FF-469D2DE30072}"/>
                </a:ext>
              </a:extLst>
            </p:cNvPr>
            <p:cNvSpPr/>
            <p:nvPr/>
          </p:nvSpPr>
          <p:spPr>
            <a:xfrm>
              <a:off x="4581597" y="6213782"/>
              <a:ext cx="37831" cy="37623"/>
            </a:xfrm>
            <a:custGeom>
              <a:avLst/>
              <a:gdLst>
                <a:gd name="connsiteX0" fmla="*/ 6590 w 37831"/>
                <a:gd name="connsiteY0" fmla="*/ 37624 h 37623"/>
                <a:gd name="connsiteX1" fmla="*/ 10400 w 37831"/>
                <a:gd name="connsiteY1" fmla="*/ 35719 h 37623"/>
                <a:gd name="connsiteX2" fmla="*/ 36403 w 37831"/>
                <a:gd name="connsiteY2" fmla="*/ 10001 h 37623"/>
                <a:gd name="connsiteX3" fmla="*/ 36403 w 37831"/>
                <a:gd name="connsiteY3" fmla="*/ 1429 h 37623"/>
                <a:gd name="connsiteX4" fmla="*/ 27735 w 37831"/>
                <a:gd name="connsiteY4" fmla="*/ 1429 h 37623"/>
                <a:gd name="connsiteX5" fmla="*/ 1732 w 37831"/>
                <a:gd name="connsiteY5" fmla="*/ 27146 h 37623"/>
                <a:gd name="connsiteX6" fmla="*/ 6590 w 37831"/>
                <a:gd name="connsiteY6" fmla="*/ 37624 h 37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31" h="37623">
                  <a:moveTo>
                    <a:pt x="6590" y="37624"/>
                  </a:moveTo>
                  <a:cubicBezTo>
                    <a:pt x="8495" y="37624"/>
                    <a:pt x="9447" y="36671"/>
                    <a:pt x="10400" y="35719"/>
                  </a:cubicBezTo>
                  <a:lnTo>
                    <a:pt x="36403" y="10001"/>
                  </a:lnTo>
                  <a:cubicBezTo>
                    <a:pt x="38308" y="8096"/>
                    <a:pt x="38308" y="4286"/>
                    <a:pt x="36403" y="1429"/>
                  </a:cubicBezTo>
                  <a:cubicBezTo>
                    <a:pt x="34498" y="-476"/>
                    <a:pt x="30593" y="-476"/>
                    <a:pt x="27735" y="1429"/>
                  </a:cubicBezTo>
                  <a:lnTo>
                    <a:pt x="1732" y="27146"/>
                  </a:lnTo>
                  <a:cubicBezTo>
                    <a:pt x="-2078" y="30956"/>
                    <a:pt x="779" y="37624"/>
                    <a:pt x="6590" y="376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1F7EE5DD-84FE-9D9A-3FB0-13E8D102ED69}"/>
                </a:ext>
              </a:extLst>
            </p:cNvPr>
            <p:cNvSpPr/>
            <p:nvPr/>
          </p:nvSpPr>
          <p:spPr>
            <a:xfrm>
              <a:off x="4581900" y="6234975"/>
              <a:ext cx="58673" cy="58816"/>
            </a:xfrm>
            <a:custGeom>
              <a:avLst/>
              <a:gdLst>
                <a:gd name="connsiteX0" fmla="*/ 48577 w 58673"/>
                <a:gd name="connsiteY0" fmla="*/ 2143 h 58816"/>
                <a:gd name="connsiteX1" fmla="*/ 1429 w 58673"/>
                <a:gd name="connsiteY1" fmla="*/ 48816 h 58816"/>
                <a:gd name="connsiteX2" fmla="*/ 1429 w 58673"/>
                <a:gd name="connsiteY2" fmla="*/ 57388 h 58816"/>
                <a:gd name="connsiteX3" fmla="*/ 10097 w 58673"/>
                <a:gd name="connsiteY3" fmla="*/ 57388 h 58816"/>
                <a:gd name="connsiteX4" fmla="*/ 57245 w 58673"/>
                <a:gd name="connsiteY4" fmla="*/ 10716 h 58816"/>
                <a:gd name="connsiteX5" fmla="*/ 57245 w 58673"/>
                <a:gd name="connsiteY5" fmla="*/ 2143 h 58816"/>
                <a:gd name="connsiteX6" fmla="*/ 48577 w 58673"/>
                <a:gd name="connsiteY6" fmla="*/ 2143 h 58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673" h="58816">
                  <a:moveTo>
                    <a:pt x="48577" y="2143"/>
                  </a:moveTo>
                  <a:lnTo>
                    <a:pt x="1429" y="48816"/>
                  </a:lnTo>
                  <a:cubicBezTo>
                    <a:pt x="-476" y="50721"/>
                    <a:pt x="-476" y="54531"/>
                    <a:pt x="1429" y="57388"/>
                  </a:cubicBezTo>
                  <a:cubicBezTo>
                    <a:pt x="3334" y="59293"/>
                    <a:pt x="7239" y="59293"/>
                    <a:pt x="10097" y="57388"/>
                  </a:cubicBezTo>
                  <a:lnTo>
                    <a:pt x="57245" y="10716"/>
                  </a:lnTo>
                  <a:cubicBezTo>
                    <a:pt x="59150" y="8811"/>
                    <a:pt x="59150" y="5001"/>
                    <a:pt x="57245" y="2143"/>
                  </a:cubicBezTo>
                  <a:cubicBezTo>
                    <a:pt x="54388" y="-714"/>
                    <a:pt x="50483" y="-714"/>
                    <a:pt x="48577" y="21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CDFCDAB2-9190-31A3-26D6-BB0F3A465A19}"/>
                </a:ext>
              </a:extLst>
            </p:cNvPr>
            <p:cNvSpPr/>
            <p:nvPr/>
          </p:nvSpPr>
          <p:spPr>
            <a:xfrm>
              <a:off x="4965282" y="601804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BB64CFD9-7DF1-DEC8-E539-BEB423282C21}"/>
                </a:ext>
              </a:extLst>
            </p:cNvPr>
            <p:cNvSpPr/>
            <p:nvPr/>
          </p:nvSpPr>
          <p:spPr>
            <a:xfrm>
              <a:off x="4760399" y="582754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3B06D975-F948-CA2F-5D9D-2449C723597C}"/>
                </a:ext>
              </a:extLst>
            </p:cNvPr>
            <p:cNvSpPr/>
            <p:nvPr/>
          </p:nvSpPr>
          <p:spPr>
            <a:xfrm>
              <a:off x="4508367" y="5904696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91E11110-BE7C-333E-5321-98DA15976E69}"/>
                </a:ext>
              </a:extLst>
            </p:cNvPr>
            <p:cNvSpPr/>
            <p:nvPr/>
          </p:nvSpPr>
          <p:spPr>
            <a:xfrm>
              <a:off x="4550658" y="630379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3F0BE180-E049-BA4B-7C49-12F0944B1C37}"/>
                </a:ext>
              </a:extLst>
            </p:cNvPr>
            <p:cNvSpPr/>
            <p:nvPr/>
          </p:nvSpPr>
          <p:spPr>
            <a:xfrm>
              <a:off x="4519893" y="614282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43C5C4EB-0B89-EFAE-9E2E-428DCEE17830}"/>
                </a:ext>
              </a:extLst>
            </p:cNvPr>
            <p:cNvSpPr/>
            <p:nvPr/>
          </p:nvSpPr>
          <p:spPr>
            <a:xfrm>
              <a:off x="4688199" y="596375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CCB8EC8B-3453-949F-343C-1EA5BEB25617}"/>
                </a:ext>
              </a:extLst>
            </p:cNvPr>
            <p:cNvSpPr/>
            <p:nvPr/>
          </p:nvSpPr>
          <p:spPr>
            <a:xfrm>
              <a:off x="4832503" y="611900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AFCFFBB8-1AF0-9D8D-D47F-81B0F0097BE7}"/>
                </a:ext>
              </a:extLst>
            </p:cNvPr>
            <p:cNvSpPr/>
            <p:nvPr/>
          </p:nvSpPr>
          <p:spPr>
            <a:xfrm>
              <a:off x="4844981" y="627998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</p:grpSp>
      <p:grpSp>
        <p:nvGrpSpPr>
          <p:cNvPr id="87" name="Graphic 379">
            <a:extLst>
              <a:ext uri="{FF2B5EF4-FFF2-40B4-BE49-F238E27FC236}">
                <a16:creationId xmlns:a16="http://schemas.microsoft.com/office/drawing/2014/main" id="{34B11DE0-819D-2C33-14EF-B28C63255BA2}"/>
              </a:ext>
            </a:extLst>
          </p:cNvPr>
          <p:cNvGrpSpPr/>
          <p:nvPr/>
        </p:nvGrpSpPr>
        <p:grpSpPr>
          <a:xfrm>
            <a:off x="7445260" y="2366852"/>
            <a:ext cx="333011" cy="340648"/>
            <a:chOff x="8112818" y="4606438"/>
            <a:chExt cx="523302" cy="535304"/>
          </a:xfrm>
          <a:solidFill>
            <a:schemeClr val="bg1"/>
          </a:solidFill>
        </p:grpSpPr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713EC5B5-5A60-F1C9-8F31-F69DE58D2BD0}"/>
                </a:ext>
              </a:extLst>
            </p:cNvPr>
            <p:cNvSpPr/>
            <p:nvPr/>
          </p:nvSpPr>
          <p:spPr>
            <a:xfrm>
              <a:off x="8431239" y="4691211"/>
              <a:ext cx="60578" cy="127635"/>
            </a:xfrm>
            <a:custGeom>
              <a:avLst/>
              <a:gdLst>
                <a:gd name="connsiteX0" fmla="*/ 60579 w 60578"/>
                <a:gd name="connsiteY0" fmla="*/ 54293 h 127635"/>
                <a:gd name="connsiteX1" fmla="*/ 0 w 60578"/>
                <a:gd name="connsiteY1" fmla="*/ 0 h 127635"/>
                <a:gd name="connsiteX2" fmla="*/ 0 w 60578"/>
                <a:gd name="connsiteY2" fmla="*/ 73343 h 127635"/>
                <a:gd name="connsiteX3" fmla="*/ 60579 w 60578"/>
                <a:gd name="connsiteY3" fmla="*/ 127635 h 12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8" h="127635">
                  <a:moveTo>
                    <a:pt x="60579" y="54293"/>
                  </a:moveTo>
                  <a:lnTo>
                    <a:pt x="0" y="0"/>
                  </a:lnTo>
                  <a:lnTo>
                    <a:pt x="0" y="73343"/>
                  </a:lnTo>
                  <a:lnTo>
                    <a:pt x="60579" y="1276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A13E08C-D179-30BF-7575-060452767CC3}"/>
                </a:ext>
              </a:extLst>
            </p:cNvPr>
            <p:cNvSpPr/>
            <p:nvPr/>
          </p:nvSpPr>
          <p:spPr>
            <a:xfrm>
              <a:off x="8184922" y="4791224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9679772A-3323-BC30-1936-9AA21BE97268}"/>
                </a:ext>
              </a:extLst>
            </p:cNvPr>
            <p:cNvSpPr/>
            <p:nvPr/>
          </p:nvSpPr>
          <p:spPr>
            <a:xfrm>
              <a:off x="8503343" y="4691211"/>
              <a:ext cx="60578" cy="127635"/>
            </a:xfrm>
            <a:custGeom>
              <a:avLst/>
              <a:gdLst>
                <a:gd name="connsiteX0" fmla="*/ 0 w 60578"/>
                <a:gd name="connsiteY0" fmla="*/ 127635 h 127635"/>
                <a:gd name="connsiteX1" fmla="*/ 60579 w 60578"/>
                <a:gd name="connsiteY1" fmla="*/ 73343 h 127635"/>
                <a:gd name="connsiteX2" fmla="*/ 60579 w 60578"/>
                <a:gd name="connsiteY2" fmla="*/ 0 h 127635"/>
                <a:gd name="connsiteX3" fmla="*/ 0 w 60578"/>
                <a:gd name="connsiteY3" fmla="*/ 54293 h 12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8" h="127635">
                  <a:moveTo>
                    <a:pt x="0" y="127635"/>
                  </a:moveTo>
                  <a:lnTo>
                    <a:pt x="60579" y="73343"/>
                  </a:lnTo>
                  <a:lnTo>
                    <a:pt x="60579" y="0"/>
                  </a:lnTo>
                  <a:lnTo>
                    <a:pt x="0" y="542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0F53D677-5576-EA28-CC37-0EDC29664AEA}"/>
                </a:ext>
              </a:extLst>
            </p:cNvPr>
            <p:cNvSpPr/>
            <p:nvPr/>
          </p:nvSpPr>
          <p:spPr>
            <a:xfrm>
              <a:off x="8184922" y="4760744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A7132EFE-EAA9-F958-6C81-FDEFC1F39907}"/>
                </a:ext>
              </a:extLst>
            </p:cNvPr>
            <p:cNvSpPr/>
            <p:nvPr/>
          </p:nvSpPr>
          <p:spPr>
            <a:xfrm>
              <a:off x="8214830" y="4874091"/>
              <a:ext cx="84582" cy="83819"/>
            </a:xfrm>
            <a:custGeom>
              <a:avLst/>
              <a:gdLst>
                <a:gd name="connsiteX0" fmla="*/ 42291 w 84582"/>
                <a:gd name="connsiteY0" fmla="*/ 83820 h 83819"/>
                <a:gd name="connsiteX1" fmla="*/ 84582 w 84582"/>
                <a:gd name="connsiteY1" fmla="*/ 41910 h 83819"/>
                <a:gd name="connsiteX2" fmla="*/ 42291 w 84582"/>
                <a:gd name="connsiteY2" fmla="*/ 0 h 83819"/>
                <a:gd name="connsiteX3" fmla="*/ 0 w 84582"/>
                <a:gd name="connsiteY3" fmla="*/ 41910 h 83819"/>
                <a:gd name="connsiteX4" fmla="*/ 42291 w 84582"/>
                <a:gd name="connsiteY4" fmla="*/ 83820 h 83819"/>
                <a:gd name="connsiteX5" fmla="*/ 42291 w 84582"/>
                <a:gd name="connsiteY5" fmla="*/ 29527 h 83819"/>
                <a:gd name="connsiteX6" fmla="*/ 54769 w 84582"/>
                <a:gd name="connsiteY6" fmla="*/ 41910 h 83819"/>
                <a:gd name="connsiteX7" fmla="*/ 42291 w 84582"/>
                <a:gd name="connsiteY7" fmla="*/ 54293 h 83819"/>
                <a:gd name="connsiteX8" fmla="*/ 29814 w 84582"/>
                <a:gd name="connsiteY8" fmla="*/ 41910 h 83819"/>
                <a:gd name="connsiteX9" fmla="*/ 42291 w 84582"/>
                <a:gd name="connsiteY9" fmla="*/ 29527 h 8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582" h="83819">
                  <a:moveTo>
                    <a:pt x="42291" y="83820"/>
                  </a:moveTo>
                  <a:cubicBezTo>
                    <a:pt x="65342" y="83820"/>
                    <a:pt x="84582" y="64770"/>
                    <a:pt x="84582" y="41910"/>
                  </a:cubicBezTo>
                  <a:cubicBezTo>
                    <a:pt x="84582" y="19050"/>
                    <a:pt x="65342" y="0"/>
                    <a:pt x="42291" y="0"/>
                  </a:cubicBezTo>
                  <a:cubicBezTo>
                    <a:pt x="19241" y="0"/>
                    <a:pt x="0" y="19050"/>
                    <a:pt x="0" y="41910"/>
                  </a:cubicBezTo>
                  <a:cubicBezTo>
                    <a:pt x="-95" y="64770"/>
                    <a:pt x="19146" y="83820"/>
                    <a:pt x="42291" y="83820"/>
                  </a:cubicBezTo>
                  <a:close/>
                  <a:moveTo>
                    <a:pt x="42291" y="29527"/>
                  </a:moveTo>
                  <a:cubicBezTo>
                    <a:pt x="49054" y="29527"/>
                    <a:pt x="54769" y="35243"/>
                    <a:pt x="54769" y="41910"/>
                  </a:cubicBezTo>
                  <a:cubicBezTo>
                    <a:pt x="54769" y="48577"/>
                    <a:pt x="48959" y="54293"/>
                    <a:pt x="42291" y="54293"/>
                  </a:cubicBezTo>
                  <a:cubicBezTo>
                    <a:pt x="35528" y="54293"/>
                    <a:pt x="29814" y="48577"/>
                    <a:pt x="29814" y="41910"/>
                  </a:cubicBezTo>
                  <a:cubicBezTo>
                    <a:pt x="29718" y="35243"/>
                    <a:pt x="35528" y="29527"/>
                    <a:pt x="42291" y="295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E8BD709A-BCDE-CA15-4CAD-7851ACC8C51A}"/>
                </a:ext>
              </a:extLst>
            </p:cNvPr>
            <p:cNvSpPr/>
            <p:nvPr/>
          </p:nvSpPr>
          <p:spPr>
            <a:xfrm>
              <a:off x="8486102" y="4606438"/>
              <a:ext cx="48101" cy="47625"/>
            </a:xfrm>
            <a:custGeom>
              <a:avLst/>
              <a:gdLst>
                <a:gd name="connsiteX0" fmla="*/ 24003 w 48101"/>
                <a:gd name="connsiteY0" fmla="*/ 47625 h 47625"/>
                <a:gd name="connsiteX1" fmla="*/ 48102 w 48101"/>
                <a:gd name="connsiteY1" fmla="*/ 23813 h 47625"/>
                <a:gd name="connsiteX2" fmla="*/ 24003 w 48101"/>
                <a:gd name="connsiteY2" fmla="*/ 0 h 47625"/>
                <a:gd name="connsiteX3" fmla="*/ 0 w 48101"/>
                <a:gd name="connsiteY3" fmla="*/ 23813 h 47625"/>
                <a:gd name="connsiteX4" fmla="*/ 24003 w 48101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01" h="47625">
                  <a:moveTo>
                    <a:pt x="24003" y="47625"/>
                  </a:moveTo>
                  <a:cubicBezTo>
                    <a:pt x="37434" y="47625"/>
                    <a:pt x="48102" y="37147"/>
                    <a:pt x="48102" y="23813"/>
                  </a:cubicBezTo>
                  <a:cubicBezTo>
                    <a:pt x="48102" y="10478"/>
                    <a:pt x="37529" y="0"/>
                    <a:pt x="24003" y="0"/>
                  </a:cubicBezTo>
                  <a:cubicBezTo>
                    <a:pt x="10478" y="0"/>
                    <a:pt x="0" y="10478"/>
                    <a:pt x="0" y="23813"/>
                  </a:cubicBezTo>
                  <a:cubicBezTo>
                    <a:pt x="0" y="37147"/>
                    <a:pt x="10478" y="47625"/>
                    <a:pt x="24003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884F9683-ADF7-31EF-80DC-42C08FC735F3}"/>
                </a:ext>
              </a:extLst>
            </p:cNvPr>
            <p:cNvSpPr/>
            <p:nvPr/>
          </p:nvSpPr>
          <p:spPr>
            <a:xfrm>
              <a:off x="8112818" y="5064591"/>
              <a:ext cx="73151" cy="71437"/>
            </a:xfrm>
            <a:custGeom>
              <a:avLst/>
              <a:gdLst>
                <a:gd name="connsiteX0" fmla="*/ 36576 w 73151"/>
                <a:gd name="connsiteY0" fmla="*/ 0 h 71437"/>
                <a:gd name="connsiteX1" fmla="*/ 0 w 73151"/>
                <a:gd name="connsiteY1" fmla="*/ 36195 h 71437"/>
                <a:gd name="connsiteX2" fmla="*/ 36576 w 73151"/>
                <a:gd name="connsiteY2" fmla="*/ 71438 h 71437"/>
                <a:gd name="connsiteX3" fmla="*/ 73152 w 73151"/>
                <a:gd name="connsiteY3" fmla="*/ 35242 h 71437"/>
                <a:gd name="connsiteX4" fmla="*/ 36576 w 73151"/>
                <a:gd name="connsiteY4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1" h="71437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8"/>
                    <a:pt x="16383" y="71438"/>
                    <a:pt x="36576" y="71438"/>
                  </a:cubicBezTo>
                  <a:cubicBezTo>
                    <a:pt x="56769" y="71438"/>
                    <a:pt x="73152" y="55245"/>
                    <a:pt x="73152" y="35242"/>
                  </a:cubicBezTo>
                  <a:cubicBezTo>
                    <a:pt x="73057" y="15240"/>
                    <a:pt x="55816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6DE998DA-233D-B780-514D-4E01FFF3B807}"/>
                </a:ext>
              </a:extLst>
            </p:cNvPr>
            <p:cNvSpPr/>
            <p:nvPr/>
          </p:nvSpPr>
          <p:spPr>
            <a:xfrm>
              <a:off x="8262837" y="4614059"/>
              <a:ext cx="60674" cy="127634"/>
            </a:xfrm>
            <a:custGeom>
              <a:avLst/>
              <a:gdLst>
                <a:gd name="connsiteX0" fmla="*/ 60674 w 60674"/>
                <a:gd name="connsiteY0" fmla="*/ 0 h 127634"/>
                <a:gd name="connsiteX1" fmla="*/ 0 w 60674"/>
                <a:gd name="connsiteY1" fmla="*/ 54292 h 127634"/>
                <a:gd name="connsiteX2" fmla="*/ 0 w 60674"/>
                <a:gd name="connsiteY2" fmla="*/ 127635 h 127634"/>
                <a:gd name="connsiteX3" fmla="*/ 60674 w 60674"/>
                <a:gd name="connsiteY3" fmla="*/ 73342 h 12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74" h="127634">
                  <a:moveTo>
                    <a:pt x="60674" y="0"/>
                  </a:moveTo>
                  <a:lnTo>
                    <a:pt x="0" y="54292"/>
                  </a:lnTo>
                  <a:lnTo>
                    <a:pt x="0" y="127635"/>
                  </a:lnTo>
                  <a:lnTo>
                    <a:pt x="60674" y="733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F42DE305-A5A0-14CC-C9FF-AAD29067E866}"/>
                </a:ext>
              </a:extLst>
            </p:cNvPr>
            <p:cNvSpPr/>
            <p:nvPr/>
          </p:nvSpPr>
          <p:spPr>
            <a:xfrm>
              <a:off x="8190732" y="4614059"/>
              <a:ext cx="60578" cy="127634"/>
            </a:xfrm>
            <a:custGeom>
              <a:avLst/>
              <a:gdLst>
                <a:gd name="connsiteX0" fmla="*/ 60579 w 60578"/>
                <a:gd name="connsiteY0" fmla="*/ 54292 h 127634"/>
                <a:gd name="connsiteX1" fmla="*/ 0 w 60578"/>
                <a:gd name="connsiteY1" fmla="*/ 0 h 127634"/>
                <a:gd name="connsiteX2" fmla="*/ 0 w 60578"/>
                <a:gd name="connsiteY2" fmla="*/ 73342 h 127634"/>
                <a:gd name="connsiteX3" fmla="*/ 60579 w 60578"/>
                <a:gd name="connsiteY3" fmla="*/ 127635 h 12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8" h="127634">
                  <a:moveTo>
                    <a:pt x="60579" y="54292"/>
                  </a:moveTo>
                  <a:lnTo>
                    <a:pt x="0" y="0"/>
                  </a:lnTo>
                  <a:lnTo>
                    <a:pt x="0" y="73342"/>
                  </a:lnTo>
                  <a:lnTo>
                    <a:pt x="60579" y="1276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4EE41754-44FD-006B-2FAE-3F6B39D6CCBA}"/>
                </a:ext>
              </a:extLst>
            </p:cNvPr>
            <p:cNvSpPr/>
            <p:nvPr/>
          </p:nvSpPr>
          <p:spPr>
            <a:xfrm>
              <a:off x="8184922" y="4820751"/>
              <a:ext cx="144303" cy="243839"/>
            </a:xfrm>
            <a:custGeom>
              <a:avLst/>
              <a:gdLst>
                <a:gd name="connsiteX0" fmla="*/ 0 w 144303"/>
                <a:gd name="connsiteY0" fmla="*/ 172402 h 243839"/>
                <a:gd name="connsiteX1" fmla="*/ 72200 w 144303"/>
                <a:gd name="connsiteY1" fmla="*/ 243840 h 243839"/>
                <a:gd name="connsiteX2" fmla="*/ 144304 w 144303"/>
                <a:gd name="connsiteY2" fmla="*/ 172402 h 243839"/>
                <a:gd name="connsiteX3" fmla="*/ 144304 w 144303"/>
                <a:gd name="connsiteY3" fmla="*/ 0 h 243839"/>
                <a:gd name="connsiteX4" fmla="*/ 0 w 144303"/>
                <a:gd name="connsiteY4" fmla="*/ 0 h 243839"/>
                <a:gd name="connsiteX5" fmla="*/ 0 w 144303"/>
                <a:gd name="connsiteY5" fmla="*/ 172402 h 243839"/>
                <a:gd name="connsiteX6" fmla="*/ 72200 w 144303"/>
                <a:gd name="connsiteY6" fmla="*/ 41910 h 243839"/>
                <a:gd name="connsiteX7" fmla="*/ 126111 w 144303"/>
                <a:gd name="connsiteY7" fmla="*/ 95250 h 243839"/>
                <a:gd name="connsiteX8" fmla="*/ 72200 w 144303"/>
                <a:gd name="connsiteY8" fmla="*/ 148590 h 243839"/>
                <a:gd name="connsiteX9" fmla="*/ 18288 w 144303"/>
                <a:gd name="connsiteY9" fmla="*/ 95250 h 243839"/>
                <a:gd name="connsiteX10" fmla="*/ 72200 w 144303"/>
                <a:gd name="connsiteY10" fmla="*/ 41910 h 24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303" h="243839">
                  <a:moveTo>
                    <a:pt x="0" y="172402"/>
                  </a:moveTo>
                  <a:cubicBezTo>
                    <a:pt x="0" y="211455"/>
                    <a:pt x="32671" y="243840"/>
                    <a:pt x="72200" y="243840"/>
                  </a:cubicBezTo>
                  <a:cubicBezTo>
                    <a:pt x="111633" y="243840"/>
                    <a:pt x="144304" y="211455"/>
                    <a:pt x="144304" y="172402"/>
                  </a:cubicBezTo>
                  <a:lnTo>
                    <a:pt x="144304" y="0"/>
                  </a:lnTo>
                  <a:lnTo>
                    <a:pt x="0" y="0"/>
                  </a:lnTo>
                  <a:lnTo>
                    <a:pt x="0" y="172402"/>
                  </a:lnTo>
                  <a:close/>
                  <a:moveTo>
                    <a:pt x="72200" y="41910"/>
                  </a:moveTo>
                  <a:cubicBezTo>
                    <a:pt x="102013" y="41910"/>
                    <a:pt x="126111" y="65722"/>
                    <a:pt x="126111" y="95250"/>
                  </a:cubicBezTo>
                  <a:cubicBezTo>
                    <a:pt x="126111" y="124777"/>
                    <a:pt x="102013" y="148590"/>
                    <a:pt x="72200" y="148590"/>
                  </a:cubicBezTo>
                  <a:cubicBezTo>
                    <a:pt x="42386" y="148590"/>
                    <a:pt x="18288" y="124777"/>
                    <a:pt x="18288" y="95250"/>
                  </a:cubicBezTo>
                  <a:cubicBezTo>
                    <a:pt x="18288" y="65722"/>
                    <a:pt x="42386" y="41910"/>
                    <a:pt x="72200" y="419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DBC156DE-0A21-3627-5B5B-68D92B147A73}"/>
                </a:ext>
              </a:extLst>
            </p:cNvPr>
            <p:cNvSpPr/>
            <p:nvPr/>
          </p:nvSpPr>
          <p:spPr>
            <a:xfrm>
              <a:off x="8425428" y="4868376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7659EFA0-4C33-5FB8-3EAC-A544A68E4014}"/>
                </a:ext>
              </a:extLst>
            </p:cNvPr>
            <p:cNvSpPr/>
            <p:nvPr/>
          </p:nvSpPr>
          <p:spPr>
            <a:xfrm>
              <a:off x="8455336" y="4951243"/>
              <a:ext cx="84582" cy="83820"/>
            </a:xfrm>
            <a:custGeom>
              <a:avLst/>
              <a:gdLst>
                <a:gd name="connsiteX0" fmla="*/ 42291 w 84582"/>
                <a:gd name="connsiteY0" fmla="*/ 83820 h 83820"/>
                <a:gd name="connsiteX1" fmla="*/ 84582 w 84582"/>
                <a:gd name="connsiteY1" fmla="*/ 41910 h 83820"/>
                <a:gd name="connsiteX2" fmla="*/ 42291 w 84582"/>
                <a:gd name="connsiteY2" fmla="*/ 0 h 83820"/>
                <a:gd name="connsiteX3" fmla="*/ 0 w 84582"/>
                <a:gd name="connsiteY3" fmla="*/ 41910 h 83820"/>
                <a:gd name="connsiteX4" fmla="*/ 42291 w 84582"/>
                <a:gd name="connsiteY4" fmla="*/ 83820 h 83820"/>
                <a:gd name="connsiteX5" fmla="*/ 42291 w 84582"/>
                <a:gd name="connsiteY5" fmla="*/ 30480 h 83820"/>
                <a:gd name="connsiteX6" fmla="*/ 54769 w 84582"/>
                <a:gd name="connsiteY6" fmla="*/ 42863 h 83820"/>
                <a:gd name="connsiteX7" fmla="*/ 42291 w 84582"/>
                <a:gd name="connsiteY7" fmla="*/ 55245 h 83820"/>
                <a:gd name="connsiteX8" fmla="*/ 29814 w 84582"/>
                <a:gd name="connsiteY8" fmla="*/ 42863 h 83820"/>
                <a:gd name="connsiteX9" fmla="*/ 42291 w 84582"/>
                <a:gd name="connsiteY9" fmla="*/ 30480 h 83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582" h="83820">
                  <a:moveTo>
                    <a:pt x="42291" y="83820"/>
                  </a:moveTo>
                  <a:cubicBezTo>
                    <a:pt x="65342" y="83820"/>
                    <a:pt x="84582" y="64770"/>
                    <a:pt x="84582" y="41910"/>
                  </a:cubicBezTo>
                  <a:cubicBezTo>
                    <a:pt x="84582" y="19050"/>
                    <a:pt x="65342" y="0"/>
                    <a:pt x="42291" y="0"/>
                  </a:cubicBezTo>
                  <a:cubicBezTo>
                    <a:pt x="19241" y="0"/>
                    <a:pt x="0" y="19050"/>
                    <a:pt x="0" y="41910"/>
                  </a:cubicBezTo>
                  <a:cubicBezTo>
                    <a:pt x="-95" y="64770"/>
                    <a:pt x="19146" y="83820"/>
                    <a:pt x="42291" y="83820"/>
                  </a:cubicBezTo>
                  <a:close/>
                  <a:moveTo>
                    <a:pt x="42291" y="30480"/>
                  </a:moveTo>
                  <a:cubicBezTo>
                    <a:pt x="49054" y="30480"/>
                    <a:pt x="54769" y="36195"/>
                    <a:pt x="54769" y="42863"/>
                  </a:cubicBezTo>
                  <a:cubicBezTo>
                    <a:pt x="54769" y="49530"/>
                    <a:pt x="48959" y="55245"/>
                    <a:pt x="42291" y="55245"/>
                  </a:cubicBezTo>
                  <a:cubicBezTo>
                    <a:pt x="35528" y="55245"/>
                    <a:pt x="29814" y="49530"/>
                    <a:pt x="29814" y="42863"/>
                  </a:cubicBezTo>
                  <a:cubicBezTo>
                    <a:pt x="29718" y="36195"/>
                    <a:pt x="35528" y="30480"/>
                    <a:pt x="42291" y="304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5068901A-55B4-43AD-E40C-64B8F341E4E7}"/>
                </a:ext>
              </a:extLst>
            </p:cNvPr>
            <p:cNvSpPr/>
            <p:nvPr/>
          </p:nvSpPr>
          <p:spPr>
            <a:xfrm>
              <a:off x="8425333" y="4897904"/>
              <a:ext cx="144303" cy="243839"/>
            </a:xfrm>
            <a:custGeom>
              <a:avLst/>
              <a:gdLst>
                <a:gd name="connsiteX0" fmla="*/ 95 w 144303"/>
                <a:gd name="connsiteY0" fmla="*/ 172402 h 243839"/>
                <a:gd name="connsiteX1" fmla="*/ 72199 w 144303"/>
                <a:gd name="connsiteY1" fmla="*/ 243840 h 243839"/>
                <a:gd name="connsiteX2" fmla="*/ 144303 w 144303"/>
                <a:gd name="connsiteY2" fmla="*/ 172402 h 243839"/>
                <a:gd name="connsiteX3" fmla="*/ 144303 w 144303"/>
                <a:gd name="connsiteY3" fmla="*/ 0 h 243839"/>
                <a:gd name="connsiteX4" fmla="*/ 0 w 144303"/>
                <a:gd name="connsiteY4" fmla="*/ 0 h 243839"/>
                <a:gd name="connsiteX5" fmla="*/ 0 w 144303"/>
                <a:gd name="connsiteY5" fmla="*/ 172402 h 243839"/>
                <a:gd name="connsiteX6" fmla="*/ 72294 w 144303"/>
                <a:gd name="connsiteY6" fmla="*/ 41910 h 243839"/>
                <a:gd name="connsiteX7" fmla="*/ 126206 w 144303"/>
                <a:gd name="connsiteY7" fmla="*/ 95250 h 243839"/>
                <a:gd name="connsiteX8" fmla="*/ 72294 w 144303"/>
                <a:gd name="connsiteY8" fmla="*/ 148590 h 243839"/>
                <a:gd name="connsiteX9" fmla="*/ 18383 w 144303"/>
                <a:gd name="connsiteY9" fmla="*/ 95250 h 243839"/>
                <a:gd name="connsiteX10" fmla="*/ 72294 w 144303"/>
                <a:gd name="connsiteY10" fmla="*/ 41910 h 24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303" h="243839">
                  <a:moveTo>
                    <a:pt x="95" y="172402"/>
                  </a:moveTo>
                  <a:cubicBezTo>
                    <a:pt x="95" y="211455"/>
                    <a:pt x="32766" y="243840"/>
                    <a:pt x="72199" y="243840"/>
                  </a:cubicBezTo>
                  <a:cubicBezTo>
                    <a:pt x="111633" y="243840"/>
                    <a:pt x="144303" y="211455"/>
                    <a:pt x="144303" y="172402"/>
                  </a:cubicBezTo>
                  <a:lnTo>
                    <a:pt x="144303" y="0"/>
                  </a:lnTo>
                  <a:lnTo>
                    <a:pt x="0" y="0"/>
                  </a:lnTo>
                  <a:lnTo>
                    <a:pt x="0" y="172402"/>
                  </a:lnTo>
                  <a:close/>
                  <a:moveTo>
                    <a:pt x="72294" y="41910"/>
                  </a:moveTo>
                  <a:cubicBezTo>
                    <a:pt x="102108" y="41910"/>
                    <a:pt x="126206" y="65723"/>
                    <a:pt x="126206" y="95250"/>
                  </a:cubicBezTo>
                  <a:cubicBezTo>
                    <a:pt x="126206" y="124777"/>
                    <a:pt x="102203" y="148590"/>
                    <a:pt x="72294" y="148590"/>
                  </a:cubicBezTo>
                  <a:cubicBezTo>
                    <a:pt x="42481" y="148590"/>
                    <a:pt x="18383" y="124777"/>
                    <a:pt x="18383" y="95250"/>
                  </a:cubicBezTo>
                  <a:cubicBezTo>
                    <a:pt x="18383" y="65723"/>
                    <a:pt x="42386" y="41910"/>
                    <a:pt x="72294" y="419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31F8C979-027E-1E98-E60D-ACEE07DD57BC}"/>
                </a:ext>
              </a:extLst>
            </p:cNvPr>
            <p:cNvSpPr/>
            <p:nvPr/>
          </p:nvSpPr>
          <p:spPr>
            <a:xfrm>
              <a:off x="8425428" y="4838849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C0B944D4-42D1-EE31-C49A-01A6F2C0BB20}"/>
                </a:ext>
              </a:extLst>
            </p:cNvPr>
            <p:cNvSpPr/>
            <p:nvPr/>
          </p:nvSpPr>
          <p:spPr>
            <a:xfrm>
              <a:off x="8600498" y="4690259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1" y="0"/>
                    <a:pt x="17336" y="3810"/>
                    <a:pt x="17336" y="8572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2"/>
                  </a:cubicBezTo>
                  <a:cubicBezTo>
                    <a:pt x="0" y="3810"/>
                    <a:pt x="3906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0C6AA6FF-4F27-7E31-56DA-68C425AABC11}"/>
                </a:ext>
              </a:extLst>
            </p:cNvPr>
            <p:cNvSpPr/>
            <p:nvPr/>
          </p:nvSpPr>
          <p:spPr>
            <a:xfrm>
              <a:off x="8359992" y="4690259"/>
              <a:ext cx="17335" cy="17144"/>
            </a:xfrm>
            <a:custGeom>
              <a:avLst/>
              <a:gdLst>
                <a:gd name="connsiteX0" fmla="*/ 17335 w 17335"/>
                <a:gd name="connsiteY0" fmla="*/ 8573 h 17144"/>
                <a:gd name="connsiteX1" fmla="*/ 8668 w 17335"/>
                <a:gd name="connsiteY1" fmla="*/ 17145 h 17144"/>
                <a:gd name="connsiteX2" fmla="*/ 0 w 17335"/>
                <a:gd name="connsiteY2" fmla="*/ 8573 h 17144"/>
                <a:gd name="connsiteX3" fmla="*/ 8668 w 17335"/>
                <a:gd name="connsiteY3" fmla="*/ 0 h 17144"/>
                <a:gd name="connsiteX4" fmla="*/ 17335 w 17335"/>
                <a:gd name="connsiteY4" fmla="*/ 8573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1" y="17145"/>
                    <a:pt x="0" y="13307"/>
                    <a:pt x="0" y="8573"/>
                  </a:cubicBezTo>
                  <a:cubicBezTo>
                    <a:pt x="0" y="3838"/>
                    <a:pt x="3881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FAD825E2-2FDB-4C0B-D805-215BDA4E0C3A}"/>
                </a:ext>
              </a:extLst>
            </p:cNvPr>
            <p:cNvSpPr/>
            <p:nvPr/>
          </p:nvSpPr>
          <p:spPr>
            <a:xfrm>
              <a:off x="8618786" y="5082689"/>
              <a:ext cx="17334" cy="17144"/>
            </a:xfrm>
            <a:custGeom>
              <a:avLst/>
              <a:gdLst>
                <a:gd name="connsiteX0" fmla="*/ 8667 w 17334"/>
                <a:gd name="connsiteY0" fmla="*/ 0 h 17144"/>
                <a:gd name="connsiteX1" fmla="*/ 17335 w 17334"/>
                <a:gd name="connsiteY1" fmla="*/ 8573 h 17144"/>
                <a:gd name="connsiteX2" fmla="*/ 8667 w 17334"/>
                <a:gd name="connsiteY2" fmla="*/ 17145 h 17144"/>
                <a:gd name="connsiteX3" fmla="*/ 0 w 17334"/>
                <a:gd name="connsiteY3" fmla="*/ 8573 h 17144"/>
                <a:gd name="connsiteX4" fmla="*/ 8667 w 17334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4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C0985789-6AAB-18AF-A52A-B56BF3E4F10F}"/>
                </a:ext>
              </a:extLst>
            </p:cNvPr>
            <p:cNvSpPr/>
            <p:nvPr/>
          </p:nvSpPr>
          <p:spPr>
            <a:xfrm>
              <a:off x="8371517" y="4987439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6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95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4791DBC9-A23C-1084-C79A-5289552B8935}"/>
                </a:ext>
              </a:extLst>
            </p:cNvPr>
            <p:cNvSpPr/>
            <p:nvPr/>
          </p:nvSpPr>
          <p:spPr>
            <a:xfrm>
              <a:off x="8293602" y="5106501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6 w 17335"/>
                <a:gd name="connsiteY1" fmla="*/ 8573 h 17144"/>
                <a:gd name="connsiteX2" fmla="*/ 8667 w 17335"/>
                <a:gd name="connsiteY2" fmla="*/ 17145 h 17144"/>
                <a:gd name="connsiteX3" fmla="*/ 0 w 17335"/>
                <a:gd name="connsiteY3" fmla="*/ 8573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39691C0F-8DAA-51C4-564D-E61D3414A183}"/>
                </a:ext>
              </a:extLst>
            </p:cNvPr>
            <p:cNvSpPr/>
            <p:nvPr/>
          </p:nvSpPr>
          <p:spPr>
            <a:xfrm>
              <a:off x="8119485" y="468359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1" y="0"/>
                    <a:pt x="17336" y="3810"/>
                    <a:pt x="17336" y="8572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2"/>
                  </a:cubicBezTo>
                  <a:cubicBezTo>
                    <a:pt x="95" y="3810"/>
                    <a:pt x="3906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5A394B4F-8E03-7DCA-40F7-FC23424BEFAB}"/>
                </a:ext>
              </a:extLst>
            </p:cNvPr>
            <p:cNvSpPr/>
            <p:nvPr/>
          </p:nvSpPr>
          <p:spPr>
            <a:xfrm>
              <a:off x="8113770" y="4916001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6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00"/>
                </a:solidFill>
              </a:endParaRPr>
            </a:p>
          </p:txBody>
        </p:sp>
      </p:grpSp>
      <p:sp>
        <p:nvSpPr>
          <p:cNvPr id="109" name="TextBox 108">
            <a:extLst>
              <a:ext uri="{FF2B5EF4-FFF2-40B4-BE49-F238E27FC236}">
                <a16:creationId xmlns:a16="http://schemas.microsoft.com/office/drawing/2014/main" id="{DA094B0B-23BF-8241-1259-4AF46286B961}"/>
              </a:ext>
            </a:extLst>
          </p:cNvPr>
          <p:cNvSpPr txBox="1"/>
          <p:nvPr/>
        </p:nvSpPr>
        <p:spPr>
          <a:xfrm>
            <a:off x="8083584" y="2072184"/>
            <a:ext cx="2854581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2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justLow" rtl="1">
              <a:lnSpc>
                <a:spcPct val="150000"/>
              </a:lnSpc>
            </a:pPr>
            <a:r>
              <a:rPr lang="fa-IR" sz="12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0D12F8CE-95F4-3E1D-1D78-0371C414D457}"/>
              </a:ext>
            </a:extLst>
          </p:cNvPr>
          <p:cNvSpPr txBox="1"/>
          <p:nvPr/>
        </p:nvSpPr>
        <p:spPr>
          <a:xfrm>
            <a:off x="8083584" y="3939131"/>
            <a:ext cx="2854581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2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justLow" rtl="1">
              <a:lnSpc>
                <a:spcPct val="150000"/>
              </a:lnSpc>
            </a:pPr>
            <a:r>
              <a:rPr lang="fa-IR" sz="12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A49E3A5C-4DE9-7A6D-DCC8-CDC37C2309F3}"/>
              </a:ext>
            </a:extLst>
          </p:cNvPr>
          <p:cNvSpPr txBox="1"/>
          <p:nvPr/>
        </p:nvSpPr>
        <p:spPr>
          <a:xfrm>
            <a:off x="2101055" y="2061274"/>
            <a:ext cx="2854581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2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justLow" rtl="1">
              <a:lnSpc>
                <a:spcPct val="150000"/>
              </a:lnSpc>
            </a:pPr>
            <a:r>
              <a:rPr lang="fa-IR" sz="12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611E9F92-6B28-8799-B783-AEC4FCF5EF83}"/>
              </a:ext>
            </a:extLst>
          </p:cNvPr>
          <p:cNvSpPr txBox="1"/>
          <p:nvPr/>
        </p:nvSpPr>
        <p:spPr>
          <a:xfrm>
            <a:off x="2101055" y="3928221"/>
            <a:ext cx="2854581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2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justLow" rtl="1">
              <a:lnSpc>
                <a:spcPct val="150000"/>
              </a:lnSpc>
            </a:pPr>
            <a:r>
              <a:rPr lang="fa-IR" sz="12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9669390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7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7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75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09" grpId="0"/>
      <p:bldP spid="110" grpId="0"/>
      <p:bldP spid="111" grpId="0"/>
      <p:bldP spid="1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FE47B3C-EDA7-A455-F848-56705406C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6F3EA1E6-855B-EA43-F453-3C92380292E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914833">
            <a:off x="2219306" y="1577471"/>
            <a:ext cx="2725495" cy="2511241"/>
          </a:xfrm>
        </p:spPr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E0E47364-50E1-47D6-B9C0-33740912777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914833">
            <a:off x="8811012" y="3407606"/>
            <a:ext cx="2725495" cy="2511241"/>
          </a:xfrm>
        </p:spPr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EEFCF3EC-E3F1-E285-1B83-16E4F6944BD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914833">
            <a:off x="5515159" y="2438463"/>
            <a:ext cx="2725495" cy="2511241"/>
          </a:xfr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95B835E-AF43-91F7-CCEA-04CCA08B94C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9815" y="793471"/>
            <a:ext cx="4153633" cy="48768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70D194F-7134-0097-BCD5-9584A4719B64}"/>
              </a:ext>
            </a:extLst>
          </p:cNvPr>
          <p:cNvSpPr txBox="1"/>
          <p:nvPr/>
        </p:nvSpPr>
        <p:spPr>
          <a:xfrm>
            <a:off x="4547731" y="852944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17193E06-6180-4E8A-C177-476EBB0B537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4D5674E-BE59-B28C-1C74-30595C636AB2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1D9BDA3-756B-6F98-BE6B-841B3770F5F3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8237BEE-8244-2F85-8747-D17FE9D0B03F}"/>
              </a:ext>
            </a:extLst>
          </p:cNvPr>
          <p:cNvGrpSpPr/>
          <p:nvPr/>
        </p:nvGrpSpPr>
        <p:grpSpPr>
          <a:xfrm>
            <a:off x="1824779" y="4175149"/>
            <a:ext cx="3027912" cy="419757"/>
            <a:chOff x="1387262" y="5422206"/>
            <a:chExt cx="3027912" cy="419757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AEEDA7A-3C7F-9566-66CC-8C68556940C7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085B682A-6CC5-D097-75F9-925100DA1745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25" name="Rectangle 7">
                  <a:extLst>
                    <a:ext uri="{FF2B5EF4-FFF2-40B4-BE49-F238E27FC236}">
                      <a16:creationId xmlns:a16="http://schemas.microsoft.com/office/drawing/2014/main" id="{47F7C560-F813-42AD-3A4F-B478AACBB445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D16FFBA6-2EF3-DBBF-0FE1-8838598A402F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D4C9FCD1-39D5-63E8-950F-FD7AA26962D1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23" name="Rectangle 7">
                  <a:extLst>
                    <a:ext uri="{FF2B5EF4-FFF2-40B4-BE49-F238E27FC236}">
                      <a16:creationId xmlns:a16="http://schemas.microsoft.com/office/drawing/2014/main" id="{68572C42-9194-1262-E149-5D3ECA4B75B9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3F48B0AB-5D1F-2B28-777B-21FB5A903484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C8688847-E533-E9CB-3CF4-CAF378FC2EC1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5E3B50C1-BA01-39C8-460C-D002EFCFA78E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83ECE6D4-97D3-FC4A-C1E9-22C2D73B4673}"/>
              </a:ext>
            </a:extLst>
          </p:cNvPr>
          <p:cNvSpPr txBox="1"/>
          <p:nvPr/>
        </p:nvSpPr>
        <p:spPr>
          <a:xfrm>
            <a:off x="1997682" y="4215750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03B7FA4-4376-8EF5-7A6B-9328CA38180D}"/>
              </a:ext>
            </a:extLst>
          </p:cNvPr>
          <p:cNvGrpSpPr/>
          <p:nvPr/>
        </p:nvGrpSpPr>
        <p:grpSpPr>
          <a:xfrm>
            <a:off x="4489904" y="4984781"/>
            <a:ext cx="3027912" cy="419757"/>
            <a:chOff x="1387262" y="5422206"/>
            <a:chExt cx="3027912" cy="419757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7AB4F758-8C46-A951-397E-02F9733B72B2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3C62B42A-895C-36C9-5E5D-017850949AD8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36" name="Rectangle 7">
                  <a:extLst>
                    <a:ext uri="{FF2B5EF4-FFF2-40B4-BE49-F238E27FC236}">
                      <a16:creationId xmlns:a16="http://schemas.microsoft.com/office/drawing/2014/main" id="{48B985A8-7585-E0E0-9161-070AD5E8C7F5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17602D67-3397-DB30-E2D9-1680180FC014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65005289-CFA9-ADC0-5505-0FF37C1B3FCC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34" name="Rectangle 7">
                  <a:extLst>
                    <a:ext uri="{FF2B5EF4-FFF2-40B4-BE49-F238E27FC236}">
                      <a16:creationId xmlns:a16="http://schemas.microsoft.com/office/drawing/2014/main" id="{AB08FDD0-8D59-07A5-183E-0B71B8BE2FFC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8DD42AE3-B037-1167-A754-3BC2F31C4C35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D007B77-4163-EC08-C4FF-F4F0A7D63E98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E7124727-9CBD-7CF6-EADC-060B8751C2FC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B5576AD2-82E2-35EB-E3D9-F07F86ADA0BD}"/>
              </a:ext>
            </a:extLst>
          </p:cNvPr>
          <p:cNvSpPr txBox="1"/>
          <p:nvPr/>
        </p:nvSpPr>
        <p:spPr>
          <a:xfrm>
            <a:off x="4662807" y="5025382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A40DAC2-32AD-603B-600D-5E25DF0C8BF3}"/>
              </a:ext>
            </a:extLst>
          </p:cNvPr>
          <p:cNvGrpSpPr/>
          <p:nvPr/>
        </p:nvGrpSpPr>
        <p:grpSpPr>
          <a:xfrm>
            <a:off x="7863024" y="5795178"/>
            <a:ext cx="3027912" cy="419757"/>
            <a:chOff x="1387262" y="5422206"/>
            <a:chExt cx="3027912" cy="419757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05EA91E1-B249-83B8-4964-E57587B3D001}"/>
                </a:ext>
              </a:extLst>
            </p:cNvPr>
            <p:cNvGrpSpPr/>
            <p:nvPr userDrawn="1"/>
          </p:nvGrpSpPr>
          <p:grpSpPr>
            <a:xfrm>
              <a:off x="1387262" y="5422206"/>
              <a:ext cx="2573047" cy="419757"/>
              <a:chOff x="8341028" y="178159"/>
              <a:chExt cx="2382016" cy="388593"/>
            </a:xfrm>
          </p:grpSpPr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C734BF76-0DF5-B3D5-4381-7989A03F8FC0}"/>
                  </a:ext>
                </a:extLst>
              </p:cNvPr>
              <p:cNvGrpSpPr/>
              <p:nvPr userDrawn="1"/>
            </p:nvGrpSpPr>
            <p:grpSpPr>
              <a:xfrm>
                <a:off x="8341028" y="178159"/>
                <a:ext cx="2374456" cy="388593"/>
                <a:chOff x="8414693" y="179879"/>
                <a:chExt cx="2374456" cy="388593"/>
              </a:xfrm>
              <a:solidFill>
                <a:srgbClr val="78CFD6"/>
              </a:solidFill>
            </p:grpSpPr>
            <p:sp>
              <p:nvSpPr>
                <p:cNvPr id="47" name="Rectangle 7">
                  <a:extLst>
                    <a:ext uri="{FF2B5EF4-FFF2-40B4-BE49-F238E27FC236}">
                      <a16:creationId xmlns:a16="http://schemas.microsoft.com/office/drawing/2014/main" id="{BD52A1AD-D4D9-E413-F9B4-5BDBE485D6CA}"/>
                    </a:ext>
                  </a:extLst>
                </p:cNvPr>
                <p:cNvSpPr/>
                <p:nvPr userDrawn="1"/>
              </p:nvSpPr>
              <p:spPr>
                <a:xfrm>
                  <a:off x="8414693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50850B5A-E1B2-6DFE-B130-85F3CA16C7AA}"/>
                    </a:ext>
                  </a:extLst>
                </p:cNvPr>
                <p:cNvSpPr/>
                <p:nvPr userDrawn="1"/>
              </p:nvSpPr>
              <p:spPr>
                <a:xfrm>
                  <a:off x="9935075" y="179879"/>
                  <a:ext cx="854074" cy="3885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299FB95E-27D6-2AF1-CFD2-D599EB390262}"/>
                  </a:ext>
                </a:extLst>
              </p:cNvPr>
              <p:cNvGrpSpPr/>
              <p:nvPr userDrawn="1"/>
            </p:nvGrpSpPr>
            <p:grpSpPr>
              <a:xfrm>
                <a:off x="8468913" y="178159"/>
                <a:ext cx="2254131" cy="388593"/>
                <a:chOff x="8439794" y="179879"/>
                <a:chExt cx="2254131" cy="388593"/>
              </a:xfrm>
            </p:grpSpPr>
            <p:sp>
              <p:nvSpPr>
                <p:cNvPr id="45" name="Rectangle 7">
                  <a:extLst>
                    <a:ext uri="{FF2B5EF4-FFF2-40B4-BE49-F238E27FC236}">
                      <a16:creationId xmlns:a16="http://schemas.microsoft.com/office/drawing/2014/main" id="{F639CA75-B043-5E43-433C-E190A885D913}"/>
                    </a:ext>
                  </a:extLst>
                </p:cNvPr>
                <p:cNvSpPr/>
                <p:nvPr userDrawn="1"/>
              </p:nvSpPr>
              <p:spPr>
                <a:xfrm>
                  <a:off x="8439794" y="179879"/>
                  <a:ext cx="1606414" cy="388593"/>
                </a:xfrm>
                <a:custGeom>
                  <a:avLst/>
                  <a:gdLst>
                    <a:gd name="connsiteX0" fmla="*/ 0 w 558911"/>
                    <a:gd name="connsiteY0" fmla="*/ 0 h 154329"/>
                    <a:gd name="connsiteX1" fmla="*/ 558911 w 558911"/>
                    <a:gd name="connsiteY1" fmla="*/ 0 h 154329"/>
                    <a:gd name="connsiteX2" fmla="*/ 558911 w 558911"/>
                    <a:gd name="connsiteY2" fmla="*/ 154329 h 154329"/>
                    <a:gd name="connsiteX3" fmla="*/ 0 w 558911"/>
                    <a:gd name="connsiteY3" fmla="*/ 154329 h 154329"/>
                    <a:gd name="connsiteX4" fmla="*/ 0 w 558911"/>
                    <a:gd name="connsiteY4" fmla="*/ 0 h 154329"/>
                    <a:gd name="connsiteX0" fmla="*/ 79073 w 637984"/>
                    <a:gd name="connsiteY0" fmla="*/ 0 h 154329"/>
                    <a:gd name="connsiteX1" fmla="*/ 637984 w 637984"/>
                    <a:gd name="connsiteY1" fmla="*/ 0 h 154329"/>
                    <a:gd name="connsiteX2" fmla="*/ 637984 w 637984"/>
                    <a:gd name="connsiteY2" fmla="*/ 154329 h 154329"/>
                    <a:gd name="connsiteX3" fmla="*/ 0 w 637984"/>
                    <a:gd name="connsiteY3" fmla="*/ 152302 h 154329"/>
                    <a:gd name="connsiteX4" fmla="*/ 79073 w 637984"/>
                    <a:gd name="connsiteY4" fmla="*/ 0 h 15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7984" h="154329">
                      <a:moveTo>
                        <a:pt x="79073" y="0"/>
                      </a:moveTo>
                      <a:lnTo>
                        <a:pt x="637984" y="0"/>
                      </a:lnTo>
                      <a:lnTo>
                        <a:pt x="637984" y="154329"/>
                      </a:lnTo>
                      <a:lnTo>
                        <a:pt x="0" y="152302"/>
                      </a:lnTo>
                      <a:lnTo>
                        <a:pt x="79073" y="0"/>
                      </a:lnTo>
                      <a:close/>
                    </a:path>
                  </a:pathLst>
                </a:cu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AD17BD60-2CEC-1A82-EAD1-E0C07D11CE9B}"/>
                    </a:ext>
                  </a:extLst>
                </p:cNvPr>
                <p:cNvSpPr/>
                <p:nvPr userDrawn="1"/>
              </p:nvSpPr>
              <p:spPr>
                <a:xfrm>
                  <a:off x="9925885" y="179879"/>
                  <a:ext cx="768040" cy="388593"/>
                </a:xfrm>
                <a:prstGeom prst="rect">
                  <a:avLst/>
                </a:prstGeom>
                <a:solidFill>
                  <a:srgbClr val="0780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14D9D18E-9828-8B90-456F-1941A8BE4231}"/>
                </a:ext>
              </a:extLst>
            </p:cNvPr>
            <p:cNvSpPr/>
            <p:nvPr userDrawn="1"/>
          </p:nvSpPr>
          <p:spPr>
            <a:xfrm>
              <a:off x="3820940" y="5422206"/>
              <a:ext cx="594234" cy="419757"/>
            </a:xfrm>
            <a:prstGeom prst="roundRect">
              <a:avLst>
                <a:gd name="adj" fmla="val 28128"/>
              </a:avLst>
            </a:prstGeom>
            <a:solidFill>
              <a:srgbClr val="07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Isosceles Triangle 41">
              <a:extLst>
                <a:ext uri="{FF2B5EF4-FFF2-40B4-BE49-F238E27FC236}">
                  <a16:creationId xmlns:a16="http://schemas.microsoft.com/office/drawing/2014/main" id="{A9D3478C-3B50-F678-C136-6A7970B726B7}"/>
                </a:ext>
              </a:extLst>
            </p:cNvPr>
            <p:cNvSpPr/>
            <p:nvPr userDrawn="1"/>
          </p:nvSpPr>
          <p:spPr>
            <a:xfrm rot="16200000">
              <a:off x="4225889" y="5571006"/>
              <a:ext cx="249026" cy="127762"/>
            </a:xfrm>
            <a:prstGeom prst="triangle">
              <a:avLst>
                <a:gd name="adj" fmla="val 49999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59098C95-9FB7-5A2D-2449-71E5C5E4FCA3}"/>
              </a:ext>
            </a:extLst>
          </p:cNvPr>
          <p:cNvSpPr txBox="1"/>
          <p:nvPr/>
        </p:nvSpPr>
        <p:spPr>
          <a:xfrm>
            <a:off x="8035927" y="5835779"/>
            <a:ext cx="286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عنوان تصویر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52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7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7" grpId="0"/>
      <p:bldP spid="38" grpId="0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4DA5B4-4CF2-18F5-F863-151BAF415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44C6D-0DB9-49C0-BA95-31FA29BF55BA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1D3331-0A49-69C1-29BD-7DA74BF6D67C}"/>
              </a:ext>
            </a:extLst>
          </p:cNvPr>
          <p:cNvSpPr txBox="1"/>
          <p:nvPr/>
        </p:nvSpPr>
        <p:spPr>
          <a:xfrm>
            <a:off x="2091982" y="1816169"/>
            <a:ext cx="9027686" cy="2239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grpSp>
        <p:nvGrpSpPr>
          <p:cNvPr id="5" name="Graphic 8">
            <a:extLst>
              <a:ext uri="{FF2B5EF4-FFF2-40B4-BE49-F238E27FC236}">
                <a16:creationId xmlns:a16="http://schemas.microsoft.com/office/drawing/2014/main" id="{632C2824-84C2-791B-458D-AABED18A8C4C}"/>
              </a:ext>
            </a:extLst>
          </p:cNvPr>
          <p:cNvGrpSpPr/>
          <p:nvPr/>
        </p:nvGrpSpPr>
        <p:grpSpPr>
          <a:xfrm>
            <a:off x="11176229" y="4754998"/>
            <a:ext cx="483679" cy="466725"/>
            <a:chOff x="5096833" y="4336224"/>
            <a:chExt cx="483679" cy="466725"/>
          </a:xfrm>
          <a:solidFill>
            <a:srgbClr val="054F58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90B09356-6273-22CD-5A4E-028BE535D598}"/>
                </a:ext>
              </a:extLst>
            </p:cNvPr>
            <p:cNvSpPr/>
            <p:nvPr/>
          </p:nvSpPr>
          <p:spPr>
            <a:xfrm>
              <a:off x="5195131" y="4438141"/>
              <a:ext cx="284321" cy="273367"/>
            </a:xfrm>
            <a:custGeom>
              <a:avLst/>
              <a:gdLst>
                <a:gd name="connsiteX0" fmla="*/ 242792 w 284321"/>
                <a:gd name="connsiteY0" fmla="*/ 116205 h 273367"/>
                <a:gd name="connsiteX1" fmla="*/ 257270 w 284321"/>
                <a:gd name="connsiteY1" fmla="*/ 54293 h 273367"/>
                <a:gd name="connsiteX2" fmla="*/ 192691 w 284321"/>
                <a:gd name="connsiteY2" fmla="*/ 54293 h 273367"/>
                <a:gd name="connsiteX3" fmla="*/ 183071 w 284321"/>
                <a:gd name="connsiteY3" fmla="*/ 49530 h 273367"/>
                <a:gd name="connsiteX4" fmla="*/ 142589 w 284321"/>
                <a:gd name="connsiteY4" fmla="*/ 0 h 273367"/>
                <a:gd name="connsiteX5" fmla="*/ 102108 w 284321"/>
                <a:gd name="connsiteY5" fmla="*/ 49530 h 273367"/>
                <a:gd name="connsiteX6" fmla="*/ 92488 w 284321"/>
                <a:gd name="connsiteY6" fmla="*/ 54293 h 273367"/>
                <a:gd name="connsiteX7" fmla="*/ 27908 w 284321"/>
                <a:gd name="connsiteY7" fmla="*/ 54293 h 273367"/>
                <a:gd name="connsiteX8" fmla="*/ 42386 w 284321"/>
                <a:gd name="connsiteY8" fmla="*/ 116205 h 273367"/>
                <a:gd name="connsiteX9" fmla="*/ 40481 w 284321"/>
                <a:gd name="connsiteY9" fmla="*/ 126682 h 273367"/>
                <a:gd name="connsiteX10" fmla="*/ 0 w 284321"/>
                <a:gd name="connsiteY10" fmla="*/ 176213 h 273367"/>
                <a:gd name="connsiteX11" fmla="*/ 57817 w 284321"/>
                <a:gd name="connsiteY11" fmla="*/ 203835 h 273367"/>
                <a:gd name="connsiteX12" fmla="*/ 64579 w 284321"/>
                <a:gd name="connsiteY12" fmla="*/ 211455 h 273367"/>
                <a:gd name="connsiteX13" fmla="*/ 79057 w 284321"/>
                <a:gd name="connsiteY13" fmla="*/ 273368 h 273367"/>
                <a:gd name="connsiteX14" fmla="*/ 136874 w 284321"/>
                <a:gd name="connsiteY14" fmla="*/ 245745 h 273367"/>
                <a:gd name="connsiteX15" fmla="*/ 147447 w 284321"/>
                <a:gd name="connsiteY15" fmla="*/ 245745 h 273367"/>
                <a:gd name="connsiteX16" fmla="*/ 205264 w 284321"/>
                <a:gd name="connsiteY16" fmla="*/ 273368 h 273367"/>
                <a:gd name="connsiteX17" fmla="*/ 219742 w 284321"/>
                <a:gd name="connsiteY17" fmla="*/ 211455 h 273367"/>
                <a:gd name="connsiteX18" fmla="*/ 226504 w 284321"/>
                <a:gd name="connsiteY18" fmla="*/ 203835 h 273367"/>
                <a:gd name="connsiteX19" fmla="*/ 284321 w 284321"/>
                <a:gd name="connsiteY19" fmla="*/ 176213 h 273367"/>
                <a:gd name="connsiteX20" fmla="*/ 243840 w 284321"/>
                <a:gd name="connsiteY20" fmla="*/ 126682 h 273367"/>
                <a:gd name="connsiteX21" fmla="*/ 242792 w 284321"/>
                <a:gd name="connsiteY21" fmla="*/ 116205 h 273367"/>
                <a:gd name="connsiteX22" fmla="*/ 192691 w 284321"/>
                <a:gd name="connsiteY22" fmla="*/ 148590 h 273367"/>
                <a:gd name="connsiteX23" fmla="*/ 185928 w 284321"/>
                <a:gd name="connsiteY23" fmla="*/ 156210 h 273367"/>
                <a:gd name="connsiteX24" fmla="*/ 174403 w 284321"/>
                <a:gd name="connsiteY24" fmla="*/ 161925 h 273367"/>
                <a:gd name="connsiteX25" fmla="*/ 172498 w 284321"/>
                <a:gd name="connsiteY25" fmla="*/ 174308 h 273367"/>
                <a:gd name="connsiteX26" fmla="*/ 165735 w 284321"/>
                <a:gd name="connsiteY26" fmla="*/ 181927 h 273367"/>
                <a:gd name="connsiteX27" fmla="*/ 160877 w 284321"/>
                <a:gd name="connsiteY27" fmla="*/ 182880 h 273367"/>
                <a:gd name="connsiteX28" fmla="*/ 156020 w 284321"/>
                <a:gd name="connsiteY28" fmla="*/ 181927 h 273367"/>
                <a:gd name="connsiteX29" fmla="*/ 144494 w 284321"/>
                <a:gd name="connsiteY29" fmla="*/ 176213 h 273367"/>
                <a:gd name="connsiteX30" fmla="*/ 132969 w 284321"/>
                <a:gd name="connsiteY30" fmla="*/ 181927 h 273367"/>
                <a:gd name="connsiteX31" fmla="*/ 122396 w 284321"/>
                <a:gd name="connsiteY31" fmla="*/ 181927 h 273367"/>
                <a:gd name="connsiteX32" fmla="*/ 115633 w 284321"/>
                <a:gd name="connsiteY32" fmla="*/ 174308 h 273367"/>
                <a:gd name="connsiteX33" fmla="*/ 112776 w 284321"/>
                <a:gd name="connsiteY33" fmla="*/ 161925 h 273367"/>
                <a:gd name="connsiteX34" fmla="*/ 101155 w 284321"/>
                <a:gd name="connsiteY34" fmla="*/ 156210 h 273367"/>
                <a:gd name="connsiteX35" fmla="*/ 94393 w 284321"/>
                <a:gd name="connsiteY35" fmla="*/ 148590 h 273367"/>
                <a:gd name="connsiteX36" fmla="*/ 96298 w 284321"/>
                <a:gd name="connsiteY36" fmla="*/ 138113 h 273367"/>
                <a:gd name="connsiteX37" fmla="*/ 104013 w 284321"/>
                <a:gd name="connsiteY37" fmla="*/ 128588 h 273367"/>
                <a:gd name="connsiteX38" fmla="*/ 101155 w 284321"/>
                <a:gd name="connsiteY38" fmla="*/ 116205 h 273367"/>
                <a:gd name="connsiteX39" fmla="*/ 103061 w 284321"/>
                <a:gd name="connsiteY39" fmla="*/ 105727 h 273367"/>
                <a:gd name="connsiteX40" fmla="*/ 112681 w 284321"/>
                <a:gd name="connsiteY40" fmla="*/ 100965 h 273367"/>
                <a:gd name="connsiteX41" fmla="*/ 125158 w 284321"/>
                <a:gd name="connsiteY41" fmla="*/ 100965 h 273367"/>
                <a:gd name="connsiteX42" fmla="*/ 132874 w 284321"/>
                <a:gd name="connsiteY42" fmla="*/ 91440 h 273367"/>
                <a:gd name="connsiteX43" fmla="*/ 142494 w 284321"/>
                <a:gd name="connsiteY43" fmla="*/ 86677 h 273367"/>
                <a:gd name="connsiteX44" fmla="*/ 152114 w 284321"/>
                <a:gd name="connsiteY44" fmla="*/ 91440 h 273367"/>
                <a:gd name="connsiteX45" fmla="*/ 159829 w 284321"/>
                <a:gd name="connsiteY45" fmla="*/ 100965 h 273367"/>
                <a:gd name="connsiteX46" fmla="*/ 172403 w 284321"/>
                <a:gd name="connsiteY46" fmla="*/ 100965 h 273367"/>
                <a:gd name="connsiteX47" fmla="*/ 182023 w 284321"/>
                <a:gd name="connsiteY47" fmla="*/ 105727 h 273367"/>
                <a:gd name="connsiteX48" fmla="*/ 183928 w 284321"/>
                <a:gd name="connsiteY48" fmla="*/ 116205 h 273367"/>
                <a:gd name="connsiteX49" fmla="*/ 181070 w 284321"/>
                <a:gd name="connsiteY49" fmla="*/ 128588 h 273367"/>
                <a:gd name="connsiteX50" fmla="*/ 188786 w 284321"/>
                <a:gd name="connsiteY50" fmla="*/ 138113 h 273367"/>
                <a:gd name="connsiteX51" fmla="*/ 192691 w 284321"/>
                <a:gd name="connsiteY51" fmla="*/ 148590 h 27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84321" h="273367">
                  <a:moveTo>
                    <a:pt x="242792" y="116205"/>
                  </a:moveTo>
                  <a:lnTo>
                    <a:pt x="257270" y="54293"/>
                  </a:lnTo>
                  <a:lnTo>
                    <a:pt x="192691" y="54293"/>
                  </a:lnTo>
                  <a:cubicBezTo>
                    <a:pt x="188881" y="54293"/>
                    <a:pt x="185928" y="52388"/>
                    <a:pt x="183071" y="49530"/>
                  </a:cubicBezTo>
                  <a:lnTo>
                    <a:pt x="142589" y="0"/>
                  </a:lnTo>
                  <a:lnTo>
                    <a:pt x="102108" y="49530"/>
                  </a:lnTo>
                  <a:cubicBezTo>
                    <a:pt x="100203" y="52388"/>
                    <a:pt x="96298" y="54293"/>
                    <a:pt x="92488" y="54293"/>
                  </a:cubicBezTo>
                  <a:lnTo>
                    <a:pt x="27908" y="54293"/>
                  </a:lnTo>
                  <a:lnTo>
                    <a:pt x="42386" y="116205"/>
                  </a:lnTo>
                  <a:cubicBezTo>
                    <a:pt x="43339" y="120015"/>
                    <a:pt x="42386" y="123825"/>
                    <a:pt x="40481" y="126682"/>
                  </a:cubicBezTo>
                  <a:lnTo>
                    <a:pt x="0" y="176213"/>
                  </a:lnTo>
                  <a:lnTo>
                    <a:pt x="57817" y="203835"/>
                  </a:lnTo>
                  <a:cubicBezTo>
                    <a:pt x="60674" y="205740"/>
                    <a:pt x="63627" y="208597"/>
                    <a:pt x="64579" y="211455"/>
                  </a:cubicBezTo>
                  <a:lnTo>
                    <a:pt x="79057" y="273368"/>
                  </a:lnTo>
                  <a:lnTo>
                    <a:pt x="136874" y="245745"/>
                  </a:lnTo>
                  <a:cubicBezTo>
                    <a:pt x="139732" y="243840"/>
                    <a:pt x="143637" y="243840"/>
                    <a:pt x="147447" y="245745"/>
                  </a:cubicBezTo>
                  <a:lnTo>
                    <a:pt x="205264" y="273368"/>
                  </a:lnTo>
                  <a:lnTo>
                    <a:pt x="219742" y="211455"/>
                  </a:lnTo>
                  <a:cubicBezTo>
                    <a:pt x="220694" y="207645"/>
                    <a:pt x="222599" y="204788"/>
                    <a:pt x="226504" y="203835"/>
                  </a:cubicBezTo>
                  <a:lnTo>
                    <a:pt x="284321" y="176213"/>
                  </a:lnTo>
                  <a:lnTo>
                    <a:pt x="243840" y="126682"/>
                  </a:lnTo>
                  <a:cubicBezTo>
                    <a:pt x="243745" y="122872"/>
                    <a:pt x="242792" y="119063"/>
                    <a:pt x="242792" y="116205"/>
                  </a:cubicBezTo>
                  <a:close/>
                  <a:moveTo>
                    <a:pt x="192691" y="148590"/>
                  </a:moveTo>
                  <a:cubicBezTo>
                    <a:pt x="191738" y="152400"/>
                    <a:pt x="189833" y="155258"/>
                    <a:pt x="185928" y="156210"/>
                  </a:cubicBezTo>
                  <a:lnTo>
                    <a:pt x="174403" y="161925"/>
                  </a:lnTo>
                  <a:lnTo>
                    <a:pt x="172498" y="174308"/>
                  </a:lnTo>
                  <a:cubicBezTo>
                    <a:pt x="171545" y="178118"/>
                    <a:pt x="169640" y="180975"/>
                    <a:pt x="165735" y="181927"/>
                  </a:cubicBezTo>
                  <a:cubicBezTo>
                    <a:pt x="163830" y="182880"/>
                    <a:pt x="161925" y="182880"/>
                    <a:pt x="160877" y="182880"/>
                  </a:cubicBezTo>
                  <a:cubicBezTo>
                    <a:pt x="159925" y="182880"/>
                    <a:pt x="157067" y="182880"/>
                    <a:pt x="156020" y="181927"/>
                  </a:cubicBezTo>
                  <a:lnTo>
                    <a:pt x="144494" y="176213"/>
                  </a:lnTo>
                  <a:lnTo>
                    <a:pt x="132969" y="181927"/>
                  </a:lnTo>
                  <a:cubicBezTo>
                    <a:pt x="130112" y="183833"/>
                    <a:pt x="126206" y="183833"/>
                    <a:pt x="122396" y="181927"/>
                  </a:cubicBezTo>
                  <a:cubicBezTo>
                    <a:pt x="119539" y="180022"/>
                    <a:pt x="116586" y="177165"/>
                    <a:pt x="115633" y="174308"/>
                  </a:cubicBezTo>
                  <a:lnTo>
                    <a:pt x="112776" y="161925"/>
                  </a:lnTo>
                  <a:lnTo>
                    <a:pt x="101155" y="156210"/>
                  </a:lnTo>
                  <a:cubicBezTo>
                    <a:pt x="98298" y="154305"/>
                    <a:pt x="95345" y="151447"/>
                    <a:pt x="94393" y="148590"/>
                  </a:cubicBezTo>
                  <a:cubicBezTo>
                    <a:pt x="93440" y="145733"/>
                    <a:pt x="94393" y="140970"/>
                    <a:pt x="96298" y="138113"/>
                  </a:cubicBezTo>
                  <a:lnTo>
                    <a:pt x="104013" y="128588"/>
                  </a:lnTo>
                  <a:lnTo>
                    <a:pt x="101155" y="116205"/>
                  </a:lnTo>
                  <a:cubicBezTo>
                    <a:pt x="100203" y="112395"/>
                    <a:pt x="101155" y="108585"/>
                    <a:pt x="103061" y="105727"/>
                  </a:cubicBezTo>
                  <a:cubicBezTo>
                    <a:pt x="104965" y="102870"/>
                    <a:pt x="108871" y="100965"/>
                    <a:pt x="112681" y="100965"/>
                  </a:cubicBezTo>
                  <a:lnTo>
                    <a:pt x="125158" y="100965"/>
                  </a:lnTo>
                  <a:lnTo>
                    <a:pt x="132874" y="91440"/>
                  </a:lnTo>
                  <a:cubicBezTo>
                    <a:pt x="134779" y="88582"/>
                    <a:pt x="138684" y="86677"/>
                    <a:pt x="142494" y="86677"/>
                  </a:cubicBezTo>
                  <a:cubicBezTo>
                    <a:pt x="146304" y="86677"/>
                    <a:pt x="149257" y="88582"/>
                    <a:pt x="152114" y="91440"/>
                  </a:cubicBezTo>
                  <a:lnTo>
                    <a:pt x="159829" y="100965"/>
                  </a:lnTo>
                  <a:lnTo>
                    <a:pt x="172403" y="100965"/>
                  </a:lnTo>
                  <a:cubicBezTo>
                    <a:pt x="176213" y="100965"/>
                    <a:pt x="179165" y="102870"/>
                    <a:pt x="182023" y="105727"/>
                  </a:cubicBezTo>
                  <a:cubicBezTo>
                    <a:pt x="184880" y="108585"/>
                    <a:pt x="184880" y="112395"/>
                    <a:pt x="183928" y="116205"/>
                  </a:cubicBezTo>
                  <a:lnTo>
                    <a:pt x="181070" y="128588"/>
                  </a:lnTo>
                  <a:lnTo>
                    <a:pt x="188786" y="138113"/>
                  </a:lnTo>
                  <a:cubicBezTo>
                    <a:pt x="192691" y="140970"/>
                    <a:pt x="193643" y="144780"/>
                    <a:pt x="192691" y="1485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53F2403-30FD-6B33-9AB7-6C1F2FB4895C}"/>
                </a:ext>
              </a:extLst>
            </p:cNvPr>
            <p:cNvSpPr/>
            <p:nvPr/>
          </p:nvSpPr>
          <p:spPr>
            <a:xfrm>
              <a:off x="5320480" y="4556251"/>
              <a:ext cx="36575" cy="36195"/>
            </a:xfrm>
            <a:custGeom>
              <a:avLst/>
              <a:gdLst>
                <a:gd name="connsiteX0" fmla="*/ 32671 w 36575"/>
                <a:gd name="connsiteY0" fmla="*/ 10478 h 36195"/>
                <a:gd name="connsiteX1" fmla="*/ 33623 w 36575"/>
                <a:gd name="connsiteY1" fmla="*/ 7620 h 36195"/>
                <a:gd name="connsiteX2" fmla="*/ 29718 w 36575"/>
                <a:gd name="connsiteY2" fmla="*/ 7620 h 36195"/>
                <a:gd name="connsiteX3" fmla="*/ 20098 w 36575"/>
                <a:gd name="connsiteY3" fmla="*/ 2858 h 36195"/>
                <a:gd name="connsiteX4" fmla="*/ 18193 w 36575"/>
                <a:gd name="connsiteY4" fmla="*/ 0 h 36195"/>
                <a:gd name="connsiteX5" fmla="*/ 16288 w 36575"/>
                <a:gd name="connsiteY5" fmla="*/ 2858 h 36195"/>
                <a:gd name="connsiteX6" fmla="*/ 6667 w 36575"/>
                <a:gd name="connsiteY6" fmla="*/ 7620 h 36195"/>
                <a:gd name="connsiteX7" fmla="*/ 2857 w 36575"/>
                <a:gd name="connsiteY7" fmla="*/ 7620 h 36195"/>
                <a:gd name="connsiteX8" fmla="*/ 3810 w 36575"/>
                <a:gd name="connsiteY8" fmla="*/ 10478 h 36195"/>
                <a:gd name="connsiteX9" fmla="*/ 1905 w 36575"/>
                <a:gd name="connsiteY9" fmla="*/ 20955 h 36195"/>
                <a:gd name="connsiteX10" fmla="*/ 0 w 36575"/>
                <a:gd name="connsiteY10" fmla="*/ 23813 h 36195"/>
                <a:gd name="connsiteX11" fmla="*/ 2857 w 36575"/>
                <a:gd name="connsiteY11" fmla="*/ 25718 h 36195"/>
                <a:gd name="connsiteX12" fmla="*/ 9620 w 36575"/>
                <a:gd name="connsiteY12" fmla="*/ 33338 h 36195"/>
                <a:gd name="connsiteX13" fmla="*/ 10573 w 36575"/>
                <a:gd name="connsiteY13" fmla="*/ 36195 h 36195"/>
                <a:gd name="connsiteX14" fmla="*/ 13430 w 36575"/>
                <a:gd name="connsiteY14" fmla="*/ 34290 h 36195"/>
                <a:gd name="connsiteX15" fmla="*/ 18288 w 36575"/>
                <a:gd name="connsiteY15" fmla="*/ 33338 h 36195"/>
                <a:gd name="connsiteX16" fmla="*/ 23146 w 36575"/>
                <a:gd name="connsiteY16" fmla="*/ 34290 h 36195"/>
                <a:gd name="connsiteX17" fmla="*/ 26003 w 36575"/>
                <a:gd name="connsiteY17" fmla="*/ 36195 h 36195"/>
                <a:gd name="connsiteX18" fmla="*/ 26956 w 36575"/>
                <a:gd name="connsiteY18" fmla="*/ 33338 h 36195"/>
                <a:gd name="connsiteX19" fmla="*/ 33718 w 36575"/>
                <a:gd name="connsiteY19" fmla="*/ 25718 h 36195"/>
                <a:gd name="connsiteX20" fmla="*/ 36576 w 36575"/>
                <a:gd name="connsiteY20" fmla="*/ 23813 h 36195"/>
                <a:gd name="connsiteX21" fmla="*/ 34671 w 36575"/>
                <a:gd name="connsiteY21" fmla="*/ 20955 h 36195"/>
                <a:gd name="connsiteX22" fmla="*/ 32671 w 36575"/>
                <a:gd name="connsiteY22" fmla="*/ 10478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6575" h="36195">
                  <a:moveTo>
                    <a:pt x="32671" y="10478"/>
                  </a:moveTo>
                  <a:lnTo>
                    <a:pt x="33623" y="7620"/>
                  </a:lnTo>
                  <a:lnTo>
                    <a:pt x="29718" y="7620"/>
                  </a:lnTo>
                  <a:cubicBezTo>
                    <a:pt x="25908" y="7620"/>
                    <a:pt x="22955" y="5715"/>
                    <a:pt x="20098" y="2858"/>
                  </a:cubicBezTo>
                  <a:lnTo>
                    <a:pt x="18193" y="0"/>
                  </a:lnTo>
                  <a:lnTo>
                    <a:pt x="16288" y="2858"/>
                  </a:lnTo>
                  <a:cubicBezTo>
                    <a:pt x="14383" y="5715"/>
                    <a:pt x="10478" y="7620"/>
                    <a:pt x="6667" y="7620"/>
                  </a:cubicBezTo>
                  <a:lnTo>
                    <a:pt x="2857" y="7620"/>
                  </a:lnTo>
                  <a:lnTo>
                    <a:pt x="3810" y="10478"/>
                  </a:lnTo>
                  <a:cubicBezTo>
                    <a:pt x="4763" y="14288"/>
                    <a:pt x="3810" y="18098"/>
                    <a:pt x="1905" y="20955"/>
                  </a:cubicBezTo>
                  <a:lnTo>
                    <a:pt x="0" y="23813"/>
                  </a:lnTo>
                  <a:lnTo>
                    <a:pt x="2857" y="25718"/>
                  </a:lnTo>
                  <a:cubicBezTo>
                    <a:pt x="5715" y="27623"/>
                    <a:pt x="8668" y="30480"/>
                    <a:pt x="9620" y="33338"/>
                  </a:cubicBezTo>
                  <a:lnTo>
                    <a:pt x="10573" y="36195"/>
                  </a:lnTo>
                  <a:lnTo>
                    <a:pt x="13430" y="34290"/>
                  </a:lnTo>
                  <a:cubicBezTo>
                    <a:pt x="15335" y="33338"/>
                    <a:pt x="17335" y="33338"/>
                    <a:pt x="18288" y="33338"/>
                  </a:cubicBezTo>
                  <a:cubicBezTo>
                    <a:pt x="19240" y="33338"/>
                    <a:pt x="22193" y="33338"/>
                    <a:pt x="23146" y="34290"/>
                  </a:cubicBezTo>
                  <a:lnTo>
                    <a:pt x="26003" y="36195"/>
                  </a:lnTo>
                  <a:lnTo>
                    <a:pt x="26956" y="33338"/>
                  </a:lnTo>
                  <a:cubicBezTo>
                    <a:pt x="27908" y="29528"/>
                    <a:pt x="29813" y="26670"/>
                    <a:pt x="33718" y="25718"/>
                  </a:cubicBezTo>
                  <a:lnTo>
                    <a:pt x="36576" y="23813"/>
                  </a:lnTo>
                  <a:lnTo>
                    <a:pt x="34671" y="20955"/>
                  </a:lnTo>
                  <a:cubicBezTo>
                    <a:pt x="32671" y="18098"/>
                    <a:pt x="31718" y="14288"/>
                    <a:pt x="32671" y="104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135FAC6-4F92-A896-D6B9-B8883273AD19}"/>
                </a:ext>
              </a:extLst>
            </p:cNvPr>
            <p:cNvSpPr/>
            <p:nvPr/>
          </p:nvSpPr>
          <p:spPr>
            <a:xfrm>
              <a:off x="5096833" y="4336224"/>
              <a:ext cx="483679" cy="466725"/>
            </a:xfrm>
            <a:custGeom>
              <a:avLst/>
              <a:gdLst>
                <a:gd name="connsiteX0" fmla="*/ 412432 w 483679"/>
                <a:gd name="connsiteY0" fmla="*/ 212408 h 466725"/>
                <a:gd name="connsiteX1" fmla="*/ 410528 w 483679"/>
                <a:gd name="connsiteY1" fmla="*/ 201930 h 466725"/>
                <a:gd name="connsiteX2" fmla="*/ 435578 w 483679"/>
                <a:gd name="connsiteY2" fmla="*/ 92393 h 466725"/>
                <a:gd name="connsiteX3" fmla="*/ 321850 w 483679"/>
                <a:gd name="connsiteY3" fmla="*/ 92393 h 466725"/>
                <a:gd name="connsiteX4" fmla="*/ 312230 w 483679"/>
                <a:gd name="connsiteY4" fmla="*/ 87630 h 466725"/>
                <a:gd name="connsiteX5" fmla="*/ 241935 w 483679"/>
                <a:gd name="connsiteY5" fmla="*/ 0 h 466725"/>
                <a:gd name="connsiteX6" fmla="*/ 170593 w 483679"/>
                <a:gd name="connsiteY6" fmla="*/ 87630 h 466725"/>
                <a:gd name="connsiteX7" fmla="*/ 160972 w 483679"/>
                <a:gd name="connsiteY7" fmla="*/ 92393 h 466725"/>
                <a:gd name="connsiteX8" fmla="*/ 48196 w 483679"/>
                <a:gd name="connsiteY8" fmla="*/ 92393 h 466725"/>
                <a:gd name="connsiteX9" fmla="*/ 73247 w 483679"/>
                <a:gd name="connsiteY9" fmla="*/ 201930 h 466725"/>
                <a:gd name="connsiteX10" fmla="*/ 71342 w 483679"/>
                <a:gd name="connsiteY10" fmla="*/ 212408 h 466725"/>
                <a:gd name="connsiteX11" fmla="*/ 0 w 483679"/>
                <a:gd name="connsiteY11" fmla="*/ 300038 h 466725"/>
                <a:gd name="connsiteX12" fmla="*/ 102108 w 483679"/>
                <a:gd name="connsiteY12" fmla="*/ 348615 h 466725"/>
                <a:gd name="connsiteX13" fmla="*/ 108871 w 483679"/>
                <a:gd name="connsiteY13" fmla="*/ 356235 h 466725"/>
                <a:gd name="connsiteX14" fmla="*/ 133921 w 483679"/>
                <a:gd name="connsiteY14" fmla="*/ 466725 h 466725"/>
                <a:gd name="connsiteX15" fmla="*/ 236982 w 483679"/>
                <a:gd name="connsiteY15" fmla="*/ 417195 h 466725"/>
                <a:gd name="connsiteX16" fmla="*/ 241840 w 483679"/>
                <a:gd name="connsiteY16" fmla="*/ 416242 h 466725"/>
                <a:gd name="connsiteX17" fmla="*/ 246697 w 483679"/>
                <a:gd name="connsiteY17" fmla="*/ 417195 h 466725"/>
                <a:gd name="connsiteX18" fmla="*/ 349758 w 483679"/>
                <a:gd name="connsiteY18" fmla="*/ 466725 h 466725"/>
                <a:gd name="connsiteX19" fmla="*/ 374809 w 483679"/>
                <a:gd name="connsiteY19" fmla="*/ 357188 h 466725"/>
                <a:gd name="connsiteX20" fmla="*/ 381571 w 483679"/>
                <a:gd name="connsiteY20" fmla="*/ 349568 h 466725"/>
                <a:gd name="connsiteX21" fmla="*/ 483680 w 483679"/>
                <a:gd name="connsiteY21" fmla="*/ 300990 h 466725"/>
                <a:gd name="connsiteX22" fmla="*/ 412432 w 483679"/>
                <a:gd name="connsiteY22" fmla="*/ 212408 h 466725"/>
                <a:gd name="connsiteX23" fmla="*/ 408622 w 483679"/>
                <a:gd name="connsiteY23" fmla="*/ 292418 h 466725"/>
                <a:gd name="connsiteX24" fmla="*/ 342138 w 483679"/>
                <a:gd name="connsiteY24" fmla="*/ 323850 h 466725"/>
                <a:gd name="connsiteX25" fmla="*/ 325755 w 483679"/>
                <a:gd name="connsiteY25" fmla="*/ 395288 h 466725"/>
                <a:gd name="connsiteX26" fmla="*/ 318992 w 483679"/>
                <a:gd name="connsiteY26" fmla="*/ 402908 h 466725"/>
                <a:gd name="connsiteX27" fmla="*/ 314135 w 483679"/>
                <a:gd name="connsiteY27" fmla="*/ 403860 h 466725"/>
                <a:gd name="connsiteX28" fmla="*/ 309277 w 483679"/>
                <a:gd name="connsiteY28" fmla="*/ 402908 h 466725"/>
                <a:gd name="connsiteX29" fmla="*/ 241840 w 483679"/>
                <a:gd name="connsiteY29" fmla="*/ 371475 h 466725"/>
                <a:gd name="connsiteX30" fmla="*/ 175355 w 483679"/>
                <a:gd name="connsiteY30" fmla="*/ 402908 h 466725"/>
                <a:gd name="connsiteX31" fmla="*/ 164782 w 483679"/>
                <a:gd name="connsiteY31" fmla="*/ 402908 h 466725"/>
                <a:gd name="connsiteX32" fmla="*/ 158020 w 483679"/>
                <a:gd name="connsiteY32" fmla="*/ 395288 h 466725"/>
                <a:gd name="connsiteX33" fmla="*/ 141637 w 483679"/>
                <a:gd name="connsiteY33" fmla="*/ 323850 h 466725"/>
                <a:gd name="connsiteX34" fmla="*/ 75152 w 483679"/>
                <a:gd name="connsiteY34" fmla="*/ 292418 h 466725"/>
                <a:gd name="connsiteX35" fmla="*/ 68389 w 483679"/>
                <a:gd name="connsiteY35" fmla="*/ 284798 h 466725"/>
                <a:gd name="connsiteX36" fmla="*/ 70295 w 483679"/>
                <a:gd name="connsiteY36" fmla="*/ 274320 h 466725"/>
                <a:gd name="connsiteX37" fmla="*/ 116586 w 483679"/>
                <a:gd name="connsiteY37" fmla="*/ 217170 h 466725"/>
                <a:gd name="connsiteX38" fmla="*/ 100203 w 483679"/>
                <a:gd name="connsiteY38" fmla="*/ 145733 h 466725"/>
                <a:gd name="connsiteX39" fmla="*/ 102108 w 483679"/>
                <a:gd name="connsiteY39" fmla="*/ 135255 h 466725"/>
                <a:gd name="connsiteX40" fmla="*/ 111728 w 483679"/>
                <a:gd name="connsiteY40" fmla="*/ 130493 h 466725"/>
                <a:gd name="connsiteX41" fmla="*/ 185928 w 483679"/>
                <a:gd name="connsiteY41" fmla="*/ 130493 h 466725"/>
                <a:gd name="connsiteX42" fmla="*/ 232220 w 483679"/>
                <a:gd name="connsiteY42" fmla="*/ 73343 h 466725"/>
                <a:gd name="connsiteX43" fmla="*/ 241840 w 483679"/>
                <a:gd name="connsiteY43" fmla="*/ 68580 h 466725"/>
                <a:gd name="connsiteX44" fmla="*/ 251460 w 483679"/>
                <a:gd name="connsiteY44" fmla="*/ 73343 h 466725"/>
                <a:gd name="connsiteX45" fmla="*/ 297752 w 483679"/>
                <a:gd name="connsiteY45" fmla="*/ 130493 h 466725"/>
                <a:gd name="connsiteX46" fmla="*/ 371951 w 483679"/>
                <a:gd name="connsiteY46" fmla="*/ 130493 h 466725"/>
                <a:gd name="connsiteX47" fmla="*/ 381571 w 483679"/>
                <a:gd name="connsiteY47" fmla="*/ 135255 h 466725"/>
                <a:gd name="connsiteX48" fmla="*/ 383477 w 483679"/>
                <a:gd name="connsiteY48" fmla="*/ 145733 h 466725"/>
                <a:gd name="connsiteX49" fmla="*/ 367094 w 483679"/>
                <a:gd name="connsiteY49" fmla="*/ 217170 h 466725"/>
                <a:gd name="connsiteX50" fmla="*/ 413385 w 483679"/>
                <a:gd name="connsiteY50" fmla="*/ 274320 h 466725"/>
                <a:gd name="connsiteX51" fmla="*/ 415290 w 483679"/>
                <a:gd name="connsiteY51" fmla="*/ 284798 h 466725"/>
                <a:gd name="connsiteX52" fmla="*/ 408622 w 483679"/>
                <a:gd name="connsiteY52" fmla="*/ 292418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83679" h="466725">
                  <a:moveTo>
                    <a:pt x="412432" y="212408"/>
                  </a:moveTo>
                  <a:cubicBezTo>
                    <a:pt x="410528" y="209550"/>
                    <a:pt x="409575" y="205740"/>
                    <a:pt x="410528" y="201930"/>
                  </a:cubicBezTo>
                  <a:lnTo>
                    <a:pt x="435578" y="92393"/>
                  </a:lnTo>
                  <a:lnTo>
                    <a:pt x="321850" y="92393"/>
                  </a:lnTo>
                  <a:cubicBezTo>
                    <a:pt x="318040" y="92393"/>
                    <a:pt x="315087" y="90488"/>
                    <a:pt x="312230" y="87630"/>
                  </a:cubicBezTo>
                  <a:lnTo>
                    <a:pt x="241935" y="0"/>
                  </a:lnTo>
                  <a:lnTo>
                    <a:pt x="170593" y="87630"/>
                  </a:lnTo>
                  <a:cubicBezTo>
                    <a:pt x="168688" y="90488"/>
                    <a:pt x="164782" y="92393"/>
                    <a:pt x="160972" y="92393"/>
                  </a:cubicBezTo>
                  <a:lnTo>
                    <a:pt x="48196" y="92393"/>
                  </a:lnTo>
                  <a:lnTo>
                    <a:pt x="73247" y="201930"/>
                  </a:lnTo>
                  <a:cubicBezTo>
                    <a:pt x="74200" y="205740"/>
                    <a:pt x="73247" y="209550"/>
                    <a:pt x="71342" y="212408"/>
                  </a:cubicBezTo>
                  <a:lnTo>
                    <a:pt x="0" y="300038"/>
                  </a:lnTo>
                  <a:lnTo>
                    <a:pt x="102108" y="348615"/>
                  </a:lnTo>
                  <a:cubicBezTo>
                    <a:pt x="104965" y="350520"/>
                    <a:pt x="107918" y="353378"/>
                    <a:pt x="108871" y="356235"/>
                  </a:cubicBezTo>
                  <a:lnTo>
                    <a:pt x="133921" y="466725"/>
                  </a:lnTo>
                  <a:lnTo>
                    <a:pt x="236982" y="417195"/>
                  </a:lnTo>
                  <a:cubicBezTo>
                    <a:pt x="238887" y="416242"/>
                    <a:pt x="240887" y="416242"/>
                    <a:pt x="241840" y="416242"/>
                  </a:cubicBezTo>
                  <a:cubicBezTo>
                    <a:pt x="242792" y="416242"/>
                    <a:pt x="245745" y="416242"/>
                    <a:pt x="246697" y="417195"/>
                  </a:cubicBezTo>
                  <a:lnTo>
                    <a:pt x="349758" y="466725"/>
                  </a:lnTo>
                  <a:lnTo>
                    <a:pt x="374809" y="357188"/>
                  </a:lnTo>
                  <a:cubicBezTo>
                    <a:pt x="375761" y="353378"/>
                    <a:pt x="377666" y="350520"/>
                    <a:pt x="381571" y="349568"/>
                  </a:cubicBezTo>
                  <a:lnTo>
                    <a:pt x="483680" y="300990"/>
                  </a:lnTo>
                  <a:lnTo>
                    <a:pt x="412432" y="212408"/>
                  </a:lnTo>
                  <a:close/>
                  <a:moveTo>
                    <a:pt x="408622" y="292418"/>
                  </a:moveTo>
                  <a:lnTo>
                    <a:pt x="342138" y="323850"/>
                  </a:lnTo>
                  <a:lnTo>
                    <a:pt x="325755" y="395288"/>
                  </a:lnTo>
                  <a:cubicBezTo>
                    <a:pt x="324803" y="399098"/>
                    <a:pt x="322897" y="401955"/>
                    <a:pt x="318992" y="402908"/>
                  </a:cubicBezTo>
                  <a:cubicBezTo>
                    <a:pt x="317087" y="403860"/>
                    <a:pt x="315182" y="403860"/>
                    <a:pt x="314135" y="403860"/>
                  </a:cubicBezTo>
                  <a:cubicBezTo>
                    <a:pt x="313182" y="403860"/>
                    <a:pt x="310325" y="403860"/>
                    <a:pt x="309277" y="402908"/>
                  </a:cubicBezTo>
                  <a:lnTo>
                    <a:pt x="241840" y="371475"/>
                  </a:lnTo>
                  <a:lnTo>
                    <a:pt x="175355" y="402908"/>
                  </a:lnTo>
                  <a:cubicBezTo>
                    <a:pt x="172498" y="404813"/>
                    <a:pt x="168593" y="404813"/>
                    <a:pt x="164782" y="402908"/>
                  </a:cubicBezTo>
                  <a:cubicBezTo>
                    <a:pt x="161925" y="401003"/>
                    <a:pt x="158972" y="398145"/>
                    <a:pt x="158020" y="395288"/>
                  </a:cubicBezTo>
                  <a:lnTo>
                    <a:pt x="141637" y="323850"/>
                  </a:lnTo>
                  <a:lnTo>
                    <a:pt x="75152" y="292418"/>
                  </a:lnTo>
                  <a:cubicBezTo>
                    <a:pt x="72295" y="290513"/>
                    <a:pt x="69342" y="287655"/>
                    <a:pt x="68389" y="284798"/>
                  </a:cubicBezTo>
                  <a:cubicBezTo>
                    <a:pt x="67437" y="280988"/>
                    <a:pt x="68389" y="277178"/>
                    <a:pt x="70295" y="274320"/>
                  </a:cubicBezTo>
                  <a:lnTo>
                    <a:pt x="116586" y="217170"/>
                  </a:lnTo>
                  <a:lnTo>
                    <a:pt x="100203" y="145733"/>
                  </a:lnTo>
                  <a:cubicBezTo>
                    <a:pt x="99251" y="141923"/>
                    <a:pt x="100203" y="138113"/>
                    <a:pt x="102108" y="135255"/>
                  </a:cubicBezTo>
                  <a:cubicBezTo>
                    <a:pt x="104013" y="132398"/>
                    <a:pt x="107918" y="130493"/>
                    <a:pt x="111728" y="130493"/>
                  </a:cubicBezTo>
                  <a:lnTo>
                    <a:pt x="185928" y="130493"/>
                  </a:lnTo>
                  <a:lnTo>
                    <a:pt x="232220" y="73343"/>
                  </a:lnTo>
                  <a:cubicBezTo>
                    <a:pt x="234125" y="70485"/>
                    <a:pt x="238030" y="68580"/>
                    <a:pt x="241840" y="68580"/>
                  </a:cubicBezTo>
                  <a:cubicBezTo>
                    <a:pt x="245745" y="68580"/>
                    <a:pt x="248603" y="70485"/>
                    <a:pt x="251460" y="73343"/>
                  </a:cubicBezTo>
                  <a:lnTo>
                    <a:pt x="297752" y="130493"/>
                  </a:lnTo>
                  <a:lnTo>
                    <a:pt x="371951" y="130493"/>
                  </a:lnTo>
                  <a:cubicBezTo>
                    <a:pt x="375761" y="130493"/>
                    <a:pt x="378714" y="132398"/>
                    <a:pt x="381571" y="135255"/>
                  </a:cubicBezTo>
                  <a:cubicBezTo>
                    <a:pt x="383477" y="138113"/>
                    <a:pt x="384429" y="141923"/>
                    <a:pt x="383477" y="145733"/>
                  </a:cubicBezTo>
                  <a:lnTo>
                    <a:pt x="367094" y="217170"/>
                  </a:lnTo>
                  <a:lnTo>
                    <a:pt x="413385" y="274320"/>
                  </a:lnTo>
                  <a:cubicBezTo>
                    <a:pt x="415290" y="277178"/>
                    <a:pt x="416243" y="280988"/>
                    <a:pt x="415290" y="284798"/>
                  </a:cubicBezTo>
                  <a:cubicBezTo>
                    <a:pt x="413385" y="287655"/>
                    <a:pt x="411480" y="291465"/>
                    <a:pt x="408622" y="2924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09CE8D04-C142-DBDF-DC65-FCE1BFE0AD32}"/>
              </a:ext>
            </a:extLst>
          </p:cNvPr>
          <p:cNvSpPr txBox="1"/>
          <p:nvPr/>
        </p:nvSpPr>
        <p:spPr>
          <a:xfrm>
            <a:off x="8751513" y="4421690"/>
            <a:ext cx="236840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justLow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grpSp>
        <p:nvGrpSpPr>
          <p:cNvPr id="11" name="Graphic 8">
            <a:extLst>
              <a:ext uri="{FF2B5EF4-FFF2-40B4-BE49-F238E27FC236}">
                <a16:creationId xmlns:a16="http://schemas.microsoft.com/office/drawing/2014/main" id="{8D8C2F90-E6F7-E9C8-81DD-99B3EFD2CFBC}"/>
              </a:ext>
            </a:extLst>
          </p:cNvPr>
          <p:cNvGrpSpPr/>
          <p:nvPr/>
        </p:nvGrpSpPr>
        <p:grpSpPr>
          <a:xfrm>
            <a:off x="7751760" y="4738329"/>
            <a:ext cx="493299" cy="500062"/>
            <a:chOff x="5092070" y="5520181"/>
            <a:chExt cx="493299" cy="500062"/>
          </a:xfrm>
          <a:solidFill>
            <a:srgbClr val="054F58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3B354C6-6DA3-F347-6EC4-4BBA9E92D94B}"/>
                </a:ext>
              </a:extLst>
            </p:cNvPr>
            <p:cNvSpPr/>
            <p:nvPr/>
          </p:nvSpPr>
          <p:spPr>
            <a:xfrm>
              <a:off x="5381154" y="5793549"/>
              <a:ext cx="72294" cy="23812"/>
            </a:xfrm>
            <a:custGeom>
              <a:avLst/>
              <a:gdLst>
                <a:gd name="connsiteX0" fmla="*/ 0 w 72294"/>
                <a:gd name="connsiteY0" fmla="*/ 0 h 23812"/>
                <a:gd name="connsiteX1" fmla="*/ 72295 w 72294"/>
                <a:gd name="connsiteY1" fmla="*/ 0 h 23812"/>
                <a:gd name="connsiteX2" fmla="*/ 72295 w 72294"/>
                <a:gd name="connsiteY2" fmla="*/ 23813 h 23812"/>
                <a:gd name="connsiteX3" fmla="*/ 0 w 72294"/>
                <a:gd name="connsiteY3" fmla="*/ 23813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294" h="23812">
                  <a:moveTo>
                    <a:pt x="0" y="0"/>
                  </a:moveTo>
                  <a:lnTo>
                    <a:pt x="72295" y="0"/>
                  </a:lnTo>
                  <a:lnTo>
                    <a:pt x="72295" y="23813"/>
                  </a:lnTo>
                  <a:lnTo>
                    <a:pt x="0" y="238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6474329-BB59-4803-B1E5-AEBA85D0D716}"/>
                </a:ext>
              </a:extLst>
            </p:cNvPr>
            <p:cNvSpPr/>
            <p:nvPr/>
          </p:nvSpPr>
          <p:spPr>
            <a:xfrm>
              <a:off x="5381154" y="5984049"/>
              <a:ext cx="72294" cy="36195"/>
            </a:xfrm>
            <a:custGeom>
              <a:avLst/>
              <a:gdLst>
                <a:gd name="connsiteX0" fmla="*/ 0 w 72294"/>
                <a:gd name="connsiteY0" fmla="*/ 0 h 36195"/>
                <a:gd name="connsiteX1" fmla="*/ 72295 w 72294"/>
                <a:gd name="connsiteY1" fmla="*/ 0 h 36195"/>
                <a:gd name="connsiteX2" fmla="*/ 72295 w 72294"/>
                <a:gd name="connsiteY2" fmla="*/ 36195 h 36195"/>
                <a:gd name="connsiteX3" fmla="*/ 0 w 72294"/>
                <a:gd name="connsiteY3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294" h="36195">
                  <a:moveTo>
                    <a:pt x="0" y="0"/>
                  </a:moveTo>
                  <a:lnTo>
                    <a:pt x="72295" y="0"/>
                  </a:lnTo>
                  <a:lnTo>
                    <a:pt x="72295" y="36195"/>
                  </a:lnTo>
                  <a:lnTo>
                    <a:pt x="0" y="361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2F454CA-E253-13B1-C0C2-C627A0380194}"/>
                </a:ext>
              </a:extLst>
            </p:cNvPr>
            <p:cNvSpPr/>
            <p:nvPr/>
          </p:nvSpPr>
          <p:spPr>
            <a:xfrm>
              <a:off x="5381154" y="5841174"/>
              <a:ext cx="72294" cy="23812"/>
            </a:xfrm>
            <a:custGeom>
              <a:avLst/>
              <a:gdLst>
                <a:gd name="connsiteX0" fmla="*/ 0 w 72294"/>
                <a:gd name="connsiteY0" fmla="*/ 0 h 23812"/>
                <a:gd name="connsiteX1" fmla="*/ 72295 w 72294"/>
                <a:gd name="connsiteY1" fmla="*/ 0 h 23812"/>
                <a:gd name="connsiteX2" fmla="*/ 72295 w 72294"/>
                <a:gd name="connsiteY2" fmla="*/ 23813 h 23812"/>
                <a:gd name="connsiteX3" fmla="*/ 0 w 72294"/>
                <a:gd name="connsiteY3" fmla="*/ 23813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294" h="23812">
                  <a:moveTo>
                    <a:pt x="0" y="0"/>
                  </a:moveTo>
                  <a:lnTo>
                    <a:pt x="72295" y="0"/>
                  </a:lnTo>
                  <a:lnTo>
                    <a:pt x="72295" y="23813"/>
                  </a:lnTo>
                  <a:lnTo>
                    <a:pt x="0" y="238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C3CB092-5822-0B68-3632-289192AE5AAA}"/>
                </a:ext>
              </a:extLst>
            </p:cNvPr>
            <p:cNvSpPr/>
            <p:nvPr/>
          </p:nvSpPr>
          <p:spPr>
            <a:xfrm>
              <a:off x="5381154" y="5888799"/>
              <a:ext cx="72294" cy="23812"/>
            </a:xfrm>
            <a:custGeom>
              <a:avLst/>
              <a:gdLst>
                <a:gd name="connsiteX0" fmla="*/ 0 w 72294"/>
                <a:gd name="connsiteY0" fmla="*/ 0 h 23812"/>
                <a:gd name="connsiteX1" fmla="*/ 72295 w 72294"/>
                <a:gd name="connsiteY1" fmla="*/ 0 h 23812"/>
                <a:gd name="connsiteX2" fmla="*/ 72295 w 72294"/>
                <a:gd name="connsiteY2" fmla="*/ 23813 h 23812"/>
                <a:gd name="connsiteX3" fmla="*/ 0 w 72294"/>
                <a:gd name="connsiteY3" fmla="*/ 23813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294" h="23812">
                  <a:moveTo>
                    <a:pt x="0" y="0"/>
                  </a:moveTo>
                  <a:lnTo>
                    <a:pt x="72295" y="0"/>
                  </a:lnTo>
                  <a:lnTo>
                    <a:pt x="72295" y="23813"/>
                  </a:lnTo>
                  <a:lnTo>
                    <a:pt x="0" y="238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F4D0C7D5-B968-52A1-B848-4AAF8878CFB6}"/>
                </a:ext>
              </a:extLst>
            </p:cNvPr>
            <p:cNvSpPr/>
            <p:nvPr/>
          </p:nvSpPr>
          <p:spPr>
            <a:xfrm>
              <a:off x="5194369" y="5591619"/>
              <a:ext cx="162877" cy="428625"/>
            </a:xfrm>
            <a:custGeom>
              <a:avLst/>
              <a:gdLst>
                <a:gd name="connsiteX0" fmla="*/ 18098 w 162877"/>
                <a:gd name="connsiteY0" fmla="*/ 381000 h 428625"/>
                <a:gd name="connsiteX1" fmla="*/ 18098 w 162877"/>
                <a:gd name="connsiteY1" fmla="*/ 384810 h 428625"/>
                <a:gd name="connsiteX2" fmla="*/ 18098 w 162877"/>
                <a:gd name="connsiteY2" fmla="*/ 385763 h 428625"/>
                <a:gd name="connsiteX3" fmla="*/ 18098 w 162877"/>
                <a:gd name="connsiteY3" fmla="*/ 387667 h 428625"/>
                <a:gd name="connsiteX4" fmla="*/ 18098 w 162877"/>
                <a:gd name="connsiteY4" fmla="*/ 388620 h 428625"/>
                <a:gd name="connsiteX5" fmla="*/ 18098 w 162877"/>
                <a:gd name="connsiteY5" fmla="*/ 390525 h 428625"/>
                <a:gd name="connsiteX6" fmla="*/ 18098 w 162877"/>
                <a:gd name="connsiteY6" fmla="*/ 392430 h 428625"/>
                <a:gd name="connsiteX7" fmla="*/ 18098 w 162877"/>
                <a:gd name="connsiteY7" fmla="*/ 394335 h 428625"/>
                <a:gd name="connsiteX8" fmla="*/ 18098 w 162877"/>
                <a:gd name="connsiteY8" fmla="*/ 396240 h 428625"/>
                <a:gd name="connsiteX9" fmla="*/ 18098 w 162877"/>
                <a:gd name="connsiteY9" fmla="*/ 398145 h 428625"/>
                <a:gd name="connsiteX10" fmla="*/ 18098 w 162877"/>
                <a:gd name="connsiteY10" fmla="*/ 400050 h 428625"/>
                <a:gd name="connsiteX11" fmla="*/ 17145 w 162877"/>
                <a:gd name="connsiteY11" fmla="*/ 401955 h 428625"/>
                <a:gd name="connsiteX12" fmla="*/ 17145 w 162877"/>
                <a:gd name="connsiteY12" fmla="*/ 403860 h 428625"/>
                <a:gd name="connsiteX13" fmla="*/ 16193 w 162877"/>
                <a:gd name="connsiteY13" fmla="*/ 405765 h 428625"/>
                <a:gd name="connsiteX14" fmla="*/ 15240 w 162877"/>
                <a:gd name="connsiteY14" fmla="*/ 406717 h 428625"/>
                <a:gd name="connsiteX15" fmla="*/ 14288 w 162877"/>
                <a:gd name="connsiteY15" fmla="*/ 408622 h 428625"/>
                <a:gd name="connsiteX16" fmla="*/ 13335 w 162877"/>
                <a:gd name="connsiteY16" fmla="*/ 409575 h 428625"/>
                <a:gd name="connsiteX17" fmla="*/ 12383 w 162877"/>
                <a:gd name="connsiteY17" fmla="*/ 411480 h 428625"/>
                <a:gd name="connsiteX18" fmla="*/ 11430 w 162877"/>
                <a:gd name="connsiteY18" fmla="*/ 412433 h 428625"/>
                <a:gd name="connsiteX19" fmla="*/ 10478 w 162877"/>
                <a:gd name="connsiteY19" fmla="*/ 414338 h 428625"/>
                <a:gd name="connsiteX20" fmla="*/ 9525 w 162877"/>
                <a:gd name="connsiteY20" fmla="*/ 415290 h 428625"/>
                <a:gd name="connsiteX21" fmla="*/ 8573 w 162877"/>
                <a:gd name="connsiteY21" fmla="*/ 417195 h 428625"/>
                <a:gd name="connsiteX22" fmla="*/ 7620 w 162877"/>
                <a:gd name="connsiteY22" fmla="*/ 418147 h 428625"/>
                <a:gd name="connsiteX23" fmla="*/ 6668 w 162877"/>
                <a:gd name="connsiteY23" fmla="*/ 420052 h 428625"/>
                <a:gd name="connsiteX24" fmla="*/ 5715 w 162877"/>
                <a:gd name="connsiteY24" fmla="*/ 421005 h 428625"/>
                <a:gd name="connsiteX25" fmla="*/ 3810 w 162877"/>
                <a:gd name="connsiteY25" fmla="*/ 422910 h 428625"/>
                <a:gd name="connsiteX26" fmla="*/ 3810 w 162877"/>
                <a:gd name="connsiteY26" fmla="*/ 422910 h 428625"/>
                <a:gd name="connsiteX27" fmla="*/ 1905 w 162877"/>
                <a:gd name="connsiteY27" fmla="*/ 425767 h 428625"/>
                <a:gd name="connsiteX28" fmla="*/ 953 w 162877"/>
                <a:gd name="connsiteY28" fmla="*/ 426720 h 428625"/>
                <a:gd name="connsiteX29" fmla="*/ 0 w 162877"/>
                <a:gd name="connsiteY29" fmla="*/ 428625 h 428625"/>
                <a:gd name="connsiteX30" fmla="*/ 162878 w 162877"/>
                <a:gd name="connsiteY30" fmla="*/ 428625 h 428625"/>
                <a:gd name="connsiteX31" fmla="*/ 162878 w 162877"/>
                <a:gd name="connsiteY31" fmla="*/ 0 h 428625"/>
                <a:gd name="connsiteX32" fmla="*/ 18098 w 162877"/>
                <a:gd name="connsiteY32" fmla="*/ 0 h 428625"/>
                <a:gd name="connsiteX33" fmla="*/ 18098 w 162877"/>
                <a:gd name="connsiteY33" fmla="*/ 381000 h 428625"/>
                <a:gd name="connsiteX34" fmla="*/ 90392 w 162877"/>
                <a:gd name="connsiteY34" fmla="*/ 23813 h 428625"/>
                <a:gd name="connsiteX35" fmla="*/ 126968 w 162877"/>
                <a:gd name="connsiteY35" fmla="*/ 23813 h 428625"/>
                <a:gd name="connsiteX36" fmla="*/ 139446 w 162877"/>
                <a:gd name="connsiteY36" fmla="*/ 36195 h 428625"/>
                <a:gd name="connsiteX37" fmla="*/ 139446 w 162877"/>
                <a:gd name="connsiteY37" fmla="*/ 72390 h 428625"/>
                <a:gd name="connsiteX38" fmla="*/ 126968 w 162877"/>
                <a:gd name="connsiteY38" fmla="*/ 84772 h 428625"/>
                <a:gd name="connsiteX39" fmla="*/ 114395 w 162877"/>
                <a:gd name="connsiteY39" fmla="*/ 72390 h 428625"/>
                <a:gd name="connsiteX40" fmla="*/ 114395 w 162877"/>
                <a:gd name="connsiteY40" fmla="*/ 48577 h 428625"/>
                <a:gd name="connsiteX41" fmla="*/ 90297 w 162877"/>
                <a:gd name="connsiteY41" fmla="*/ 48577 h 428625"/>
                <a:gd name="connsiteX42" fmla="*/ 77724 w 162877"/>
                <a:gd name="connsiteY42" fmla="*/ 36195 h 428625"/>
                <a:gd name="connsiteX43" fmla="*/ 90392 w 162877"/>
                <a:gd name="connsiteY43" fmla="*/ 23813 h 428625"/>
                <a:gd name="connsiteX44" fmla="*/ 90392 w 162877"/>
                <a:gd name="connsiteY44" fmla="*/ 381000 h 428625"/>
                <a:gd name="connsiteX45" fmla="*/ 114491 w 162877"/>
                <a:gd name="connsiteY45" fmla="*/ 381000 h 428625"/>
                <a:gd name="connsiteX46" fmla="*/ 114491 w 162877"/>
                <a:gd name="connsiteY46" fmla="*/ 357188 h 428625"/>
                <a:gd name="connsiteX47" fmla="*/ 127064 w 162877"/>
                <a:gd name="connsiteY47" fmla="*/ 344805 h 428625"/>
                <a:gd name="connsiteX48" fmla="*/ 139541 w 162877"/>
                <a:gd name="connsiteY48" fmla="*/ 357188 h 428625"/>
                <a:gd name="connsiteX49" fmla="*/ 139541 w 162877"/>
                <a:gd name="connsiteY49" fmla="*/ 392430 h 428625"/>
                <a:gd name="connsiteX50" fmla="*/ 127064 w 162877"/>
                <a:gd name="connsiteY50" fmla="*/ 404813 h 428625"/>
                <a:gd name="connsiteX51" fmla="*/ 90488 w 162877"/>
                <a:gd name="connsiteY51" fmla="*/ 404813 h 428625"/>
                <a:gd name="connsiteX52" fmla="*/ 77915 w 162877"/>
                <a:gd name="connsiteY52" fmla="*/ 392430 h 428625"/>
                <a:gd name="connsiteX53" fmla="*/ 90392 w 162877"/>
                <a:gd name="connsiteY53" fmla="*/ 381000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62877" h="428625">
                  <a:moveTo>
                    <a:pt x="18098" y="381000"/>
                  </a:moveTo>
                  <a:cubicBezTo>
                    <a:pt x="18098" y="381952"/>
                    <a:pt x="18098" y="382905"/>
                    <a:pt x="18098" y="384810"/>
                  </a:cubicBezTo>
                  <a:lnTo>
                    <a:pt x="18098" y="385763"/>
                  </a:lnTo>
                  <a:cubicBezTo>
                    <a:pt x="18098" y="386715"/>
                    <a:pt x="18098" y="387667"/>
                    <a:pt x="18098" y="387667"/>
                  </a:cubicBezTo>
                  <a:lnTo>
                    <a:pt x="18098" y="388620"/>
                  </a:lnTo>
                  <a:cubicBezTo>
                    <a:pt x="18098" y="389572"/>
                    <a:pt x="18098" y="389572"/>
                    <a:pt x="18098" y="390525"/>
                  </a:cubicBezTo>
                  <a:cubicBezTo>
                    <a:pt x="18098" y="391477"/>
                    <a:pt x="18098" y="391477"/>
                    <a:pt x="18098" y="392430"/>
                  </a:cubicBezTo>
                  <a:cubicBezTo>
                    <a:pt x="18098" y="393383"/>
                    <a:pt x="18098" y="393383"/>
                    <a:pt x="18098" y="394335"/>
                  </a:cubicBezTo>
                  <a:cubicBezTo>
                    <a:pt x="18098" y="395288"/>
                    <a:pt x="18098" y="395288"/>
                    <a:pt x="18098" y="396240"/>
                  </a:cubicBezTo>
                  <a:cubicBezTo>
                    <a:pt x="18098" y="397192"/>
                    <a:pt x="18098" y="397192"/>
                    <a:pt x="18098" y="398145"/>
                  </a:cubicBezTo>
                  <a:cubicBezTo>
                    <a:pt x="18098" y="399097"/>
                    <a:pt x="18098" y="399097"/>
                    <a:pt x="18098" y="400050"/>
                  </a:cubicBezTo>
                  <a:cubicBezTo>
                    <a:pt x="18098" y="401002"/>
                    <a:pt x="18098" y="401002"/>
                    <a:pt x="17145" y="401955"/>
                  </a:cubicBezTo>
                  <a:cubicBezTo>
                    <a:pt x="17145" y="402908"/>
                    <a:pt x="17145" y="402908"/>
                    <a:pt x="17145" y="403860"/>
                  </a:cubicBezTo>
                  <a:cubicBezTo>
                    <a:pt x="17145" y="404813"/>
                    <a:pt x="17145" y="404813"/>
                    <a:pt x="16193" y="405765"/>
                  </a:cubicBezTo>
                  <a:cubicBezTo>
                    <a:pt x="16193" y="405765"/>
                    <a:pt x="16193" y="406717"/>
                    <a:pt x="15240" y="406717"/>
                  </a:cubicBezTo>
                  <a:cubicBezTo>
                    <a:pt x="15240" y="407670"/>
                    <a:pt x="15240" y="407670"/>
                    <a:pt x="14288" y="408622"/>
                  </a:cubicBezTo>
                  <a:cubicBezTo>
                    <a:pt x="14288" y="408622"/>
                    <a:pt x="14288" y="409575"/>
                    <a:pt x="13335" y="409575"/>
                  </a:cubicBezTo>
                  <a:cubicBezTo>
                    <a:pt x="13335" y="410527"/>
                    <a:pt x="12383" y="410527"/>
                    <a:pt x="12383" y="411480"/>
                  </a:cubicBezTo>
                  <a:cubicBezTo>
                    <a:pt x="12383" y="411480"/>
                    <a:pt x="12383" y="412433"/>
                    <a:pt x="11430" y="412433"/>
                  </a:cubicBezTo>
                  <a:cubicBezTo>
                    <a:pt x="11430" y="413385"/>
                    <a:pt x="10478" y="413385"/>
                    <a:pt x="10478" y="414338"/>
                  </a:cubicBezTo>
                  <a:cubicBezTo>
                    <a:pt x="10478" y="414338"/>
                    <a:pt x="10478" y="415290"/>
                    <a:pt x="9525" y="415290"/>
                  </a:cubicBezTo>
                  <a:cubicBezTo>
                    <a:pt x="9525" y="416242"/>
                    <a:pt x="8573" y="416242"/>
                    <a:pt x="8573" y="417195"/>
                  </a:cubicBezTo>
                  <a:cubicBezTo>
                    <a:pt x="8573" y="417195"/>
                    <a:pt x="8573" y="418147"/>
                    <a:pt x="7620" y="418147"/>
                  </a:cubicBezTo>
                  <a:cubicBezTo>
                    <a:pt x="7620" y="419100"/>
                    <a:pt x="6668" y="419100"/>
                    <a:pt x="6668" y="420052"/>
                  </a:cubicBezTo>
                  <a:cubicBezTo>
                    <a:pt x="6668" y="420052"/>
                    <a:pt x="6668" y="421005"/>
                    <a:pt x="5715" y="421005"/>
                  </a:cubicBezTo>
                  <a:cubicBezTo>
                    <a:pt x="4763" y="421005"/>
                    <a:pt x="4763" y="421958"/>
                    <a:pt x="3810" y="422910"/>
                  </a:cubicBezTo>
                  <a:lnTo>
                    <a:pt x="3810" y="422910"/>
                  </a:lnTo>
                  <a:cubicBezTo>
                    <a:pt x="2858" y="423863"/>
                    <a:pt x="2858" y="424815"/>
                    <a:pt x="1905" y="425767"/>
                  </a:cubicBezTo>
                  <a:cubicBezTo>
                    <a:pt x="1905" y="425767"/>
                    <a:pt x="1905" y="426720"/>
                    <a:pt x="953" y="426720"/>
                  </a:cubicBezTo>
                  <a:cubicBezTo>
                    <a:pt x="953" y="427672"/>
                    <a:pt x="0" y="427672"/>
                    <a:pt x="0" y="428625"/>
                  </a:cubicBezTo>
                  <a:lnTo>
                    <a:pt x="162878" y="428625"/>
                  </a:lnTo>
                  <a:lnTo>
                    <a:pt x="162878" y="0"/>
                  </a:lnTo>
                  <a:lnTo>
                    <a:pt x="18098" y="0"/>
                  </a:lnTo>
                  <a:lnTo>
                    <a:pt x="18098" y="381000"/>
                  </a:lnTo>
                  <a:close/>
                  <a:moveTo>
                    <a:pt x="90392" y="23813"/>
                  </a:moveTo>
                  <a:lnTo>
                    <a:pt x="126968" y="23813"/>
                  </a:lnTo>
                  <a:cubicBezTo>
                    <a:pt x="133731" y="23813"/>
                    <a:pt x="139446" y="29527"/>
                    <a:pt x="139446" y="36195"/>
                  </a:cubicBezTo>
                  <a:lnTo>
                    <a:pt x="139446" y="72390"/>
                  </a:lnTo>
                  <a:cubicBezTo>
                    <a:pt x="139446" y="79058"/>
                    <a:pt x="133636" y="84772"/>
                    <a:pt x="126968" y="84772"/>
                  </a:cubicBezTo>
                  <a:cubicBezTo>
                    <a:pt x="120301" y="84772"/>
                    <a:pt x="114395" y="79058"/>
                    <a:pt x="114395" y="72390"/>
                  </a:cubicBezTo>
                  <a:lnTo>
                    <a:pt x="114395" y="48577"/>
                  </a:lnTo>
                  <a:lnTo>
                    <a:pt x="90297" y="48577"/>
                  </a:lnTo>
                  <a:cubicBezTo>
                    <a:pt x="83534" y="48577"/>
                    <a:pt x="77724" y="42863"/>
                    <a:pt x="77724" y="36195"/>
                  </a:cubicBezTo>
                  <a:cubicBezTo>
                    <a:pt x="77819" y="28575"/>
                    <a:pt x="83629" y="23813"/>
                    <a:pt x="90392" y="23813"/>
                  </a:cubicBezTo>
                  <a:close/>
                  <a:moveTo>
                    <a:pt x="90392" y="381000"/>
                  </a:moveTo>
                  <a:lnTo>
                    <a:pt x="114491" y="381000"/>
                  </a:lnTo>
                  <a:lnTo>
                    <a:pt x="114491" y="357188"/>
                  </a:lnTo>
                  <a:cubicBezTo>
                    <a:pt x="114491" y="350520"/>
                    <a:pt x="120301" y="344805"/>
                    <a:pt x="127064" y="344805"/>
                  </a:cubicBezTo>
                  <a:cubicBezTo>
                    <a:pt x="133826" y="344805"/>
                    <a:pt x="139541" y="350520"/>
                    <a:pt x="139541" y="357188"/>
                  </a:cubicBezTo>
                  <a:lnTo>
                    <a:pt x="139541" y="392430"/>
                  </a:lnTo>
                  <a:cubicBezTo>
                    <a:pt x="139541" y="399097"/>
                    <a:pt x="133731" y="404813"/>
                    <a:pt x="127064" y="404813"/>
                  </a:cubicBezTo>
                  <a:lnTo>
                    <a:pt x="90488" y="404813"/>
                  </a:lnTo>
                  <a:cubicBezTo>
                    <a:pt x="83725" y="404813"/>
                    <a:pt x="77915" y="399097"/>
                    <a:pt x="77915" y="392430"/>
                  </a:cubicBezTo>
                  <a:cubicBezTo>
                    <a:pt x="77915" y="385763"/>
                    <a:pt x="83629" y="381000"/>
                    <a:pt x="90392" y="3810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FBA4DAD-1D0B-64B8-E585-A983ABFC1066}"/>
                </a:ext>
              </a:extLst>
            </p:cNvPr>
            <p:cNvSpPr/>
            <p:nvPr/>
          </p:nvSpPr>
          <p:spPr>
            <a:xfrm>
              <a:off x="5092070" y="5924994"/>
              <a:ext cx="96297" cy="95250"/>
            </a:xfrm>
            <a:custGeom>
              <a:avLst/>
              <a:gdLst>
                <a:gd name="connsiteX0" fmla="*/ 48196 w 96297"/>
                <a:gd name="connsiteY0" fmla="*/ 0 h 95250"/>
                <a:gd name="connsiteX1" fmla="*/ 0 w 96297"/>
                <a:gd name="connsiteY1" fmla="*/ 47625 h 95250"/>
                <a:gd name="connsiteX2" fmla="*/ 42386 w 96297"/>
                <a:gd name="connsiteY2" fmla="*/ 95250 h 95250"/>
                <a:gd name="connsiteX3" fmla="*/ 43339 w 96297"/>
                <a:gd name="connsiteY3" fmla="*/ 95250 h 95250"/>
                <a:gd name="connsiteX4" fmla="*/ 44291 w 96297"/>
                <a:gd name="connsiteY4" fmla="*/ 95250 h 95250"/>
                <a:gd name="connsiteX5" fmla="*/ 45244 w 96297"/>
                <a:gd name="connsiteY5" fmla="*/ 95250 h 95250"/>
                <a:gd name="connsiteX6" fmla="*/ 48101 w 96297"/>
                <a:gd name="connsiteY6" fmla="*/ 95250 h 95250"/>
                <a:gd name="connsiteX7" fmla="*/ 96298 w 96297"/>
                <a:gd name="connsiteY7" fmla="*/ 47625 h 95250"/>
                <a:gd name="connsiteX8" fmla="*/ 48196 w 96297"/>
                <a:gd name="connsiteY8" fmla="*/ 0 h 95250"/>
                <a:gd name="connsiteX9" fmla="*/ 48196 w 96297"/>
                <a:gd name="connsiteY9" fmla="*/ 71438 h 95250"/>
                <a:gd name="connsiteX10" fmla="*/ 24098 w 96297"/>
                <a:gd name="connsiteY10" fmla="*/ 47625 h 95250"/>
                <a:gd name="connsiteX11" fmla="*/ 48196 w 96297"/>
                <a:gd name="connsiteY11" fmla="*/ 23813 h 95250"/>
                <a:gd name="connsiteX12" fmla="*/ 72295 w 96297"/>
                <a:gd name="connsiteY12" fmla="*/ 47625 h 95250"/>
                <a:gd name="connsiteX13" fmla="*/ 48196 w 96297"/>
                <a:gd name="connsiteY13" fmla="*/ 71438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6297" h="95250">
                  <a:moveTo>
                    <a:pt x="48196" y="0"/>
                  </a:moveTo>
                  <a:cubicBezTo>
                    <a:pt x="21241" y="0"/>
                    <a:pt x="0" y="20955"/>
                    <a:pt x="0" y="47625"/>
                  </a:cubicBezTo>
                  <a:cubicBezTo>
                    <a:pt x="0" y="72390"/>
                    <a:pt x="18288" y="92392"/>
                    <a:pt x="42386" y="95250"/>
                  </a:cubicBezTo>
                  <a:lnTo>
                    <a:pt x="43339" y="95250"/>
                  </a:lnTo>
                  <a:lnTo>
                    <a:pt x="44291" y="95250"/>
                  </a:lnTo>
                  <a:lnTo>
                    <a:pt x="45244" y="95250"/>
                  </a:lnTo>
                  <a:cubicBezTo>
                    <a:pt x="46196" y="95250"/>
                    <a:pt x="47149" y="95250"/>
                    <a:pt x="48101" y="95250"/>
                  </a:cubicBezTo>
                  <a:cubicBezTo>
                    <a:pt x="75057" y="95250"/>
                    <a:pt x="96298" y="74295"/>
                    <a:pt x="96298" y="47625"/>
                  </a:cubicBezTo>
                  <a:cubicBezTo>
                    <a:pt x="96298" y="20955"/>
                    <a:pt x="74200" y="0"/>
                    <a:pt x="48196" y="0"/>
                  </a:cubicBezTo>
                  <a:close/>
                  <a:moveTo>
                    <a:pt x="48196" y="71438"/>
                  </a:moveTo>
                  <a:cubicBezTo>
                    <a:pt x="34671" y="71438"/>
                    <a:pt x="24098" y="60960"/>
                    <a:pt x="24098" y="47625"/>
                  </a:cubicBezTo>
                  <a:cubicBezTo>
                    <a:pt x="24098" y="34290"/>
                    <a:pt x="34671" y="23813"/>
                    <a:pt x="48196" y="23813"/>
                  </a:cubicBezTo>
                  <a:cubicBezTo>
                    <a:pt x="61722" y="23813"/>
                    <a:pt x="72295" y="34290"/>
                    <a:pt x="72295" y="47625"/>
                  </a:cubicBezTo>
                  <a:cubicBezTo>
                    <a:pt x="72200" y="60008"/>
                    <a:pt x="61627" y="71438"/>
                    <a:pt x="48196" y="71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E0FEB4A-B980-0C40-4F21-E7C03AFE1CA6}"/>
                </a:ext>
              </a:extLst>
            </p:cNvPr>
            <p:cNvSpPr/>
            <p:nvPr/>
          </p:nvSpPr>
          <p:spPr>
            <a:xfrm>
              <a:off x="5092070" y="5520181"/>
              <a:ext cx="97155" cy="399097"/>
            </a:xfrm>
            <a:custGeom>
              <a:avLst/>
              <a:gdLst>
                <a:gd name="connsiteX0" fmla="*/ 48196 w 97155"/>
                <a:gd name="connsiteY0" fmla="*/ 0 h 399097"/>
                <a:gd name="connsiteX1" fmla="*/ 0 w 97155"/>
                <a:gd name="connsiteY1" fmla="*/ 47625 h 399097"/>
                <a:gd name="connsiteX2" fmla="*/ 0 w 97155"/>
                <a:gd name="connsiteY2" fmla="*/ 399097 h 399097"/>
                <a:gd name="connsiteX3" fmla="*/ 1905 w 97155"/>
                <a:gd name="connsiteY3" fmla="*/ 398145 h 399097"/>
                <a:gd name="connsiteX4" fmla="*/ 2857 w 97155"/>
                <a:gd name="connsiteY4" fmla="*/ 397192 h 399097"/>
                <a:gd name="connsiteX5" fmla="*/ 5715 w 97155"/>
                <a:gd name="connsiteY5" fmla="*/ 395288 h 399097"/>
                <a:gd name="connsiteX6" fmla="*/ 5715 w 97155"/>
                <a:gd name="connsiteY6" fmla="*/ 395288 h 399097"/>
                <a:gd name="connsiteX7" fmla="*/ 8572 w 97155"/>
                <a:gd name="connsiteY7" fmla="*/ 393383 h 399097"/>
                <a:gd name="connsiteX8" fmla="*/ 9525 w 97155"/>
                <a:gd name="connsiteY8" fmla="*/ 392430 h 399097"/>
                <a:gd name="connsiteX9" fmla="*/ 11430 w 97155"/>
                <a:gd name="connsiteY9" fmla="*/ 391477 h 399097"/>
                <a:gd name="connsiteX10" fmla="*/ 12382 w 97155"/>
                <a:gd name="connsiteY10" fmla="*/ 390525 h 399097"/>
                <a:gd name="connsiteX11" fmla="*/ 14288 w 97155"/>
                <a:gd name="connsiteY11" fmla="*/ 389572 h 399097"/>
                <a:gd name="connsiteX12" fmla="*/ 15240 w 97155"/>
                <a:gd name="connsiteY12" fmla="*/ 388620 h 399097"/>
                <a:gd name="connsiteX13" fmla="*/ 17145 w 97155"/>
                <a:gd name="connsiteY13" fmla="*/ 387667 h 399097"/>
                <a:gd name="connsiteX14" fmla="*/ 18097 w 97155"/>
                <a:gd name="connsiteY14" fmla="*/ 386715 h 399097"/>
                <a:gd name="connsiteX15" fmla="*/ 20003 w 97155"/>
                <a:gd name="connsiteY15" fmla="*/ 385763 h 399097"/>
                <a:gd name="connsiteX16" fmla="*/ 20955 w 97155"/>
                <a:gd name="connsiteY16" fmla="*/ 384810 h 399097"/>
                <a:gd name="connsiteX17" fmla="*/ 22860 w 97155"/>
                <a:gd name="connsiteY17" fmla="*/ 383858 h 399097"/>
                <a:gd name="connsiteX18" fmla="*/ 23813 w 97155"/>
                <a:gd name="connsiteY18" fmla="*/ 382905 h 399097"/>
                <a:gd name="connsiteX19" fmla="*/ 25718 w 97155"/>
                <a:gd name="connsiteY19" fmla="*/ 381952 h 399097"/>
                <a:gd name="connsiteX20" fmla="*/ 27622 w 97155"/>
                <a:gd name="connsiteY20" fmla="*/ 381952 h 399097"/>
                <a:gd name="connsiteX21" fmla="*/ 29528 w 97155"/>
                <a:gd name="connsiteY21" fmla="*/ 381000 h 399097"/>
                <a:gd name="connsiteX22" fmla="*/ 31432 w 97155"/>
                <a:gd name="connsiteY22" fmla="*/ 381000 h 399097"/>
                <a:gd name="connsiteX23" fmla="*/ 33338 w 97155"/>
                <a:gd name="connsiteY23" fmla="*/ 381000 h 399097"/>
                <a:gd name="connsiteX24" fmla="*/ 35243 w 97155"/>
                <a:gd name="connsiteY24" fmla="*/ 381000 h 399097"/>
                <a:gd name="connsiteX25" fmla="*/ 37147 w 97155"/>
                <a:gd name="connsiteY25" fmla="*/ 381000 h 399097"/>
                <a:gd name="connsiteX26" fmla="*/ 39053 w 97155"/>
                <a:gd name="connsiteY26" fmla="*/ 381000 h 399097"/>
                <a:gd name="connsiteX27" fmla="*/ 40957 w 97155"/>
                <a:gd name="connsiteY27" fmla="*/ 381000 h 399097"/>
                <a:gd name="connsiteX28" fmla="*/ 41910 w 97155"/>
                <a:gd name="connsiteY28" fmla="*/ 381000 h 399097"/>
                <a:gd name="connsiteX29" fmla="*/ 43815 w 97155"/>
                <a:gd name="connsiteY29" fmla="*/ 381000 h 399097"/>
                <a:gd name="connsiteX30" fmla="*/ 44768 w 97155"/>
                <a:gd name="connsiteY30" fmla="*/ 381000 h 399097"/>
                <a:gd name="connsiteX31" fmla="*/ 48578 w 97155"/>
                <a:gd name="connsiteY31" fmla="*/ 381000 h 399097"/>
                <a:gd name="connsiteX32" fmla="*/ 52388 w 97155"/>
                <a:gd name="connsiteY32" fmla="*/ 381000 h 399097"/>
                <a:gd name="connsiteX33" fmla="*/ 53340 w 97155"/>
                <a:gd name="connsiteY33" fmla="*/ 381000 h 399097"/>
                <a:gd name="connsiteX34" fmla="*/ 55245 w 97155"/>
                <a:gd name="connsiteY34" fmla="*/ 381000 h 399097"/>
                <a:gd name="connsiteX35" fmla="*/ 56197 w 97155"/>
                <a:gd name="connsiteY35" fmla="*/ 381000 h 399097"/>
                <a:gd name="connsiteX36" fmla="*/ 58103 w 97155"/>
                <a:gd name="connsiteY36" fmla="*/ 381000 h 399097"/>
                <a:gd name="connsiteX37" fmla="*/ 60007 w 97155"/>
                <a:gd name="connsiteY37" fmla="*/ 381000 h 399097"/>
                <a:gd name="connsiteX38" fmla="*/ 61913 w 97155"/>
                <a:gd name="connsiteY38" fmla="*/ 381000 h 399097"/>
                <a:gd name="connsiteX39" fmla="*/ 63818 w 97155"/>
                <a:gd name="connsiteY39" fmla="*/ 381000 h 399097"/>
                <a:gd name="connsiteX40" fmla="*/ 65722 w 97155"/>
                <a:gd name="connsiteY40" fmla="*/ 381000 h 399097"/>
                <a:gd name="connsiteX41" fmla="*/ 67628 w 97155"/>
                <a:gd name="connsiteY41" fmla="*/ 381000 h 399097"/>
                <a:gd name="connsiteX42" fmla="*/ 69532 w 97155"/>
                <a:gd name="connsiteY42" fmla="*/ 381952 h 399097"/>
                <a:gd name="connsiteX43" fmla="*/ 71438 w 97155"/>
                <a:gd name="connsiteY43" fmla="*/ 381952 h 399097"/>
                <a:gd name="connsiteX44" fmla="*/ 73343 w 97155"/>
                <a:gd name="connsiteY44" fmla="*/ 382905 h 399097"/>
                <a:gd name="connsiteX45" fmla="*/ 74295 w 97155"/>
                <a:gd name="connsiteY45" fmla="*/ 383858 h 399097"/>
                <a:gd name="connsiteX46" fmla="*/ 76200 w 97155"/>
                <a:gd name="connsiteY46" fmla="*/ 384810 h 399097"/>
                <a:gd name="connsiteX47" fmla="*/ 77153 w 97155"/>
                <a:gd name="connsiteY47" fmla="*/ 385763 h 399097"/>
                <a:gd name="connsiteX48" fmla="*/ 79057 w 97155"/>
                <a:gd name="connsiteY48" fmla="*/ 386715 h 399097"/>
                <a:gd name="connsiteX49" fmla="*/ 80010 w 97155"/>
                <a:gd name="connsiteY49" fmla="*/ 387667 h 399097"/>
                <a:gd name="connsiteX50" fmla="*/ 81915 w 97155"/>
                <a:gd name="connsiteY50" fmla="*/ 388620 h 399097"/>
                <a:gd name="connsiteX51" fmla="*/ 82868 w 97155"/>
                <a:gd name="connsiteY51" fmla="*/ 389572 h 399097"/>
                <a:gd name="connsiteX52" fmla="*/ 84772 w 97155"/>
                <a:gd name="connsiteY52" fmla="*/ 390525 h 399097"/>
                <a:gd name="connsiteX53" fmla="*/ 85725 w 97155"/>
                <a:gd name="connsiteY53" fmla="*/ 391477 h 399097"/>
                <a:gd name="connsiteX54" fmla="*/ 87630 w 97155"/>
                <a:gd name="connsiteY54" fmla="*/ 392430 h 399097"/>
                <a:gd name="connsiteX55" fmla="*/ 88582 w 97155"/>
                <a:gd name="connsiteY55" fmla="*/ 393383 h 399097"/>
                <a:gd name="connsiteX56" fmla="*/ 91440 w 97155"/>
                <a:gd name="connsiteY56" fmla="*/ 395288 h 399097"/>
                <a:gd name="connsiteX57" fmla="*/ 91440 w 97155"/>
                <a:gd name="connsiteY57" fmla="*/ 395288 h 399097"/>
                <a:gd name="connsiteX58" fmla="*/ 94297 w 97155"/>
                <a:gd name="connsiteY58" fmla="*/ 397192 h 399097"/>
                <a:gd name="connsiteX59" fmla="*/ 95250 w 97155"/>
                <a:gd name="connsiteY59" fmla="*/ 398145 h 399097"/>
                <a:gd name="connsiteX60" fmla="*/ 97155 w 97155"/>
                <a:gd name="connsiteY60" fmla="*/ 399097 h 399097"/>
                <a:gd name="connsiteX61" fmla="*/ 97155 w 97155"/>
                <a:gd name="connsiteY61" fmla="*/ 59055 h 399097"/>
                <a:gd name="connsiteX62" fmla="*/ 97155 w 97155"/>
                <a:gd name="connsiteY62" fmla="*/ 46672 h 399097"/>
                <a:gd name="connsiteX63" fmla="*/ 48196 w 97155"/>
                <a:gd name="connsiteY63" fmla="*/ 0 h 399097"/>
                <a:gd name="connsiteX64" fmla="*/ 44291 w 97155"/>
                <a:gd name="connsiteY64" fmla="*/ 353377 h 399097"/>
                <a:gd name="connsiteX65" fmla="*/ 35623 w 97155"/>
                <a:gd name="connsiteY65" fmla="*/ 357188 h 399097"/>
                <a:gd name="connsiteX66" fmla="*/ 26956 w 97155"/>
                <a:gd name="connsiteY66" fmla="*/ 353377 h 399097"/>
                <a:gd name="connsiteX67" fmla="*/ 23051 w 97155"/>
                <a:gd name="connsiteY67" fmla="*/ 344805 h 399097"/>
                <a:gd name="connsiteX68" fmla="*/ 26956 w 97155"/>
                <a:gd name="connsiteY68" fmla="*/ 336233 h 399097"/>
                <a:gd name="connsiteX69" fmla="*/ 35623 w 97155"/>
                <a:gd name="connsiteY69" fmla="*/ 332422 h 399097"/>
                <a:gd name="connsiteX70" fmla="*/ 44291 w 97155"/>
                <a:gd name="connsiteY70" fmla="*/ 336233 h 399097"/>
                <a:gd name="connsiteX71" fmla="*/ 48101 w 97155"/>
                <a:gd name="connsiteY71" fmla="*/ 344805 h 399097"/>
                <a:gd name="connsiteX72" fmla="*/ 44291 w 97155"/>
                <a:gd name="connsiteY72" fmla="*/ 353377 h 399097"/>
                <a:gd name="connsiteX73" fmla="*/ 44291 w 97155"/>
                <a:gd name="connsiteY73" fmla="*/ 317183 h 399097"/>
                <a:gd name="connsiteX74" fmla="*/ 35623 w 97155"/>
                <a:gd name="connsiteY74" fmla="*/ 320992 h 399097"/>
                <a:gd name="connsiteX75" fmla="*/ 26956 w 97155"/>
                <a:gd name="connsiteY75" fmla="*/ 317183 h 399097"/>
                <a:gd name="connsiteX76" fmla="*/ 23051 w 97155"/>
                <a:gd name="connsiteY76" fmla="*/ 308610 h 399097"/>
                <a:gd name="connsiteX77" fmla="*/ 26956 w 97155"/>
                <a:gd name="connsiteY77" fmla="*/ 300038 h 399097"/>
                <a:gd name="connsiteX78" fmla="*/ 35623 w 97155"/>
                <a:gd name="connsiteY78" fmla="*/ 296227 h 399097"/>
                <a:gd name="connsiteX79" fmla="*/ 44291 w 97155"/>
                <a:gd name="connsiteY79" fmla="*/ 300038 h 399097"/>
                <a:gd name="connsiteX80" fmla="*/ 48101 w 97155"/>
                <a:gd name="connsiteY80" fmla="*/ 308610 h 399097"/>
                <a:gd name="connsiteX81" fmla="*/ 44291 w 97155"/>
                <a:gd name="connsiteY81" fmla="*/ 317183 h 399097"/>
                <a:gd name="connsiteX82" fmla="*/ 48196 w 97155"/>
                <a:gd name="connsiteY82" fmla="*/ 273367 h 399097"/>
                <a:gd name="connsiteX83" fmla="*/ 35719 w 97155"/>
                <a:gd name="connsiteY83" fmla="*/ 285750 h 399097"/>
                <a:gd name="connsiteX84" fmla="*/ 23146 w 97155"/>
                <a:gd name="connsiteY84" fmla="*/ 273367 h 399097"/>
                <a:gd name="connsiteX85" fmla="*/ 23146 w 97155"/>
                <a:gd name="connsiteY85" fmla="*/ 59055 h 399097"/>
                <a:gd name="connsiteX86" fmla="*/ 35719 w 97155"/>
                <a:gd name="connsiteY86" fmla="*/ 46672 h 399097"/>
                <a:gd name="connsiteX87" fmla="*/ 48196 w 97155"/>
                <a:gd name="connsiteY87" fmla="*/ 59055 h 399097"/>
                <a:gd name="connsiteX88" fmla="*/ 48196 w 97155"/>
                <a:gd name="connsiteY88" fmla="*/ 273367 h 39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97155" h="399097">
                  <a:moveTo>
                    <a:pt x="48196" y="0"/>
                  </a:moveTo>
                  <a:cubicBezTo>
                    <a:pt x="21241" y="0"/>
                    <a:pt x="0" y="20955"/>
                    <a:pt x="0" y="47625"/>
                  </a:cubicBezTo>
                  <a:lnTo>
                    <a:pt x="0" y="399097"/>
                  </a:lnTo>
                  <a:cubicBezTo>
                    <a:pt x="953" y="399097"/>
                    <a:pt x="953" y="398145"/>
                    <a:pt x="1905" y="398145"/>
                  </a:cubicBezTo>
                  <a:cubicBezTo>
                    <a:pt x="1905" y="398145"/>
                    <a:pt x="2857" y="398145"/>
                    <a:pt x="2857" y="397192"/>
                  </a:cubicBezTo>
                  <a:cubicBezTo>
                    <a:pt x="3810" y="396240"/>
                    <a:pt x="4763" y="396240"/>
                    <a:pt x="5715" y="395288"/>
                  </a:cubicBezTo>
                  <a:lnTo>
                    <a:pt x="5715" y="395288"/>
                  </a:lnTo>
                  <a:cubicBezTo>
                    <a:pt x="6668" y="394335"/>
                    <a:pt x="7620" y="394335"/>
                    <a:pt x="8572" y="393383"/>
                  </a:cubicBezTo>
                  <a:cubicBezTo>
                    <a:pt x="8572" y="393383"/>
                    <a:pt x="9525" y="393383"/>
                    <a:pt x="9525" y="392430"/>
                  </a:cubicBezTo>
                  <a:cubicBezTo>
                    <a:pt x="10478" y="392430"/>
                    <a:pt x="10478" y="391477"/>
                    <a:pt x="11430" y="391477"/>
                  </a:cubicBezTo>
                  <a:cubicBezTo>
                    <a:pt x="11430" y="391477"/>
                    <a:pt x="12382" y="391477"/>
                    <a:pt x="12382" y="390525"/>
                  </a:cubicBezTo>
                  <a:cubicBezTo>
                    <a:pt x="13335" y="390525"/>
                    <a:pt x="13335" y="389572"/>
                    <a:pt x="14288" y="389572"/>
                  </a:cubicBezTo>
                  <a:cubicBezTo>
                    <a:pt x="14288" y="389572"/>
                    <a:pt x="15240" y="389572"/>
                    <a:pt x="15240" y="388620"/>
                  </a:cubicBezTo>
                  <a:cubicBezTo>
                    <a:pt x="16193" y="388620"/>
                    <a:pt x="16193" y="387667"/>
                    <a:pt x="17145" y="387667"/>
                  </a:cubicBezTo>
                  <a:cubicBezTo>
                    <a:pt x="17145" y="387667"/>
                    <a:pt x="18097" y="387667"/>
                    <a:pt x="18097" y="386715"/>
                  </a:cubicBezTo>
                  <a:cubicBezTo>
                    <a:pt x="19050" y="386715"/>
                    <a:pt x="19050" y="385763"/>
                    <a:pt x="20003" y="385763"/>
                  </a:cubicBezTo>
                  <a:cubicBezTo>
                    <a:pt x="20003" y="385763"/>
                    <a:pt x="20955" y="385763"/>
                    <a:pt x="20955" y="384810"/>
                  </a:cubicBezTo>
                  <a:cubicBezTo>
                    <a:pt x="21907" y="384810"/>
                    <a:pt x="21907" y="384810"/>
                    <a:pt x="22860" y="383858"/>
                  </a:cubicBezTo>
                  <a:cubicBezTo>
                    <a:pt x="22860" y="383858"/>
                    <a:pt x="23813" y="383858"/>
                    <a:pt x="23813" y="382905"/>
                  </a:cubicBezTo>
                  <a:cubicBezTo>
                    <a:pt x="24765" y="382905"/>
                    <a:pt x="24765" y="382905"/>
                    <a:pt x="25718" y="381952"/>
                  </a:cubicBezTo>
                  <a:cubicBezTo>
                    <a:pt x="26670" y="381952"/>
                    <a:pt x="26670" y="381952"/>
                    <a:pt x="27622" y="381952"/>
                  </a:cubicBezTo>
                  <a:cubicBezTo>
                    <a:pt x="28575" y="381952"/>
                    <a:pt x="28575" y="381952"/>
                    <a:pt x="29528" y="381000"/>
                  </a:cubicBezTo>
                  <a:cubicBezTo>
                    <a:pt x="30480" y="381000"/>
                    <a:pt x="30480" y="381000"/>
                    <a:pt x="31432" y="381000"/>
                  </a:cubicBezTo>
                  <a:cubicBezTo>
                    <a:pt x="32385" y="381000"/>
                    <a:pt x="32385" y="381000"/>
                    <a:pt x="33338" y="381000"/>
                  </a:cubicBezTo>
                  <a:cubicBezTo>
                    <a:pt x="34290" y="381000"/>
                    <a:pt x="34290" y="381000"/>
                    <a:pt x="35243" y="381000"/>
                  </a:cubicBezTo>
                  <a:cubicBezTo>
                    <a:pt x="36195" y="381000"/>
                    <a:pt x="36195" y="381000"/>
                    <a:pt x="37147" y="381000"/>
                  </a:cubicBezTo>
                  <a:cubicBezTo>
                    <a:pt x="38100" y="381000"/>
                    <a:pt x="38100" y="381000"/>
                    <a:pt x="39053" y="381000"/>
                  </a:cubicBezTo>
                  <a:cubicBezTo>
                    <a:pt x="40005" y="381000"/>
                    <a:pt x="40005" y="381000"/>
                    <a:pt x="40957" y="381000"/>
                  </a:cubicBezTo>
                  <a:lnTo>
                    <a:pt x="41910" y="381000"/>
                  </a:lnTo>
                  <a:cubicBezTo>
                    <a:pt x="42863" y="381000"/>
                    <a:pt x="43815" y="381000"/>
                    <a:pt x="43815" y="381000"/>
                  </a:cubicBezTo>
                  <a:lnTo>
                    <a:pt x="44768" y="381000"/>
                  </a:lnTo>
                  <a:cubicBezTo>
                    <a:pt x="45720" y="381000"/>
                    <a:pt x="46672" y="381000"/>
                    <a:pt x="48578" y="381000"/>
                  </a:cubicBezTo>
                  <a:cubicBezTo>
                    <a:pt x="49530" y="381000"/>
                    <a:pt x="50482" y="381000"/>
                    <a:pt x="52388" y="381000"/>
                  </a:cubicBezTo>
                  <a:lnTo>
                    <a:pt x="53340" y="381000"/>
                  </a:lnTo>
                  <a:cubicBezTo>
                    <a:pt x="54293" y="381000"/>
                    <a:pt x="55245" y="381000"/>
                    <a:pt x="55245" y="381000"/>
                  </a:cubicBezTo>
                  <a:lnTo>
                    <a:pt x="56197" y="381000"/>
                  </a:lnTo>
                  <a:cubicBezTo>
                    <a:pt x="57150" y="381000"/>
                    <a:pt x="57150" y="381000"/>
                    <a:pt x="58103" y="381000"/>
                  </a:cubicBezTo>
                  <a:cubicBezTo>
                    <a:pt x="59055" y="381000"/>
                    <a:pt x="59055" y="381000"/>
                    <a:pt x="60007" y="381000"/>
                  </a:cubicBezTo>
                  <a:cubicBezTo>
                    <a:pt x="60960" y="381000"/>
                    <a:pt x="60960" y="381000"/>
                    <a:pt x="61913" y="381000"/>
                  </a:cubicBezTo>
                  <a:cubicBezTo>
                    <a:pt x="62865" y="381000"/>
                    <a:pt x="62865" y="381000"/>
                    <a:pt x="63818" y="381000"/>
                  </a:cubicBezTo>
                  <a:cubicBezTo>
                    <a:pt x="64770" y="381000"/>
                    <a:pt x="64770" y="381000"/>
                    <a:pt x="65722" y="381000"/>
                  </a:cubicBezTo>
                  <a:cubicBezTo>
                    <a:pt x="66675" y="381000"/>
                    <a:pt x="66675" y="381000"/>
                    <a:pt x="67628" y="381000"/>
                  </a:cubicBezTo>
                  <a:cubicBezTo>
                    <a:pt x="68580" y="381000"/>
                    <a:pt x="68580" y="381000"/>
                    <a:pt x="69532" y="381952"/>
                  </a:cubicBezTo>
                  <a:cubicBezTo>
                    <a:pt x="70485" y="381952"/>
                    <a:pt x="70485" y="381952"/>
                    <a:pt x="71438" y="381952"/>
                  </a:cubicBezTo>
                  <a:cubicBezTo>
                    <a:pt x="72390" y="381952"/>
                    <a:pt x="72390" y="381952"/>
                    <a:pt x="73343" y="382905"/>
                  </a:cubicBezTo>
                  <a:cubicBezTo>
                    <a:pt x="73343" y="382905"/>
                    <a:pt x="74295" y="382905"/>
                    <a:pt x="74295" y="383858"/>
                  </a:cubicBezTo>
                  <a:cubicBezTo>
                    <a:pt x="75247" y="383858"/>
                    <a:pt x="75247" y="383858"/>
                    <a:pt x="76200" y="384810"/>
                  </a:cubicBezTo>
                  <a:cubicBezTo>
                    <a:pt x="76200" y="384810"/>
                    <a:pt x="77153" y="384810"/>
                    <a:pt x="77153" y="385763"/>
                  </a:cubicBezTo>
                  <a:cubicBezTo>
                    <a:pt x="78105" y="385763"/>
                    <a:pt x="78105" y="386715"/>
                    <a:pt x="79057" y="386715"/>
                  </a:cubicBezTo>
                  <a:cubicBezTo>
                    <a:pt x="79057" y="386715"/>
                    <a:pt x="80010" y="386715"/>
                    <a:pt x="80010" y="387667"/>
                  </a:cubicBezTo>
                  <a:cubicBezTo>
                    <a:pt x="80963" y="387667"/>
                    <a:pt x="80963" y="388620"/>
                    <a:pt x="81915" y="388620"/>
                  </a:cubicBezTo>
                  <a:cubicBezTo>
                    <a:pt x="81915" y="388620"/>
                    <a:pt x="82868" y="388620"/>
                    <a:pt x="82868" y="389572"/>
                  </a:cubicBezTo>
                  <a:cubicBezTo>
                    <a:pt x="83820" y="389572"/>
                    <a:pt x="83820" y="390525"/>
                    <a:pt x="84772" y="390525"/>
                  </a:cubicBezTo>
                  <a:cubicBezTo>
                    <a:pt x="84772" y="390525"/>
                    <a:pt x="85725" y="390525"/>
                    <a:pt x="85725" y="391477"/>
                  </a:cubicBezTo>
                  <a:cubicBezTo>
                    <a:pt x="86678" y="391477"/>
                    <a:pt x="86678" y="392430"/>
                    <a:pt x="87630" y="392430"/>
                  </a:cubicBezTo>
                  <a:cubicBezTo>
                    <a:pt x="87630" y="392430"/>
                    <a:pt x="88582" y="392430"/>
                    <a:pt x="88582" y="393383"/>
                  </a:cubicBezTo>
                  <a:cubicBezTo>
                    <a:pt x="89535" y="394335"/>
                    <a:pt x="90488" y="394335"/>
                    <a:pt x="91440" y="395288"/>
                  </a:cubicBezTo>
                  <a:lnTo>
                    <a:pt x="91440" y="395288"/>
                  </a:lnTo>
                  <a:cubicBezTo>
                    <a:pt x="92393" y="396240"/>
                    <a:pt x="93345" y="396240"/>
                    <a:pt x="94297" y="397192"/>
                  </a:cubicBezTo>
                  <a:cubicBezTo>
                    <a:pt x="94297" y="397192"/>
                    <a:pt x="95250" y="397192"/>
                    <a:pt x="95250" y="398145"/>
                  </a:cubicBezTo>
                  <a:cubicBezTo>
                    <a:pt x="96203" y="398145"/>
                    <a:pt x="96203" y="399097"/>
                    <a:pt x="97155" y="399097"/>
                  </a:cubicBezTo>
                  <a:lnTo>
                    <a:pt x="97155" y="59055"/>
                  </a:lnTo>
                  <a:lnTo>
                    <a:pt x="97155" y="46672"/>
                  </a:lnTo>
                  <a:cubicBezTo>
                    <a:pt x="96298" y="20955"/>
                    <a:pt x="74200" y="0"/>
                    <a:pt x="48196" y="0"/>
                  </a:cubicBezTo>
                  <a:close/>
                  <a:moveTo>
                    <a:pt x="44291" y="353377"/>
                  </a:moveTo>
                  <a:cubicBezTo>
                    <a:pt x="42386" y="355283"/>
                    <a:pt x="38481" y="357188"/>
                    <a:pt x="35623" y="357188"/>
                  </a:cubicBezTo>
                  <a:cubicBezTo>
                    <a:pt x="32766" y="357188"/>
                    <a:pt x="28861" y="356235"/>
                    <a:pt x="26956" y="353377"/>
                  </a:cubicBezTo>
                  <a:cubicBezTo>
                    <a:pt x="25051" y="351472"/>
                    <a:pt x="23051" y="347663"/>
                    <a:pt x="23051" y="344805"/>
                  </a:cubicBezTo>
                  <a:cubicBezTo>
                    <a:pt x="23051" y="341947"/>
                    <a:pt x="24003" y="338138"/>
                    <a:pt x="26956" y="336233"/>
                  </a:cubicBezTo>
                  <a:cubicBezTo>
                    <a:pt x="28861" y="334327"/>
                    <a:pt x="32766" y="332422"/>
                    <a:pt x="35623" y="332422"/>
                  </a:cubicBezTo>
                  <a:cubicBezTo>
                    <a:pt x="38481" y="332422"/>
                    <a:pt x="42386" y="333375"/>
                    <a:pt x="44291" y="336233"/>
                  </a:cubicBezTo>
                  <a:cubicBezTo>
                    <a:pt x="46196" y="338138"/>
                    <a:pt x="48101" y="341947"/>
                    <a:pt x="48101" y="344805"/>
                  </a:cubicBezTo>
                  <a:cubicBezTo>
                    <a:pt x="48101" y="347663"/>
                    <a:pt x="46196" y="351472"/>
                    <a:pt x="44291" y="353377"/>
                  </a:cubicBezTo>
                  <a:close/>
                  <a:moveTo>
                    <a:pt x="44291" y="317183"/>
                  </a:moveTo>
                  <a:cubicBezTo>
                    <a:pt x="42386" y="320040"/>
                    <a:pt x="39434" y="320992"/>
                    <a:pt x="35623" y="320992"/>
                  </a:cubicBezTo>
                  <a:cubicBezTo>
                    <a:pt x="31813" y="320992"/>
                    <a:pt x="28861" y="320040"/>
                    <a:pt x="26956" y="317183"/>
                  </a:cubicBezTo>
                  <a:cubicBezTo>
                    <a:pt x="25051" y="315277"/>
                    <a:pt x="23051" y="311467"/>
                    <a:pt x="23051" y="308610"/>
                  </a:cubicBezTo>
                  <a:cubicBezTo>
                    <a:pt x="23051" y="305752"/>
                    <a:pt x="24003" y="301942"/>
                    <a:pt x="26956" y="300038"/>
                  </a:cubicBezTo>
                  <a:cubicBezTo>
                    <a:pt x="28861" y="298133"/>
                    <a:pt x="32766" y="296227"/>
                    <a:pt x="35623" y="296227"/>
                  </a:cubicBezTo>
                  <a:cubicBezTo>
                    <a:pt x="38481" y="296227"/>
                    <a:pt x="42386" y="297180"/>
                    <a:pt x="44291" y="300038"/>
                  </a:cubicBezTo>
                  <a:cubicBezTo>
                    <a:pt x="46196" y="301942"/>
                    <a:pt x="48101" y="305752"/>
                    <a:pt x="48101" y="308610"/>
                  </a:cubicBezTo>
                  <a:cubicBezTo>
                    <a:pt x="48196" y="312420"/>
                    <a:pt x="46196" y="315277"/>
                    <a:pt x="44291" y="317183"/>
                  </a:cubicBezTo>
                  <a:close/>
                  <a:moveTo>
                    <a:pt x="48196" y="273367"/>
                  </a:moveTo>
                  <a:cubicBezTo>
                    <a:pt x="48196" y="280035"/>
                    <a:pt x="42386" y="285750"/>
                    <a:pt x="35719" y="285750"/>
                  </a:cubicBezTo>
                  <a:cubicBezTo>
                    <a:pt x="28956" y="285750"/>
                    <a:pt x="23146" y="280035"/>
                    <a:pt x="23146" y="273367"/>
                  </a:cubicBezTo>
                  <a:lnTo>
                    <a:pt x="23146" y="59055"/>
                  </a:lnTo>
                  <a:cubicBezTo>
                    <a:pt x="23146" y="52388"/>
                    <a:pt x="28956" y="46672"/>
                    <a:pt x="35719" y="46672"/>
                  </a:cubicBezTo>
                  <a:cubicBezTo>
                    <a:pt x="42481" y="46672"/>
                    <a:pt x="48196" y="52388"/>
                    <a:pt x="48196" y="59055"/>
                  </a:cubicBezTo>
                  <a:lnTo>
                    <a:pt x="48196" y="27336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C79D8A3-95A8-4553-7DCE-BF7C93998AF1}"/>
                </a:ext>
              </a:extLst>
            </p:cNvPr>
            <p:cNvSpPr/>
            <p:nvPr/>
          </p:nvSpPr>
          <p:spPr>
            <a:xfrm>
              <a:off x="5380202" y="5626861"/>
              <a:ext cx="205168" cy="48577"/>
            </a:xfrm>
            <a:custGeom>
              <a:avLst/>
              <a:gdLst>
                <a:gd name="connsiteX0" fmla="*/ 156972 w 205168"/>
                <a:gd name="connsiteY0" fmla="*/ 0 h 48577"/>
                <a:gd name="connsiteX1" fmla="*/ 156972 w 205168"/>
                <a:gd name="connsiteY1" fmla="*/ 12383 h 48577"/>
                <a:gd name="connsiteX2" fmla="*/ 153162 w 205168"/>
                <a:gd name="connsiteY2" fmla="*/ 12383 h 48577"/>
                <a:gd name="connsiteX3" fmla="*/ 76105 w 205168"/>
                <a:gd name="connsiteY3" fmla="*/ 12383 h 48577"/>
                <a:gd name="connsiteX4" fmla="*/ 60674 w 205168"/>
                <a:gd name="connsiteY4" fmla="*/ 24765 h 48577"/>
                <a:gd name="connsiteX5" fmla="*/ 0 w 205168"/>
                <a:gd name="connsiteY5" fmla="*/ 24765 h 48577"/>
                <a:gd name="connsiteX6" fmla="*/ 0 w 205168"/>
                <a:gd name="connsiteY6" fmla="*/ 48578 h 48577"/>
                <a:gd name="connsiteX7" fmla="*/ 72295 w 205168"/>
                <a:gd name="connsiteY7" fmla="*/ 48578 h 48577"/>
                <a:gd name="connsiteX8" fmla="*/ 72295 w 205168"/>
                <a:gd name="connsiteY8" fmla="*/ 36195 h 48577"/>
                <a:gd name="connsiteX9" fmla="*/ 76105 w 205168"/>
                <a:gd name="connsiteY9" fmla="*/ 36195 h 48577"/>
                <a:gd name="connsiteX10" fmla="*/ 153162 w 205168"/>
                <a:gd name="connsiteY10" fmla="*/ 36195 h 48577"/>
                <a:gd name="connsiteX11" fmla="*/ 156972 w 205168"/>
                <a:gd name="connsiteY11" fmla="*/ 36195 h 48577"/>
                <a:gd name="connsiteX12" fmla="*/ 156972 w 205168"/>
                <a:gd name="connsiteY12" fmla="*/ 48578 h 48577"/>
                <a:gd name="connsiteX13" fmla="*/ 205169 w 205168"/>
                <a:gd name="connsiteY13" fmla="*/ 48578 h 48577"/>
                <a:gd name="connsiteX14" fmla="*/ 205169 w 205168"/>
                <a:gd name="connsiteY14" fmla="*/ 953 h 48577"/>
                <a:gd name="connsiteX15" fmla="*/ 156972 w 205168"/>
                <a:gd name="connsiteY15" fmla="*/ 953 h 48577"/>
                <a:gd name="connsiteX16" fmla="*/ 156972 w 205168"/>
                <a:gd name="connsiteY16" fmla="*/ 0 h 48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5168" h="48577">
                  <a:moveTo>
                    <a:pt x="156972" y="0"/>
                  </a:moveTo>
                  <a:lnTo>
                    <a:pt x="156972" y="12383"/>
                  </a:lnTo>
                  <a:cubicBezTo>
                    <a:pt x="156020" y="12383"/>
                    <a:pt x="155067" y="12383"/>
                    <a:pt x="153162" y="12383"/>
                  </a:cubicBezTo>
                  <a:lnTo>
                    <a:pt x="76105" y="12383"/>
                  </a:lnTo>
                  <a:cubicBezTo>
                    <a:pt x="67437" y="12383"/>
                    <a:pt x="60674" y="18097"/>
                    <a:pt x="60674" y="24765"/>
                  </a:cubicBezTo>
                  <a:lnTo>
                    <a:pt x="0" y="24765"/>
                  </a:lnTo>
                  <a:lnTo>
                    <a:pt x="0" y="48578"/>
                  </a:lnTo>
                  <a:lnTo>
                    <a:pt x="72295" y="48578"/>
                  </a:lnTo>
                  <a:lnTo>
                    <a:pt x="72295" y="36195"/>
                  </a:lnTo>
                  <a:cubicBezTo>
                    <a:pt x="73247" y="36195"/>
                    <a:pt x="74200" y="36195"/>
                    <a:pt x="76105" y="36195"/>
                  </a:cubicBezTo>
                  <a:lnTo>
                    <a:pt x="153162" y="36195"/>
                  </a:lnTo>
                  <a:cubicBezTo>
                    <a:pt x="154114" y="36195"/>
                    <a:pt x="155067" y="36195"/>
                    <a:pt x="156972" y="36195"/>
                  </a:cubicBezTo>
                  <a:lnTo>
                    <a:pt x="156972" y="48578"/>
                  </a:lnTo>
                  <a:lnTo>
                    <a:pt x="205169" y="48578"/>
                  </a:lnTo>
                  <a:lnTo>
                    <a:pt x="205169" y="953"/>
                  </a:lnTo>
                  <a:lnTo>
                    <a:pt x="156972" y="953"/>
                  </a:lnTo>
                  <a:lnTo>
                    <a:pt x="15697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F28877A-276E-5A96-9073-14C8514DBE94}"/>
                </a:ext>
              </a:extLst>
            </p:cNvPr>
            <p:cNvSpPr/>
            <p:nvPr/>
          </p:nvSpPr>
          <p:spPr>
            <a:xfrm>
              <a:off x="5381154" y="5591619"/>
              <a:ext cx="72294" cy="36195"/>
            </a:xfrm>
            <a:custGeom>
              <a:avLst/>
              <a:gdLst>
                <a:gd name="connsiteX0" fmla="*/ 0 w 72294"/>
                <a:gd name="connsiteY0" fmla="*/ 0 h 36195"/>
                <a:gd name="connsiteX1" fmla="*/ 72295 w 72294"/>
                <a:gd name="connsiteY1" fmla="*/ 0 h 36195"/>
                <a:gd name="connsiteX2" fmla="*/ 72295 w 72294"/>
                <a:gd name="connsiteY2" fmla="*/ 36195 h 36195"/>
                <a:gd name="connsiteX3" fmla="*/ 0 w 72294"/>
                <a:gd name="connsiteY3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294" h="36195">
                  <a:moveTo>
                    <a:pt x="0" y="0"/>
                  </a:moveTo>
                  <a:lnTo>
                    <a:pt x="72295" y="0"/>
                  </a:lnTo>
                  <a:lnTo>
                    <a:pt x="72295" y="36195"/>
                  </a:lnTo>
                  <a:lnTo>
                    <a:pt x="0" y="361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66AD5BE-1E14-E404-4301-7AF46FE01472}"/>
                </a:ext>
              </a:extLst>
            </p:cNvPr>
            <p:cNvSpPr/>
            <p:nvPr/>
          </p:nvSpPr>
          <p:spPr>
            <a:xfrm>
              <a:off x="5380202" y="5936424"/>
              <a:ext cx="205168" cy="47625"/>
            </a:xfrm>
            <a:custGeom>
              <a:avLst/>
              <a:gdLst>
                <a:gd name="connsiteX0" fmla="*/ 156972 w 205168"/>
                <a:gd name="connsiteY0" fmla="*/ 12383 h 47625"/>
                <a:gd name="connsiteX1" fmla="*/ 153162 w 205168"/>
                <a:gd name="connsiteY1" fmla="*/ 12383 h 47625"/>
                <a:gd name="connsiteX2" fmla="*/ 76105 w 205168"/>
                <a:gd name="connsiteY2" fmla="*/ 12383 h 47625"/>
                <a:gd name="connsiteX3" fmla="*/ 72295 w 205168"/>
                <a:gd name="connsiteY3" fmla="*/ 12383 h 47625"/>
                <a:gd name="connsiteX4" fmla="*/ 72295 w 205168"/>
                <a:gd name="connsiteY4" fmla="*/ 0 h 47625"/>
                <a:gd name="connsiteX5" fmla="*/ 0 w 205168"/>
                <a:gd name="connsiteY5" fmla="*/ 0 h 47625"/>
                <a:gd name="connsiteX6" fmla="*/ 0 w 205168"/>
                <a:gd name="connsiteY6" fmla="*/ 23813 h 47625"/>
                <a:gd name="connsiteX7" fmla="*/ 60674 w 205168"/>
                <a:gd name="connsiteY7" fmla="*/ 23813 h 47625"/>
                <a:gd name="connsiteX8" fmla="*/ 76105 w 205168"/>
                <a:gd name="connsiteY8" fmla="*/ 36195 h 47625"/>
                <a:gd name="connsiteX9" fmla="*/ 153162 w 205168"/>
                <a:gd name="connsiteY9" fmla="*/ 36195 h 47625"/>
                <a:gd name="connsiteX10" fmla="*/ 156972 w 205168"/>
                <a:gd name="connsiteY10" fmla="*/ 36195 h 47625"/>
                <a:gd name="connsiteX11" fmla="*/ 156972 w 205168"/>
                <a:gd name="connsiteY11" fmla="*/ 47625 h 47625"/>
                <a:gd name="connsiteX12" fmla="*/ 205169 w 205168"/>
                <a:gd name="connsiteY12" fmla="*/ 47625 h 47625"/>
                <a:gd name="connsiteX13" fmla="*/ 205169 w 205168"/>
                <a:gd name="connsiteY13" fmla="*/ 0 h 47625"/>
                <a:gd name="connsiteX14" fmla="*/ 156972 w 205168"/>
                <a:gd name="connsiteY14" fmla="*/ 0 h 47625"/>
                <a:gd name="connsiteX15" fmla="*/ 156972 w 205168"/>
                <a:gd name="connsiteY15" fmla="*/ 1238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5168" h="47625">
                  <a:moveTo>
                    <a:pt x="156972" y="12383"/>
                  </a:moveTo>
                  <a:cubicBezTo>
                    <a:pt x="156020" y="12383"/>
                    <a:pt x="155067" y="12383"/>
                    <a:pt x="153162" y="12383"/>
                  </a:cubicBezTo>
                  <a:lnTo>
                    <a:pt x="76105" y="12383"/>
                  </a:lnTo>
                  <a:cubicBezTo>
                    <a:pt x="75152" y="12383"/>
                    <a:pt x="74200" y="12383"/>
                    <a:pt x="72295" y="12383"/>
                  </a:cubicBezTo>
                  <a:lnTo>
                    <a:pt x="72295" y="0"/>
                  </a:lnTo>
                  <a:lnTo>
                    <a:pt x="0" y="0"/>
                  </a:lnTo>
                  <a:lnTo>
                    <a:pt x="0" y="23813"/>
                  </a:lnTo>
                  <a:lnTo>
                    <a:pt x="60674" y="23813"/>
                  </a:lnTo>
                  <a:cubicBezTo>
                    <a:pt x="60674" y="30480"/>
                    <a:pt x="67437" y="36195"/>
                    <a:pt x="76105" y="36195"/>
                  </a:cubicBezTo>
                  <a:lnTo>
                    <a:pt x="153162" y="36195"/>
                  </a:lnTo>
                  <a:cubicBezTo>
                    <a:pt x="154114" y="36195"/>
                    <a:pt x="155067" y="36195"/>
                    <a:pt x="156972" y="36195"/>
                  </a:cubicBezTo>
                  <a:lnTo>
                    <a:pt x="156972" y="47625"/>
                  </a:lnTo>
                  <a:lnTo>
                    <a:pt x="205169" y="47625"/>
                  </a:lnTo>
                  <a:lnTo>
                    <a:pt x="205169" y="0"/>
                  </a:lnTo>
                  <a:lnTo>
                    <a:pt x="156972" y="0"/>
                  </a:lnTo>
                  <a:lnTo>
                    <a:pt x="156972" y="12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4E84752-7221-E843-E6B4-BC58E7B53D96}"/>
                </a:ext>
              </a:extLst>
            </p:cNvPr>
            <p:cNvSpPr/>
            <p:nvPr/>
          </p:nvSpPr>
          <p:spPr>
            <a:xfrm>
              <a:off x="5381154" y="5698299"/>
              <a:ext cx="72294" cy="23812"/>
            </a:xfrm>
            <a:custGeom>
              <a:avLst/>
              <a:gdLst>
                <a:gd name="connsiteX0" fmla="*/ 0 w 72294"/>
                <a:gd name="connsiteY0" fmla="*/ 0 h 23812"/>
                <a:gd name="connsiteX1" fmla="*/ 72295 w 72294"/>
                <a:gd name="connsiteY1" fmla="*/ 0 h 23812"/>
                <a:gd name="connsiteX2" fmla="*/ 72295 w 72294"/>
                <a:gd name="connsiteY2" fmla="*/ 23813 h 23812"/>
                <a:gd name="connsiteX3" fmla="*/ 0 w 72294"/>
                <a:gd name="connsiteY3" fmla="*/ 23813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294" h="23812">
                  <a:moveTo>
                    <a:pt x="0" y="0"/>
                  </a:moveTo>
                  <a:lnTo>
                    <a:pt x="72295" y="0"/>
                  </a:lnTo>
                  <a:lnTo>
                    <a:pt x="72295" y="23813"/>
                  </a:lnTo>
                  <a:lnTo>
                    <a:pt x="0" y="238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0464CF85-BF4E-3963-AF56-19F9E996A479}"/>
                </a:ext>
              </a:extLst>
            </p:cNvPr>
            <p:cNvSpPr/>
            <p:nvPr/>
          </p:nvSpPr>
          <p:spPr>
            <a:xfrm>
              <a:off x="5381154" y="5745924"/>
              <a:ext cx="72294" cy="23812"/>
            </a:xfrm>
            <a:custGeom>
              <a:avLst/>
              <a:gdLst>
                <a:gd name="connsiteX0" fmla="*/ 0 w 72294"/>
                <a:gd name="connsiteY0" fmla="*/ 0 h 23812"/>
                <a:gd name="connsiteX1" fmla="*/ 72295 w 72294"/>
                <a:gd name="connsiteY1" fmla="*/ 0 h 23812"/>
                <a:gd name="connsiteX2" fmla="*/ 72295 w 72294"/>
                <a:gd name="connsiteY2" fmla="*/ 23813 h 23812"/>
                <a:gd name="connsiteX3" fmla="*/ 0 w 72294"/>
                <a:gd name="connsiteY3" fmla="*/ 23813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294" h="23812">
                  <a:moveTo>
                    <a:pt x="0" y="0"/>
                  </a:moveTo>
                  <a:lnTo>
                    <a:pt x="72295" y="0"/>
                  </a:lnTo>
                  <a:lnTo>
                    <a:pt x="72295" y="23813"/>
                  </a:lnTo>
                  <a:lnTo>
                    <a:pt x="0" y="238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118687B-526D-64C8-E902-A290245AFC1D}"/>
              </a:ext>
            </a:extLst>
          </p:cNvPr>
          <p:cNvSpPr txBox="1"/>
          <p:nvPr/>
        </p:nvSpPr>
        <p:spPr>
          <a:xfrm>
            <a:off x="5146482" y="4421690"/>
            <a:ext cx="236840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justLow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grpSp>
        <p:nvGrpSpPr>
          <p:cNvPr id="26" name="Graphic 8">
            <a:extLst>
              <a:ext uri="{FF2B5EF4-FFF2-40B4-BE49-F238E27FC236}">
                <a16:creationId xmlns:a16="http://schemas.microsoft.com/office/drawing/2014/main" id="{C72DFA58-B2D8-46CC-4FF0-156AC9035366}"/>
              </a:ext>
            </a:extLst>
          </p:cNvPr>
          <p:cNvGrpSpPr/>
          <p:nvPr/>
        </p:nvGrpSpPr>
        <p:grpSpPr>
          <a:xfrm>
            <a:off x="3993329" y="4812624"/>
            <a:ext cx="501110" cy="445769"/>
            <a:chOff x="1445996" y="6747001"/>
            <a:chExt cx="501110" cy="445769"/>
          </a:xfrm>
          <a:solidFill>
            <a:srgbClr val="054F58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CDFC234-070F-8CD8-F1C1-81D5604022DD}"/>
                </a:ext>
              </a:extLst>
            </p:cNvPr>
            <p:cNvSpPr/>
            <p:nvPr/>
          </p:nvSpPr>
          <p:spPr>
            <a:xfrm>
              <a:off x="1505718" y="6759383"/>
              <a:ext cx="178212" cy="285750"/>
            </a:xfrm>
            <a:custGeom>
              <a:avLst/>
              <a:gdLst>
                <a:gd name="connsiteX0" fmla="*/ 0 w 178212"/>
                <a:gd name="connsiteY0" fmla="*/ 246697 h 285750"/>
                <a:gd name="connsiteX1" fmla="*/ 178213 w 178212"/>
                <a:gd name="connsiteY1" fmla="*/ 285750 h 285750"/>
                <a:gd name="connsiteX2" fmla="*/ 178213 w 178212"/>
                <a:gd name="connsiteY2" fmla="*/ 25718 h 285750"/>
                <a:gd name="connsiteX3" fmla="*/ 54864 w 178212"/>
                <a:gd name="connsiteY3" fmla="*/ 0 h 285750"/>
                <a:gd name="connsiteX4" fmla="*/ 0 w 178212"/>
                <a:gd name="connsiteY4" fmla="*/ 246697 h 285750"/>
                <a:gd name="connsiteX5" fmla="*/ 70390 w 178212"/>
                <a:gd name="connsiteY5" fmla="*/ 98108 h 285750"/>
                <a:gd name="connsiteX6" fmla="*/ 84868 w 178212"/>
                <a:gd name="connsiteY6" fmla="*/ 88583 h 285750"/>
                <a:gd name="connsiteX7" fmla="*/ 145542 w 178212"/>
                <a:gd name="connsiteY7" fmla="*/ 100965 h 285750"/>
                <a:gd name="connsiteX8" fmla="*/ 155162 w 178212"/>
                <a:gd name="connsiteY8" fmla="*/ 115253 h 285750"/>
                <a:gd name="connsiteX9" fmla="*/ 143637 w 178212"/>
                <a:gd name="connsiteY9" fmla="*/ 124778 h 285750"/>
                <a:gd name="connsiteX10" fmla="*/ 141732 w 178212"/>
                <a:gd name="connsiteY10" fmla="*/ 124778 h 285750"/>
                <a:gd name="connsiteX11" fmla="*/ 80105 w 178212"/>
                <a:gd name="connsiteY11" fmla="*/ 112395 h 285750"/>
                <a:gd name="connsiteX12" fmla="*/ 70390 w 178212"/>
                <a:gd name="connsiteY12" fmla="*/ 98108 h 285750"/>
                <a:gd name="connsiteX13" fmla="*/ 70390 w 178212"/>
                <a:gd name="connsiteY13" fmla="*/ 145733 h 285750"/>
                <a:gd name="connsiteX14" fmla="*/ 84868 w 178212"/>
                <a:gd name="connsiteY14" fmla="*/ 136208 h 285750"/>
                <a:gd name="connsiteX15" fmla="*/ 145542 w 178212"/>
                <a:gd name="connsiteY15" fmla="*/ 148590 h 285750"/>
                <a:gd name="connsiteX16" fmla="*/ 155162 w 178212"/>
                <a:gd name="connsiteY16" fmla="*/ 162878 h 285750"/>
                <a:gd name="connsiteX17" fmla="*/ 143637 w 178212"/>
                <a:gd name="connsiteY17" fmla="*/ 172403 h 285750"/>
                <a:gd name="connsiteX18" fmla="*/ 141732 w 178212"/>
                <a:gd name="connsiteY18" fmla="*/ 172403 h 285750"/>
                <a:gd name="connsiteX19" fmla="*/ 80105 w 178212"/>
                <a:gd name="connsiteY19" fmla="*/ 160020 h 285750"/>
                <a:gd name="connsiteX20" fmla="*/ 70390 w 178212"/>
                <a:gd name="connsiteY20" fmla="*/ 145733 h 285750"/>
                <a:gd name="connsiteX21" fmla="*/ 70390 w 178212"/>
                <a:gd name="connsiteY21" fmla="*/ 193358 h 285750"/>
                <a:gd name="connsiteX22" fmla="*/ 84868 w 178212"/>
                <a:gd name="connsiteY22" fmla="*/ 183833 h 285750"/>
                <a:gd name="connsiteX23" fmla="*/ 145542 w 178212"/>
                <a:gd name="connsiteY23" fmla="*/ 196215 h 285750"/>
                <a:gd name="connsiteX24" fmla="*/ 155162 w 178212"/>
                <a:gd name="connsiteY24" fmla="*/ 210503 h 285750"/>
                <a:gd name="connsiteX25" fmla="*/ 143637 w 178212"/>
                <a:gd name="connsiteY25" fmla="*/ 220028 h 285750"/>
                <a:gd name="connsiteX26" fmla="*/ 141732 w 178212"/>
                <a:gd name="connsiteY26" fmla="*/ 220028 h 285750"/>
                <a:gd name="connsiteX27" fmla="*/ 80105 w 178212"/>
                <a:gd name="connsiteY27" fmla="*/ 207645 h 285750"/>
                <a:gd name="connsiteX28" fmla="*/ 70390 w 178212"/>
                <a:gd name="connsiteY28" fmla="*/ 193358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8212" h="285750">
                  <a:moveTo>
                    <a:pt x="0" y="246697"/>
                  </a:moveTo>
                  <a:lnTo>
                    <a:pt x="178213" y="285750"/>
                  </a:lnTo>
                  <a:lnTo>
                    <a:pt x="178213" y="25718"/>
                  </a:lnTo>
                  <a:lnTo>
                    <a:pt x="54864" y="0"/>
                  </a:lnTo>
                  <a:lnTo>
                    <a:pt x="0" y="246697"/>
                  </a:lnTo>
                  <a:close/>
                  <a:moveTo>
                    <a:pt x="70390" y="98108"/>
                  </a:moveTo>
                  <a:cubicBezTo>
                    <a:pt x="71342" y="91440"/>
                    <a:pt x="78105" y="87630"/>
                    <a:pt x="84868" y="88583"/>
                  </a:cubicBezTo>
                  <a:lnTo>
                    <a:pt x="145542" y="100965"/>
                  </a:lnTo>
                  <a:cubicBezTo>
                    <a:pt x="152305" y="101918"/>
                    <a:pt x="156115" y="108585"/>
                    <a:pt x="155162" y="115253"/>
                  </a:cubicBezTo>
                  <a:cubicBezTo>
                    <a:pt x="154210" y="120968"/>
                    <a:pt x="149352" y="124778"/>
                    <a:pt x="143637" y="124778"/>
                  </a:cubicBezTo>
                  <a:cubicBezTo>
                    <a:pt x="142685" y="124778"/>
                    <a:pt x="141732" y="124778"/>
                    <a:pt x="141732" y="124778"/>
                  </a:cubicBezTo>
                  <a:lnTo>
                    <a:pt x="80105" y="112395"/>
                  </a:lnTo>
                  <a:cubicBezTo>
                    <a:pt x="73247" y="111443"/>
                    <a:pt x="69437" y="104775"/>
                    <a:pt x="70390" y="98108"/>
                  </a:cubicBezTo>
                  <a:close/>
                  <a:moveTo>
                    <a:pt x="70390" y="145733"/>
                  </a:moveTo>
                  <a:cubicBezTo>
                    <a:pt x="71342" y="139065"/>
                    <a:pt x="78105" y="135255"/>
                    <a:pt x="84868" y="136208"/>
                  </a:cubicBezTo>
                  <a:lnTo>
                    <a:pt x="145542" y="148590"/>
                  </a:lnTo>
                  <a:cubicBezTo>
                    <a:pt x="152305" y="149543"/>
                    <a:pt x="156115" y="156210"/>
                    <a:pt x="155162" y="162878"/>
                  </a:cubicBezTo>
                  <a:cubicBezTo>
                    <a:pt x="154210" y="168593"/>
                    <a:pt x="149352" y="172403"/>
                    <a:pt x="143637" y="172403"/>
                  </a:cubicBezTo>
                  <a:cubicBezTo>
                    <a:pt x="142685" y="172403"/>
                    <a:pt x="141732" y="172403"/>
                    <a:pt x="141732" y="172403"/>
                  </a:cubicBezTo>
                  <a:lnTo>
                    <a:pt x="80105" y="160020"/>
                  </a:lnTo>
                  <a:cubicBezTo>
                    <a:pt x="73247" y="159068"/>
                    <a:pt x="69437" y="152400"/>
                    <a:pt x="70390" y="145733"/>
                  </a:cubicBezTo>
                  <a:close/>
                  <a:moveTo>
                    <a:pt x="70390" y="193358"/>
                  </a:moveTo>
                  <a:cubicBezTo>
                    <a:pt x="71342" y="186690"/>
                    <a:pt x="78105" y="182880"/>
                    <a:pt x="84868" y="183833"/>
                  </a:cubicBezTo>
                  <a:lnTo>
                    <a:pt x="145542" y="196215"/>
                  </a:lnTo>
                  <a:cubicBezTo>
                    <a:pt x="152305" y="197168"/>
                    <a:pt x="156115" y="203835"/>
                    <a:pt x="155162" y="210503"/>
                  </a:cubicBezTo>
                  <a:cubicBezTo>
                    <a:pt x="154210" y="216218"/>
                    <a:pt x="149352" y="220028"/>
                    <a:pt x="143637" y="220028"/>
                  </a:cubicBezTo>
                  <a:cubicBezTo>
                    <a:pt x="142685" y="220028"/>
                    <a:pt x="141732" y="220028"/>
                    <a:pt x="141732" y="220028"/>
                  </a:cubicBezTo>
                  <a:lnTo>
                    <a:pt x="80105" y="207645"/>
                  </a:lnTo>
                  <a:cubicBezTo>
                    <a:pt x="73247" y="206693"/>
                    <a:pt x="69437" y="200025"/>
                    <a:pt x="70390" y="1933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ED58BA27-2942-A56F-C91A-BAB2794A0B81}"/>
                </a:ext>
              </a:extLst>
            </p:cNvPr>
            <p:cNvSpPr/>
            <p:nvPr/>
          </p:nvSpPr>
          <p:spPr>
            <a:xfrm>
              <a:off x="1445996" y="6747001"/>
              <a:ext cx="238029" cy="363854"/>
            </a:xfrm>
            <a:custGeom>
              <a:avLst/>
              <a:gdLst>
                <a:gd name="connsiteX0" fmla="*/ 33718 w 238029"/>
                <a:gd name="connsiteY0" fmla="*/ 265747 h 363854"/>
                <a:gd name="connsiteX1" fmla="*/ 92488 w 238029"/>
                <a:gd name="connsiteY1" fmla="*/ 3810 h 363854"/>
                <a:gd name="connsiteX2" fmla="*/ 74200 w 238029"/>
                <a:gd name="connsiteY2" fmla="*/ 0 h 363854"/>
                <a:gd name="connsiteX3" fmla="*/ 0 w 238029"/>
                <a:gd name="connsiteY3" fmla="*/ 317182 h 363854"/>
                <a:gd name="connsiteX4" fmla="*/ 238030 w 238029"/>
                <a:gd name="connsiteY4" fmla="*/ 363855 h 363854"/>
                <a:gd name="connsiteX5" fmla="*/ 238030 w 238029"/>
                <a:gd name="connsiteY5" fmla="*/ 322897 h 363854"/>
                <a:gd name="connsiteX6" fmla="*/ 43434 w 238029"/>
                <a:gd name="connsiteY6" fmla="*/ 280035 h 363854"/>
                <a:gd name="connsiteX7" fmla="*/ 33718 w 238029"/>
                <a:gd name="connsiteY7" fmla="*/ 265747 h 36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029" h="363854">
                  <a:moveTo>
                    <a:pt x="33718" y="265747"/>
                  </a:moveTo>
                  <a:lnTo>
                    <a:pt x="92488" y="3810"/>
                  </a:lnTo>
                  <a:lnTo>
                    <a:pt x="74200" y="0"/>
                  </a:lnTo>
                  <a:lnTo>
                    <a:pt x="0" y="317182"/>
                  </a:lnTo>
                  <a:lnTo>
                    <a:pt x="238030" y="363855"/>
                  </a:lnTo>
                  <a:lnTo>
                    <a:pt x="238030" y="322897"/>
                  </a:lnTo>
                  <a:lnTo>
                    <a:pt x="43434" y="280035"/>
                  </a:lnTo>
                  <a:cubicBezTo>
                    <a:pt x="36671" y="278130"/>
                    <a:pt x="32766" y="272415"/>
                    <a:pt x="33718" y="2657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CC85939-47A6-B283-ABF1-11A7449AB4D2}"/>
                </a:ext>
              </a:extLst>
            </p:cNvPr>
            <p:cNvSpPr/>
            <p:nvPr/>
          </p:nvSpPr>
          <p:spPr>
            <a:xfrm>
              <a:off x="1708124" y="6760336"/>
              <a:ext cx="178212" cy="285750"/>
            </a:xfrm>
            <a:custGeom>
              <a:avLst/>
              <a:gdLst>
                <a:gd name="connsiteX0" fmla="*/ 123349 w 178212"/>
                <a:gd name="connsiteY0" fmla="*/ 0 h 285750"/>
                <a:gd name="connsiteX1" fmla="*/ 0 w 178212"/>
                <a:gd name="connsiteY1" fmla="*/ 25718 h 285750"/>
                <a:gd name="connsiteX2" fmla="*/ 0 w 178212"/>
                <a:gd name="connsiteY2" fmla="*/ 285750 h 285750"/>
                <a:gd name="connsiteX3" fmla="*/ 178213 w 178212"/>
                <a:gd name="connsiteY3" fmla="*/ 246697 h 285750"/>
                <a:gd name="connsiteX4" fmla="*/ 123349 w 178212"/>
                <a:gd name="connsiteY4" fmla="*/ 0 h 285750"/>
                <a:gd name="connsiteX5" fmla="*/ 99250 w 178212"/>
                <a:gd name="connsiteY5" fmla="*/ 206693 h 285750"/>
                <a:gd name="connsiteX6" fmla="*/ 38576 w 178212"/>
                <a:gd name="connsiteY6" fmla="*/ 219075 h 285750"/>
                <a:gd name="connsiteX7" fmla="*/ 36671 w 178212"/>
                <a:gd name="connsiteY7" fmla="*/ 219075 h 285750"/>
                <a:gd name="connsiteX8" fmla="*/ 25146 w 178212"/>
                <a:gd name="connsiteY8" fmla="*/ 209550 h 285750"/>
                <a:gd name="connsiteX9" fmla="*/ 34766 w 178212"/>
                <a:gd name="connsiteY9" fmla="*/ 195263 h 285750"/>
                <a:gd name="connsiteX10" fmla="*/ 95441 w 178212"/>
                <a:gd name="connsiteY10" fmla="*/ 182880 h 285750"/>
                <a:gd name="connsiteX11" fmla="*/ 109919 w 178212"/>
                <a:gd name="connsiteY11" fmla="*/ 192405 h 285750"/>
                <a:gd name="connsiteX12" fmla="*/ 99250 w 178212"/>
                <a:gd name="connsiteY12" fmla="*/ 206693 h 285750"/>
                <a:gd name="connsiteX13" fmla="*/ 99250 w 178212"/>
                <a:gd name="connsiteY13" fmla="*/ 159068 h 285750"/>
                <a:gd name="connsiteX14" fmla="*/ 38576 w 178212"/>
                <a:gd name="connsiteY14" fmla="*/ 171450 h 285750"/>
                <a:gd name="connsiteX15" fmla="*/ 36671 w 178212"/>
                <a:gd name="connsiteY15" fmla="*/ 171450 h 285750"/>
                <a:gd name="connsiteX16" fmla="*/ 25146 w 178212"/>
                <a:gd name="connsiteY16" fmla="*/ 161925 h 285750"/>
                <a:gd name="connsiteX17" fmla="*/ 34766 w 178212"/>
                <a:gd name="connsiteY17" fmla="*/ 147638 h 285750"/>
                <a:gd name="connsiteX18" fmla="*/ 95441 w 178212"/>
                <a:gd name="connsiteY18" fmla="*/ 135255 h 285750"/>
                <a:gd name="connsiteX19" fmla="*/ 109919 w 178212"/>
                <a:gd name="connsiteY19" fmla="*/ 144780 h 285750"/>
                <a:gd name="connsiteX20" fmla="*/ 99250 w 178212"/>
                <a:gd name="connsiteY20" fmla="*/ 159068 h 285750"/>
                <a:gd name="connsiteX21" fmla="*/ 99250 w 178212"/>
                <a:gd name="connsiteY21" fmla="*/ 111443 h 285750"/>
                <a:gd name="connsiteX22" fmla="*/ 38576 w 178212"/>
                <a:gd name="connsiteY22" fmla="*/ 123825 h 285750"/>
                <a:gd name="connsiteX23" fmla="*/ 36671 w 178212"/>
                <a:gd name="connsiteY23" fmla="*/ 123825 h 285750"/>
                <a:gd name="connsiteX24" fmla="*/ 25146 w 178212"/>
                <a:gd name="connsiteY24" fmla="*/ 114300 h 285750"/>
                <a:gd name="connsiteX25" fmla="*/ 34766 w 178212"/>
                <a:gd name="connsiteY25" fmla="*/ 100013 h 285750"/>
                <a:gd name="connsiteX26" fmla="*/ 95441 w 178212"/>
                <a:gd name="connsiteY26" fmla="*/ 87630 h 285750"/>
                <a:gd name="connsiteX27" fmla="*/ 109919 w 178212"/>
                <a:gd name="connsiteY27" fmla="*/ 97155 h 285750"/>
                <a:gd name="connsiteX28" fmla="*/ 99250 w 178212"/>
                <a:gd name="connsiteY28" fmla="*/ 111443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8212" h="285750">
                  <a:moveTo>
                    <a:pt x="123349" y="0"/>
                  </a:moveTo>
                  <a:lnTo>
                    <a:pt x="0" y="25718"/>
                  </a:lnTo>
                  <a:lnTo>
                    <a:pt x="0" y="285750"/>
                  </a:lnTo>
                  <a:lnTo>
                    <a:pt x="178213" y="246697"/>
                  </a:lnTo>
                  <a:lnTo>
                    <a:pt x="123349" y="0"/>
                  </a:lnTo>
                  <a:close/>
                  <a:moveTo>
                    <a:pt x="99250" y="206693"/>
                  </a:moveTo>
                  <a:lnTo>
                    <a:pt x="38576" y="219075"/>
                  </a:lnTo>
                  <a:cubicBezTo>
                    <a:pt x="37624" y="219075"/>
                    <a:pt x="36671" y="219075"/>
                    <a:pt x="36671" y="219075"/>
                  </a:cubicBezTo>
                  <a:cubicBezTo>
                    <a:pt x="30861" y="219075"/>
                    <a:pt x="26098" y="215265"/>
                    <a:pt x="25146" y="209550"/>
                  </a:cubicBezTo>
                  <a:cubicBezTo>
                    <a:pt x="24194" y="202882"/>
                    <a:pt x="28003" y="197168"/>
                    <a:pt x="34766" y="195263"/>
                  </a:cubicBezTo>
                  <a:lnTo>
                    <a:pt x="95441" y="182880"/>
                  </a:lnTo>
                  <a:cubicBezTo>
                    <a:pt x="102203" y="181928"/>
                    <a:pt x="107918" y="185738"/>
                    <a:pt x="109919" y="192405"/>
                  </a:cubicBezTo>
                  <a:cubicBezTo>
                    <a:pt x="109823" y="199072"/>
                    <a:pt x="106013" y="205740"/>
                    <a:pt x="99250" y="206693"/>
                  </a:cubicBezTo>
                  <a:close/>
                  <a:moveTo>
                    <a:pt x="99250" y="159068"/>
                  </a:moveTo>
                  <a:lnTo>
                    <a:pt x="38576" y="171450"/>
                  </a:lnTo>
                  <a:cubicBezTo>
                    <a:pt x="37624" y="171450"/>
                    <a:pt x="36671" y="171450"/>
                    <a:pt x="36671" y="171450"/>
                  </a:cubicBezTo>
                  <a:cubicBezTo>
                    <a:pt x="30861" y="171450"/>
                    <a:pt x="26098" y="167640"/>
                    <a:pt x="25146" y="161925"/>
                  </a:cubicBezTo>
                  <a:cubicBezTo>
                    <a:pt x="24194" y="155257"/>
                    <a:pt x="28003" y="149543"/>
                    <a:pt x="34766" y="147638"/>
                  </a:cubicBezTo>
                  <a:lnTo>
                    <a:pt x="95441" y="135255"/>
                  </a:lnTo>
                  <a:cubicBezTo>
                    <a:pt x="102203" y="134303"/>
                    <a:pt x="107918" y="138113"/>
                    <a:pt x="109919" y="144780"/>
                  </a:cubicBezTo>
                  <a:cubicBezTo>
                    <a:pt x="109823" y="151447"/>
                    <a:pt x="106013" y="158115"/>
                    <a:pt x="99250" y="159068"/>
                  </a:cubicBezTo>
                  <a:close/>
                  <a:moveTo>
                    <a:pt x="99250" y="111443"/>
                  </a:moveTo>
                  <a:lnTo>
                    <a:pt x="38576" y="123825"/>
                  </a:lnTo>
                  <a:cubicBezTo>
                    <a:pt x="37624" y="123825"/>
                    <a:pt x="36671" y="123825"/>
                    <a:pt x="36671" y="123825"/>
                  </a:cubicBezTo>
                  <a:cubicBezTo>
                    <a:pt x="30861" y="123825"/>
                    <a:pt x="26098" y="120015"/>
                    <a:pt x="25146" y="114300"/>
                  </a:cubicBezTo>
                  <a:cubicBezTo>
                    <a:pt x="24194" y="107632"/>
                    <a:pt x="28003" y="101918"/>
                    <a:pt x="34766" y="100013"/>
                  </a:cubicBezTo>
                  <a:lnTo>
                    <a:pt x="95441" y="87630"/>
                  </a:lnTo>
                  <a:cubicBezTo>
                    <a:pt x="102203" y="86678"/>
                    <a:pt x="107918" y="90488"/>
                    <a:pt x="109919" y="97155"/>
                  </a:cubicBezTo>
                  <a:cubicBezTo>
                    <a:pt x="109823" y="103822"/>
                    <a:pt x="106013" y="110490"/>
                    <a:pt x="99250" y="1114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513FC9A-B558-F592-C923-7B70F489CA17}"/>
                </a:ext>
              </a:extLst>
            </p:cNvPr>
            <p:cNvSpPr/>
            <p:nvPr/>
          </p:nvSpPr>
          <p:spPr>
            <a:xfrm>
              <a:off x="1589633" y="7116571"/>
              <a:ext cx="78962" cy="76200"/>
            </a:xfrm>
            <a:custGeom>
              <a:avLst/>
              <a:gdLst>
                <a:gd name="connsiteX0" fmla="*/ 0 w 78962"/>
                <a:gd name="connsiteY0" fmla="*/ 76200 h 76200"/>
                <a:gd name="connsiteX1" fmla="*/ 78962 w 78962"/>
                <a:gd name="connsiteY1" fmla="*/ 15240 h 76200"/>
                <a:gd name="connsiteX2" fmla="*/ 0 w 78962"/>
                <a:gd name="connsiteY2" fmla="*/ 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962" h="76200">
                  <a:moveTo>
                    <a:pt x="0" y="76200"/>
                  </a:moveTo>
                  <a:lnTo>
                    <a:pt x="78962" y="1524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72C1012-B718-F6EE-19C6-8E555DAFEF93}"/>
                </a:ext>
              </a:extLst>
            </p:cNvPr>
            <p:cNvSpPr/>
            <p:nvPr/>
          </p:nvSpPr>
          <p:spPr>
            <a:xfrm>
              <a:off x="1724507" y="7116571"/>
              <a:ext cx="78962" cy="76200"/>
            </a:xfrm>
            <a:custGeom>
              <a:avLst/>
              <a:gdLst>
                <a:gd name="connsiteX0" fmla="*/ 78962 w 78962"/>
                <a:gd name="connsiteY0" fmla="*/ 76200 h 76200"/>
                <a:gd name="connsiteX1" fmla="*/ 78962 w 78962"/>
                <a:gd name="connsiteY1" fmla="*/ 0 h 76200"/>
                <a:gd name="connsiteX2" fmla="*/ 0 w 78962"/>
                <a:gd name="connsiteY2" fmla="*/ 1524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962" h="76200">
                  <a:moveTo>
                    <a:pt x="78962" y="76200"/>
                  </a:moveTo>
                  <a:lnTo>
                    <a:pt x="78962" y="0"/>
                  </a:lnTo>
                  <a:lnTo>
                    <a:pt x="0" y="152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AA473FF-14A4-9B53-59D2-A6DE0B78E769}"/>
                </a:ext>
              </a:extLst>
            </p:cNvPr>
            <p:cNvSpPr/>
            <p:nvPr/>
          </p:nvSpPr>
          <p:spPr>
            <a:xfrm>
              <a:off x="1709076" y="6747001"/>
              <a:ext cx="238029" cy="363854"/>
            </a:xfrm>
            <a:custGeom>
              <a:avLst/>
              <a:gdLst>
                <a:gd name="connsiteX0" fmla="*/ 163830 w 238029"/>
                <a:gd name="connsiteY0" fmla="*/ 0 h 363854"/>
                <a:gd name="connsiteX1" fmla="*/ 145542 w 238029"/>
                <a:gd name="connsiteY1" fmla="*/ 3810 h 363854"/>
                <a:gd name="connsiteX2" fmla="*/ 204311 w 238029"/>
                <a:gd name="connsiteY2" fmla="*/ 265747 h 363854"/>
                <a:gd name="connsiteX3" fmla="*/ 195644 w 238029"/>
                <a:gd name="connsiteY3" fmla="*/ 280035 h 363854"/>
                <a:gd name="connsiteX4" fmla="*/ 0 w 238029"/>
                <a:gd name="connsiteY4" fmla="*/ 322897 h 363854"/>
                <a:gd name="connsiteX5" fmla="*/ 0 w 238029"/>
                <a:gd name="connsiteY5" fmla="*/ 363855 h 363854"/>
                <a:gd name="connsiteX6" fmla="*/ 238030 w 238029"/>
                <a:gd name="connsiteY6" fmla="*/ 317182 h 363854"/>
                <a:gd name="connsiteX7" fmla="*/ 163830 w 238029"/>
                <a:gd name="connsiteY7" fmla="*/ 0 h 36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029" h="363854">
                  <a:moveTo>
                    <a:pt x="163830" y="0"/>
                  </a:moveTo>
                  <a:lnTo>
                    <a:pt x="145542" y="3810"/>
                  </a:lnTo>
                  <a:lnTo>
                    <a:pt x="204311" y="265747"/>
                  </a:lnTo>
                  <a:cubicBezTo>
                    <a:pt x="205264" y="272415"/>
                    <a:pt x="201454" y="278130"/>
                    <a:pt x="195644" y="280035"/>
                  </a:cubicBezTo>
                  <a:lnTo>
                    <a:pt x="0" y="322897"/>
                  </a:lnTo>
                  <a:lnTo>
                    <a:pt x="0" y="363855"/>
                  </a:lnTo>
                  <a:lnTo>
                    <a:pt x="238030" y="317182"/>
                  </a:lnTo>
                  <a:lnTo>
                    <a:pt x="16383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326EB8E3-F261-1CE5-9312-292C81D3530B}"/>
              </a:ext>
            </a:extLst>
          </p:cNvPr>
          <p:cNvSpPr txBox="1"/>
          <p:nvPr/>
        </p:nvSpPr>
        <p:spPr>
          <a:xfrm>
            <a:off x="1481285" y="4469315"/>
            <a:ext cx="236840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b="1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تیتر عنوان را بنویسید</a:t>
            </a:r>
          </a:p>
          <a:p>
            <a:pPr algn="justLow" rtl="1">
              <a:lnSpc>
                <a:spcPct val="150000"/>
              </a:lnSpc>
            </a:pPr>
            <a:r>
              <a:rPr lang="fa-IR" sz="1600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E3789CB0-ACF7-8903-85CE-AA4D88426E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9815" y="793471"/>
            <a:ext cx="4153633" cy="48768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D2590A9E-DC33-AF5A-127F-813562E2010F}"/>
              </a:ext>
            </a:extLst>
          </p:cNvPr>
          <p:cNvSpPr txBox="1"/>
          <p:nvPr/>
        </p:nvSpPr>
        <p:spPr>
          <a:xfrm>
            <a:off x="4547731" y="852944"/>
            <a:ext cx="3757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تیتر عنوان اصلی خود را وارد نمایید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pic>
        <p:nvPicPr>
          <p:cNvPr id="36" name="Graphic 35">
            <a:extLst>
              <a:ext uri="{FF2B5EF4-FFF2-40B4-BE49-F238E27FC236}">
                <a16:creationId xmlns:a16="http://schemas.microsoft.com/office/drawing/2014/main" id="{321BFE35-EF24-6B27-3DBD-39D2F056CA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AF649990-F94D-6921-2CD3-F45053B08F0B}"/>
              </a:ext>
            </a:extLst>
          </p:cNvPr>
          <p:cNvSpPr txBox="1"/>
          <p:nvPr/>
        </p:nvSpPr>
        <p:spPr>
          <a:xfrm>
            <a:off x="8466083" y="231610"/>
            <a:ext cx="3568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منطق اصلی بسیج، رفع تهدید ها و تبدیل به فرصت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A7FDE76-B040-C1A1-438D-A16D5162EF89}"/>
              </a:ext>
            </a:extLst>
          </p:cNvPr>
          <p:cNvSpPr txBox="1"/>
          <p:nvPr/>
        </p:nvSpPr>
        <p:spPr>
          <a:xfrm>
            <a:off x="3725918" y="131872"/>
            <a:ext cx="4740165" cy="38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E1E00C"/>
                </a:solidFill>
                <a:latin typeface="Vazir" panose="020B0603030804020204" pitchFamily="34" charset="-78"/>
                <a:cs typeface="B Titr" panose="00000700000000000000" pitchFamily="2" charset="-78"/>
              </a:rPr>
              <a:t>گزارش عملکرد فعالیت های حوزه بسیج شهید مطهری شهرستان ........</a:t>
            </a:r>
            <a:endParaRPr lang="fa-IR" sz="1600" dirty="0">
              <a:solidFill>
                <a:srgbClr val="E1E00C"/>
              </a:solidFill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3114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2" grpId="0"/>
      <p:bldP spid="27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4957D9FA-A161-E9F1-9275-47EB9CDB34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722" y="40192"/>
            <a:ext cx="639663" cy="9971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FE9058E-7D27-7B24-F9C3-1CD0D005292D}"/>
              </a:ext>
            </a:extLst>
          </p:cNvPr>
          <p:cNvSpPr txBox="1"/>
          <p:nvPr/>
        </p:nvSpPr>
        <p:spPr>
          <a:xfrm>
            <a:off x="4401669" y="1310732"/>
            <a:ext cx="36844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dirty="0">
                <a:latin typeface="Vazir" panose="020B0603030804020204" pitchFamily="34" charset="-78"/>
                <a:cs typeface="B Titr" panose="00000700000000000000" pitchFamily="2" charset="-78"/>
              </a:rPr>
              <a:t>فصل دوم</a:t>
            </a:r>
            <a:endParaRPr lang="fa-IR" sz="2800" dirty="0"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CEC5A5-7258-CB42-4A80-00A25C9CC575}"/>
              </a:ext>
            </a:extLst>
          </p:cNvPr>
          <p:cNvSpPr txBox="1"/>
          <p:nvPr/>
        </p:nvSpPr>
        <p:spPr>
          <a:xfrm>
            <a:off x="1237127" y="2851013"/>
            <a:ext cx="1001357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800" dirty="0">
                <a:latin typeface="Vazir" panose="020B0603030804020204" pitchFamily="34" charset="-78"/>
                <a:cs typeface="B Titr" panose="00000700000000000000" pitchFamily="2" charset="-78"/>
              </a:rPr>
              <a:t>ایجاد معاونت های مختلف مدیریتی</a:t>
            </a:r>
            <a:endParaRPr lang="fa-IR" sz="5400" dirty="0">
              <a:latin typeface="Vazir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32FA624-D646-472C-C745-7DB02BE0A398}"/>
              </a:ext>
            </a:extLst>
          </p:cNvPr>
          <p:cNvSpPr txBox="1"/>
          <p:nvPr/>
        </p:nvSpPr>
        <p:spPr>
          <a:xfrm>
            <a:off x="1237127" y="5078235"/>
            <a:ext cx="10013577" cy="1131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</a:t>
            </a:r>
            <a:r>
              <a:rPr lang="fa-IR" dirty="0">
                <a:latin typeface="Arabic Typesetting" panose="03020402040406030203" pitchFamily="66" charset="-78"/>
                <a:ea typeface="Yekan Bakh Heavy" panose="01000504000000020004" pitchFamily="2" charset="-78"/>
                <a:cs typeface="B Mitra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dirty="0">
              <a:latin typeface="Arabic Typesetting" panose="03020402040406030203" pitchFamily="66" charset="-78"/>
              <a:ea typeface="Yekan Bakh Heavy" panose="01000504000000020004" pitchFamily="2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2188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4432</Words>
  <Application>Microsoft Office PowerPoint</Application>
  <PresentationFormat>Widescreen</PresentationFormat>
  <Paragraphs>317</Paragraphs>
  <Slides>48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4" baseType="lpstr">
      <vt:lpstr>Arabic Typesetting</vt:lpstr>
      <vt:lpstr>Arial</vt:lpstr>
      <vt:lpstr>Calibri</vt:lpstr>
      <vt:lpstr>Times New Roman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50</cp:revision>
  <dcterms:created xsi:type="dcterms:W3CDTF">2024-05-10T09:45:15Z</dcterms:created>
  <dcterms:modified xsi:type="dcterms:W3CDTF">2024-05-11T12:06:33Z</dcterms:modified>
</cp:coreProperties>
</file>