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482" r:id="rId2"/>
    <p:sldId id="457" r:id="rId3"/>
    <p:sldId id="435" r:id="rId4"/>
    <p:sldId id="444" r:id="rId5"/>
    <p:sldId id="442" r:id="rId6"/>
    <p:sldId id="485" r:id="rId7"/>
    <p:sldId id="483" r:id="rId8"/>
    <p:sldId id="372" r:id="rId9"/>
    <p:sldId id="436" r:id="rId10"/>
    <p:sldId id="486" r:id="rId11"/>
    <p:sldId id="441" r:id="rId12"/>
    <p:sldId id="437" r:id="rId13"/>
    <p:sldId id="461" r:id="rId14"/>
    <p:sldId id="458" r:id="rId15"/>
    <p:sldId id="487" r:id="rId16"/>
    <p:sldId id="439" r:id="rId17"/>
    <p:sldId id="488" r:id="rId18"/>
    <p:sldId id="299" r:id="rId19"/>
    <p:sldId id="479" r:id="rId20"/>
    <p:sldId id="478" r:id="rId21"/>
    <p:sldId id="402" r:id="rId22"/>
    <p:sldId id="477" r:id="rId23"/>
    <p:sldId id="480" r:id="rId24"/>
    <p:sldId id="484" r:id="rId25"/>
    <p:sldId id="481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D Design" initials="GD" lastIdx="3" clrIdx="0">
    <p:extLst>
      <p:ext uri="{19B8F6BF-5375-455C-9EA6-DF929625EA0E}">
        <p15:presenceInfo xmlns:p15="http://schemas.microsoft.com/office/powerpoint/2012/main" userId="GD Design" providerId="None"/>
      </p:ext>
    </p:extLst>
  </p:cmAuthor>
  <p:cmAuthor id="2" name="iqbalsena78@hotmail.com" initials="i" lastIdx="1" clrIdx="1">
    <p:extLst>
      <p:ext uri="{19B8F6BF-5375-455C-9EA6-DF929625EA0E}">
        <p15:presenceInfo xmlns:p15="http://schemas.microsoft.com/office/powerpoint/2012/main" userId="b4d6e3f16f76bcb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2626"/>
    <a:srgbClr val="34A6EF"/>
    <a:srgbClr val="453CF7"/>
    <a:srgbClr val="E9D5B5"/>
    <a:srgbClr val="9600FF"/>
    <a:srgbClr val="AFBAF8"/>
    <a:srgbClr val="F18433"/>
    <a:srgbClr val="BF590D"/>
    <a:srgbClr val="E66C10"/>
    <a:srgbClr val="69BF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9" autoAdjust="0"/>
    <p:restoredTop sz="94724" autoAdjust="0"/>
  </p:normalViewPr>
  <p:slideViewPr>
    <p:cSldViewPr snapToGrid="0">
      <p:cViewPr varScale="1">
        <p:scale>
          <a:sx n="81" d="100"/>
          <a:sy n="81" d="100"/>
        </p:scale>
        <p:origin x="79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298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defRPr>
          </a:pPr>
          <a:endParaRPr lang="en-US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70000">
                    <a:srgbClr val="3D6EF3"/>
                  </a:gs>
                  <a:gs pos="0">
                    <a:srgbClr val="34A6EF"/>
                  </a:gs>
                  <a:gs pos="100000">
                    <a:srgbClr val="453CF7"/>
                  </a:gs>
                </a:gsLst>
                <a:lin ang="2700000" scaled="1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B415-4D5B-8389-10EDED257878}"/>
              </c:ext>
            </c:extLst>
          </c:dPt>
          <c:dPt>
            <c:idx val="1"/>
            <c:bubble3D val="0"/>
            <c:spPr>
              <a:solidFill>
                <a:srgbClr val="453CF7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415-4D5B-8389-10EDED257878}"/>
              </c:ext>
            </c:extLst>
          </c:dPt>
          <c:dPt>
            <c:idx val="2"/>
            <c:bubble3D val="0"/>
            <c:spPr>
              <a:solidFill>
                <a:srgbClr val="34A6E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B415-4D5B-8389-10EDED257878}"/>
              </c:ext>
            </c:extLst>
          </c:dPt>
          <c:dPt>
            <c:idx val="3"/>
            <c:bubble3D val="0"/>
            <c:spPr>
              <a:solidFill>
                <a:schemeClr val="accent5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415-4D5B-8389-10EDED257878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415-4D5B-8389-10EDED2578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8A79DF1-F6F3-4C7A-B999-061899A6FED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6663E1-9CBE-4871-B9ED-0057BB589F1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343471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87CC0C-1C80-47D1-BF0A-6074C3817624}" type="datetimeFigureOut">
              <a:rPr lang="en-ID" smtClean="0"/>
              <a:t>23/05/2024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E49EF7-E82C-4276-9101-E06CBF5FBD2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86030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E49EF7-E82C-4276-9101-E06CBF5FBD2C}" type="slidenum">
              <a:rPr lang="en-ID" smtClean="0"/>
              <a:t>4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8988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E49EF7-E82C-4276-9101-E06CBF5FBD2C}" type="slidenum">
              <a:rPr lang="en-ID" smtClean="0"/>
              <a:t>23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414586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E49EF7-E82C-4276-9101-E06CBF5FBD2C}" type="slidenum">
              <a:rPr lang="en-ID" smtClean="0"/>
              <a:t>24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6572918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E49EF7-E82C-4276-9101-E06CBF5FBD2C}" type="slidenum">
              <a:rPr lang="en-ID" smtClean="0"/>
              <a:t>25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757601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E49EF7-E82C-4276-9101-E06CBF5FBD2C}" type="slidenum">
              <a:rPr lang="en-ID" smtClean="0"/>
              <a:t>5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4142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E49EF7-E82C-4276-9101-E06CBF5FBD2C}" type="slidenum">
              <a:rPr lang="en-ID" smtClean="0"/>
              <a:t>9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5192740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E49EF7-E82C-4276-9101-E06CBF5FBD2C}" type="slidenum">
              <a:rPr lang="en-ID" smtClean="0"/>
              <a:t>12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068363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E49EF7-E82C-4276-9101-E06CBF5FBD2C}" type="slidenum">
              <a:rPr lang="en-ID" smtClean="0"/>
              <a:t>13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205010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E49EF7-E82C-4276-9101-E06CBF5FBD2C}" type="slidenum">
              <a:rPr lang="en-ID" smtClean="0"/>
              <a:t>18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158004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E49EF7-E82C-4276-9101-E06CBF5FBD2C}" type="slidenum">
              <a:rPr lang="en-ID" smtClean="0"/>
              <a:t>20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6673763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E49EF7-E82C-4276-9101-E06CBF5FBD2C}" type="slidenum">
              <a:rPr lang="en-ID" smtClean="0"/>
              <a:t>21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07335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E49EF7-E82C-4276-9101-E06CBF5FBD2C}" type="slidenum">
              <a:rPr lang="en-ID" smtClean="0"/>
              <a:t>22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20077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6529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9ED66D-2357-4281-8D8E-3934F777239C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8562975" y="1047749"/>
            <a:ext cx="2849947" cy="3057526"/>
          </a:xfrm>
          <a:prstGeom prst="roundRect">
            <a:avLst>
              <a:gd name="adj" fmla="val 5091"/>
            </a:avLst>
          </a:prstGeom>
          <a:pattFill prst="pct20">
            <a:fgClr>
              <a:schemeClr val="accent1"/>
            </a:fgClr>
            <a:bgClr>
              <a:schemeClr val="bg1"/>
            </a:bgClr>
          </a:pattFill>
          <a:effectLst>
            <a:outerShdw blurRad="101600" dist="889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FD5EC50A-EFB1-4A31-97FA-8326C6A83EB0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5067300" y="1047749"/>
            <a:ext cx="2849947" cy="3057526"/>
          </a:xfrm>
          <a:prstGeom prst="roundRect">
            <a:avLst>
              <a:gd name="adj" fmla="val 5091"/>
            </a:avLst>
          </a:prstGeom>
          <a:pattFill prst="pct20">
            <a:fgClr>
              <a:schemeClr val="accent1"/>
            </a:fgClr>
            <a:bgClr>
              <a:schemeClr val="bg1"/>
            </a:bgClr>
          </a:pattFill>
          <a:effectLst>
            <a:outerShdw blurRad="101600" dist="889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524236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E5A7425E-0302-4E59-AB2D-D07B7D648BDC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4391189" y="1895474"/>
            <a:ext cx="2924012" cy="2286001"/>
          </a:xfrm>
          <a:prstGeom prst="roundRect">
            <a:avLst>
              <a:gd name="adj" fmla="val 4727"/>
            </a:avLst>
          </a:prstGeom>
          <a:pattFill prst="pct20">
            <a:fgClr>
              <a:schemeClr val="accent1"/>
            </a:fgClr>
            <a:bgClr>
              <a:schemeClr val="bg1"/>
            </a:bgClr>
          </a:pattFill>
          <a:effectLst>
            <a:outerShdw blurRad="152400" dist="889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EAD6D7E-3101-4375-A2EC-17C23F8FA322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724064" y="1895474"/>
            <a:ext cx="2924012" cy="2286001"/>
          </a:xfrm>
          <a:prstGeom prst="roundRect">
            <a:avLst>
              <a:gd name="adj" fmla="val 4727"/>
            </a:avLst>
          </a:prstGeom>
          <a:pattFill prst="pct20">
            <a:fgClr>
              <a:schemeClr val="accent1"/>
            </a:fgClr>
            <a:bgClr>
              <a:schemeClr val="bg1"/>
            </a:bgClr>
          </a:pattFill>
          <a:effectLst>
            <a:outerShdw blurRad="152400" dist="889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2358735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D02F4483-D40E-4AAD-9874-7B8639782C1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280540" y="1847849"/>
            <a:ext cx="3595688" cy="2162175"/>
          </a:xfrm>
          <a:prstGeom prst="roundRect">
            <a:avLst>
              <a:gd name="adj" fmla="val 3786"/>
            </a:avLst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1910979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93CA65A-4725-462D-9303-7D6BE01FB7B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612774"/>
            <a:ext cx="2333397" cy="5635626"/>
          </a:xfrm>
          <a:custGeom>
            <a:avLst/>
            <a:gdLst>
              <a:gd name="connsiteX0" fmla="*/ 0 w 2333397"/>
              <a:gd name="connsiteY0" fmla="*/ 0 h 5635626"/>
              <a:gd name="connsiteX1" fmla="*/ 2151622 w 2333397"/>
              <a:gd name="connsiteY1" fmla="*/ 0 h 5635626"/>
              <a:gd name="connsiteX2" fmla="*/ 2333397 w 2333397"/>
              <a:gd name="connsiteY2" fmla="*/ 181775 h 5635626"/>
              <a:gd name="connsiteX3" fmla="*/ 2333397 w 2333397"/>
              <a:gd name="connsiteY3" fmla="*/ 5453851 h 5635626"/>
              <a:gd name="connsiteX4" fmla="*/ 2151622 w 2333397"/>
              <a:gd name="connsiteY4" fmla="*/ 5635626 h 5635626"/>
              <a:gd name="connsiteX5" fmla="*/ 0 w 2333397"/>
              <a:gd name="connsiteY5" fmla="*/ 5635626 h 5635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33397" h="5635626">
                <a:moveTo>
                  <a:pt x="0" y="0"/>
                </a:moveTo>
                <a:lnTo>
                  <a:pt x="2151622" y="0"/>
                </a:lnTo>
                <a:cubicBezTo>
                  <a:pt x="2252014" y="0"/>
                  <a:pt x="2333397" y="81383"/>
                  <a:pt x="2333397" y="181775"/>
                </a:cubicBezTo>
                <a:lnTo>
                  <a:pt x="2333397" y="5453851"/>
                </a:lnTo>
                <a:cubicBezTo>
                  <a:pt x="2333397" y="5554243"/>
                  <a:pt x="2252014" y="5635626"/>
                  <a:pt x="2151622" y="5635626"/>
                </a:cubicBezTo>
                <a:lnTo>
                  <a:pt x="0" y="5635626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10380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AA23455-2EC6-4ED7-9DB0-122780B366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851736" y="627850"/>
            <a:ext cx="2340264" cy="5620550"/>
          </a:xfrm>
          <a:custGeom>
            <a:avLst/>
            <a:gdLst>
              <a:gd name="connsiteX0" fmla="*/ 101286 w 2340264"/>
              <a:gd name="connsiteY0" fmla="*/ 0 h 5620550"/>
              <a:gd name="connsiteX1" fmla="*/ 2340264 w 2340264"/>
              <a:gd name="connsiteY1" fmla="*/ 0 h 5620550"/>
              <a:gd name="connsiteX2" fmla="*/ 2340264 w 2340264"/>
              <a:gd name="connsiteY2" fmla="*/ 5620550 h 5620550"/>
              <a:gd name="connsiteX3" fmla="*/ 101286 w 2340264"/>
              <a:gd name="connsiteY3" fmla="*/ 5620550 h 5620550"/>
              <a:gd name="connsiteX4" fmla="*/ 0 w 2340264"/>
              <a:gd name="connsiteY4" fmla="*/ 5519264 h 5620550"/>
              <a:gd name="connsiteX5" fmla="*/ 0 w 2340264"/>
              <a:gd name="connsiteY5" fmla="*/ 101286 h 5620550"/>
              <a:gd name="connsiteX6" fmla="*/ 101286 w 2340264"/>
              <a:gd name="connsiteY6" fmla="*/ 0 h 562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40264" h="5620550">
                <a:moveTo>
                  <a:pt x="101286" y="0"/>
                </a:moveTo>
                <a:lnTo>
                  <a:pt x="2340264" y="0"/>
                </a:lnTo>
                <a:lnTo>
                  <a:pt x="2340264" y="5620550"/>
                </a:lnTo>
                <a:lnTo>
                  <a:pt x="101286" y="5620550"/>
                </a:lnTo>
                <a:cubicBezTo>
                  <a:pt x="45347" y="5620550"/>
                  <a:pt x="0" y="5575203"/>
                  <a:pt x="0" y="5519264"/>
                </a:cubicBezTo>
                <a:lnTo>
                  <a:pt x="0" y="101286"/>
                </a:lnTo>
                <a:cubicBezTo>
                  <a:pt x="0" y="45347"/>
                  <a:pt x="45347" y="0"/>
                  <a:pt x="101286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1294568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25ACCDB-B7F7-488E-981A-9EA46758F30E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0" y="0"/>
            <a:ext cx="12184436" cy="6438900"/>
          </a:xfrm>
          <a:custGeom>
            <a:avLst/>
            <a:gdLst>
              <a:gd name="connsiteX0" fmla="*/ 0 w 12184436"/>
              <a:gd name="connsiteY0" fmla="*/ 0 h 6438900"/>
              <a:gd name="connsiteX1" fmla="*/ 235635 w 12184436"/>
              <a:gd name="connsiteY1" fmla="*/ 0 h 6438900"/>
              <a:gd name="connsiteX2" fmla="*/ 12184436 w 12184436"/>
              <a:gd name="connsiteY2" fmla="*/ 0 h 6438900"/>
              <a:gd name="connsiteX3" fmla="*/ 12128061 w 12184436"/>
              <a:gd name="connsiteY3" fmla="*/ 171241 h 6438900"/>
              <a:gd name="connsiteX4" fmla="*/ 10617946 w 12184436"/>
              <a:gd name="connsiteY4" fmla="*/ 4666856 h 6438900"/>
              <a:gd name="connsiteX5" fmla="*/ 9279197 w 12184436"/>
              <a:gd name="connsiteY5" fmla="*/ 5566336 h 6438900"/>
              <a:gd name="connsiteX6" fmla="*/ 63500 w 12184436"/>
              <a:gd name="connsiteY6" fmla="*/ 6438900 h 6438900"/>
              <a:gd name="connsiteX7" fmla="*/ 63603 w 12184436"/>
              <a:gd name="connsiteY7" fmla="*/ 6432878 h 6438900"/>
              <a:gd name="connsiteX8" fmla="*/ 0 w 12184436"/>
              <a:gd name="connsiteY8" fmla="*/ 6438900 h 6438900"/>
              <a:gd name="connsiteX9" fmla="*/ 9769 w 12184436"/>
              <a:gd name="connsiteY9" fmla="*/ 5867400 h 6438900"/>
              <a:gd name="connsiteX10" fmla="*/ 0 w 12184436"/>
              <a:gd name="connsiteY10" fmla="*/ 5867400 h 6438900"/>
              <a:gd name="connsiteX0" fmla="*/ 0 w 12184436"/>
              <a:gd name="connsiteY0" fmla="*/ 0 h 6438900"/>
              <a:gd name="connsiteX1" fmla="*/ 235635 w 12184436"/>
              <a:gd name="connsiteY1" fmla="*/ 0 h 6438900"/>
              <a:gd name="connsiteX2" fmla="*/ 12184436 w 12184436"/>
              <a:gd name="connsiteY2" fmla="*/ 0 h 6438900"/>
              <a:gd name="connsiteX3" fmla="*/ 12128061 w 12184436"/>
              <a:gd name="connsiteY3" fmla="*/ 171241 h 6438900"/>
              <a:gd name="connsiteX4" fmla="*/ 10617946 w 12184436"/>
              <a:gd name="connsiteY4" fmla="*/ 4666856 h 6438900"/>
              <a:gd name="connsiteX5" fmla="*/ 9279197 w 12184436"/>
              <a:gd name="connsiteY5" fmla="*/ 5566336 h 6438900"/>
              <a:gd name="connsiteX6" fmla="*/ 63500 w 12184436"/>
              <a:gd name="connsiteY6" fmla="*/ 6438900 h 6438900"/>
              <a:gd name="connsiteX7" fmla="*/ 63603 w 12184436"/>
              <a:gd name="connsiteY7" fmla="*/ 6432878 h 6438900"/>
              <a:gd name="connsiteX8" fmla="*/ 0 w 12184436"/>
              <a:gd name="connsiteY8" fmla="*/ 6438900 h 6438900"/>
              <a:gd name="connsiteX9" fmla="*/ 9769 w 12184436"/>
              <a:gd name="connsiteY9" fmla="*/ 5867400 h 6438900"/>
              <a:gd name="connsiteX10" fmla="*/ 0 w 12184436"/>
              <a:gd name="connsiteY10" fmla="*/ 5867400 h 6438900"/>
              <a:gd name="connsiteX11" fmla="*/ 0 w 12184436"/>
              <a:gd name="connsiteY11" fmla="*/ 0 h 6438900"/>
              <a:gd name="connsiteX0" fmla="*/ 0 w 12184436"/>
              <a:gd name="connsiteY0" fmla="*/ 0 h 6438900"/>
              <a:gd name="connsiteX1" fmla="*/ 235635 w 12184436"/>
              <a:gd name="connsiteY1" fmla="*/ 0 h 6438900"/>
              <a:gd name="connsiteX2" fmla="*/ 12184436 w 12184436"/>
              <a:gd name="connsiteY2" fmla="*/ 0 h 6438900"/>
              <a:gd name="connsiteX3" fmla="*/ 12128061 w 12184436"/>
              <a:gd name="connsiteY3" fmla="*/ 171241 h 6438900"/>
              <a:gd name="connsiteX4" fmla="*/ 10617946 w 12184436"/>
              <a:gd name="connsiteY4" fmla="*/ 4666856 h 6438900"/>
              <a:gd name="connsiteX5" fmla="*/ 9279197 w 12184436"/>
              <a:gd name="connsiteY5" fmla="*/ 5566336 h 6438900"/>
              <a:gd name="connsiteX6" fmla="*/ 63500 w 12184436"/>
              <a:gd name="connsiteY6" fmla="*/ 6438900 h 6438900"/>
              <a:gd name="connsiteX7" fmla="*/ 63603 w 12184436"/>
              <a:gd name="connsiteY7" fmla="*/ 6432878 h 6438900"/>
              <a:gd name="connsiteX8" fmla="*/ 0 w 12184436"/>
              <a:gd name="connsiteY8" fmla="*/ 6438900 h 6438900"/>
              <a:gd name="connsiteX9" fmla="*/ 9769 w 12184436"/>
              <a:gd name="connsiteY9" fmla="*/ 5867400 h 6438900"/>
              <a:gd name="connsiteX10" fmla="*/ 0 w 12184436"/>
              <a:gd name="connsiteY10" fmla="*/ 5867400 h 6438900"/>
              <a:gd name="connsiteX11" fmla="*/ 0 w 12184436"/>
              <a:gd name="connsiteY11" fmla="*/ 0 h 643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84436" h="6438900">
                <a:moveTo>
                  <a:pt x="0" y="0"/>
                </a:moveTo>
                <a:lnTo>
                  <a:pt x="235635" y="0"/>
                </a:lnTo>
                <a:lnTo>
                  <a:pt x="12184436" y="0"/>
                </a:lnTo>
                <a:lnTo>
                  <a:pt x="12128061" y="171241"/>
                </a:lnTo>
                <a:cubicBezTo>
                  <a:pt x="11570353" y="1872761"/>
                  <a:pt x="10876802" y="4081737"/>
                  <a:pt x="10617946" y="4666856"/>
                </a:cubicBezTo>
                <a:cubicBezTo>
                  <a:pt x="10322110" y="5335564"/>
                  <a:pt x="10141296" y="5478681"/>
                  <a:pt x="9279197" y="5566336"/>
                </a:cubicBezTo>
                <a:lnTo>
                  <a:pt x="63500" y="6438900"/>
                </a:lnTo>
                <a:cubicBezTo>
                  <a:pt x="63534" y="6436893"/>
                  <a:pt x="63569" y="6434885"/>
                  <a:pt x="63603" y="6432878"/>
                </a:cubicBezTo>
                <a:lnTo>
                  <a:pt x="0" y="6438900"/>
                </a:lnTo>
                <a:lnTo>
                  <a:pt x="9769" y="5867400"/>
                </a:lnTo>
                <a:lnTo>
                  <a:pt x="0" y="5867400"/>
                </a:lnTo>
                <a:lnTo>
                  <a:pt x="0" y="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18977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F5255CD6-53D2-182D-A929-9D179BF50DC0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2959510" y="599768"/>
            <a:ext cx="3224981" cy="6258232"/>
          </a:xfrm>
          <a:prstGeom prst="parallelogram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  <a:effectLst/>
        </p:spPr>
      </p:sp>
      <p:sp>
        <p:nvSpPr>
          <p:cNvPr id="5" name="Picture Placeholder 10">
            <a:extLst>
              <a:ext uri="{FF2B5EF4-FFF2-40B4-BE49-F238E27FC236}">
                <a16:creationId xmlns:a16="http://schemas.microsoft.com/office/drawing/2014/main" id="{7B42D3FE-5B5D-EA59-63B5-AA562428242D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412956" y="0"/>
            <a:ext cx="3224981" cy="6258232"/>
          </a:xfrm>
          <a:prstGeom prst="parallelogram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  <a:effectLst/>
        </p:spPr>
      </p:sp>
    </p:spTree>
    <p:extLst>
      <p:ext uri="{BB962C8B-B14F-4D97-AF65-F5344CB8AC3E}">
        <p14:creationId xmlns:p14="http://schemas.microsoft.com/office/powerpoint/2010/main" val="3467286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F875E5C-57C9-D663-600B-E0539F41AA5E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 rot="19940164">
            <a:off x="5674164" y="2509354"/>
            <a:ext cx="7616432" cy="5419322"/>
          </a:xfrm>
          <a:custGeom>
            <a:avLst/>
            <a:gdLst>
              <a:gd name="connsiteX0" fmla="*/ 7259307 w 7616432"/>
              <a:gd name="connsiteY0" fmla="*/ 107385 h 5419322"/>
              <a:gd name="connsiteX1" fmla="*/ 7616432 w 7616432"/>
              <a:gd name="connsiteY1" fmla="*/ 741748 h 5419322"/>
              <a:gd name="connsiteX2" fmla="*/ 7616432 w 7616432"/>
              <a:gd name="connsiteY2" fmla="*/ 1281090 h 5419322"/>
              <a:gd name="connsiteX3" fmla="*/ 5447133 w 7616432"/>
              <a:gd name="connsiteY3" fmla="*/ 5419322 h 5419322"/>
              <a:gd name="connsiteX4" fmla="*/ 0 w 7616432"/>
              <a:gd name="connsiteY4" fmla="*/ 2563887 h 5419322"/>
              <a:gd name="connsiteX5" fmla="*/ 0 w 7616432"/>
              <a:gd name="connsiteY5" fmla="*/ 741748 h 5419322"/>
              <a:gd name="connsiteX6" fmla="*/ 741748 w 7616432"/>
              <a:gd name="connsiteY6" fmla="*/ 0 h 5419322"/>
              <a:gd name="connsiteX7" fmla="*/ 6874684 w 7616432"/>
              <a:gd name="connsiteY7" fmla="*/ 0 h 5419322"/>
              <a:gd name="connsiteX8" fmla="*/ 7163406 w 7616432"/>
              <a:gd name="connsiteY8" fmla="*/ 58290 h 5419322"/>
              <a:gd name="connsiteX9" fmla="*/ 7259307 w 7616432"/>
              <a:gd name="connsiteY9" fmla="*/ 107385 h 5419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616432" h="5419322">
                <a:moveTo>
                  <a:pt x="7259307" y="107385"/>
                </a:moveTo>
                <a:cubicBezTo>
                  <a:pt x="7473412" y="237479"/>
                  <a:pt x="7616432" y="472911"/>
                  <a:pt x="7616432" y="741748"/>
                </a:cubicBezTo>
                <a:lnTo>
                  <a:pt x="7616432" y="1281090"/>
                </a:lnTo>
                <a:lnTo>
                  <a:pt x="5447133" y="5419322"/>
                </a:lnTo>
                <a:lnTo>
                  <a:pt x="0" y="2563887"/>
                </a:lnTo>
                <a:lnTo>
                  <a:pt x="0" y="741748"/>
                </a:lnTo>
                <a:cubicBezTo>
                  <a:pt x="1" y="332092"/>
                  <a:pt x="332093" y="0"/>
                  <a:pt x="741748" y="0"/>
                </a:cubicBezTo>
                <a:lnTo>
                  <a:pt x="6874684" y="0"/>
                </a:lnTo>
                <a:cubicBezTo>
                  <a:pt x="6977098" y="0"/>
                  <a:pt x="7074665" y="20756"/>
                  <a:pt x="7163406" y="58290"/>
                </a:cubicBezTo>
                <a:cubicBezTo>
                  <a:pt x="7196684" y="72365"/>
                  <a:pt x="7228721" y="88801"/>
                  <a:pt x="7259307" y="107385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  <a:effectLst/>
        </p:spPr>
        <p:txBody>
          <a:bodyPr wrap="square">
            <a:noAutofit/>
          </a:bodyPr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334175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CD0A0CF8-E77F-4F5C-AFF9-EDD76E87CE68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2052051" y="723900"/>
            <a:ext cx="4386849" cy="3848536"/>
          </a:xfrm>
          <a:prstGeom prst="roundRect">
            <a:avLst>
              <a:gd name="adj" fmla="val 3453"/>
            </a:avLst>
          </a:prstGeom>
          <a:pattFill prst="pct20">
            <a:fgClr>
              <a:schemeClr val="accent1"/>
            </a:fgClr>
            <a:bgClr>
              <a:schemeClr val="bg1"/>
            </a:bgClr>
          </a:pattFill>
          <a:effectLst/>
        </p:spPr>
        <p:txBody>
          <a:bodyPr/>
          <a:lstStyle/>
          <a:p>
            <a:endParaRPr lang="en-ID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41580CA-4A2B-421F-B9A1-933389BB03BF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6438900" y="4572436"/>
            <a:ext cx="3076576" cy="1856939"/>
          </a:xfrm>
          <a:prstGeom prst="roundRect">
            <a:avLst>
              <a:gd name="adj" fmla="val 8079"/>
            </a:avLst>
          </a:prstGeom>
          <a:pattFill prst="pct20">
            <a:fgClr>
              <a:schemeClr val="accent1"/>
            </a:fgClr>
            <a:bgClr>
              <a:schemeClr val="bg1"/>
            </a:bgClr>
          </a:pattFill>
          <a:effectLst/>
        </p:spPr>
        <p:txBody>
          <a:bodyPr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339147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95824BA-FB42-4728-A8DB-30452C689AE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835899" y="813317"/>
            <a:ext cx="3762482" cy="5231364"/>
          </a:xfrm>
          <a:prstGeom prst="roundRect">
            <a:avLst>
              <a:gd name="adj" fmla="val 6904"/>
            </a:avLst>
          </a:prstGeom>
          <a:pattFill prst="pct20">
            <a:fgClr>
              <a:schemeClr val="accent1"/>
            </a:fgClr>
            <a:bgClr>
              <a:schemeClr val="bg1"/>
            </a:bgClr>
          </a:pattFill>
          <a:effectLst/>
        </p:spPr>
        <p:txBody>
          <a:bodyPr/>
          <a:lstStyle/>
          <a:p>
            <a:endParaRPr lang="en-ID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AF05AE08-AE8B-4729-A616-04A5611B72B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368924" y="1173161"/>
            <a:ext cx="2466975" cy="2509839"/>
          </a:xfrm>
          <a:prstGeom prst="roundRect">
            <a:avLst>
              <a:gd name="adj" fmla="val 9403"/>
            </a:avLst>
          </a:prstGeom>
          <a:pattFill prst="pct20">
            <a:fgClr>
              <a:schemeClr val="accent1"/>
            </a:fgClr>
            <a:bgClr>
              <a:schemeClr val="bg1"/>
            </a:bgClr>
          </a:pattFill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7249602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D6A8425-D829-48FC-8909-E3C6256F81A2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296025" y="2676525"/>
            <a:ext cx="4238624" cy="3752850"/>
          </a:xfrm>
          <a:prstGeom prst="roundRect">
            <a:avLst>
              <a:gd name="adj" fmla="val 6283"/>
            </a:avLst>
          </a:prstGeom>
          <a:pattFill prst="pct20">
            <a:fgClr>
              <a:schemeClr val="accent1"/>
            </a:fgClr>
            <a:bgClr>
              <a:schemeClr val="bg1"/>
            </a:bgClr>
          </a:pattFill>
          <a:effectLst/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3E0014-0966-4EF2-81B0-DF5D152409C6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9277575" y="1304925"/>
            <a:ext cx="2914425" cy="1854691"/>
          </a:xfrm>
          <a:custGeom>
            <a:avLst/>
            <a:gdLst>
              <a:gd name="connsiteX0" fmla="*/ 297511 w 2914425"/>
              <a:gd name="connsiteY0" fmla="*/ 0 h 1854691"/>
              <a:gd name="connsiteX1" fmla="*/ 871538 w 2914425"/>
              <a:gd name="connsiteY1" fmla="*/ 0 h 1854691"/>
              <a:gd name="connsiteX2" fmla="*/ 1745376 w 2914425"/>
              <a:gd name="connsiteY2" fmla="*/ 0 h 1854691"/>
              <a:gd name="connsiteX3" fmla="*/ 2914425 w 2914425"/>
              <a:gd name="connsiteY3" fmla="*/ 0 h 1854691"/>
              <a:gd name="connsiteX4" fmla="*/ 2914425 w 2914425"/>
              <a:gd name="connsiteY4" fmla="*/ 1854691 h 1854691"/>
              <a:gd name="connsiteX5" fmla="*/ 1745376 w 2914425"/>
              <a:gd name="connsiteY5" fmla="*/ 1854691 h 1854691"/>
              <a:gd name="connsiteX6" fmla="*/ 871538 w 2914425"/>
              <a:gd name="connsiteY6" fmla="*/ 1854691 h 1854691"/>
              <a:gd name="connsiteX7" fmla="*/ 297511 w 2914425"/>
              <a:gd name="connsiteY7" fmla="*/ 1854691 h 1854691"/>
              <a:gd name="connsiteX8" fmla="*/ 0 w 2914425"/>
              <a:gd name="connsiteY8" fmla="*/ 1557180 h 1854691"/>
              <a:gd name="connsiteX9" fmla="*/ 0 w 2914425"/>
              <a:gd name="connsiteY9" fmla="*/ 297511 h 1854691"/>
              <a:gd name="connsiteX10" fmla="*/ 297511 w 2914425"/>
              <a:gd name="connsiteY10" fmla="*/ 0 h 1854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14425" h="1854691">
                <a:moveTo>
                  <a:pt x="297511" y="0"/>
                </a:moveTo>
                <a:lnTo>
                  <a:pt x="871538" y="0"/>
                </a:lnTo>
                <a:lnTo>
                  <a:pt x="1745376" y="0"/>
                </a:lnTo>
                <a:lnTo>
                  <a:pt x="2914425" y="0"/>
                </a:lnTo>
                <a:lnTo>
                  <a:pt x="2914425" y="1854691"/>
                </a:lnTo>
                <a:lnTo>
                  <a:pt x="1745376" y="1854691"/>
                </a:lnTo>
                <a:lnTo>
                  <a:pt x="871538" y="1854691"/>
                </a:lnTo>
                <a:lnTo>
                  <a:pt x="297511" y="1854691"/>
                </a:lnTo>
                <a:cubicBezTo>
                  <a:pt x="133200" y="1854691"/>
                  <a:pt x="0" y="1721491"/>
                  <a:pt x="0" y="1557180"/>
                </a:cubicBezTo>
                <a:lnTo>
                  <a:pt x="0" y="297511"/>
                </a:lnTo>
                <a:cubicBezTo>
                  <a:pt x="0" y="133200"/>
                  <a:pt x="133200" y="0"/>
                  <a:pt x="297511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  <a:effectLst>
            <a:outerShdw blurRad="203200" dist="1270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66823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2A8CFEA-6A5B-41AD-BA10-70386396AC3E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9067800" y="4114800"/>
            <a:ext cx="2809875" cy="2124075"/>
          </a:xfrm>
          <a:prstGeom prst="roundRect">
            <a:avLst>
              <a:gd name="adj" fmla="val 5091"/>
            </a:avLst>
          </a:prstGeom>
          <a:pattFill prst="pct20">
            <a:fgClr>
              <a:schemeClr val="accent1"/>
            </a:fgClr>
            <a:bgClr>
              <a:schemeClr val="bg1"/>
            </a:bgClr>
          </a:pattFill>
          <a:effectLst/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BD86947-1468-40ED-B6C2-AA191D3B6208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6229351" y="619125"/>
            <a:ext cx="4362449" cy="3800474"/>
          </a:xfrm>
          <a:prstGeom prst="roundRect">
            <a:avLst>
              <a:gd name="adj" fmla="val 5091"/>
            </a:avLst>
          </a:prstGeom>
          <a:pattFill prst="pct20">
            <a:fgClr>
              <a:schemeClr val="accent1"/>
            </a:fgClr>
            <a:bgClr>
              <a:schemeClr val="bg1"/>
            </a:bgClr>
          </a:pattFill>
          <a:effectLst>
            <a:outerShdw blurRad="203200" dist="1524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6542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FCE25054-62FC-48F8-9BCA-9B9CF83828E7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1608818" y="498927"/>
            <a:ext cx="4254953" cy="4015016"/>
          </a:xfrm>
          <a:prstGeom prst="roundRect">
            <a:avLst>
              <a:gd name="adj" fmla="val 5091"/>
            </a:avLst>
          </a:prstGeom>
          <a:pattFill prst="pct20">
            <a:fgClr>
              <a:schemeClr val="accent1"/>
            </a:fgClr>
            <a:bgClr>
              <a:schemeClr val="bg1"/>
            </a:bgClr>
          </a:pattFill>
          <a:effectLst/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74185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6EC566E-C728-4112-9143-A107F7702F0A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5819776" y="485775"/>
            <a:ext cx="4495800" cy="5064125"/>
          </a:xfrm>
          <a:prstGeom prst="roundRect">
            <a:avLst>
              <a:gd name="adj" fmla="val 6238"/>
            </a:avLst>
          </a:prstGeom>
          <a:pattFill prst="pct20">
            <a:fgClr>
              <a:schemeClr val="accent1"/>
            </a:fgClr>
            <a:bgClr>
              <a:schemeClr val="bg1"/>
            </a:bgClr>
          </a:pattFill>
          <a:effectLst/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8A4736D3-0D4F-42DC-B4FD-F97AD13B325D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3746500" y="4000500"/>
            <a:ext cx="2543176" cy="2371725"/>
          </a:xfrm>
          <a:prstGeom prst="roundRect">
            <a:avLst>
              <a:gd name="adj" fmla="val 6238"/>
            </a:avLst>
          </a:prstGeom>
          <a:pattFill prst="pct20">
            <a:fgClr>
              <a:schemeClr val="accent1"/>
            </a:fgClr>
            <a:bgClr>
              <a:schemeClr val="bg1"/>
            </a:bgClr>
          </a:pattFill>
          <a:effectLst>
            <a:outerShdw blurRad="203200" dist="139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34646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5738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921" r:id="rId2"/>
    <p:sldLayoutId id="2147483919" r:id="rId3"/>
    <p:sldLayoutId id="2147483897" r:id="rId4"/>
    <p:sldLayoutId id="2147483867" r:id="rId5"/>
    <p:sldLayoutId id="2147483891" r:id="rId6"/>
    <p:sldLayoutId id="2147483902" r:id="rId7"/>
    <p:sldLayoutId id="2147483894" r:id="rId8"/>
    <p:sldLayoutId id="2147483906" r:id="rId9"/>
    <p:sldLayoutId id="2147483917" r:id="rId10"/>
    <p:sldLayoutId id="2147483918" r:id="rId11"/>
    <p:sldLayoutId id="2147483821" r:id="rId12"/>
    <p:sldLayoutId id="2147483913" r:id="rId13"/>
    <p:sldLayoutId id="2147483915" r:id="rId14"/>
    <p:sldLayoutId id="2147483920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5.svg"/><Relationship Id="rId7" Type="http://schemas.openxmlformats.org/officeDocument/2006/relationships/image" Target="../media/image19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Relationship Id="rId9" Type="http://schemas.openxmlformats.org/officeDocument/2006/relationships/image" Target="../media/image20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5.svg"/><Relationship Id="rId7" Type="http://schemas.openxmlformats.org/officeDocument/2006/relationships/image" Target="../media/image19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Relationship Id="rId9" Type="http://schemas.openxmlformats.org/officeDocument/2006/relationships/image" Target="../media/image20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7" Type="http://schemas.openxmlformats.org/officeDocument/2006/relationships/image" Target="../media/image33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F3C1EEB3-4F2D-2297-E771-7A0C3799E12A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9940164">
            <a:off x="5670678" y="2528207"/>
            <a:ext cx="7616432" cy="5419322"/>
          </a:xfr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479F1FF-222E-86B9-C8ED-FFB68AE3F841}"/>
              </a:ext>
            </a:extLst>
          </p:cNvPr>
          <p:cNvSpPr/>
          <p:nvPr/>
        </p:nvSpPr>
        <p:spPr>
          <a:xfrm>
            <a:off x="1669991" y="3538780"/>
            <a:ext cx="2891195" cy="34741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  <a:tileRect/>
          </a:gradFill>
          <a:ln w="28575">
            <a:noFill/>
          </a:ln>
          <a:effectLst>
            <a:outerShdw blurRad="1143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809625" algn="l"/>
              </a:tabLst>
            </a:pPr>
            <a:endParaRPr lang="en-ID" sz="105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 ExtraBold" panose="020B0906030804020204" pitchFamily="34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D1A9287-BB0B-74BB-D66A-A2AB8EF08F55}"/>
              </a:ext>
            </a:extLst>
          </p:cNvPr>
          <p:cNvSpPr/>
          <p:nvPr/>
        </p:nvSpPr>
        <p:spPr>
          <a:xfrm>
            <a:off x="876300" y="4326894"/>
            <a:ext cx="3246242" cy="1645890"/>
          </a:xfrm>
          <a:prstGeom prst="roundRect">
            <a:avLst>
              <a:gd name="adj" fmla="val 12047"/>
            </a:avLst>
          </a:prstGeom>
          <a:solidFill>
            <a:schemeClr val="bg1"/>
          </a:solidFill>
          <a:ln>
            <a:noFill/>
          </a:ln>
          <a:effectLst>
            <a:outerShdw blurRad="1524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7561E78-0E47-FF07-8628-314ED1838CC2}"/>
              </a:ext>
            </a:extLst>
          </p:cNvPr>
          <p:cNvSpPr txBox="1">
            <a:spLocks/>
          </p:cNvSpPr>
          <p:nvPr/>
        </p:nvSpPr>
        <p:spPr>
          <a:xfrm rot="14502055">
            <a:off x="6743297" y="1416302"/>
            <a:ext cx="5471195" cy="7616004"/>
          </a:xfrm>
          <a:custGeom>
            <a:avLst/>
            <a:gdLst>
              <a:gd name="connsiteX0" fmla="*/ 5291522 w 5471195"/>
              <a:gd name="connsiteY0" fmla="*/ 7286091 h 7616004"/>
              <a:gd name="connsiteX1" fmla="*/ 4847752 w 5471195"/>
              <a:gd name="connsiteY1" fmla="*/ 7612625 h 7616004"/>
              <a:gd name="connsiteX2" fmla="*/ 4829927 w 5471195"/>
              <a:gd name="connsiteY2" fmla="*/ 7616004 h 7616004"/>
              <a:gd name="connsiteX3" fmla="*/ 4087595 w 5471195"/>
              <a:gd name="connsiteY3" fmla="*/ 7616004 h 7616004"/>
              <a:gd name="connsiteX4" fmla="*/ 0 w 5471195"/>
              <a:gd name="connsiteY4" fmla="*/ 5415145 h 7616004"/>
              <a:gd name="connsiteX5" fmla="*/ 2915642 w 5471195"/>
              <a:gd name="connsiteY5" fmla="*/ 0 h 7616004"/>
              <a:gd name="connsiteX6" fmla="*/ 4737669 w 5471195"/>
              <a:gd name="connsiteY6" fmla="*/ 20198 h 7616004"/>
              <a:gd name="connsiteX7" fmla="*/ 5471149 w 5471195"/>
              <a:gd name="connsiteY7" fmla="*/ 770123 h 7616004"/>
              <a:gd name="connsiteX8" fmla="*/ 5403164 w 5471195"/>
              <a:gd name="connsiteY8" fmla="*/ 6902682 h 7616004"/>
              <a:gd name="connsiteX9" fmla="*/ 5341677 w 5471195"/>
              <a:gd name="connsiteY9" fmla="*/ 7190740 h 7616004"/>
              <a:gd name="connsiteX10" fmla="*/ 5291522 w 5471195"/>
              <a:gd name="connsiteY10" fmla="*/ 7286091 h 7616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71195" h="7616004">
                <a:moveTo>
                  <a:pt x="5291522" y="7286091"/>
                </a:moveTo>
                <a:cubicBezTo>
                  <a:pt x="5192177" y="7445579"/>
                  <a:pt x="5034027" y="7564426"/>
                  <a:pt x="4847752" y="7612625"/>
                </a:cubicBezTo>
                <a:lnTo>
                  <a:pt x="4829927" y="7616004"/>
                </a:lnTo>
                <a:lnTo>
                  <a:pt x="4087595" y="7616004"/>
                </a:lnTo>
                <a:lnTo>
                  <a:pt x="0" y="5415145"/>
                </a:lnTo>
                <a:lnTo>
                  <a:pt x="2915642" y="0"/>
                </a:lnTo>
                <a:lnTo>
                  <a:pt x="4737669" y="20198"/>
                </a:lnTo>
                <a:cubicBezTo>
                  <a:pt x="5147300" y="24741"/>
                  <a:pt x="5475690" y="360493"/>
                  <a:pt x="5471149" y="770123"/>
                </a:cubicBezTo>
                <a:lnTo>
                  <a:pt x="5403164" y="6902682"/>
                </a:lnTo>
                <a:cubicBezTo>
                  <a:pt x="5402028" y="7005090"/>
                  <a:pt x="5380192" y="7102421"/>
                  <a:pt x="5341677" y="7190740"/>
                </a:cubicBezTo>
                <a:cubicBezTo>
                  <a:pt x="5327234" y="7223860"/>
                  <a:pt x="5310444" y="7255713"/>
                  <a:pt x="5291522" y="7286091"/>
                </a:cubicBezTo>
                <a:close/>
              </a:path>
            </a:pathLst>
          </a:custGeom>
          <a:gradFill>
            <a:gsLst>
              <a:gs pos="70000">
                <a:srgbClr val="3D6EF3">
                  <a:alpha val="59000"/>
                </a:srgbClr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</a:gradFill>
          <a:effectLst/>
        </p:spPr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57D56D1-36C2-69A5-3812-56DC6D9CE23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622471" y="74427"/>
            <a:ext cx="5056909" cy="675088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B23ACC03-4E80-7AF5-3630-AD6144D5E21D}"/>
              </a:ext>
            </a:extLst>
          </p:cNvPr>
          <p:cNvSpPr txBox="1"/>
          <p:nvPr/>
        </p:nvSpPr>
        <p:spPr>
          <a:xfrm>
            <a:off x="139624" y="1307492"/>
            <a:ext cx="5956376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4400" b="1" dirty="0">
                <a:solidFill>
                  <a:srgbClr val="34A6EF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قالب پاورپوینت </a:t>
            </a:r>
            <a:endParaRPr lang="en-US" sz="4400" b="1" dirty="0">
              <a:solidFill>
                <a:srgbClr val="34A6EF"/>
              </a:solidFill>
              <a:effectLst/>
              <a:latin typeface="Shabnam" panose="020B0603030804020204" pitchFamily="34" charset="-78"/>
              <a:ea typeface="Calibri" panose="020F0502020204030204" pitchFamily="34" charset="0"/>
              <a:cs typeface="Shabnam" panose="020B0603030804020204" pitchFamily="34" charset="-78"/>
            </a:endParaRPr>
          </a:p>
          <a:p>
            <a:pPr algn="justLow" rtl="1"/>
            <a:r>
              <a:rPr lang="fa-IR" sz="44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معرفی</a:t>
            </a:r>
            <a:r>
              <a:rPr lang="fa-IR" sz="48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 </a:t>
            </a:r>
            <a:r>
              <a:rPr lang="fa-IR" sz="44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شرکت</a:t>
            </a:r>
            <a:r>
              <a:rPr lang="en-US" sz="44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 </a:t>
            </a:r>
            <a:r>
              <a:rPr lang="fa-IR" sz="44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وبیزینس </a:t>
            </a:r>
            <a:endParaRPr lang="en-US" sz="4800" b="1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563AC1-7F3E-BFAC-81E0-ABC254081CB7}"/>
              </a:ext>
            </a:extLst>
          </p:cNvPr>
          <p:cNvSpPr txBox="1"/>
          <p:nvPr/>
        </p:nvSpPr>
        <p:spPr>
          <a:xfrm>
            <a:off x="259994" y="2917738"/>
            <a:ext cx="609924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dirty="0">
                <a:solidFill>
                  <a:srgbClr val="26262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شرکت کیان گستر یزد (عرضه انواع کالای های دیجیتالی در کشور)</a:t>
            </a:r>
            <a:endParaRPr lang="en-US" sz="1600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C7FF732-5682-FC64-7C8D-555BE5A53EB1}"/>
              </a:ext>
            </a:extLst>
          </p:cNvPr>
          <p:cNvSpPr txBox="1"/>
          <p:nvPr/>
        </p:nvSpPr>
        <p:spPr>
          <a:xfrm>
            <a:off x="1617538" y="3537438"/>
            <a:ext cx="296310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نام مدیر عامل شرکت: ..............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8DBEE47-B680-D054-C229-4A8262B5961B}"/>
              </a:ext>
            </a:extLst>
          </p:cNvPr>
          <p:cNvSpPr txBox="1"/>
          <p:nvPr/>
        </p:nvSpPr>
        <p:spPr>
          <a:xfrm>
            <a:off x="1066035" y="4467182"/>
            <a:ext cx="2893979" cy="1331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 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0546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20" grpId="0"/>
      <p:bldP spid="22" grpId="0"/>
      <p:bldP spid="23" grpId="0"/>
      <p:bldP spid="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777B2FCD-3882-5FB8-6540-8761B9982E76}"/>
              </a:ext>
            </a:extLst>
          </p:cNvPr>
          <p:cNvSpPr/>
          <p:nvPr/>
        </p:nvSpPr>
        <p:spPr>
          <a:xfrm>
            <a:off x="4419982" y="950933"/>
            <a:ext cx="2891195" cy="34741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  <a:tileRect/>
          </a:gradFill>
          <a:ln w="28575">
            <a:noFill/>
          </a:ln>
          <a:effectLst>
            <a:outerShdw blurRad="1143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809625" algn="l"/>
              </a:tabLst>
            </a:pPr>
            <a:endParaRPr lang="en-ID" sz="105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 ExtraBold" panose="020B0906030804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225060B-5FBF-DF0E-6B51-D69134B2CC96}"/>
              </a:ext>
            </a:extLst>
          </p:cNvPr>
          <p:cNvSpPr txBox="1"/>
          <p:nvPr/>
        </p:nvSpPr>
        <p:spPr>
          <a:xfrm>
            <a:off x="1244145" y="184091"/>
            <a:ext cx="78588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3200" b="1" dirty="0">
                <a:solidFill>
                  <a:srgbClr val="34A6EF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قالب پاورپوینت </a:t>
            </a:r>
            <a:r>
              <a:rPr lang="fa-IR" sz="32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معرفی</a:t>
            </a:r>
            <a:r>
              <a:rPr lang="fa-IR" sz="36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 </a:t>
            </a:r>
            <a:r>
              <a:rPr lang="fa-IR" sz="32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شرکت</a:t>
            </a:r>
            <a:r>
              <a:rPr lang="en-US" sz="32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 </a:t>
            </a:r>
            <a:r>
              <a:rPr lang="fa-IR" sz="32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وبیزینس </a:t>
            </a:r>
            <a:endParaRPr lang="en-US" sz="3600" b="1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835AC09-E8E2-E4A0-906A-898557D4620F}"/>
              </a:ext>
            </a:extLst>
          </p:cNvPr>
          <p:cNvSpPr txBox="1"/>
          <p:nvPr/>
        </p:nvSpPr>
        <p:spPr>
          <a:xfrm>
            <a:off x="4367529" y="949591"/>
            <a:ext cx="296310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نام مدیر عامل شرکت: ..............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3FC9C49-A1DC-7117-4EEC-F61252FF2779}"/>
              </a:ext>
            </a:extLst>
          </p:cNvPr>
          <p:cNvGrpSpPr/>
          <p:nvPr/>
        </p:nvGrpSpPr>
        <p:grpSpPr>
          <a:xfrm>
            <a:off x="1194043" y="1756074"/>
            <a:ext cx="7416973" cy="1120776"/>
            <a:chOff x="1194043" y="1756074"/>
            <a:chExt cx="7416973" cy="1120776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3E5C0AFD-9C18-BD66-5F93-542906EB730E}"/>
                </a:ext>
              </a:extLst>
            </p:cNvPr>
            <p:cNvSpPr/>
            <p:nvPr/>
          </p:nvSpPr>
          <p:spPr>
            <a:xfrm>
              <a:off x="1713471" y="1981181"/>
              <a:ext cx="6682048" cy="6629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24A8CA33-937E-84AE-B57A-75E099A42B92}"/>
                </a:ext>
              </a:extLst>
            </p:cNvPr>
            <p:cNvSpPr/>
            <p:nvPr/>
          </p:nvSpPr>
          <p:spPr>
            <a:xfrm>
              <a:off x="1194043" y="1756074"/>
              <a:ext cx="7416973" cy="1120776"/>
            </a:xfrm>
            <a:custGeom>
              <a:avLst/>
              <a:gdLst>
                <a:gd name="connsiteX0" fmla="*/ 360251 w 7416973"/>
                <a:gd name="connsiteY0" fmla="*/ 0 h 1120776"/>
                <a:gd name="connsiteX1" fmla="*/ 384174 w 7416973"/>
                <a:gd name="connsiteY1" fmla="*/ 0 h 1120776"/>
                <a:gd name="connsiteX2" fmla="*/ 384174 w 7416973"/>
                <a:gd name="connsiteY2" fmla="*/ 0 h 1120776"/>
                <a:gd name="connsiteX3" fmla="*/ 785923 w 7416973"/>
                <a:gd name="connsiteY3" fmla="*/ 0 h 1120776"/>
                <a:gd name="connsiteX4" fmla="*/ 5532438 w 7416973"/>
                <a:gd name="connsiteY4" fmla="*/ 0 h 1120776"/>
                <a:gd name="connsiteX5" fmla="*/ 7193856 w 7416973"/>
                <a:gd name="connsiteY5" fmla="*/ 0 h 1120776"/>
                <a:gd name="connsiteX6" fmla="*/ 7201476 w 7416973"/>
                <a:gd name="connsiteY6" fmla="*/ 0 h 1120776"/>
                <a:gd name="connsiteX7" fmla="*/ 7201476 w 7416973"/>
                <a:gd name="connsiteY7" fmla="*/ 768 h 1120776"/>
                <a:gd name="connsiteX8" fmla="*/ 7232415 w 7416973"/>
                <a:gd name="connsiteY8" fmla="*/ 3887 h 1120776"/>
                <a:gd name="connsiteX9" fmla="*/ 7416973 w 7416973"/>
                <a:gd name="connsiteY9" fmla="*/ 230332 h 1120776"/>
                <a:gd name="connsiteX10" fmla="*/ 7416973 w 7416973"/>
                <a:gd name="connsiteY10" fmla="*/ 656097 h 1120776"/>
                <a:gd name="connsiteX11" fmla="*/ 7232415 w 7416973"/>
                <a:gd name="connsiteY11" fmla="*/ 882542 h 1120776"/>
                <a:gd name="connsiteX12" fmla="*/ 7193856 w 7416973"/>
                <a:gd name="connsiteY12" fmla="*/ 886429 h 1120776"/>
                <a:gd name="connsiteX13" fmla="*/ 7193856 w 7416973"/>
                <a:gd name="connsiteY13" fmla="*/ 650557 h 1120776"/>
                <a:gd name="connsiteX14" fmla="*/ 7193856 w 7416973"/>
                <a:gd name="connsiteY14" fmla="*/ 616489 h 1120776"/>
                <a:gd name="connsiteX15" fmla="*/ 7038979 w 7416973"/>
                <a:gd name="connsiteY15" fmla="*/ 426462 h 1120776"/>
                <a:gd name="connsiteX16" fmla="*/ 7028941 w 7416973"/>
                <a:gd name="connsiteY16" fmla="*/ 425450 h 1120776"/>
                <a:gd name="connsiteX17" fmla="*/ 5532438 w 7416973"/>
                <a:gd name="connsiteY17" fmla="*/ 425450 h 1120776"/>
                <a:gd name="connsiteX18" fmla="*/ 1719261 w 7416973"/>
                <a:gd name="connsiteY18" fmla="*/ 425450 h 1120776"/>
                <a:gd name="connsiteX19" fmla="*/ 1506425 w 7416973"/>
                <a:gd name="connsiteY19" fmla="*/ 425450 h 1120776"/>
                <a:gd name="connsiteX20" fmla="*/ 1153493 w 7416973"/>
                <a:gd name="connsiteY20" fmla="*/ 713098 h 1120776"/>
                <a:gd name="connsiteX21" fmla="*/ 1146174 w 7416973"/>
                <a:gd name="connsiteY21" fmla="*/ 760525 h 1120776"/>
                <a:gd name="connsiteX22" fmla="*/ 785923 w 7416973"/>
                <a:gd name="connsiteY22" fmla="*/ 1120776 h 1120776"/>
                <a:gd name="connsiteX23" fmla="*/ 360251 w 7416973"/>
                <a:gd name="connsiteY23" fmla="*/ 1120776 h 1120776"/>
                <a:gd name="connsiteX24" fmla="*/ 0 w 7416973"/>
                <a:gd name="connsiteY24" fmla="*/ 760525 h 1120776"/>
                <a:gd name="connsiteX25" fmla="*/ 0 w 7416973"/>
                <a:gd name="connsiteY25" fmla="*/ 360251 h 1120776"/>
                <a:gd name="connsiteX26" fmla="*/ 360251 w 7416973"/>
                <a:gd name="connsiteY26" fmla="*/ 0 h 1120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416973" h="1120776">
                  <a:moveTo>
                    <a:pt x="360251" y="0"/>
                  </a:moveTo>
                  <a:lnTo>
                    <a:pt x="384174" y="0"/>
                  </a:lnTo>
                  <a:lnTo>
                    <a:pt x="384174" y="0"/>
                  </a:lnTo>
                  <a:lnTo>
                    <a:pt x="785923" y="0"/>
                  </a:lnTo>
                  <a:lnTo>
                    <a:pt x="5532438" y="0"/>
                  </a:lnTo>
                  <a:lnTo>
                    <a:pt x="7193856" y="0"/>
                  </a:lnTo>
                  <a:lnTo>
                    <a:pt x="7201476" y="0"/>
                  </a:lnTo>
                  <a:lnTo>
                    <a:pt x="7201476" y="768"/>
                  </a:lnTo>
                  <a:lnTo>
                    <a:pt x="7232415" y="3887"/>
                  </a:lnTo>
                  <a:cubicBezTo>
                    <a:pt x="7337742" y="25440"/>
                    <a:pt x="7416973" y="118633"/>
                    <a:pt x="7416973" y="230332"/>
                  </a:cubicBezTo>
                  <a:lnTo>
                    <a:pt x="7416973" y="656097"/>
                  </a:lnTo>
                  <a:cubicBezTo>
                    <a:pt x="7416973" y="767796"/>
                    <a:pt x="7337742" y="860989"/>
                    <a:pt x="7232415" y="882542"/>
                  </a:cubicBezTo>
                  <a:lnTo>
                    <a:pt x="7193856" y="886429"/>
                  </a:lnTo>
                  <a:lnTo>
                    <a:pt x="7193856" y="650557"/>
                  </a:lnTo>
                  <a:lnTo>
                    <a:pt x="7193856" y="616489"/>
                  </a:lnTo>
                  <a:cubicBezTo>
                    <a:pt x="7193856" y="522754"/>
                    <a:pt x="7127368" y="444549"/>
                    <a:pt x="7038979" y="426462"/>
                  </a:cubicBezTo>
                  <a:lnTo>
                    <a:pt x="7028941" y="425450"/>
                  </a:lnTo>
                  <a:lnTo>
                    <a:pt x="5532438" y="425450"/>
                  </a:lnTo>
                  <a:lnTo>
                    <a:pt x="1719261" y="425450"/>
                  </a:lnTo>
                  <a:lnTo>
                    <a:pt x="1506425" y="425450"/>
                  </a:lnTo>
                  <a:cubicBezTo>
                    <a:pt x="1332334" y="425450"/>
                    <a:pt x="1187085" y="548938"/>
                    <a:pt x="1153493" y="713098"/>
                  </a:cubicBezTo>
                  <a:lnTo>
                    <a:pt x="1146174" y="760525"/>
                  </a:lnTo>
                  <a:cubicBezTo>
                    <a:pt x="1146174" y="959486"/>
                    <a:pt x="984884" y="1120776"/>
                    <a:pt x="785923" y="1120776"/>
                  </a:cubicBezTo>
                  <a:lnTo>
                    <a:pt x="360251" y="1120776"/>
                  </a:lnTo>
                  <a:cubicBezTo>
                    <a:pt x="161290" y="1120776"/>
                    <a:pt x="0" y="959486"/>
                    <a:pt x="0" y="760525"/>
                  </a:cubicBezTo>
                  <a:lnTo>
                    <a:pt x="0" y="360251"/>
                  </a:lnTo>
                  <a:cubicBezTo>
                    <a:pt x="0" y="161290"/>
                    <a:pt x="161290" y="0"/>
                    <a:pt x="360251" y="0"/>
                  </a:cubicBezTo>
                  <a:close/>
                </a:path>
              </a:pathLst>
            </a:custGeom>
            <a:gradFill>
              <a:gsLst>
                <a:gs pos="70000">
                  <a:srgbClr val="3D6EF3"/>
                </a:gs>
                <a:gs pos="0">
                  <a:srgbClr val="34A6EF"/>
                </a:gs>
                <a:gs pos="100000">
                  <a:srgbClr val="453CF7"/>
                </a:gs>
              </a:gsLst>
              <a:lin ang="2700000" scaled="1"/>
            </a:gradFill>
            <a:effectLst>
              <a:outerShdw blurRad="190500" dist="152400" dir="2700000" algn="tl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1A2EF7C1-0D44-7520-1B7F-731C79915C37}"/>
              </a:ext>
            </a:extLst>
          </p:cNvPr>
          <p:cNvGrpSpPr/>
          <p:nvPr/>
        </p:nvGrpSpPr>
        <p:grpSpPr>
          <a:xfrm>
            <a:off x="2027420" y="3011319"/>
            <a:ext cx="7416973" cy="1120776"/>
            <a:chOff x="2027420" y="3011319"/>
            <a:chExt cx="7416973" cy="1120776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C3B61196-5AD8-E5A2-8EC7-8D1B90120FC9}"/>
                </a:ext>
              </a:extLst>
            </p:cNvPr>
            <p:cNvSpPr/>
            <p:nvPr/>
          </p:nvSpPr>
          <p:spPr>
            <a:xfrm>
              <a:off x="2546848" y="3236426"/>
              <a:ext cx="6682048" cy="6629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4BC22D5D-8D5E-A744-AC7D-BD33A06642A4}"/>
                </a:ext>
              </a:extLst>
            </p:cNvPr>
            <p:cNvSpPr/>
            <p:nvPr/>
          </p:nvSpPr>
          <p:spPr>
            <a:xfrm>
              <a:off x="2027420" y="3011319"/>
              <a:ext cx="7416973" cy="1120776"/>
            </a:xfrm>
            <a:custGeom>
              <a:avLst/>
              <a:gdLst>
                <a:gd name="connsiteX0" fmla="*/ 360251 w 7416973"/>
                <a:gd name="connsiteY0" fmla="*/ 0 h 1120776"/>
                <a:gd name="connsiteX1" fmla="*/ 384174 w 7416973"/>
                <a:gd name="connsiteY1" fmla="*/ 0 h 1120776"/>
                <a:gd name="connsiteX2" fmla="*/ 785923 w 7416973"/>
                <a:gd name="connsiteY2" fmla="*/ 0 h 1120776"/>
                <a:gd name="connsiteX3" fmla="*/ 5532438 w 7416973"/>
                <a:gd name="connsiteY3" fmla="*/ 0 h 1120776"/>
                <a:gd name="connsiteX4" fmla="*/ 7201476 w 7416973"/>
                <a:gd name="connsiteY4" fmla="*/ 0 h 1120776"/>
                <a:gd name="connsiteX5" fmla="*/ 7201476 w 7416973"/>
                <a:gd name="connsiteY5" fmla="*/ 1577 h 1120776"/>
                <a:gd name="connsiteX6" fmla="*/ 7232415 w 7416973"/>
                <a:gd name="connsiteY6" fmla="*/ 4696 h 1120776"/>
                <a:gd name="connsiteX7" fmla="*/ 7416973 w 7416973"/>
                <a:gd name="connsiteY7" fmla="*/ 231141 h 1120776"/>
                <a:gd name="connsiteX8" fmla="*/ 7416973 w 7416973"/>
                <a:gd name="connsiteY8" fmla="*/ 656906 h 1120776"/>
                <a:gd name="connsiteX9" fmla="*/ 7232415 w 7416973"/>
                <a:gd name="connsiteY9" fmla="*/ 883351 h 1120776"/>
                <a:gd name="connsiteX10" fmla="*/ 7193856 w 7416973"/>
                <a:gd name="connsiteY10" fmla="*/ 887238 h 1120776"/>
                <a:gd name="connsiteX11" fmla="*/ 7193856 w 7416973"/>
                <a:gd name="connsiteY11" fmla="*/ 651366 h 1120776"/>
                <a:gd name="connsiteX12" fmla="*/ 7193856 w 7416973"/>
                <a:gd name="connsiteY12" fmla="*/ 617298 h 1120776"/>
                <a:gd name="connsiteX13" fmla="*/ 7038979 w 7416973"/>
                <a:gd name="connsiteY13" fmla="*/ 427271 h 1120776"/>
                <a:gd name="connsiteX14" fmla="*/ 7020917 w 7416973"/>
                <a:gd name="connsiteY14" fmla="*/ 425450 h 1120776"/>
                <a:gd name="connsiteX15" fmla="*/ 5532438 w 7416973"/>
                <a:gd name="connsiteY15" fmla="*/ 425450 h 1120776"/>
                <a:gd name="connsiteX16" fmla="*/ 1719261 w 7416973"/>
                <a:gd name="connsiteY16" fmla="*/ 425450 h 1120776"/>
                <a:gd name="connsiteX17" fmla="*/ 1506425 w 7416973"/>
                <a:gd name="connsiteY17" fmla="*/ 425450 h 1120776"/>
                <a:gd name="connsiteX18" fmla="*/ 1153493 w 7416973"/>
                <a:gd name="connsiteY18" fmla="*/ 713098 h 1120776"/>
                <a:gd name="connsiteX19" fmla="*/ 1146174 w 7416973"/>
                <a:gd name="connsiteY19" fmla="*/ 760525 h 1120776"/>
                <a:gd name="connsiteX20" fmla="*/ 785923 w 7416973"/>
                <a:gd name="connsiteY20" fmla="*/ 1120776 h 1120776"/>
                <a:gd name="connsiteX21" fmla="*/ 360251 w 7416973"/>
                <a:gd name="connsiteY21" fmla="*/ 1120776 h 1120776"/>
                <a:gd name="connsiteX22" fmla="*/ 0 w 7416973"/>
                <a:gd name="connsiteY22" fmla="*/ 760525 h 1120776"/>
                <a:gd name="connsiteX23" fmla="*/ 0 w 7416973"/>
                <a:gd name="connsiteY23" fmla="*/ 360251 h 1120776"/>
                <a:gd name="connsiteX24" fmla="*/ 360251 w 7416973"/>
                <a:gd name="connsiteY24" fmla="*/ 0 h 1120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416973" h="1120776">
                  <a:moveTo>
                    <a:pt x="360251" y="0"/>
                  </a:moveTo>
                  <a:lnTo>
                    <a:pt x="384174" y="0"/>
                  </a:lnTo>
                  <a:lnTo>
                    <a:pt x="785923" y="0"/>
                  </a:lnTo>
                  <a:lnTo>
                    <a:pt x="5532438" y="0"/>
                  </a:lnTo>
                  <a:lnTo>
                    <a:pt x="7201476" y="0"/>
                  </a:lnTo>
                  <a:lnTo>
                    <a:pt x="7201476" y="1577"/>
                  </a:lnTo>
                  <a:lnTo>
                    <a:pt x="7232415" y="4696"/>
                  </a:lnTo>
                  <a:cubicBezTo>
                    <a:pt x="7337742" y="26249"/>
                    <a:pt x="7416973" y="119442"/>
                    <a:pt x="7416973" y="231141"/>
                  </a:cubicBezTo>
                  <a:lnTo>
                    <a:pt x="7416973" y="656906"/>
                  </a:lnTo>
                  <a:cubicBezTo>
                    <a:pt x="7416973" y="768605"/>
                    <a:pt x="7337742" y="861798"/>
                    <a:pt x="7232415" y="883351"/>
                  </a:cubicBezTo>
                  <a:lnTo>
                    <a:pt x="7193856" y="887238"/>
                  </a:lnTo>
                  <a:lnTo>
                    <a:pt x="7193856" y="651366"/>
                  </a:lnTo>
                  <a:lnTo>
                    <a:pt x="7193856" y="617298"/>
                  </a:lnTo>
                  <a:cubicBezTo>
                    <a:pt x="7193856" y="523563"/>
                    <a:pt x="7127368" y="445358"/>
                    <a:pt x="7038979" y="427271"/>
                  </a:cubicBezTo>
                  <a:lnTo>
                    <a:pt x="7020917" y="425450"/>
                  </a:lnTo>
                  <a:lnTo>
                    <a:pt x="5532438" y="425450"/>
                  </a:lnTo>
                  <a:lnTo>
                    <a:pt x="1719261" y="425450"/>
                  </a:lnTo>
                  <a:lnTo>
                    <a:pt x="1506425" y="425450"/>
                  </a:lnTo>
                  <a:cubicBezTo>
                    <a:pt x="1332334" y="425450"/>
                    <a:pt x="1187085" y="548938"/>
                    <a:pt x="1153493" y="713098"/>
                  </a:cubicBezTo>
                  <a:lnTo>
                    <a:pt x="1146174" y="760525"/>
                  </a:lnTo>
                  <a:cubicBezTo>
                    <a:pt x="1146174" y="959486"/>
                    <a:pt x="984884" y="1120776"/>
                    <a:pt x="785923" y="1120776"/>
                  </a:cubicBezTo>
                  <a:lnTo>
                    <a:pt x="360251" y="1120776"/>
                  </a:lnTo>
                  <a:cubicBezTo>
                    <a:pt x="161290" y="1120776"/>
                    <a:pt x="0" y="959486"/>
                    <a:pt x="0" y="760525"/>
                  </a:cubicBezTo>
                  <a:lnTo>
                    <a:pt x="0" y="360251"/>
                  </a:lnTo>
                  <a:cubicBezTo>
                    <a:pt x="0" y="161290"/>
                    <a:pt x="161290" y="0"/>
                    <a:pt x="360251" y="0"/>
                  </a:cubicBezTo>
                  <a:close/>
                </a:path>
              </a:pathLst>
            </a:custGeom>
            <a:gradFill>
              <a:gsLst>
                <a:gs pos="70000">
                  <a:srgbClr val="3D6EF3"/>
                </a:gs>
                <a:gs pos="0">
                  <a:srgbClr val="34A6EF"/>
                </a:gs>
                <a:gs pos="100000">
                  <a:srgbClr val="453CF7"/>
                </a:gs>
              </a:gsLst>
              <a:lin ang="2700000" scaled="1"/>
            </a:gradFill>
            <a:effectLst>
              <a:outerShdw blurRad="190500" dist="152400" dir="2700000" algn="tl" rotWithShape="0">
                <a:prstClr val="black">
                  <a:alpha val="20000"/>
                </a:prstClr>
              </a:outerShdw>
            </a:effectLst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57326659-28B6-94A1-CC65-C04F205E8029}"/>
              </a:ext>
            </a:extLst>
          </p:cNvPr>
          <p:cNvGrpSpPr/>
          <p:nvPr/>
        </p:nvGrpSpPr>
        <p:grpSpPr>
          <a:xfrm>
            <a:off x="2733477" y="4266564"/>
            <a:ext cx="7416973" cy="1120776"/>
            <a:chOff x="2733477" y="4266564"/>
            <a:chExt cx="7416973" cy="1120776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B5C91BD5-C7C8-6BC5-96D2-8D8A1E3CB03A}"/>
                </a:ext>
              </a:extLst>
            </p:cNvPr>
            <p:cNvSpPr/>
            <p:nvPr/>
          </p:nvSpPr>
          <p:spPr>
            <a:xfrm>
              <a:off x="3252905" y="4491671"/>
              <a:ext cx="6682048" cy="6629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E862F2C-67EE-2F6C-56B6-553491213730}"/>
                </a:ext>
              </a:extLst>
            </p:cNvPr>
            <p:cNvSpPr/>
            <p:nvPr/>
          </p:nvSpPr>
          <p:spPr>
            <a:xfrm>
              <a:off x="2733477" y="4266564"/>
              <a:ext cx="7416973" cy="1120776"/>
            </a:xfrm>
            <a:custGeom>
              <a:avLst/>
              <a:gdLst>
                <a:gd name="connsiteX0" fmla="*/ 360251 w 7416973"/>
                <a:gd name="connsiteY0" fmla="*/ 0 h 1120776"/>
                <a:gd name="connsiteX1" fmla="*/ 384174 w 7416973"/>
                <a:gd name="connsiteY1" fmla="*/ 0 h 1120776"/>
                <a:gd name="connsiteX2" fmla="*/ 785923 w 7416973"/>
                <a:gd name="connsiteY2" fmla="*/ 0 h 1120776"/>
                <a:gd name="connsiteX3" fmla="*/ 5532438 w 7416973"/>
                <a:gd name="connsiteY3" fmla="*/ 0 h 1120776"/>
                <a:gd name="connsiteX4" fmla="*/ 7193856 w 7416973"/>
                <a:gd name="connsiteY4" fmla="*/ 0 h 1120776"/>
                <a:gd name="connsiteX5" fmla="*/ 7201476 w 7416973"/>
                <a:gd name="connsiteY5" fmla="*/ 0 h 1120776"/>
                <a:gd name="connsiteX6" fmla="*/ 7201476 w 7416973"/>
                <a:gd name="connsiteY6" fmla="*/ 768 h 1120776"/>
                <a:gd name="connsiteX7" fmla="*/ 7232415 w 7416973"/>
                <a:gd name="connsiteY7" fmla="*/ 3887 h 1120776"/>
                <a:gd name="connsiteX8" fmla="*/ 7416973 w 7416973"/>
                <a:gd name="connsiteY8" fmla="*/ 230332 h 1120776"/>
                <a:gd name="connsiteX9" fmla="*/ 7416973 w 7416973"/>
                <a:gd name="connsiteY9" fmla="*/ 656097 h 1120776"/>
                <a:gd name="connsiteX10" fmla="*/ 7232415 w 7416973"/>
                <a:gd name="connsiteY10" fmla="*/ 882542 h 1120776"/>
                <a:gd name="connsiteX11" fmla="*/ 7193856 w 7416973"/>
                <a:gd name="connsiteY11" fmla="*/ 886429 h 1120776"/>
                <a:gd name="connsiteX12" fmla="*/ 7193856 w 7416973"/>
                <a:gd name="connsiteY12" fmla="*/ 650557 h 1120776"/>
                <a:gd name="connsiteX13" fmla="*/ 7193856 w 7416973"/>
                <a:gd name="connsiteY13" fmla="*/ 616489 h 1120776"/>
                <a:gd name="connsiteX14" fmla="*/ 7038979 w 7416973"/>
                <a:gd name="connsiteY14" fmla="*/ 426462 h 1120776"/>
                <a:gd name="connsiteX15" fmla="*/ 7028941 w 7416973"/>
                <a:gd name="connsiteY15" fmla="*/ 425450 h 1120776"/>
                <a:gd name="connsiteX16" fmla="*/ 5532438 w 7416973"/>
                <a:gd name="connsiteY16" fmla="*/ 425450 h 1120776"/>
                <a:gd name="connsiteX17" fmla="*/ 1719261 w 7416973"/>
                <a:gd name="connsiteY17" fmla="*/ 425450 h 1120776"/>
                <a:gd name="connsiteX18" fmla="*/ 1506425 w 7416973"/>
                <a:gd name="connsiteY18" fmla="*/ 425450 h 1120776"/>
                <a:gd name="connsiteX19" fmla="*/ 1153493 w 7416973"/>
                <a:gd name="connsiteY19" fmla="*/ 713098 h 1120776"/>
                <a:gd name="connsiteX20" fmla="*/ 1146174 w 7416973"/>
                <a:gd name="connsiteY20" fmla="*/ 760525 h 1120776"/>
                <a:gd name="connsiteX21" fmla="*/ 785923 w 7416973"/>
                <a:gd name="connsiteY21" fmla="*/ 1120776 h 1120776"/>
                <a:gd name="connsiteX22" fmla="*/ 360251 w 7416973"/>
                <a:gd name="connsiteY22" fmla="*/ 1120776 h 1120776"/>
                <a:gd name="connsiteX23" fmla="*/ 0 w 7416973"/>
                <a:gd name="connsiteY23" fmla="*/ 760525 h 1120776"/>
                <a:gd name="connsiteX24" fmla="*/ 0 w 7416973"/>
                <a:gd name="connsiteY24" fmla="*/ 360251 h 1120776"/>
                <a:gd name="connsiteX25" fmla="*/ 360251 w 7416973"/>
                <a:gd name="connsiteY25" fmla="*/ 0 h 1120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7416973" h="1120776">
                  <a:moveTo>
                    <a:pt x="360251" y="0"/>
                  </a:moveTo>
                  <a:lnTo>
                    <a:pt x="384174" y="0"/>
                  </a:lnTo>
                  <a:lnTo>
                    <a:pt x="785923" y="0"/>
                  </a:lnTo>
                  <a:lnTo>
                    <a:pt x="5532438" y="0"/>
                  </a:lnTo>
                  <a:lnTo>
                    <a:pt x="7193856" y="0"/>
                  </a:lnTo>
                  <a:lnTo>
                    <a:pt x="7201476" y="0"/>
                  </a:lnTo>
                  <a:lnTo>
                    <a:pt x="7201476" y="768"/>
                  </a:lnTo>
                  <a:lnTo>
                    <a:pt x="7232415" y="3887"/>
                  </a:lnTo>
                  <a:cubicBezTo>
                    <a:pt x="7337742" y="25440"/>
                    <a:pt x="7416973" y="118633"/>
                    <a:pt x="7416973" y="230332"/>
                  </a:cubicBezTo>
                  <a:lnTo>
                    <a:pt x="7416973" y="656097"/>
                  </a:lnTo>
                  <a:cubicBezTo>
                    <a:pt x="7416973" y="767796"/>
                    <a:pt x="7337742" y="860989"/>
                    <a:pt x="7232415" y="882542"/>
                  </a:cubicBezTo>
                  <a:lnTo>
                    <a:pt x="7193856" y="886429"/>
                  </a:lnTo>
                  <a:lnTo>
                    <a:pt x="7193856" y="650557"/>
                  </a:lnTo>
                  <a:lnTo>
                    <a:pt x="7193856" y="616489"/>
                  </a:lnTo>
                  <a:cubicBezTo>
                    <a:pt x="7193856" y="522754"/>
                    <a:pt x="7127368" y="444549"/>
                    <a:pt x="7038979" y="426462"/>
                  </a:cubicBezTo>
                  <a:lnTo>
                    <a:pt x="7028941" y="425450"/>
                  </a:lnTo>
                  <a:lnTo>
                    <a:pt x="5532438" y="425450"/>
                  </a:lnTo>
                  <a:lnTo>
                    <a:pt x="1719261" y="425450"/>
                  </a:lnTo>
                  <a:lnTo>
                    <a:pt x="1506425" y="425450"/>
                  </a:lnTo>
                  <a:cubicBezTo>
                    <a:pt x="1332334" y="425450"/>
                    <a:pt x="1187085" y="548938"/>
                    <a:pt x="1153493" y="713098"/>
                  </a:cubicBezTo>
                  <a:lnTo>
                    <a:pt x="1146174" y="760525"/>
                  </a:lnTo>
                  <a:cubicBezTo>
                    <a:pt x="1146174" y="959486"/>
                    <a:pt x="984884" y="1120776"/>
                    <a:pt x="785923" y="1120776"/>
                  </a:cubicBezTo>
                  <a:lnTo>
                    <a:pt x="360251" y="1120776"/>
                  </a:lnTo>
                  <a:cubicBezTo>
                    <a:pt x="161290" y="1120776"/>
                    <a:pt x="0" y="959486"/>
                    <a:pt x="0" y="760525"/>
                  </a:cubicBezTo>
                  <a:lnTo>
                    <a:pt x="0" y="360251"/>
                  </a:lnTo>
                  <a:cubicBezTo>
                    <a:pt x="0" y="161290"/>
                    <a:pt x="161290" y="0"/>
                    <a:pt x="360251" y="0"/>
                  </a:cubicBezTo>
                  <a:close/>
                </a:path>
              </a:pathLst>
            </a:custGeom>
            <a:gradFill>
              <a:gsLst>
                <a:gs pos="70000">
                  <a:srgbClr val="3D6EF3"/>
                </a:gs>
                <a:gs pos="0">
                  <a:srgbClr val="34A6EF"/>
                </a:gs>
                <a:gs pos="100000">
                  <a:srgbClr val="453CF7"/>
                </a:gs>
              </a:gsLst>
              <a:lin ang="2700000" scaled="1"/>
            </a:gradFill>
            <a:effectLst>
              <a:outerShdw blurRad="190500" dist="152400" dir="2700000" algn="tl" rotWithShape="0">
                <a:prstClr val="black">
                  <a:alpha val="20000"/>
                </a:prstClr>
              </a:outerShdw>
            </a:effectLst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C9E58080-1872-474E-3A7F-A53BEBE82B58}"/>
              </a:ext>
            </a:extLst>
          </p:cNvPr>
          <p:cNvGrpSpPr/>
          <p:nvPr/>
        </p:nvGrpSpPr>
        <p:grpSpPr>
          <a:xfrm>
            <a:off x="3960394" y="5521808"/>
            <a:ext cx="7416973" cy="1120776"/>
            <a:chOff x="3960394" y="5521808"/>
            <a:chExt cx="7416973" cy="1120776"/>
          </a:xfrm>
        </p:grpSpPr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002999BC-95B1-D4F3-18EB-772560DA7C6C}"/>
                </a:ext>
              </a:extLst>
            </p:cNvPr>
            <p:cNvSpPr/>
            <p:nvPr/>
          </p:nvSpPr>
          <p:spPr>
            <a:xfrm>
              <a:off x="4479822" y="5746915"/>
              <a:ext cx="6682048" cy="6629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6A3A6A14-2C76-2940-9B1E-3FA29D596656}"/>
                </a:ext>
              </a:extLst>
            </p:cNvPr>
            <p:cNvSpPr/>
            <p:nvPr/>
          </p:nvSpPr>
          <p:spPr>
            <a:xfrm>
              <a:off x="3960394" y="5521808"/>
              <a:ext cx="7416973" cy="1120776"/>
            </a:xfrm>
            <a:custGeom>
              <a:avLst/>
              <a:gdLst>
                <a:gd name="connsiteX0" fmla="*/ 360251 w 7416973"/>
                <a:gd name="connsiteY0" fmla="*/ 0 h 1120776"/>
                <a:gd name="connsiteX1" fmla="*/ 384174 w 7416973"/>
                <a:gd name="connsiteY1" fmla="*/ 0 h 1120776"/>
                <a:gd name="connsiteX2" fmla="*/ 785923 w 7416973"/>
                <a:gd name="connsiteY2" fmla="*/ 0 h 1120776"/>
                <a:gd name="connsiteX3" fmla="*/ 5532438 w 7416973"/>
                <a:gd name="connsiteY3" fmla="*/ 0 h 1120776"/>
                <a:gd name="connsiteX4" fmla="*/ 7193856 w 7416973"/>
                <a:gd name="connsiteY4" fmla="*/ 0 h 1120776"/>
                <a:gd name="connsiteX5" fmla="*/ 7201476 w 7416973"/>
                <a:gd name="connsiteY5" fmla="*/ 0 h 1120776"/>
                <a:gd name="connsiteX6" fmla="*/ 7201476 w 7416973"/>
                <a:gd name="connsiteY6" fmla="*/ 768 h 1120776"/>
                <a:gd name="connsiteX7" fmla="*/ 7232415 w 7416973"/>
                <a:gd name="connsiteY7" fmla="*/ 3887 h 1120776"/>
                <a:gd name="connsiteX8" fmla="*/ 7416973 w 7416973"/>
                <a:gd name="connsiteY8" fmla="*/ 230332 h 1120776"/>
                <a:gd name="connsiteX9" fmla="*/ 7416973 w 7416973"/>
                <a:gd name="connsiteY9" fmla="*/ 656097 h 1120776"/>
                <a:gd name="connsiteX10" fmla="*/ 7232415 w 7416973"/>
                <a:gd name="connsiteY10" fmla="*/ 882542 h 1120776"/>
                <a:gd name="connsiteX11" fmla="*/ 7193856 w 7416973"/>
                <a:gd name="connsiteY11" fmla="*/ 886429 h 1120776"/>
                <a:gd name="connsiteX12" fmla="*/ 7193856 w 7416973"/>
                <a:gd name="connsiteY12" fmla="*/ 650557 h 1120776"/>
                <a:gd name="connsiteX13" fmla="*/ 7193856 w 7416973"/>
                <a:gd name="connsiteY13" fmla="*/ 616489 h 1120776"/>
                <a:gd name="connsiteX14" fmla="*/ 7038979 w 7416973"/>
                <a:gd name="connsiteY14" fmla="*/ 426462 h 1120776"/>
                <a:gd name="connsiteX15" fmla="*/ 7028941 w 7416973"/>
                <a:gd name="connsiteY15" fmla="*/ 425450 h 1120776"/>
                <a:gd name="connsiteX16" fmla="*/ 5532438 w 7416973"/>
                <a:gd name="connsiteY16" fmla="*/ 425450 h 1120776"/>
                <a:gd name="connsiteX17" fmla="*/ 1719261 w 7416973"/>
                <a:gd name="connsiteY17" fmla="*/ 425450 h 1120776"/>
                <a:gd name="connsiteX18" fmla="*/ 1506425 w 7416973"/>
                <a:gd name="connsiteY18" fmla="*/ 425450 h 1120776"/>
                <a:gd name="connsiteX19" fmla="*/ 1153493 w 7416973"/>
                <a:gd name="connsiteY19" fmla="*/ 713098 h 1120776"/>
                <a:gd name="connsiteX20" fmla="*/ 1146174 w 7416973"/>
                <a:gd name="connsiteY20" fmla="*/ 760525 h 1120776"/>
                <a:gd name="connsiteX21" fmla="*/ 785923 w 7416973"/>
                <a:gd name="connsiteY21" fmla="*/ 1120776 h 1120776"/>
                <a:gd name="connsiteX22" fmla="*/ 360251 w 7416973"/>
                <a:gd name="connsiteY22" fmla="*/ 1120776 h 1120776"/>
                <a:gd name="connsiteX23" fmla="*/ 0 w 7416973"/>
                <a:gd name="connsiteY23" fmla="*/ 760525 h 1120776"/>
                <a:gd name="connsiteX24" fmla="*/ 0 w 7416973"/>
                <a:gd name="connsiteY24" fmla="*/ 360251 h 1120776"/>
                <a:gd name="connsiteX25" fmla="*/ 360251 w 7416973"/>
                <a:gd name="connsiteY25" fmla="*/ 0 h 1120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7416973" h="1120776">
                  <a:moveTo>
                    <a:pt x="360251" y="0"/>
                  </a:moveTo>
                  <a:lnTo>
                    <a:pt x="384174" y="0"/>
                  </a:lnTo>
                  <a:lnTo>
                    <a:pt x="785923" y="0"/>
                  </a:lnTo>
                  <a:lnTo>
                    <a:pt x="5532438" y="0"/>
                  </a:lnTo>
                  <a:lnTo>
                    <a:pt x="7193856" y="0"/>
                  </a:lnTo>
                  <a:lnTo>
                    <a:pt x="7201476" y="0"/>
                  </a:lnTo>
                  <a:lnTo>
                    <a:pt x="7201476" y="768"/>
                  </a:lnTo>
                  <a:lnTo>
                    <a:pt x="7232415" y="3887"/>
                  </a:lnTo>
                  <a:cubicBezTo>
                    <a:pt x="7337742" y="25440"/>
                    <a:pt x="7416973" y="118633"/>
                    <a:pt x="7416973" y="230332"/>
                  </a:cubicBezTo>
                  <a:lnTo>
                    <a:pt x="7416973" y="656097"/>
                  </a:lnTo>
                  <a:cubicBezTo>
                    <a:pt x="7416973" y="767796"/>
                    <a:pt x="7337742" y="860989"/>
                    <a:pt x="7232415" y="882542"/>
                  </a:cubicBezTo>
                  <a:lnTo>
                    <a:pt x="7193856" y="886429"/>
                  </a:lnTo>
                  <a:lnTo>
                    <a:pt x="7193856" y="650557"/>
                  </a:lnTo>
                  <a:lnTo>
                    <a:pt x="7193856" y="616489"/>
                  </a:lnTo>
                  <a:cubicBezTo>
                    <a:pt x="7193856" y="522754"/>
                    <a:pt x="7127368" y="444549"/>
                    <a:pt x="7038979" y="426462"/>
                  </a:cubicBezTo>
                  <a:lnTo>
                    <a:pt x="7028941" y="425450"/>
                  </a:lnTo>
                  <a:lnTo>
                    <a:pt x="5532438" y="425450"/>
                  </a:lnTo>
                  <a:lnTo>
                    <a:pt x="1719261" y="425450"/>
                  </a:lnTo>
                  <a:lnTo>
                    <a:pt x="1506425" y="425450"/>
                  </a:lnTo>
                  <a:cubicBezTo>
                    <a:pt x="1332334" y="425450"/>
                    <a:pt x="1187085" y="548938"/>
                    <a:pt x="1153493" y="713098"/>
                  </a:cubicBezTo>
                  <a:lnTo>
                    <a:pt x="1146174" y="760525"/>
                  </a:lnTo>
                  <a:cubicBezTo>
                    <a:pt x="1146174" y="959486"/>
                    <a:pt x="984884" y="1120776"/>
                    <a:pt x="785923" y="1120776"/>
                  </a:cubicBezTo>
                  <a:lnTo>
                    <a:pt x="360251" y="1120776"/>
                  </a:lnTo>
                  <a:cubicBezTo>
                    <a:pt x="161290" y="1120776"/>
                    <a:pt x="0" y="959486"/>
                    <a:pt x="0" y="760525"/>
                  </a:cubicBezTo>
                  <a:lnTo>
                    <a:pt x="0" y="360251"/>
                  </a:lnTo>
                  <a:cubicBezTo>
                    <a:pt x="0" y="161290"/>
                    <a:pt x="161290" y="0"/>
                    <a:pt x="360251" y="0"/>
                  </a:cubicBezTo>
                  <a:close/>
                </a:path>
              </a:pathLst>
            </a:custGeom>
            <a:gradFill>
              <a:gsLst>
                <a:gs pos="70000">
                  <a:srgbClr val="3D6EF3"/>
                </a:gs>
                <a:gs pos="0">
                  <a:srgbClr val="34A6EF"/>
                </a:gs>
                <a:gs pos="100000">
                  <a:srgbClr val="453CF7"/>
                </a:gs>
              </a:gsLst>
              <a:lin ang="2700000" scaled="1"/>
            </a:gradFill>
            <a:effectLst>
              <a:outerShdw blurRad="190500" dist="152400" dir="2700000" algn="tl" rotWithShape="0">
                <a:prstClr val="black">
                  <a:alpha val="20000"/>
                </a:prstClr>
              </a:outerShdw>
            </a:effectLst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48" name="Graphic 15" descr="Handshake">
            <a:extLst>
              <a:ext uri="{FF2B5EF4-FFF2-40B4-BE49-F238E27FC236}">
                <a16:creationId xmlns:a16="http://schemas.microsoft.com/office/drawing/2014/main" id="{2953419D-D9C0-3CF3-A963-0C986E79B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55100" y="1859429"/>
            <a:ext cx="914400" cy="914400"/>
          </a:xfrm>
          <a:prstGeom prst="rect">
            <a:avLst/>
          </a:prstGeom>
          <a:effectLst/>
        </p:spPr>
      </p:pic>
      <p:pic>
        <p:nvPicPr>
          <p:cNvPr id="49" name="Graphic 17" descr="Bar chart">
            <a:extLst>
              <a:ext uri="{FF2B5EF4-FFF2-40B4-BE49-F238E27FC236}">
                <a16:creationId xmlns:a16="http://schemas.microsoft.com/office/drawing/2014/main" id="{FBF9ED27-C244-BD27-C36A-F967EE28E5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88477" y="3116920"/>
            <a:ext cx="914400" cy="914400"/>
          </a:xfrm>
          <a:prstGeom prst="rect">
            <a:avLst/>
          </a:prstGeom>
          <a:effectLst/>
        </p:spPr>
      </p:pic>
      <p:pic>
        <p:nvPicPr>
          <p:cNvPr id="50" name="Graphic 19" descr="Bullseye">
            <a:extLst>
              <a:ext uri="{FF2B5EF4-FFF2-40B4-BE49-F238E27FC236}">
                <a16:creationId xmlns:a16="http://schemas.microsoft.com/office/drawing/2014/main" id="{FD41F990-9ED6-F7D1-7F0A-F5AD396A48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894534" y="4363082"/>
            <a:ext cx="914400" cy="914400"/>
          </a:xfrm>
          <a:prstGeom prst="rect">
            <a:avLst/>
          </a:prstGeom>
          <a:effectLst/>
        </p:spPr>
      </p:pic>
      <p:pic>
        <p:nvPicPr>
          <p:cNvPr id="51" name="Graphic 50" descr="Lightbulb">
            <a:extLst>
              <a:ext uri="{FF2B5EF4-FFF2-40B4-BE49-F238E27FC236}">
                <a16:creationId xmlns:a16="http://schemas.microsoft.com/office/drawing/2014/main" id="{3820FC56-467C-F8E7-2884-16DAB5A08FC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121451" y="5618647"/>
            <a:ext cx="914400" cy="914400"/>
          </a:xfrm>
          <a:prstGeom prst="rect">
            <a:avLst/>
          </a:prstGeom>
          <a:effectLst/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0503BB76-A77A-EAF0-1ABA-BA313CDD52B6}"/>
              </a:ext>
            </a:extLst>
          </p:cNvPr>
          <p:cNvSpPr txBox="1"/>
          <p:nvPr/>
        </p:nvSpPr>
        <p:spPr>
          <a:xfrm>
            <a:off x="2269500" y="1792701"/>
            <a:ext cx="584794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600" b="1" dirty="0">
                <a:solidFill>
                  <a:schemeClr val="bg1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خود را به صورت دقیق وارد نمایید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677492B-E503-C852-2CEF-B488E8848E93}"/>
              </a:ext>
            </a:extLst>
          </p:cNvPr>
          <p:cNvSpPr txBox="1"/>
          <p:nvPr/>
        </p:nvSpPr>
        <p:spPr>
          <a:xfrm>
            <a:off x="2404298" y="2037597"/>
            <a:ext cx="5847941" cy="5501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F32F47B-4296-674D-A51A-19E9D507088E}"/>
              </a:ext>
            </a:extLst>
          </p:cNvPr>
          <p:cNvSpPr txBox="1"/>
          <p:nvPr/>
        </p:nvSpPr>
        <p:spPr>
          <a:xfrm>
            <a:off x="3172029" y="3052884"/>
            <a:ext cx="584794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600" b="1" dirty="0">
                <a:solidFill>
                  <a:schemeClr val="bg1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خود را به صورت دقیق وارد نمایید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0C94B9C-D437-33B3-FD0D-086304F4CF82}"/>
              </a:ext>
            </a:extLst>
          </p:cNvPr>
          <p:cNvSpPr txBox="1"/>
          <p:nvPr/>
        </p:nvSpPr>
        <p:spPr>
          <a:xfrm>
            <a:off x="3306827" y="3297780"/>
            <a:ext cx="5847941" cy="5501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3E9E17C-4237-8B97-19EA-919452379CDC}"/>
              </a:ext>
            </a:extLst>
          </p:cNvPr>
          <p:cNvSpPr txBox="1"/>
          <p:nvPr/>
        </p:nvSpPr>
        <p:spPr>
          <a:xfrm>
            <a:off x="3929064" y="4330053"/>
            <a:ext cx="584794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600" b="1" dirty="0">
                <a:solidFill>
                  <a:schemeClr val="bg1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خود را به صورت دقیق وارد نمایید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8094CA1-B1C9-B784-AB83-1B9BDD903B40}"/>
              </a:ext>
            </a:extLst>
          </p:cNvPr>
          <p:cNvSpPr txBox="1"/>
          <p:nvPr/>
        </p:nvSpPr>
        <p:spPr>
          <a:xfrm>
            <a:off x="4063862" y="4574949"/>
            <a:ext cx="5847941" cy="5501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FCF9CBB-6BEB-6E44-B8E1-0FB50C49B2FC}"/>
              </a:ext>
            </a:extLst>
          </p:cNvPr>
          <p:cNvSpPr txBox="1"/>
          <p:nvPr/>
        </p:nvSpPr>
        <p:spPr>
          <a:xfrm>
            <a:off x="5107491" y="5578646"/>
            <a:ext cx="584794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600" b="1" dirty="0">
                <a:solidFill>
                  <a:schemeClr val="bg1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خود را به صورت دقیق وارد نمایید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6688473-1D9E-5992-AE6D-0789201EC000}"/>
              </a:ext>
            </a:extLst>
          </p:cNvPr>
          <p:cNvSpPr txBox="1"/>
          <p:nvPr/>
        </p:nvSpPr>
        <p:spPr>
          <a:xfrm>
            <a:off x="5242289" y="5823542"/>
            <a:ext cx="5847941" cy="5501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84865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3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2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75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25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75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500"/>
                            </p:stCondLst>
                            <p:childTnLst>
                              <p:par>
                                <p:cTn id="7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3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25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20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2750"/>
                            </p:stCondLst>
                            <p:childTnLst>
                              <p:par>
                                <p:cTn id="8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3500"/>
                            </p:stCondLst>
                            <p:childTnLst>
                              <p:par>
                                <p:cTn id="8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91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/>
      <p:bldP spid="39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87FF31FD-903F-2A34-19AB-6401F78A1E3E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67800" y="4114800"/>
            <a:ext cx="2809875" cy="2124075"/>
          </a:xfrm>
        </p:spPr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0B94BB3B-D44F-6BAD-E51B-627BBDA9EFFF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5" name="Picture Placeholder 25">
            <a:extLst>
              <a:ext uri="{FF2B5EF4-FFF2-40B4-BE49-F238E27FC236}">
                <a16:creationId xmlns:a16="http://schemas.microsoft.com/office/drawing/2014/main" id="{7E4287C4-0275-4C5E-B5E7-90B0B1A8F29C}"/>
              </a:ext>
            </a:extLst>
          </p:cNvPr>
          <p:cNvSpPr txBox="1">
            <a:spLocks/>
          </p:cNvSpPr>
          <p:nvPr/>
        </p:nvSpPr>
        <p:spPr>
          <a:xfrm>
            <a:off x="636589" y="3545790"/>
            <a:ext cx="6059486" cy="2693085"/>
          </a:xfrm>
          <a:prstGeom prst="roundRect">
            <a:avLst>
              <a:gd name="adj" fmla="val 7621"/>
            </a:avLst>
          </a:prstGeom>
          <a:solidFill>
            <a:schemeClr val="bg1"/>
          </a:solidFill>
          <a:effectLst>
            <a:outerShdw blurRad="190500" dist="152400" dir="2700000" algn="tl" rotWithShape="0">
              <a:prstClr val="black">
                <a:alpha val="40000"/>
              </a:prstClr>
            </a:outerShdw>
          </a:effectLst>
        </p:spPr>
      </p:sp>
      <p:sp>
        <p:nvSpPr>
          <p:cNvPr id="39" name="Picture Placeholder 25">
            <a:extLst>
              <a:ext uri="{FF2B5EF4-FFF2-40B4-BE49-F238E27FC236}">
                <a16:creationId xmlns:a16="http://schemas.microsoft.com/office/drawing/2014/main" id="{CC5CF36B-AF5C-479E-8277-CE86BA85A854}"/>
              </a:ext>
            </a:extLst>
          </p:cNvPr>
          <p:cNvSpPr txBox="1">
            <a:spLocks/>
          </p:cNvSpPr>
          <p:nvPr/>
        </p:nvSpPr>
        <p:spPr>
          <a:xfrm>
            <a:off x="10137775" y="1604961"/>
            <a:ext cx="1739900" cy="2509839"/>
          </a:xfrm>
          <a:prstGeom prst="roundRect">
            <a:avLst>
              <a:gd name="adj" fmla="val 7621"/>
            </a:avLst>
          </a:prstGeom>
          <a:gradFill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</a:gradFill>
          <a:effectLst>
            <a:outerShdw blurRad="190500" dist="152400" dir="2700000" algn="tl" rotWithShape="0">
              <a:prstClr val="black">
                <a:alpha val="40000"/>
              </a:prstClr>
            </a:outerShdw>
          </a:effectLst>
        </p:spPr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3E6A82E-0F0C-1C65-F5CA-4CD01D801C81}"/>
              </a:ext>
            </a:extLst>
          </p:cNvPr>
          <p:cNvSpPr txBox="1"/>
          <p:nvPr/>
        </p:nvSpPr>
        <p:spPr>
          <a:xfrm>
            <a:off x="915205" y="4307253"/>
            <a:ext cx="5356214" cy="1627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401379F-5D61-126E-E0A5-98E0F1C251D1}"/>
              </a:ext>
            </a:extLst>
          </p:cNvPr>
          <p:cNvSpPr txBox="1"/>
          <p:nvPr/>
        </p:nvSpPr>
        <p:spPr>
          <a:xfrm>
            <a:off x="3666242" y="3890653"/>
            <a:ext cx="260517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را وارد نمایید</a:t>
            </a:r>
            <a:endParaRPr lang="en-US" sz="2400" b="1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61301E2-8318-342C-016D-6138170510F4}"/>
              </a:ext>
            </a:extLst>
          </p:cNvPr>
          <p:cNvSpPr txBox="1"/>
          <p:nvPr/>
        </p:nvSpPr>
        <p:spPr>
          <a:xfrm>
            <a:off x="10204426" y="1913467"/>
            <a:ext cx="1606598" cy="1892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باشد. </a:t>
            </a:r>
            <a:endParaRPr lang="en-US" sz="1200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26F7E60-2722-47A7-5E20-483B18C13235}"/>
              </a:ext>
            </a:extLst>
          </p:cNvPr>
          <p:cNvSpPr/>
          <p:nvPr/>
        </p:nvSpPr>
        <p:spPr>
          <a:xfrm>
            <a:off x="1530367" y="2807189"/>
            <a:ext cx="2891195" cy="34741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  <a:tileRect/>
          </a:gradFill>
          <a:ln w="28575">
            <a:noFill/>
          </a:ln>
          <a:effectLst>
            <a:outerShdw blurRad="1143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809625" algn="l"/>
              </a:tabLst>
            </a:pPr>
            <a:endParaRPr lang="en-ID" sz="105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 ExtraBold" panose="020B0906030804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53DF5F-BD40-3891-E7A2-3E8C98ED6D35}"/>
              </a:ext>
            </a:extLst>
          </p:cNvPr>
          <p:cNvSpPr txBox="1"/>
          <p:nvPr/>
        </p:nvSpPr>
        <p:spPr>
          <a:xfrm>
            <a:off x="0" y="575901"/>
            <a:ext cx="5956376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4400" b="1" dirty="0">
                <a:solidFill>
                  <a:srgbClr val="34A6EF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قالب پاورپوینت </a:t>
            </a:r>
            <a:endParaRPr lang="en-US" sz="4400" b="1" dirty="0">
              <a:solidFill>
                <a:srgbClr val="34A6EF"/>
              </a:solidFill>
              <a:effectLst/>
              <a:latin typeface="Shabnam" panose="020B0603030804020204" pitchFamily="34" charset="-78"/>
              <a:ea typeface="Calibri" panose="020F0502020204030204" pitchFamily="34" charset="0"/>
              <a:cs typeface="Shabnam" panose="020B0603030804020204" pitchFamily="34" charset="-78"/>
            </a:endParaRPr>
          </a:p>
          <a:p>
            <a:pPr algn="justLow" rtl="1"/>
            <a:r>
              <a:rPr lang="fa-IR" sz="44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معرفی</a:t>
            </a:r>
            <a:r>
              <a:rPr lang="fa-IR" sz="48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 </a:t>
            </a:r>
            <a:r>
              <a:rPr lang="fa-IR" sz="44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شرکت</a:t>
            </a:r>
            <a:r>
              <a:rPr lang="en-US" sz="44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 </a:t>
            </a:r>
            <a:r>
              <a:rPr lang="fa-IR" sz="44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وبیزینس </a:t>
            </a:r>
            <a:endParaRPr lang="en-US" sz="4800" b="1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9680885-72AE-42E8-ADEE-372031EDDADE}"/>
              </a:ext>
            </a:extLst>
          </p:cNvPr>
          <p:cNvSpPr txBox="1"/>
          <p:nvPr/>
        </p:nvSpPr>
        <p:spPr>
          <a:xfrm>
            <a:off x="120370" y="2186147"/>
            <a:ext cx="609924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dirty="0">
                <a:solidFill>
                  <a:srgbClr val="26262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شرکت کیان گستر یزد (عرضه انواع کالای های دیجیتالی در کشور)</a:t>
            </a:r>
            <a:endParaRPr lang="en-US" sz="1600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B839A82-724D-D06F-FC2D-5A8D5AEF62D0}"/>
              </a:ext>
            </a:extLst>
          </p:cNvPr>
          <p:cNvSpPr txBox="1"/>
          <p:nvPr/>
        </p:nvSpPr>
        <p:spPr>
          <a:xfrm>
            <a:off x="1477914" y="2805847"/>
            <a:ext cx="296310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نام مدیر عامل شرکت: ..............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280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2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75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animBg="1"/>
      <p:bldP spid="6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icture Placeholder 25">
            <a:extLst>
              <a:ext uri="{FF2B5EF4-FFF2-40B4-BE49-F238E27FC236}">
                <a16:creationId xmlns:a16="http://schemas.microsoft.com/office/drawing/2014/main" id="{8510EE32-D636-404E-A0E1-D6F5467E011F}"/>
              </a:ext>
            </a:extLst>
          </p:cNvPr>
          <p:cNvSpPr txBox="1">
            <a:spLocks/>
          </p:cNvSpPr>
          <p:nvPr/>
        </p:nvSpPr>
        <p:spPr>
          <a:xfrm>
            <a:off x="6696075" y="971550"/>
            <a:ext cx="3562350" cy="2834200"/>
          </a:xfrm>
          <a:prstGeom prst="roundRect">
            <a:avLst>
              <a:gd name="adj" fmla="val 7621"/>
            </a:avLst>
          </a:prstGeom>
          <a:gradFill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</a:gradFill>
          <a:effectLst/>
        </p:spPr>
      </p:sp>
      <p:sp>
        <p:nvSpPr>
          <p:cNvPr id="31" name="Picture Placeholder 25">
            <a:extLst>
              <a:ext uri="{FF2B5EF4-FFF2-40B4-BE49-F238E27FC236}">
                <a16:creationId xmlns:a16="http://schemas.microsoft.com/office/drawing/2014/main" id="{B7935558-2CC4-4B8A-8783-0D483BF126FF}"/>
              </a:ext>
            </a:extLst>
          </p:cNvPr>
          <p:cNvSpPr txBox="1">
            <a:spLocks/>
          </p:cNvSpPr>
          <p:nvPr/>
        </p:nvSpPr>
        <p:spPr>
          <a:xfrm>
            <a:off x="636589" y="3805750"/>
            <a:ext cx="6059486" cy="2766500"/>
          </a:xfrm>
          <a:prstGeom prst="roundRect">
            <a:avLst>
              <a:gd name="adj" fmla="val 7621"/>
            </a:avLst>
          </a:prstGeom>
          <a:solidFill>
            <a:schemeClr val="bg1"/>
          </a:solidFill>
          <a:effectLst>
            <a:outerShdw blurRad="190500" dist="152400" dir="2700000" algn="tl" rotWithShape="0">
              <a:prstClr val="black">
                <a:alpha val="40000"/>
              </a:prstClr>
            </a:outerShdw>
          </a:effectLst>
        </p:spPr>
      </p:sp>
      <p:sp>
        <p:nvSpPr>
          <p:cNvPr id="37" name="Picture Placeholder 25">
            <a:extLst>
              <a:ext uri="{FF2B5EF4-FFF2-40B4-BE49-F238E27FC236}">
                <a16:creationId xmlns:a16="http://schemas.microsoft.com/office/drawing/2014/main" id="{92E19AB3-911B-479B-BA1A-1DB8AC69C5A4}"/>
              </a:ext>
            </a:extLst>
          </p:cNvPr>
          <p:cNvSpPr txBox="1">
            <a:spLocks/>
          </p:cNvSpPr>
          <p:nvPr/>
        </p:nvSpPr>
        <p:spPr>
          <a:xfrm>
            <a:off x="4851400" y="3919065"/>
            <a:ext cx="1739900" cy="2509839"/>
          </a:xfrm>
          <a:prstGeom prst="roundRect">
            <a:avLst>
              <a:gd name="adj" fmla="val 7621"/>
            </a:avLst>
          </a:prstGeom>
          <a:gradFill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</a:gradFill>
          <a:effectLst>
            <a:outerShdw blurRad="190500" dist="152400" dir="2700000" algn="tl" rotWithShape="0">
              <a:prstClr val="black">
                <a:alpha val="40000"/>
              </a:prstClr>
            </a:outerShdw>
          </a:effectLst>
        </p:spPr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6A8659-0B95-E27C-21B3-402D6734A09F}"/>
              </a:ext>
            </a:extLst>
          </p:cNvPr>
          <p:cNvSpPr txBox="1"/>
          <p:nvPr/>
        </p:nvSpPr>
        <p:spPr>
          <a:xfrm>
            <a:off x="76413" y="850294"/>
            <a:ext cx="5956376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4400" b="1" dirty="0">
                <a:solidFill>
                  <a:srgbClr val="34A6EF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قالب پاورپوینت </a:t>
            </a:r>
            <a:endParaRPr lang="en-US" sz="4400" b="1" dirty="0">
              <a:solidFill>
                <a:srgbClr val="34A6EF"/>
              </a:solidFill>
              <a:effectLst/>
              <a:latin typeface="Shabnam" panose="020B0603030804020204" pitchFamily="34" charset="-78"/>
              <a:ea typeface="Calibri" panose="020F0502020204030204" pitchFamily="34" charset="0"/>
              <a:cs typeface="Shabnam" panose="020B0603030804020204" pitchFamily="34" charset="-78"/>
            </a:endParaRPr>
          </a:p>
          <a:p>
            <a:pPr algn="justLow" rtl="1"/>
            <a:r>
              <a:rPr lang="fa-IR" sz="44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معرفی</a:t>
            </a:r>
            <a:r>
              <a:rPr lang="fa-IR" sz="48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 </a:t>
            </a:r>
            <a:r>
              <a:rPr lang="fa-IR" sz="44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شرکت</a:t>
            </a:r>
            <a:r>
              <a:rPr lang="en-US" sz="44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 </a:t>
            </a:r>
            <a:r>
              <a:rPr lang="fa-IR" sz="44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وبیزینس </a:t>
            </a:r>
            <a:endParaRPr lang="en-US" sz="4800" b="1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A45EE0A-F318-3015-57F7-D55E6FCD701C}"/>
              </a:ext>
            </a:extLst>
          </p:cNvPr>
          <p:cNvSpPr txBox="1"/>
          <p:nvPr/>
        </p:nvSpPr>
        <p:spPr>
          <a:xfrm>
            <a:off x="196783" y="2460540"/>
            <a:ext cx="609924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dirty="0">
                <a:solidFill>
                  <a:srgbClr val="26262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شرکت کیان گستر یزد (عرضه انواع کالای های دیجیتالی در کشور)</a:t>
            </a:r>
            <a:endParaRPr lang="en-US" sz="1600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BF6FB82-1C56-C866-4CCD-3E6597A8D5B6}"/>
              </a:ext>
            </a:extLst>
          </p:cNvPr>
          <p:cNvGrpSpPr/>
          <p:nvPr/>
        </p:nvGrpSpPr>
        <p:grpSpPr>
          <a:xfrm>
            <a:off x="1554327" y="3080240"/>
            <a:ext cx="2963104" cy="348760"/>
            <a:chOff x="1554327" y="3080240"/>
            <a:chExt cx="2963104" cy="348760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591DB400-B20F-FA83-60A3-EC3136907864}"/>
                </a:ext>
              </a:extLst>
            </p:cNvPr>
            <p:cNvSpPr/>
            <p:nvPr/>
          </p:nvSpPr>
          <p:spPr>
            <a:xfrm>
              <a:off x="1606780" y="3081582"/>
              <a:ext cx="2891195" cy="34741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0000">
                  <a:srgbClr val="3D6EF3"/>
                </a:gs>
                <a:gs pos="0">
                  <a:srgbClr val="34A6EF"/>
                </a:gs>
                <a:gs pos="100000">
                  <a:srgbClr val="453CF7"/>
                </a:gs>
              </a:gsLst>
              <a:lin ang="2700000" scaled="1"/>
              <a:tileRect/>
            </a:gradFill>
            <a:ln w="28575">
              <a:noFill/>
            </a:ln>
            <a:effectLst>
              <a:outerShdw blurRad="1143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809625" algn="l"/>
                </a:tabLst>
              </a:pPr>
              <a:endParaRPr lang="en-ID" sz="105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 ExtraBold" panose="020B0906030804020204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D053216-C947-4AD2-974B-08FD0D6384ED}"/>
                </a:ext>
              </a:extLst>
            </p:cNvPr>
            <p:cNvSpPr txBox="1"/>
            <p:nvPr/>
          </p:nvSpPr>
          <p:spPr>
            <a:xfrm>
              <a:off x="1554327" y="3080240"/>
              <a:ext cx="296310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نام مدیر عامل شرکت: ..............</a:t>
              </a:r>
              <a:endPara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3E81FA83-BCF0-CDFF-97F1-41BB47AD28F3}"/>
              </a:ext>
            </a:extLst>
          </p:cNvPr>
          <p:cNvSpPr txBox="1"/>
          <p:nvPr/>
        </p:nvSpPr>
        <p:spPr>
          <a:xfrm>
            <a:off x="1289050" y="4564509"/>
            <a:ext cx="3207586" cy="1627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FD7873-5866-F7C6-0A29-4EA8FD1D5D0A}"/>
              </a:ext>
            </a:extLst>
          </p:cNvPr>
          <p:cNvSpPr txBox="1"/>
          <p:nvPr/>
        </p:nvSpPr>
        <p:spPr>
          <a:xfrm>
            <a:off x="1891460" y="4147909"/>
            <a:ext cx="260517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را وارد نمایید</a:t>
            </a:r>
            <a:endParaRPr lang="en-US" sz="2400" b="1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AF39E98-7476-0295-FB1B-71F56750C8F9}"/>
              </a:ext>
            </a:extLst>
          </p:cNvPr>
          <p:cNvSpPr txBox="1"/>
          <p:nvPr/>
        </p:nvSpPr>
        <p:spPr>
          <a:xfrm>
            <a:off x="4984702" y="4227571"/>
            <a:ext cx="1606598" cy="1892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باشد. </a:t>
            </a:r>
            <a:endParaRPr lang="en-US" sz="1200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08E2A8B-C907-4DF5-D323-461B91D9F2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19074" y="-520521"/>
            <a:ext cx="5266028" cy="7378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665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75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icture Placeholder 25">
            <a:extLst>
              <a:ext uri="{FF2B5EF4-FFF2-40B4-BE49-F238E27FC236}">
                <a16:creationId xmlns:a16="http://schemas.microsoft.com/office/drawing/2014/main" id="{3418889A-F7A8-48F6-97AF-9C7218962775}"/>
              </a:ext>
            </a:extLst>
          </p:cNvPr>
          <p:cNvSpPr txBox="1">
            <a:spLocks/>
          </p:cNvSpPr>
          <p:nvPr/>
        </p:nvSpPr>
        <p:spPr>
          <a:xfrm>
            <a:off x="328612" y="326947"/>
            <a:ext cx="11534775" cy="6204105"/>
          </a:xfrm>
          <a:prstGeom prst="roundRect">
            <a:avLst>
              <a:gd name="adj" fmla="val 4243"/>
            </a:avLst>
          </a:prstGeom>
          <a:solidFill>
            <a:schemeClr val="bg1">
              <a:lumMod val="95000"/>
            </a:schemeClr>
          </a:solidFill>
          <a:effectLst>
            <a:outerShdw blurRad="165100" dist="88900" dir="2700000" algn="tl" rotWithShape="0">
              <a:prstClr val="black">
                <a:alpha val="40000"/>
              </a:prstClr>
            </a:outerShdw>
          </a:effectLst>
        </p:spPr>
      </p:sp>
      <p:sp>
        <p:nvSpPr>
          <p:cNvPr id="62" name="Trapezoid 61">
            <a:extLst>
              <a:ext uri="{FF2B5EF4-FFF2-40B4-BE49-F238E27FC236}">
                <a16:creationId xmlns:a16="http://schemas.microsoft.com/office/drawing/2014/main" id="{BD55B562-1C4B-45E0-8F96-6B3412A3EC1C}"/>
              </a:ext>
            </a:extLst>
          </p:cNvPr>
          <p:cNvSpPr/>
          <p:nvPr/>
        </p:nvSpPr>
        <p:spPr>
          <a:xfrm rot="16200000">
            <a:off x="3653719" y="280869"/>
            <a:ext cx="3213692" cy="8018061"/>
          </a:xfrm>
          <a:prstGeom prst="trapezoid">
            <a:avLst>
              <a:gd name="adj" fmla="val 2736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8624F933-ACCF-40DD-9905-2918A681B0F0}"/>
              </a:ext>
            </a:extLst>
          </p:cNvPr>
          <p:cNvSpPr/>
          <p:nvPr/>
        </p:nvSpPr>
        <p:spPr>
          <a:xfrm>
            <a:off x="782137" y="3531340"/>
            <a:ext cx="1501840" cy="1501840"/>
          </a:xfrm>
          <a:prstGeom prst="roundRect">
            <a:avLst>
              <a:gd name="adj" fmla="val 29096"/>
            </a:avLst>
          </a:prstGeom>
          <a:gradFill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</a:gra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6975A52A-C2AE-45D7-B9DF-5E63BC5F9683}"/>
              </a:ext>
            </a:extLst>
          </p:cNvPr>
          <p:cNvSpPr/>
          <p:nvPr/>
        </p:nvSpPr>
        <p:spPr>
          <a:xfrm>
            <a:off x="891772" y="3644150"/>
            <a:ext cx="1276221" cy="1276220"/>
          </a:xfrm>
          <a:prstGeom prst="roundRect">
            <a:avLst>
              <a:gd name="adj" fmla="val 27515"/>
            </a:avLst>
          </a:prstGeom>
          <a:solidFill>
            <a:schemeClr val="bg1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6502C1B9-AA0D-4651-A522-2E43593BA560}"/>
              </a:ext>
            </a:extLst>
          </p:cNvPr>
          <p:cNvSpPr/>
          <p:nvPr/>
        </p:nvSpPr>
        <p:spPr>
          <a:xfrm>
            <a:off x="2809490" y="3326812"/>
            <a:ext cx="1910896" cy="1910896"/>
          </a:xfrm>
          <a:prstGeom prst="roundRect">
            <a:avLst>
              <a:gd name="adj" fmla="val 29096"/>
            </a:avLst>
          </a:prstGeom>
          <a:gradFill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</a:gra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F383B400-4BFE-47C4-8492-19B977FABD30}"/>
              </a:ext>
            </a:extLst>
          </p:cNvPr>
          <p:cNvSpPr/>
          <p:nvPr/>
        </p:nvSpPr>
        <p:spPr>
          <a:xfrm>
            <a:off x="2919125" y="3434535"/>
            <a:ext cx="1695452" cy="1695450"/>
          </a:xfrm>
          <a:prstGeom prst="roundRect">
            <a:avLst>
              <a:gd name="adj" fmla="val 27515"/>
            </a:avLst>
          </a:prstGeom>
          <a:solidFill>
            <a:schemeClr val="bg1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9D5755EE-5A7E-4FF0-802A-27FF34923E2C}"/>
              </a:ext>
            </a:extLst>
          </p:cNvPr>
          <p:cNvSpPr/>
          <p:nvPr/>
        </p:nvSpPr>
        <p:spPr>
          <a:xfrm>
            <a:off x="8302125" y="2667774"/>
            <a:ext cx="3228972" cy="3228972"/>
          </a:xfrm>
          <a:prstGeom prst="roundRect">
            <a:avLst>
              <a:gd name="adj" fmla="val 29096"/>
            </a:avLst>
          </a:prstGeom>
          <a:gradFill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91CE25EA-7C93-41FB-84A1-AE31F6DE1B50}"/>
              </a:ext>
            </a:extLst>
          </p:cNvPr>
          <p:cNvSpPr/>
          <p:nvPr/>
        </p:nvSpPr>
        <p:spPr>
          <a:xfrm>
            <a:off x="8411661" y="2777361"/>
            <a:ext cx="3009801" cy="3009798"/>
          </a:xfrm>
          <a:prstGeom prst="roundRect">
            <a:avLst>
              <a:gd name="adj" fmla="val 27515"/>
            </a:avLst>
          </a:prstGeom>
          <a:solidFill>
            <a:schemeClr val="bg1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B2ED55BE-358B-4597-91B3-5548D13FBCBE}"/>
              </a:ext>
            </a:extLst>
          </p:cNvPr>
          <p:cNvSpPr/>
          <p:nvPr/>
        </p:nvSpPr>
        <p:spPr>
          <a:xfrm>
            <a:off x="5245899" y="3016904"/>
            <a:ext cx="2530713" cy="2530713"/>
          </a:xfrm>
          <a:prstGeom prst="roundRect">
            <a:avLst>
              <a:gd name="adj" fmla="val 29096"/>
            </a:avLst>
          </a:prstGeom>
          <a:gradFill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C7A54118-8054-49CE-A5EB-C61EA850F9F9}"/>
              </a:ext>
            </a:extLst>
          </p:cNvPr>
          <p:cNvSpPr/>
          <p:nvPr/>
        </p:nvSpPr>
        <p:spPr>
          <a:xfrm>
            <a:off x="5356044" y="3126795"/>
            <a:ext cx="2310933" cy="2310931"/>
          </a:xfrm>
          <a:prstGeom prst="roundRect">
            <a:avLst>
              <a:gd name="adj" fmla="val 27515"/>
            </a:avLst>
          </a:prstGeom>
          <a:solidFill>
            <a:schemeClr val="bg1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875C2B9-11B1-543D-2688-A1ECBCF27422}"/>
              </a:ext>
            </a:extLst>
          </p:cNvPr>
          <p:cNvSpPr/>
          <p:nvPr/>
        </p:nvSpPr>
        <p:spPr>
          <a:xfrm>
            <a:off x="4599602" y="1808754"/>
            <a:ext cx="2891195" cy="34741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  <a:tileRect/>
          </a:gradFill>
          <a:ln w="28575">
            <a:noFill/>
          </a:ln>
          <a:effectLst>
            <a:outerShdw blurRad="1143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809625" algn="l"/>
              </a:tabLst>
            </a:pPr>
            <a:endParaRPr lang="en-ID" sz="105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 ExtraBold" panose="020B0906030804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ABA1DE1-6360-B749-CFFF-DB90CA724E15}"/>
              </a:ext>
            </a:extLst>
          </p:cNvPr>
          <p:cNvSpPr txBox="1"/>
          <p:nvPr/>
        </p:nvSpPr>
        <p:spPr>
          <a:xfrm>
            <a:off x="4599601" y="1811754"/>
            <a:ext cx="289119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5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نام مدیر عامل شرکت: ..............</a:t>
            </a:r>
            <a:endParaRPr lang="en-US" sz="15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50AF79-AB90-EF53-C11E-76AE66DA1E26}"/>
              </a:ext>
            </a:extLst>
          </p:cNvPr>
          <p:cNvSpPr txBox="1"/>
          <p:nvPr/>
        </p:nvSpPr>
        <p:spPr>
          <a:xfrm>
            <a:off x="1478514" y="448013"/>
            <a:ext cx="913337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3200" b="1" dirty="0">
                <a:solidFill>
                  <a:srgbClr val="34A6EF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اسامی افراد هیئت مدیره</a:t>
            </a:r>
          </a:p>
          <a:p>
            <a:pPr algn="ctr" rtl="1"/>
            <a:r>
              <a:rPr lang="fa-IR" sz="32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شرکت بیزینسی کیان گستر</a:t>
            </a:r>
            <a:endParaRPr lang="en-US" sz="3600" b="1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190823-850C-5CB7-E6A9-38995A354E95}"/>
              </a:ext>
            </a:extLst>
          </p:cNvPr>
          <p:cNvSpPr txBox="1"/>
          <p:nvPr/>
        </p:nvSpPr>
        <p:spPr>
          <a:xfrm>
            <a:off x="8535386" y="3071694"/>
            <a:ext cx="2839024" cy="236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را وارد نمایید</a:t>
            </a:r>
            <a:endParaRPr lang="fa-IR" sz="2400" b="1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400" dirty="0">
                <a:solidFill>
                  <a:srgbClr val="262626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باشد. </a:t>
            </a:r>
            <a:endParaRPr lang="en-US" sz="1400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AB6805D-E816-FD22-2196-32DDFD50661C}"/>
              </a:ext>
            </a:extLst>
          </p:cNvPr>
          <p:cNvSpPr txBox="1"/>
          <p:nvPr/>
        </p:nvSpPr>
        <p:spPr>
          <a:xfrm>
            <a:off x="5383703" y="3385659"/>
            <a:ext cx="2198534" cy="1852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را وارد نمایید</a:t>
            </a:r>
            <a:endParaRPr lang="fa-IR" b="1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100" dirty="0">
                <a:solidFill>
                  <a:srgbClr val="262626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باشد. </a:t>
            </a:r>
            <a:endParaRPr lang="en-US" sz="1100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E54A09-6091-4699-FFA2-C89529154E01}"/>
              </a:ext>
            </a:extLst>
          </p:cNvPr>
          <p:cNvSpPr txBox="1"/>
          <p:nvPr/>
        </p:nvSpPr>
        <p:spPr>
          <a:xfrm>
            <a:off x="2950365" y="3656425"/>
            <a:ext cx="1638052" cy="12638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2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را وارد نمایید</a:t>
            </a:r>
            <a:endParaRPr lang="fa-IR" sz="1200" b="1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900" dirty="0">
                <a:solidFill>
                  <a:srgbClr val="262626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900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82568D-B312-5FF7-0AC6-4F96881D39B5}"/>
              </a:ext>
            </a:extLst>
          </p:cNvPr>
          <p:cNvSpPr txBox="1"/>
          <p:nvPr/>
        </p:nvSpPr>
        <p:spPr>
          <a:xfrm>
            <a:off x="864792" y="3726755"/>
            <a:ext cx="1322563" cy="11830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05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را وارد نمایید</a:t>
            </a:r>
            <a:endParaRPr lang="fa-IR" sz="1050" b="1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700" dirty="0">
                <a:solidFill>
                  <a:srgbClr val="262626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700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20240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75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25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75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25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2" grpId="0" animBg="1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icture Placeholder 25">
            <a:extLst>
              <a:ext uri="{FF2B5EF4-FFF2-40B4-BE49-F238E27FC236}">
                <a16:creationId xmlns:a16="http://schemas.microsoft.com/office/drawing/2014/main" id="{F2F1E357-F607-4722-95AD-4286B82D554D}"/>
              </a:ext>
            </a:extLst>
          </p:cNvPr>
          <p:cNvSpPr txBox="1">
            <a:spLocks/>
          </p:cNvSpPr>
          <p:nvPr/>
        </p:nvSpPr>
        <p:spPr>
          <a:xfrm>
            <a:off x="8384873" y="2545919"/>
            <a:ext cx="3206149" cy="3817585"/>
          </a:xfrm>
          <a:prstGeom prst="roundRect">
            <a:avLst>
              <a:gd name="adj" fmla="val 7621"/>
            </a:avLst>
          </a:prstGeom>
          <a:gradFill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</a:gradFill>
          <a:effectLst/>
        </p:spPr>
      </p:sp>
      <p:sp>
        <p:nvSpPr>
          <p:cNvPr id="45" name="Picture Placeholder 25">
            <a:extLst>
              <a:ext uri="{FF2B5EF4-FFF2-40B4-BE49-F238E27FC236}">
                <a16:creationId xmlns:a16="http://schemas.microsoft.com/office/drawing/2014/main" id="{10BEC895-E27F-43B1-BE7C-1CCB7D2A1F22}"/>
              </a:ext>
            </a:extLst>
          </p:cNvPr>
          <p:cNvSpPr txBox="1">
            <a:spLocks/>
          </p:cNvSpPr>
          <p:nvPr/>
        </p:nvSpPr>
        <p:spPr>
          <a:xfrm>
            <a:off x="4889198" y="2545919"/>
            <a:ext cx="3206149" cy="3817585"/>
          </a:xfrm>
          <a:prstGeom prst="roundRect">
            <a:avLst>
              <a:gd name="adj" fmla="val 7621"/>
            </a:avLst>
          </a:prstGeom>
          <a:gradFill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</a:gradFill>
          <a:effectLst/>
        </p:spPr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F6B7C649-F99E-F7DF-91A7-92D59466E78E}"/>
              </a:ext>
            </a:extLst>
          </p:cNvPr>
          <p:cNvPicPr>
            <a:picLocks noGrp="1" noChangeAspect="1"/>
          </p:cNvPicPr>
          <p:nvPr>
            <p:ph type="pic" sz="quarter" idx="3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295F9C7C-49E1-769B-0C02-7FA990E85886}"/>
              </a:ext>
            </a:extLst>
          </p:cNvPr>
          <p:cNvPicPr>
            <a:picLocks noGrp="1" noChangeAspect="1"/>
          </p:cNvPicPr>
          <p:nvPr>
            <p:ph type="pic" sz="quarter" idx="3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D01F860-6566-E3D4-C412-06769BF22870}"/>
              </a:ext>
            </a:extLst>
          </p:cNvPr>
          <p:cNvSpPr/>
          <p:nvPr/>
        </p:nvSpPr>
        <p:spPr>
          <a:xfrm>
            <a:off x="1554979" y="3251900"/>
            <a:ext cx="2891195" cy="34741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  <a:tileRect/>
          </a:gradFill>
          <a:ln w="28575">
            <a:noFill/>
          </a:ln>
          <a:effectLst>
            <a:outerShdw blurRad="1143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809625" algn="l"/>
              </a:tabLst>
            </a:pPr>
            <a:endParaRPr lang="en-ID" sz="105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 ExtraBold" panose="020B0906030804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0692C62-D795-B675-01D2-952AF051C530}"/>
              </a:ext>
            </a:extLst>
          </p:cNvPr>
          <p:cNvSpPr txBox="1"/>
          <p:nvPr/>
        </p:nvSpPr>
        <p:spPr>
          <a:xfrm>
            <a:off x="0" y="698441"/>
            <a:ext cx="4599672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3600" b="1" dirty="0">
                <a:solidFill>
                  <a:srgbClr val="34A6EF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قالب پاورپوینت </a:t>
            </a:r>
            <a:endParaRPr lang="en-US" sz="3600" b="1" dirty="0">
              <a:solidFill>
                <a:srgbClr val="34A6EF"/>
              </a:solidFill>
              <a:effectLst/>
              <a:latin typeface="Shabnam" panose="020B0603030804020204" pitchFamily="34" charset="-78"/>
              <a:ea typeface="Calibri" panose="020F0502020204030204" pitchFamily="34" charset="0"/>
              <a:cs typeface="Shabnam" panose="020B0603030804020204" pitchFamily="34" charset="-78"/>
            </a:endParaRPr>
          </a:p>
          <a:p>
            <a:pPr algn="justLow" rtl="1"/>
            <a:r>
              <a:rPr lang="fa-IR" sz="36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معرفی</a:t>
            </a:r>
            <a:r>
              <a:rPr lang="fa-IR" sz="40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 </a:t>
            </a:r>
            <a:r>
              <a:rPr lang="fa-IR" sz="36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شرکت</a:t>
            </a:r>
            <a:r>
              <a:rPr lang="en-US" sz="36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 </a:t>
            </a:r>
            <a:r>
              <a:rPr lang="fa-IR" sz="36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وبیزینس </a:t>
            </a:r>
            <a:endParaRPr lang="en-US" sz="4000" b="1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0CA58B-7380-F06B-FDC7-35834A0E30ED}"/>
              </a:ext>
            </a:extLst>
          </p:cNvPr>
          <p:cNvSpPr txBox="1"/>
          <p:nvPr/>
        </p:nvSpPr>
        <p:spPr>
          <a:xfrm>
            <a:off x="530429" y="1960325"/>
            <a:ext cx="403227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dirty="0">
                <a:solidFill>
                  <a:srgbClr val="26262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شرکت کیان گستر یزد (عرضه انواع کالای های دیجیتالی در کشور)</a:t>
            </a:r>
            <a:endParaRPr lang="en-US" sz="1600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4C95516-9F17-DD15-9BCF-ABFA519EC810}"/>
              </a:ext>
            </a:extLst>
          </p:cNvPr>
          <p:cNvSpPr txBox="1"/>
          <p:nvPr/>
        </p:nvSpPr>
        <p:spPr>
          <a:xfrm>
            <a:off x="1502526" y="3250558"/>
            <a:ext cx="296310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نام مدیر عامل شرکت: ..............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B6096FC-DF76-3DA5-3DD1-5CDB31B5F352}"/>
              </a:ext>
            </a:extLst>
          </p:cNvPr>
          <p:cNvSpPr txBox="1"/>
          <p:nvPr/>
        </p:nvSpPr>
        <p:spPr>
          <a:xfrm>
            <a:off x="370390" y="3882013"/>
            <a:ext cx="4187506" cy="2569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27243AE-51C7-B9C2-BE60-F7D929287B7E}"/>
              </a:ext>
            </a:extLst>
          </p:cNvPr>
          <p:cNvSpPr/>
          <p:nvPr/>
        </p:nvSpPr>
        <p:spPr>
          <a:xfrm>
            <a:off x="5042696" y="1047749"/>
            <a:ext cx="2874551" cy="3057526"/>
          </a:xfrm>
          <a:prstGeom prst="roundRect">
            <a:avLst>
              <a:gd name="adj" fmla="val 5211"/>
            </a:avLst>
          </a:prstGeom>
          <a:gradFill>
            <a:gsLst>
              <a:gs pos="70000">
                <a:srgbClr val="3D6EF3">
                  <a:alpha val="2000"/>
                </a:srgbClr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</a:gradFill>
          <a:ln w="38100">
            <a:solidFill>
              <a:schemeClr val="bg1"/>
            </a:solidFill>
          </a:ln>
          <a:effectLst/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C57900FE-6989-3487-F08C-1A8E88F97342}"/>
              </a:ext>
            </a:extLst>
          </p:cNvPr>
          <p:cNvSpPr/>
          <p:nvPr/>
        </p:nvSpPr>
        <p:spPr>
          <a:xfrm>
            <a:off x="8562973" y="1047749"/>
            <a:ext cx="2874551" cy="3057526"/>
          </a:xfrm>
          <a:prstGeom prst="roundRect">
            <a:avLst>
              <a:gd name="adj" fmla="val 5211"/>
            </a:avLst>
          </a:prstGeom>
          <a:gradFill>
            <a:gsLst>
              <a:gs pos="70000">
                <a:srgbClr val="3D6EF3">
                  <a:alpha val="2000"/>
                </a:srgbClr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</a:gradFill>
          <a:ln w="38100">
            <a:solidFill>
              <a:schemeClr val="bg1"/>
            </a:solidFill>
          </a:ln>
          <a:effectLst/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icture Placeholder 25">
            <a:extLst>
              <a:ext uri="{FF2B5EF4-FFF2-40B4-BE49-F238E27FC236}">
                <a16:creationId xmlns:a16="http://schemas.microsoft.com/office/drawing/2014/main" id="{8EAA65A7-BCAA-28FD-907C-BAC9F5E66C95}"/>
              </a:ext>
            </a:extLst>
          </p:cNvPr>
          <p:cNvSpPr txBox="1">
            <a:spLocks/>
          </p:cNvSpPr>
          <p:nvPr/>
        </p:nvSpPr>
        <p:spPr>
          <a:xfrm>
            <a:off x="4870452" y="680839"/>
            <a:ext cx="1302504" cy="743997"/>
          </a:xfrm>
          <a:prstGeom prst="roundRect">
            <a:avLst>
              <a:gd name="adj" fmla="val 18900"/>
            </a:avLst>
          </a:prstGeom>
          <a:gradFill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</a:gradFill>
          <a:effectLst>
            <a:outerShdw blurRad="127000" dist="88900" dir="2700000" algn="tl" rotWithShape="0">
              <a:prstClr val="black">
                <a:alpha val="40000"/>
              </a:prstClr>
            </a:outerShdw>
          </a:effectLst>
        </p:spPr>
      </p:sp>
      <p:sp>
        <p:nvSpPr>
          <p:cNvPr id="16" name="Picture Placeholder 25">
            <a:extLst>
              <a:ext uri="{FF2B5EF4-FFF2-40B4-BE49-F238E27FC236}">
                <a16:creationId xmlns:a16="http://schemas.microsoft.com/office/drawing/2014/main" id="{01A7B262-4345-556E-DA57-6EC501508355}"/>
              </a:ext>
            </a:extLst>
          </p:cNvPr>
          <p:cNvSpPr txBox="1">
            <a:spLocks/>
          </p:cNvSpPr>
          <p:nvPr/>
        </p:nvSpPr>
        <p:spPr>
          <a:xfrm>
            <a:off x="8384873" y="680839"/>
            <a:ext cx="1302504" cy="743997"/>
          </a:xfrm>
          <a:prstGeom prst="roundRect">
            <a:avLst>
              <a:gd name="adj" fmla="val 18900"/>
            </a:avLst>
          </a:prstGeom>
          <a:gradFill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</a:gradFill>
          <a:effectLst>
            <a:outerShdw blurRad="127000" dist="88900" dir="2700000" algn="tl" rotWithShape="0">
              <a:prstClr val="black">
                <a:alpha val="40000"/>
              </a:prstClr>
            </a:outerShdw>
          </a:effectLst>
        </p:spPr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03C14D0-E2C2-3331-BDC9-A7138051FA9B}"/>
              </a:ext>
            </a:extLst>
          </p:cNvPr>
          <p:cNvSpPr txBox="1"/>
          <p:nvPr/>
        </p:nvSpPr>
        <p:spPr>
          <a:xfrm>
            <a:off x="8562973" y="4888785"/>
            <a:ext cx="2894006" cy="1088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EB40505-AD28-C9A3-1CEF-D3A2926C535A}"/>
              </a:ext>
            </a:extLst>
          </p:cNvPr>
          <p:cNvSpPr txBox="1"/>
          <p:nvPr/>
        </p:nvSpPr>
        <p:spPr>
          <a:xfrm>
            <a:off x="8707388" y="4472185"/>
            <a:ext cx="260517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را وارد نمایید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82D02C5-B0FB-1C4C-6690-D32EC960A1CC}"/>
              </a:ext>
            </a:extLst>
          </p:cNvPr>
          <p:cNvSpPr txBox="1"/>
          <p:nvPr/>
        </p:nvSpPr>
        <p:spPr>
          <a:xfrm>
            <a:off x="4981464" y="4888785"/>
            <a:ext cx="2894006" cy="1088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8E1E26B-8FB4-0DC1-0F77-E409F7B6F1ED}"/>
              </a:ext>
            </a:extLst>
          </p:cNvPr>
          <p:cNvSpPr txBox="1"/>
          <p:nvPr/>
        </p:nvSpPr>
        <p:spPr>
          <a:xfrm>
            <a:off x="5125879" y="4472185"/>
            <a:ext cx="260517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را وارد نمایید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1" name="Graphic 32" descr="Stopwatch">
            <a:extLst>
              <a:ext uri="{FF2B5EF4-FFF2-40B4-BE49-F238E27FC236}">
                <a16:creationId xmlns:a16="http://schemas.microsoft.com/office/drawing/2014/main" id="{2A2064B4-DB82-18BD-55EA-22C4280C8CAA}"/>
              </a:ext>
            </a:extLst>
          </p:cNvPr>
          <p:cNvGrpSpPr/>
          <p:nvPr/>
        </p:nvGrpSpPr>
        <p:grpSpPr>
          <a:xfrm>
            <a:off x="5312860" y="792079"/>
            <a:ext cx="417688" cy="478359"/>
            <a:chOff x="4752035" y="2369579"/>
            <a:chExt cx="417688" cy="478359"/>
          </a:xfrm>
          <a:solidFill>
            <a:schemeClr val="bg1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16EA938-C4FD-62E7-A5A0-C4ADFA9C1D9C}"/>
                </a:ext>
              </a:extLst>
            </p:cNvPr>
            <p:cNvSpPr/>
            <p:nvPr/>
          </p:nvSpPr>
          <p:spPr>
            <a:xfrm>
              <a:off x="4948234" y="2504596"/>
              <a:ext cx="24548" cy="24548"/>
            </a:xfrm>
            <a:custGeom>
              <a:avLst/>
              <a:gdLst>
                <a:gd name="connsiteX0" fmla="*/ 24548 w 24548"/>
                <a:gd name="connsiteY0" fmla="*/ 12274 h 24548"/>
                <a:gd name="connsiteX1" fmla="*/ 12274 w 24548"/>
                <a:gd name="connsiteY1" fmla="*/ 24548 h 24548"/>
                <a:gd name="connsiteX2" fmla="*/ 0 w 24548"/>
                <a:gd name="connsiteY2" fmla="*/ 12274 h 24548"/>
                <a:gd name="connsiteX3" fmla="*/ 12274 w 24548"/>
                <a:gd name="connsiteY3" fmla="*/ 0 h 24548"/>
                <a:gd name="connsiteX4" fmla="*/ 24548 w 24548"/>
                <a:gd name="connsiteY4" fmla="*/ 12274 h 24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48" h="24548">
                  <a:moveTo>
                    <a:pt x="24548" y="12274"/>
                  </a:moveTo>
                  <a:cubicBezTo>
                    <a:pt x="24548" y="19053"/>
                    <a:pt x="19053" y="24548"/>
                    <a:pt x="12274" y="24548"/>
                  </a:cubicBezTo>
                  <a:cubicBezTo>
                    <a:pt x="5495" y="24548"/>
                    <a:pt x="0" y="19053"/>
                    <a:pt x="0" y="12274"/>
                  </a:cubicBezTo>
                  <a:cubicBezTo>
                    <a:pt x="0" y="5495"/>
                    <a:pt x="5495" y="0"/>
                    <a:pt x="12274" y="0"/>
                  </a:cubicBezTo>
                  <a:cubicBezTo>
                    <a:pt x="19053" y="0"/>
                    <a:pt x="24548" y="5495"/>
                    <a:pt x="24548" y="12274"/>
                  </a:cubicBez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EE212A5-A803-8216-9B4D-63CDC7AEF5AA}"/>
                </a:ext>
              </a:extLst>
            </p:cNvPr>
            <p:cNvSpPr/>
            <p:nvPr/>
          </p:nvSpPr>
          <p:spPr>
            <a:xfrm>
              <a:off x="4948234" y="2750080"/>
              <a:ext cx="24548" cy="24548"/>
            </a:xfrm>
            <a:custGeom>
              <a:avLst/>
              <a:gdLst>
                <a:gd name="connsiteX0" fmla="*/ 24548 w 24548"/>
                <a:gd name="connsiteY0" fmla="*/ 12274 h 24548"/>
                <a:gd name="connsiteX1" fmla="*/ 12274 w 24548"/>
                <a:gd name="connsiteY1" fmla="*/ 24548 h 24548"/>
                <a:gd name="connsiteX2" fmla="*/ 0 w 24548"/>
                <a:gd name="connsiteY2" fmla="*/ 12274 h 24548"/>
                <a:gd name="connsiteX3" fmla="*/ 12274 w 24548"/>
                <a:gd name="connsiteY3" fmla="*/ 0 h 24548"/>
                <a:gd name="connsiteX4" fmla="*/ 24548 w 24548"/>
                <a:gd name="connsiteY4" fmla="*/ 12274 h 24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48" h="24548">
                  <a:moveTo>
                    <a:pt x="24548" y="12274"/>
                  </a:moveTo>
                  <a:cubicBezTo>
                    <a:pt x="24548" y="19053"/>
                    <a:pt x="19053" y="24548"/>
                    <a:pt x="12274" y="24548"/>
                  </a:cubicBezTo>
                  <a:cubicBezTo>
                    <a:pt x="5495" y="24548"/>
                    <a:pt x="0" y="19053"/>
                    <a:pt x="0" y="12274"/>
                  </a:cubicBezTo>
                  <a:cubicBezTo>
                    <a:pt x="0" y="5495"/>
                    <a:pt x="5495" y="0"/>
                    <a:pt x="12274" y="0"/>
                  </a:cubicBezTo>
                  <a:cubicBezTo>
                    <a:pt x="19053" y="0"/>
                    <a:pt x="24548" y="5495"/>
                    <a:pt x="24548" y="12274"/>
                  </a:cubicBez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38CC92F3-0474-153D-8329-415448153376}"/>
                </a:ext>
              </a:extLst>
            </p:cNvPr>
            <p:cNvSpPr/>
            <p:nvPr/>
          </p:nvSpPr>
          <p:spPr>
            <a:xfrm>
              <a:off x="5070976" y="2621201"/>
              <a:ext cx="24548" cy="24548"/>
            </a:xfrm>
            <a:custGeom>
              <a:avLst/>
              <a:gdLst>
                <a:gd name="connsiteX0" fmla="*/ 24548 w 24548"/>
                <a:gd name="connsiteY0" fmla="*/ 12274 h 24548"/>
                <a:gd name="connsiteX1" fmla="*/ 12274 w 24548"/>
                <a:gd name="connsiteY1" fmla="*/ 24548 h 24548"/>
                <a:gd name="connsiteX2" fmla="*/ 0 w 24548"/>
                <a:gd name="connsiteY2" fmla="*/ 12274 h 24548"/>
                <a:gd name="connsiteX3" fmla="*/ 12274 w 24548"/>
                <a:gd name="connsiteY3" fmla="*/ 0 h 24548"/>
                <a:gd name="connsiteX4" fmla="*/ 24548 w 24548"/>
                <a:gd name="connsiteY4" fmla="*/ 12274 h 24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48" h="24548">
                  <a:moveTo>
                    <a:pt x="24548" y="12274"/>
                  </a:moveTo>
                  <a:cubicBezTo>
                    <a:pt x="24548" y="19053"/>
                    <a:pt x="19053" y="24548"/>
                    <a:pt x="12274" y="24548"/>
                  </a:cubicBezTo>
                  <a:cubicBezTo>
                    <a:pt x="5495" y="24548"/>
                    <a:pt x="0" y="19053"/>
                    <a:pt x="0" y="12274"/>
                  </a:cubicBezTo>
                  <a:cubicBezTo>
                    <a:pt x="0" y="5495"/>
                    <a:pt x="5495" y="0"/>
                    <a:pt x="12274" y="0"/>
                  </a:cubicBezTo>
                  <a:cubicBezTo>
                    <a:pt x="19053" y="0"/>
                    <a:pt x="24548" y="5495"/>
                    <a:pt x="24548" y="12274"/>
                  </a:cubicBez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93EBFC2-643E-BB8F-A2B7-8D17475BD73C}"/>
                </a:ext>
              </a:extLst>
            </p:cNvPr>
            <p:cNvSpPr/>
            <p:nvPr/>
          </p:nvSpPr>
          <p:spPr>
            <a:xfrm>
              <a:off x="4825492" y="2621201"/>
              <a:ext cx="24548" cy="24548"/>
            </a:xfrm>
            <a:custGeom>
              <a:avLst/>
              <a:gdLst>
                <a:gd name="connsiteX0" fmla="*/ 24548 w 24548"/>
                <a:gd name="connsiteY0" fmla="*/ 12274 h 24548"/>
                <a:gd name="connsiteX1" fmla="*/ 12274 w 24548"/>
                <a:gd name="connsiteY1" fmla="*/ 24548 h 24548"/>
                <a:gd name="connsiteX2" fmla="*/ 0 w 24548"/>
                <a:gd name="connsiteY2" fmla="*/ 12274 h 24548"/>
                <a:gd name="connsiteX3" fmla="*/ 12274 w 24548"/>
                <a:gd name="connsiteY3" fmla="*/ 0 h 24548"/>
                <a:gd name="connsiteX4" fmla="*/ 24548 w 24548"/>
                <a:gd name="connsiteY4" fmla="*/ 12274 h 24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48" h="24548">
                  <a:moveTo>
                    <a:pt x="24548" y="12274"/>
                  </a:moveTo>
                  <a:cubicBezTo>
                    <a:pt x="24548" y="19053"/>
                    <a:pt x="19053" y="24548"/>
                    <a:pt x="12274" y="24548"/>
                  </a:cubicBezTo>
                  <a:cubicBezTo>
                    <a:pt x="5495" y="24548"/>
                    <a:pt x="0" y="19053"/>
                    <a:pt x="0" y="12274"/>
                  </a:cubicBezTo>
                  <a:cubicBezTo>
                    <a:pt x="0" y="5495"/>
                    <a:pt x="5495" y="0"/>
                    <a:pt x="12274" y="0"/>
                  </a:cubicBezTo>
                  <a:cubicBezTo>
                    <a:pt x="19053" y="0"/>
                    <a:pt x="24548" y="5495"/>
                    <a:pt x="24548" y="12274"/>
                  </a:cubicBez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146A0F5-D378-06AA-B206-09E7437F2B4B}"/>
                </a:ext>
              </a:extLst>
            </p:cNvPr>
            <p:cNvSpPr/>
            <p:nvPr/>
          </p:nvSpPr>
          <p:spPr>
            <a:xfrm>
              <a:off x="4948234" y="2547555"/>
              <a:ext cx="81623" cy="155268"/>
            </a:xfrm>
            <a:custGeom>
              <a:avLst/>
              <a:gdLst>
                <a:gd name="connsiteX0" fmla="*/ 24548 w 81623"/>
                <a:gd name="connsiteY0" fmla="*/ 0 h 155268"/>
                <a:gd name="connsiteX1" fmla="*/ 0 w 81623"/>
                <a:gd name="connsiteY1" fmla="*/ 0 h 155268"/>
                <a:gd name="connsiteX2" fmla="*/ 0 w 81623"/>
                <a:gd name="connsiteY2" fmla="*/ 85919 h 155268"/>
                <a:gd name="connsiteX3" fmla="*/ 3682 w 81623"/>
                <a:gd name="connsiteY3" fmla="*/ 94511 h 155268"/>
                <a:gd name="connsiteX4" fmla="*/ 64440 w 81623"/>
                <a:gd name="connsiteY4" fmla="*/ 155269 h 155268"/>
                <a:gd name="connsiteX5" fmla="*/ 81623 w 81623"/>
                <a:gd name="connsiteY5" fmla="*/ 138085 h 155268"/>
                <a:gd name="connsiteX6" fmla="*/ 24548 w 81623"/>
                <a:gd name="connsiteY6" fmla="*/ 81010 h 155268"/>
                <a:gd name="connsiteX7" fmla="*/ 24548 w 81623"/>
                <a:gd name="connsiteY7" fmla="*/ 0 h 15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623" h="155268">
                  <a:moveTo>
                    <a:pt x="24548" y="0"/>
                  </a:moveTo>
                  <a:lnTo>
                    <a:pt x="0" y="0"/>
                  </a:lnTo>
                  <a:lnTo>
                    <a:pt x="0" y="85919"/>
                  </a:lnTo>
                  <a:cubicBezTo>
                    <a:pt x="0" y="88988"/>
                    <a:pt x="1227" y="92057"/>
                    <a:pt x="3682" y="94511"/>
                  </a:cubicBezTo>
                  <a:lnTo>
                    <a:pt x="64440" y="155269"/>
                  </a:lnTo>
                  <a:lnTo>
                    <a:pt x="81623" y="138085"/>
                  </a:lnTo>
                  <a:lnTo>
                    <a:pt x="24548" y="81010"/>
                  </a:lnTo>
                  <a:lnTo>
                    <a:pt x="24548" y="0"/>
                  </a:ln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2BABDB44-95C6-DF29-90A0-9FEFF8B507C5}"/>
                </a:ext>
              </a:extLst>
            </p:cNvPr>
            <p:cNvSpPr/>
            <p:nvPr/>
          </p:nvSpPr>
          <p:spPr>
            <a:xfrm>
              <a:off x="4752035" y="2369579"/>
              <a:ext cx="417688" cy="478359"/>
            </a:xfrm>
            <a:custGeom>
              <a:avLst/>
              <a:gdLst>
                <a:gd name="connsiteX0" fmla="*/ 208474 w 417688"/>
                <a:gd name="connsiteY0" fmla="*/ 441872 h 478359"/>
                <a:gd name="connsiteX1" fmla="*/ 36635 w 417688"/>
                <a:gd name="connsiteY1" fmla="*/ 270033 h 478359"/>
                <a:gd name="connsiteX2" fmla="*/ 208474 w 417688"/>
                <a:gd name="connsiteY2" fmla="*/ 98194 h 478359"/>
                <a:gd name="connsiteX3" fmla="*/ 380313 w 417688"/>
                <a:gd name="connsiteY3" fmla="*/ 270033 h 478359"/>
                <a:gd name="connsiteX4" fmla="*/ 208474 w 417688"/>
                <a:gd name="connsiteY4" fmla="*/ 441872 h 478359"/>
                <a:gd name="connsiteX5" fmla="*/ 208474 w 417688"/>
                <a:gd name="connsiteY5" fmla="*/ 441872 h 478359"/>
                <a:gd name="connsiteX6" fmla="*/ 353923 w 417688"/>
                <a:gd name="connsiteY6" fmla="*/ 120287 h 478359"/>
                <a:gd name="connsiteX7" fmla="*/ 372335 w 417688"/>
                <a:gd name="connsiteY7" fmla="*/ 101876 h 478359"/>
                <a:gd name="connsiteX8" fmla="*/ 371721 w 417688"/>
                <a:gd name="connsiteY8" fmla="*/ 76100 h 478359"/>
                <a:gd name="connsiteX9" fmla="*/ 345945 w 417688"/>
                <a:gd name="connsiteY9" fmla="*/ 75486 h 478359"/>
                <a:gd name="connsiteX10" fmla="*/ 325079 w 417688"/>
                <a:gd name="connsiteY10" fmla="*/ 96966 h 478359"/>
                <a:gd name="connsiteX11" fmla="*/ 226885 w 417688"/>
                <a:gd name="connsiteY11" fmla="*/ 62598 h 478359"/>
                <a:gd name="connsiteX12" fmla="*/ 226885 w 417688"/>
                <a:gd name="connsiteY12" fmla="*/ 36823 h 478359"/>
                <a:gd name="connsiteX13" fmla="*/ 282119 w 417688"/>
                <a:gd name="connsiteY13" fmla="*/ 36823 h 478359"/>
                <a:gd name="connsiteX14" fmla="*/ 282119 w 417688"/>
                <a:gd name="connsiteY14" fmla="*/ 0 h 478359"/>
                <a:gd name="connsiteX15" fmla="*/ 134829 w 417688"/>
                <a:gd name="connsiteY15" fmla="*/ 0 h 478359"/>
                <a:gd name="connsiteX16" fmla="*/ 134829 w 417688"/>
                <a:gd name="connsiteY16" fmla="*/ 36823 h 478359"/>
                <a:gd name="connsiteX17" fmla="*/ 190063 w 417688"/>
                <a:gd name="connsiteY17" fmla="*/ 36823 h 478359"/>
                <a:gd name="connsiteX18" fmla="*/ 190063 w 417688"/>
                <a:gd name="connsiteY18" fmla="*/ 61985 h 478359"/>
                <a:gd name="connsiteX19" fmla="*/ 1654 w 417688"/>
                <a:gd name="connsiteY19" fmla="*/ 243643 h 478359"/>
                <a:gd name="connsiteX20" fmla="*/ 139125 w 417688"/>
                <a:gd name="connsiteY20" fmla="*/ 466420 h 478359"/>
                <a:gd name="connsiteX21" fmla="*/ 386450 w 417688"/>
                <a:gd name="connsiteY21" fmla="*/ 379887 h 478359"/>
                <a:gd name="connsiteX22" fmla="*/ 353923 w 417688"/>
                <a:gd name="connsiteY22" fmla="*/ 120287 h 478359"/>
                <a:gd name="connsiteX23" fmla="*/ 353923 w 417688"/>
                <a:gd name="connsiteY23" fmla="*/ 120287 h 478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17688" h="478359">
                  <a:moveTo>
                    <a:pt x="208474" y="441872"/>
                  </a:moveTo>
                  <a:cubicBezTo>
                    <a:pt x="113349" y="441872"/>
                    <a:pt x="36635" y="365158"/>
                    <a:pt x="36635" y="270033"/>
                  </a:cubicBezTo>
                  <a:cubicBezTo>
                    <a:pt x="36635" y="174907"/>
                    <a:pt x="113349" y="98194"/>
                    <a:pt x="208474" y="98194"/>
                  </a:cubicBezTo>
                  <a:cubicBezTo>
                    <a:pt x="303599" y="98194"/>
                    <a:pt x="380313" y="174907"/>
                    <a:pt x="380313" y="270033"/>
                  </a:cubicBezTo>
                  <a:cubicBezTo>
                    <a:pt x="380313" y="365158"/>
                    <a:pt x="303599" y="441872"/>
                    <a:pt x="208474" y="441872"/>
                  </a:cubicBezTo>
                  <a:lnTo>
                    <a:pt x="208474" y="441872"/>
                  </a:lnTo>
                  <a:close/>
                  <a:moveTo>
                    <a:pt x="353923" y="120287"/>
                  </a:moveTo>
                  <a:lnTo>
                    <a:pt x="372335" y="101876"/>
                  </a:lnTo>
                  <a:cubicBezTo>
                    <a:pt x="379085" y="94511"/>
                    <a:pt x="379085" y="83465"/>
                    <a:pt x="371721" y="76100"/>
                  </a:cubicBezTo>
                  <a:cubicBezTo>
                    <a:pt x="364970" y="69349"/>
                    <a:pt x="353310" y="68736"/>
                    <a:pt x="345945" y="75486"/>
                  </a:cubicBezTo>
                  <a:lnTo>
                    <a:pt x="325079" y="96966"/>
                  </a:lnTo>
                  <a:cubicBezTo>
                    <a:pt x="295621" y="77328"/>
                    <a:pt x="261867" y="65053"/>
                    <a:pt x="226885" y="62598"/>
                  </a:cubicBezTo>
                  <a:lnTo>
                    <a:pt x="226885" y="36823"/>
                  </a:lnTo>
                  <a:lnTo>
                    <a:pt x="282119" y="36823"/>
                  </a:lnTo>
                  <a:lnTo>
                    <a:pt x="282119" y="0"/>
                  </a:lnTo>
                  <a:lnTo>
                    <a:pt x="134829" y="0"/>
                  </a:lnTo>
                  <a:lnTo>
                    <a:pt x="134829" y="36823"/>
                  </a:lnTo>
                  <a:lnTo>
                    <a:pt x="190063" y="36823"/>
                  </a:lnTo>
                  <a:lnTo>
                    <a:pt x="190063" y="61985"/>
                  </a:lnTo>
                  <a:cubicBezTo>
                    <a:pt x="92483" y="70577"/>
                    <a:pt x="13928" y="146063"/>
                    <a:pt x="1654" y="243643"/>
                  </a:cubicBezTo>
                  <a:cubicBezTo>
                    <a:pt x="-10621" y="341223"/>
                    <a:pt x="46454" y="433893"/>
                    <a:pt x="139125" y="466420"/>
                  </a:cubicBezTo>
                  <a:cubicBezTo>
                    <a:pt x="231795" y="498947"/>
                    <a:pt x="334285" y="463351"/>
                    <a:pt x="386450" y="379887"/>
                  </a:cubicBezTo>
                  <a:cubicBezTo>
                    <a:pt x="438615" y="296422"/>
                    <a:pt x="423886" y="188409"/>
                    <a:pt x="353923" y="120287"/>
                  </a:cubicBezTo>
                  <a:lnTo>
                    <a:pt x="353923" y="120287"/>
                  </a:ln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8" name="Graphic 33" descr="Bullseye">
            <a:extLst>
              <a:ext uri="{FF2B5EF4-FFF2-40B4-BE49-F238E27FC236}">
                <a16:creationId xmlns:a16="http://schemas.microsoft.com/office/drawing/2014/main" id="{55378C30-13B6-B38B-E653-E458D8EF3E71}"/>
              </a:ext>
            </a:extLst>
          </p:cNvPr>
          <p:cNvGrpSpPr/>
          <p:nvPr/>
        </p:nvGrpSpPr>
        <p:grpSpPr>
          <a:xfrm>
            <a:off x="8793709" y="788843"/>
            <a:ext cx="484831" cy="484830"/>
            <a:chOff x="6999657" y="2366511"/>
            <a:chExt cx="484831" cy="484830"/>
          </a:xfrm>
          <a:solidFill>
            <a:schemeClr val="bg1"/>
          </a:solidFill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F98C5B3-5C4F-A971-4C89-3037E4E2A5AA}"/>
                </a:ext>
              </a:extLst>
            </p:cNvPr>
            <p:cNvSpPr/>
            <p:nvPr/>
          </p:nvSpPr>
          <p:spPr>
            <a:xfrm>
              <a:off x="7170882" y="2366511"/>
              <a:ext cx="313606" cy="312992"/>
            </a:xfrm>
            <a:custGeom>
              <a:avLst/>
              <a:gdLst>
                <a:gd name="connsiteX0" fmla="*/ 258372 w 313606"/>
                <a:gd name="connsiteY0" fmla="*/ 55234 h 312992"/>
                <a:gd name="connsiteX1" fmla="*/ 252235 w 313606"/>
                <a:gd name="connsiteY1" fmla="*/ 0 h 312992"/>
                <a:gd name="connsiteX2" fmla="*/ 184727 w 313606"/>
                <a:gd name="connsiteY2" fmla="*/ 67508 h 312992"/>
                <a:gd name="connsiteX3" fmla="*/ 188409 w 313606"/>
                <a:gd name="connsiteY3" fmla="*/ 99421 h 312992"/>
                <a:gd name="connsiteX4" fmla="*/ 90215 w 313606"/>
                <a:gd name="connsiteY4" fmla="*/ 197615 h 312992"/>
                <a:gd name="connsiteX5" fmla="*/ 61371 w 313606"/>
                <a:gd name="connsiteY5" fmla="*/ 190250 h 312992"/>
                <a:gd name="connsiteX6" fmla="*/ 0 w 313606"/>
                <a:gd name="connsiteY6" fmla="*/ 251621 h 312992"/>
                <a:gd name="connsiteX7" fmla="*/ 61371 w 313606"/>
                <a:gd name="connsiteY7" fmla="*/ 312992 h 312992"/>
                <a:gd name="connsiteX8" fmla="*/ 122742 w 313606"/>
                <a:gd name="connsiteY8" fmla="*/ 251621 h 312992"/>
                <a:gd name="connsiteX9" fmla="*/ 115991 w 313606"/>
                <a:gd name="connsiteY9" fmla="*/ 223391 h 312992"/>
                <a:gd name="connsiteX10" fmla="*/ 214185 w 313606"/>
                <a:gd name="connsiteY10" fmla="*/ 125197 h 312992"/>
                <a:gd name="connsiteX11" fmla="*/ 246098 w 313606"/>
                <a:gd name="connsiteY11" fmla="*/ 128879 h 312992"/>
                <a:gd name="connsiteX12" fmla="*/ 313606 w 313606"/>
                <a:gd name="connsiteY12" fmla="*/ 61371 h 312992"/>
                <a:gd name="connsiteX13" fmla="*/ 258372 w 313606"/>
                <a:gd name="connsiteY13" fmla="*/ 55234 h 31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3606" h="312992">
                  <a:moveTo>
                    <a:pt x="258372" y="55234"/>
                  </a:moveTo>
                  <a:lnTo>
                    <a:pt x="252235" y="0"/>
                  </a:lnTo>
                  <a:lnTo>
                    <a:pt x="184727" y="67508"/>
                  </a:lnTo>
                  <a:lnTo>
                    <a:pt x="188409" y="99421"/>
                  </a:lnTo>
                  <a:lnTo>
                    <a:pt x="90215" y="197615"/>
                  </a:lnTo>
                  <a:cubicBezTo>
                    <a:pt x="81623" y="193319"/>
                    <a:pt x="71804" y="190250"/>
                    <a:pt x="61371" y="190250"/>
                  </a:cubicBezTo>
                  <a:cubicBezTo>
                    <a:pt x="27617" y="190250"/>
                    <a:pt x="0" y="217867"/>
                    <a:pt x="0" y="251621"/>
                  </a:cubicBezTo>
                  <a:cubicBezTo>
                    <a:pt x="0" y="285375"/>
                    <a:pt x="27617" y="312992"/>
                    <a:pt x="61371" y="312992"/>
                  </a:cubicBezTo>
                  <a:cubicBezTo>
                    <a:pt x="95125" y="312992"/>
                    <a:pt x="122742" y="285375"/>
                    <a:pt x="122742" y="251621"/>
                  </a:cubicBezTo>
                  <a:cubicBezTo>
                    <a:pt x="122742" y="241188"/>
                    <a:pt x="120287" y="231983"/>
                    <a:pt x="115991" y="223391"/>
                  </a:cubicBezTo>
                  <a:lnTo>
                    <a:pt x="214185" y="125197"/>
                  </a:lnTo>
                  <a:lnTo>
                    <a:pt x="246098" y="128879"/>
                  </a:lnTo>
                  <a:lnTo>
                    <a:pt x="313606" y="61371"/>
                  </a:lnTo>
                  <a:lnTo>
                    <a:pt x="258372" y="55234"/>
                  </a:ln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3A96F122-67E5-8835-193D-85D93BF0D003}"/>
                </a:ext>
              </a:extLst>
            </p:cNvPr>
            <p:cNvSpPr/>
            <p:nvPr/>
          </p:nvSpPr>
          <p:spPr>
            <a:xfrm>
              <a:off x="6999657" y="2384922"/>
              <a:ext cx="466419" cy="466419"/>
            </a:xfrm>
            <a:custGeom>
              <a:avLst/>
              <a:gdLst>
                <a:gd name="connsiteX0" fmla="*/ 434507 w 466419"/>
                <a:gd name="connsiteY0" fmla="*/ 127652 h 466419"/>
                <a:gd name="connsiteX1" fmla="*/ 426529 w 466419"/>
                <a:gd name="connsiteY1" fmla="*/ 136244 h 466419"/>
                <a:gd name="connsiteX2" fmla="*/ 414868 w 466419"/>
                <a:gd name="connsiteY2" fmla="*/ 135016 h 466419"/>
                <a:gd name="connsiteX3" fmla="*/ 401980 w 466419"/>
                <a:gd name="connsiteY3" fmla="*/ 133175 h 466419"/>
                <a:gd name="connsiteX4" fmla="*/ 429597 w 466419"/>
                <a:gd name="connsiteY4" fmla="*/ 233210 h 466419"/>
                <a:gd name="connsiteX5" fmla="*/ 233210 w 466419"/>
                <a:gd name="connsiteY5" fmla="*/ 429597 h 466419"/>
                <a:gd name="connsiteX6" fmla="*/ 36823 w 466419"/>
                <a:gd name="connsiteY6" fmla="*/ 233210 h 466419"/>
                <a:gd name="connsiteX7" fmla="*/ 233210 w 466419"/>
                <a:gd name="connsiteY7" fmla="*/ 36823 h 466419"/>
                <a:gd name="connsiteX8" fmla="*/ 333245 w 466419"/>
                <a:gd name="connsiteY8" fmla="*/ 64440 h 466419"/>
                <a:gd name="connsiteX9" fmla="*/ 332017 w 466419"/>
                <a:gd name="connsiteY9" fmla="*/ 52165 h 466419"/>
                <a:gd name="connsiteX10" fmla="*/ 330176 w 466419"/>
                <a:gd name="connsiteY10" fmla="*/ 39891 h 466419"/>
                <a:gd name="connsiteX11" fmla="*/ 338768 w 466419"/>
                <a:gd name="connsiteY11" fmla="*/ 31299 h 466419"/>
                <a:gd name="connsiteX12" fmla="*/ 343064 w 466419"/>
                <a:gd name="connsiteY12" fmla="*/ 27003 h 466419"/>
                <a:gd name="connsiteX13" fmla="*/ 233210 w 466419"/>
                <a:gd name="connsiteY13" fmla="*/ 0 h 466419"/>
                <a:gd name="connsiteX14" fmla="*/ 0 w 466419"/>
                <a:gd name="connsiteY14" fmla="*/ 233210 h 466419"/>
                <a:gd name="connsiteX15" fmla="*/ 233210 w 466419"/>
                <a:gd name="connsiteY15" fmla="*/ 466420 h 466419"/>
                <a:gd name="connsiteX16" fmla="*/ 466420 w 466419"/>
                <a:gd name="connsiteY16" fmla="*/ 233210 h 466419"/>
                <a:gd name="connsiteX17" fmla="*/ 438803 w 466419"/>
                <a:gd name="connsiteY17" fmla="*/ 123970 h 466419"/>
                <a:gd name="connsiteX18" fmla="*/ 434507 w 466419"/>
                <a:gd name="connsiteY18" fmla="*/ 127652 h 466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66419" h="466419">
                  <a:moveTo>
                    <a:pt x="434507" y="127652"/>
                  </a:moveTo>
                  <a:lnTo>
                    <a:pt x="426529" y="136244"/>
                  </a:lnTo>
                  <a:lnTo>
                    <a:pt x="414868" y="135016"/>
                  </a:lnTo>
                  <a:lnTo>
                    <a:pt x="401980" y="133175"/>
                  </a:lnTo>
                  <a:cubicBezTo>
                    <a:pt x="419164" y="162633"/>
                    <a:pt x="429597" y="196387"/>
                    <a:pt x="429597" y="233210"/>
                  </a:cubicBezTo>
                  <a:cubicBezTo>
                    <a:pt x="429597" y="341223"/>
                    <a:pt x="341223" y="429597"/>
                    <a:pt x="233210" y="429597"/>
                  </a:cubicBezTo>
                  <a:cubicBezTo>
                    <a:pt x="125197" y="429597"/>
                    <a:pt x="36823" y="341223"/>
                    <a:pt x="36823" y="233210"/>
                  </a:cubicBezTo>
                  <a:cubicBezTo>
                    <a:pt x="36823" y="125197"/>
                    <a:pt x="125197" y="36823"/>
                    <a:pt x="233210" y="36823"/>
                  </a:cubicBezTo>
                  <a:cubicBezTo>
                    <a:pt x="269419" y="36823"/>
                    <a:pt x="303787" y="46642"/>
                    <a:pt x="333245" y="64440"/>
                  </a:cubicBezTo>
                  <a:lnTo>
                    <a:pt x="332017" y="52165"/>
                  </a:lnTo>
                  <a:lnTo>
                    <a:pt x="330176" y="39891"/>
                  </a:lnTo>
                  <a:lnTo>
                    <a:pt x="338768" y="31299"/>
                  </a:lnTo>
                  <a:lnTo>
                    <a:pt x="343064" y="27003"/>
                  </a:lnTo>
                  <a:cubicBezTo>
                    <a:pt x="309924" y="9819"/>
                    <a:pt x="273101" y="0"/>
                    <a:pt x="233210" y="0"/>
                  </a:cubicBezTo>
                  <a:cubicBezTo>
                    <a:pt x="104331" y="0"/>
                    <a:pt x="0" y="104331"/>
                    <a:pt x="0" y="233210"/>
                  </a:cubicBezTo>
                  <a:cubicBezTo>
                    <a:pt x="0" y="362089"/>
                    <a:pt x="104331" y="466420"/>
                    <a:pt x="233210" y="466420"/>
                  </a:cubicBezTo>
                  <a:cubicBezTo>
                    <a:pt x="362089" y="466420"/>
                    <a:pt x="466420" y="362089"/>
                    <a:pt x="466420" y="233210"/>
                  </a:cubicBezTo>
                  <a:cubicBezTo>
                    <a:pt x="466420" y="193319"/>
                    <a:pt x="456601" y="156496"/>
                    <a:pt x="438803" y="123970"/>
                  </a:cubicBezTo>
                  <a:lnTo>
                    <a:pt x="434507" y="127652"/>
                  </a:ln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C6E79DF2-3789-D5DF-0A75-B53638D1A8AB}"/>
                </a:ext>
              </a:extLst>
            </p:cNvPr>
            <p:cNvSpPr/>
            <p:nvPr/>
          </p:nvSpPr>
          <p:spPr>
            <a:xfrm>
              <a:off x="7085576" y="2470842"/>
              <a:ext cx="294581" cy="294581"/>
            </a:xfrm>
            <a:custGeom>
              <a:avLst/>
              <a:gdLst>
                <a:gd name="connsiteX0" fmla="*/ 249780 w 294581"/>
                <a:gd name="connsiteY0" fmla="*/ 105558 h 294581"/>
                <a:gd name="connsiteX1" fmla="*/ 257758 w 294581"/>
                <a:gd name="connsiteY1" fmla="*/ 147291 h 294581"/>
                <a:gd name="connsiteX2" fmla="*/ 147291 w 294581"/>
                <a:gd name="connsiteY2" fmla="*/ 257758 h 294581"/>
                <a:gd name="connsiteX3" fmla="*/ 36823 w 294581"/>
                <a:gd name="connsiteY3" fmla="*/ 147291 h 294581"/>
                <a:gd name="connsiteX4" fmla="*/ 147291 w 294581"/>
                <a:gd name="connsiteY4" fmla="*/ 36823 h 294581"/>
                <a:gd name="connsiteX5" fmla="*/ 189023 w 294581"/>
                <a:gd name="connsiteY5" fmla="*/ 44801 h 294581"/>
                <a:gd name="connsiteX6" fmla="*/ 216640 w 294581"/>
                <a:gd name="connsiteY6" fmla="*/ 17184 h 294581"/>
                <a:gd name="connsiteX7" fmla="*/ 147291 w 294581"/>
                <a:gd name="connsiteY7" fmla="*/ 0 h 294581"/>
                <a:gd name="connsiteX8" fmla="*/ 0 w 294581"/>
                <a:gd name="connsiteY8" fmla="*/ 147291 h 294581"/>
                <a:gd name="connsiteX9" fmla="*/ 147291 w 294581"/>
                <a:gd name="connsiteY9" fmla="*/ 294581 h 294581"/>
                <a:gd name="connsiteX10" fmla="*/ 294581 w 294581"/>
                <a:gd name="connsiteY10" fmla="*/ 147291 h 294581"/>
                <a:gd name="connsiteX11" fmla="*/ 277397 w 294581"/>
                <a:gd name="connsiteY11" fmla="*/ 77941 h 294581"/>
                <a:gd name="connsiteX12" fmla="*/ 249780 w 294581"/>
                <a:gd name="connsiteY12" fmla="*/ 105558 h 294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4581" h="294581">
                  <a:moveTo>
                    <a:pt x="249780" y="105558"/>
                  </a:moveTo>
                  <a:cubicBezTo>
                    <a:pt x="255304" y="118446"/>
                    <a:pt x="257758" y="132561"/>
                    <a:pt x="257758" y="147291"/>
                  </a:cubicBezTo>
                  <a:cubicBezTo>
                    <a:pt x="257758" y="208048"/>
                    <a:pt x="208048" y="257758"/>
                    <a:pt x="147291" y="257758"/>
                  </a:cubicBezTo>
                  <a:cubicBezTo>
                    <a:pt x="86533" y="257758"/>
                    <a:pt x="36823" y="208048"/>
                    <a:pt x="36823" y="147291"/>
                  </a:cubicBezTo>
                  <a:cubicBezTo>
                    <a:pt x="36823" y="86533"/>
                    <a:pt x="86533" y="36823"/>
                    <a:pt x="147291" y="36823"/>
                  </a:cubicBezTo>
                  <a:cubicBezTo>
                    <a:pt x="162020" y="36823"/>
                    <a:pt x="176135" y="39891"/>
                    <a:pt x="189023" y="44801"/>
                  </a:cubicBezTo>
                  <a:lnTo>
                    <a:pt x="216640" y="17184"/>
                  </a:lnTo>
                  <a:cubicBezTo>
                    <a:pt x="195774" y="6137"/>
                    <a:pt x="172453" y="0"/>
                    <a:pt x="147291" y="0"/>
                  </a:cubicBezTo>
                  <a:cubicBezTo>
                    <a:pt x="66281" y="0"/>
                    <a:pt x="0" y="66281"/>
                    <a:pt x="0" y="147291"/>
                  </a:cubicBezTo>
                  <a:cubicBezTo>
                    <a:pt x="0" y="228300"/>
                    <a:pt x="66281" y="294581"/>
                    <a:pt x="147291" y="294581"/>
                  </a:cubicBezTo>
                  <a:cubicBezTo>
                    <a:pt x="228300" y="294581"/>
                    <a:pt x="294581" y="228300"/>
                    <a:pt x="294581" y="147291"/>
                  </a:cubicBezTo>
                  <a:cubicBezTo>
                    <a:pt x="294581" y="122128"/>
                    <a:pt x="288444" y="98807"/>
                    <a:pt x="277397" y="77941"/>
                  </a:cubicBezTo>
                  <a:lnTo>
                    <a:pt x="249780" y="105558"/>
                  </a:ln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5782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25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75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" accel="100000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750"/>
                            </p:stCondLst>
                            <p:childTnLst>
                              <p:par>
                                <p:cTn id="5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75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" accel="100000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25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7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500"/>
                            </p:stCondLst>
                            <p:childTnLst>
                              <p:par>
                                <p:cTn id="7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75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" accel="100000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1250"/>
                            </p:stCondLst>
                            <p:childTnLst>
                              <p:par>
                                <p:cTn id="8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75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" accel="100000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00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7" grpId="0"/>
      <p:bldP spid="8" grpId="0"/>
      <p:bldP spid="13" grpId="0" animBg="1"/>
      <p:bldP spid="14" grpId="0" animBg="1"/>
      <p:bldP spid="17" grpId="0"/>
      <p:bldP spid="18" grpId="0"/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DB86384-3735-992E-D7C5-E9E75D30CBF9}"/>
              </a:ext>
            </a:extLst>
          </p:cNvPr>
          <p:cNvSpPr/>
          <p:nvPr/>
        </p:nvSpPr>
        <p:spPr>
          <a:xfrm>
            <a:off x="5532699" y="949133"/>
            <a:ext cx="1076446" cy="5191227"/>
          </a:xfrm>
          <a:prstGeom prst="roundRect">
            <a:avLst/>
          </a:prstGeom>
          <a:gradFill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</a:gradFill>
          <a:effectLst/>
        </p:spPr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FC978F8-93C9-F14A-8332-B72C6C5057A1}"/>
              </a:ext>
            </a:extLst>
          </p:cNvPr>
          <p:cNvGrpSpPr/>
          <p:nvPr/>
        </p:nvGrpSpPr>
        <p:grpSpPr>
          <a:xfrm>
            <a:off x="5651004" y="1484381"/>
            <a:ext cx="806227" cy="4120731"/>
            <a:chOff x="3885351" y="1089100"/>
            <a:chExt cx="914400" cy="4673618"/>
          </a:xfrm>
        </p:grpSpPr>
        <p:pic>
          <p:nvPicPr>
            <p:cNvPr id="4" name="Graphic 15" descr="Handshake">
              <a:extLst>
                <a:ext uri="{FF2B5EF4-FFF2-40B4-BE49-F238E27FC236}">
                  <a16:creationId xmlns:a16="http://schemas.microsoft.com/office/drawing/2014/main" id="{B7BFABB5-6AD7-C8CA-5B04-15C8D983C24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885351" y="1089100"/>
              <a:ext cx="914400" cy="914400"/>
            </a:xfrm>
            <a:prstGeom prst="rect">
              <a:avLst/>
            </a:prstGeom>
          </p:spPr>
        </p:pic>
        <p:pic>
          <p:nvPicPr>
            <p:cNvPr id="5" name="Graphic 17" descr="Bar chart">
              <a:extLst>
                <a:ext uri="{FF2B5EF4-FFF2-40B4-BE49-F238E27FC236}">
                  <a16:creationId xmlns:a16="http://schemas.microsoft.com/office/drawing/2014/main" id="{9A1DEFD0-5910-D675-CB40-9D6B50B12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885351" y="2346591"/>
              <a:ext cx="914400" cy="914400"/>
            </a:xfrm>
            <a:prstGeom prst="rect">
              <a:avLst/>
            </a:prstGeom>
          </p:spPr>
        </p:pic>
        <p:pic>
          <p:nvPicPr>
            <p:cNvPr id="6" name="Graphic 19" descr="Bullseye">
              <a:extLst>
                <a:ext uri="{FF2B5EF4-FFF2-40B4-BE49-F238E27FC236}">
                  <a16:creationId xmlns:a16="http://schemas.microsoft.com/office/drawing/2014/main" id="{69E68BEE-5D1A-C5EC-A1A0-2A257C9731B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885351" y="3592753"/>
              <a:ext cx="914400" cy="914400"/>
            </a:xfrm>
            <a:prstGeom prst="rect">
              <a:avLst/>
            </a:prstGeom>
          </p:spPr>
        </p:pic>
        <p:pic>
          <p:nvPicPr>
            <p:cNvPr id="7" name="Graphic 21" descr="Lightbulb">
              <a:extLst>
                <a:ext uri="{FF2B5EF4-FFF2-40B4-BE49-F238E27FC236}">
                  <a16:creationId xmlns:a16="http://schemas.microsoft.com/office/drawing/2014/main" id="{CCA6AEF6-DB00-51D7-2F47-670D8F91886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885351" y="4848318"/>
              <a:ext cx="914400" cy="914400"/>
            </a:xfrm>
            <a:prstGeom prst="rect">
              <a:avLst/>
            </a:prstGeom>
          </p:spPr>
        </p:pic>
      </p:grp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5C92845-A024-F424-D064-893D73BA5169}"/>
              </a:ext>
            </a:extLst>
          </p:cNvPr>
          <p:cNvSpPr/>
          <p:nvPr/>
        </p:nvSpPr>
        <p:spPr>
          <a:xfrm>
            <a:off x="8789156" y="3039627"/>
            <a:ext cx="2891195" cy="34741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  <a:tileRect/>
          </a:gradFill>
          <a:ln w="28575">
            <a:noFill/>
          </a:ln>
          <a:effectLst>
            <a:outerShdw blurRad="1143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809625" algn="l"/>
              </a:tabLst>
            </a:pPr>
            <a:endParaRPr lang="en-ID" sz="105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 ExtraBold" panose="020B0906030804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A81A2F8-E4A4-AFAA-FCFA-820542859F84}"/>
              </a:ext>
            </a:extLst>
          </p:cNvPr>
          <p:cNvSpPr txBox="1"/>
          <p:nvPr/>
        </p:nvSpPr>
        <p:spPr>
          <a:xfrm>
            <a:off x="7234177" y="486168"/>
            <a:ext cx="4599672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3600" b="1" dirty="0">
                <a:solidFill>
                  <a:srgbClr val="34A6EF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قالب پاورپوینت </a:t>
            </a:r>
            <a:endParaRPr lang="en-US" sz="3600" b="1" dirty="0">
              <a:solidFill>
                <a:srgbClr val="34A6EF"/>
              </a:solidFill>
              <a:effectLst/>
              <a:latin typeface="Shabnam" panose="020B0603030804020204" pitchFamily="34" charset="-78"/>
              <a:ea typeface="Calibri" panose="020F0502020204030204" pitchFamily="34" charset="0"/>
              <a:cs typeface="Shabnam" panose="020B0603030804020204" pitchFamily="34" charset="-78"/>
            </a:endParaRPr>
          </a:p>
          <a:p>
            <a:pPr algn="justLow" rtl="1"/>
            <a:r>
              <a:rPr lang="fa-IR" sz="36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معرفی</a:t>
            </a:r>
            <a:r>
              <a:rPr lang="fa-IR" sz="40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 </a:t>
            </a:r>
            <a:r>
              <a:rPr lang="fa-IR" sz="36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شرکت</a:t>
            </a:r>
            <a:r>
              <a:rPr lang="en-US" sz="36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 </a:t>
            </a:r>
            <a:r>
              <a:rPr lang="fa-IR" sz="36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وبیزینس </a:t>
            </a:r>
            <a:endParaRPr lang="en-US" sz="4000" b="1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624D055-79C4-850E-7338-B80182725183}"/>
              </a:ext>
            </a:extLst>
          </p:cNvPr>
          <p:cNvSpPr txBox="1"/>
          <p:nvPr/>
        </p:nvSpPr>
        <p:spPr>
          <a:xfrm>
            <a:off x="7764606" y="1748052"/>
            <a:ext cx="403227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dirty="0">
                <a:solidFill>
                  <a:srgbClr val="26262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شرکت کیان گستر یزد (عرضه انواع کالای های دیجیتالی در کشور)</a:t>
            </a:r>
            <a:endParaRPr lang="en-US" sz="1600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14E628-8314-97CE-A710-871739261282}"/>
              </a:ext>
            </a:extLst>
          </p:cNvPr>
          <p:cNvSpPr txBox="1"/>
          <p:nvPr/>
        </p:nvSpPr>
        <p:spPr>
          <a:xfrm>
            <a:off x="8736703" y="3038285"/>
            <a:ext cx="296310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نام مدیر عامل شرکت: ..............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51959C1-8245-EF4C-CA71-C03A5726EED9}"/>
              </a:ext>
            </a:extLst>
          </p:cNvPr>
          <p:cNvSpPr txBox="1"/>
          <p:nvPr/>
        </p:nvSpPr>
        <p:spPr>
          <a:xfrm>
            <a:off x="7604567" y="3669740"/>
            <a:ext cx="4187506" cy="2569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3F2F8C6-45DC-9593-F59E-ADCB88F2B1BE}"/>
              </a:ext>
            </a:extLst>
          </p:cNvPr>
          <p:cNvSpPr txBox="1"/>
          <p:nvPr/>
        </p:nvSpPr>
        <p:spPr>
          <a:xfrm>
            <a:off x="190362" y="1383529"/>
            <a:ext cx="5305371" cy="729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را وارد نمایید</a:t>
            </a:r>
            <a:endParaRPr lang="fa-IR" b="1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2D1235A-3AE6-2D2E-535C-4CED8EFDC57E}"/>
              </a:ext>
            </a:extLst>
          </p:cNvPr>
          <p:cNvSpPr txBox="1"/>
          <p:nvPr/>
        </p:nvSpPr>
        <p:spPr>
          <a:xfrm>
            <a:off x="168175" y="2593111"/>
            <a:ext cx="5305371" cy="729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را وارد نمایید</a:t>
            </a:r>
            <a:endParaRPr lang="fa-IR" b="1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942320F-930D-78FE-5D60-4F11FBA53153}"/>
              </a:ext>
            </a:extLst>
          </p:cNvPr>
          <p:cNvSpPr txBox="1"/>
          <p:nvPr/>
        </p:nvSpPr>
        <p:spPr>
          <a:xfrm>
            <a:off x="190362" y="3730443"/>
            <a:ext cx="5305371" cy="729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را وارد نمایید</a:t>
            </a:r>
            <a:endParaRPr lang="fa-IR" b="1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238EEEC-8FF8-596C-7AAC-3E356507C7CC}"/>
              </a:ext>
            </a:extLst>
          </p:cNvPr>
          <p:cNvSpPr txBox="1"/>
          <p:nvPr/>
        </p:nvSpPr>
        <p:spPr>
          <a:xfrm>
            <a:off x="174633" y="4881845"/>
            <a:ext cx="5305371" cy="729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را وارد نمایید</a:t>
            </a:r>
            <a:endParaRPr lang="fa-IR" b="1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17446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25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75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icture Placeholder 7">
            <a:extLst>
              <a:ext uri="{FF2B5EF4-FFF2-40B4-BE49-F238E27FC236}">
                <a16:creationId xmlns:a16="http://schemas.microsoft.com/office/drawing/2014/main" id="{791D712E-94D3-41E7-9144-C910CDD28C43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271462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effectLst/>
        </p:spPr>
      </p:sp>
      <p:sp>
        <p:nvSpPr>
          <p:cNvPr id="36" name="Picture Placeholder 25">
            <a:extLst>
              <a:ext uri="{FF2B5EF4-FFF2-40B4-BE49-F238E27FC236}">
                <a16:creationId xmlns:a16="http://schemas.microsoft.com/office/drawing/2014/main" id="{EB3011A8-798F-474B-9B2E-9F658E607A06}"/>
              </a:ext>
            </a:extLst>
          </p:cNvPr>
          <p:cNvSpPr txBox="1">
            <a:spLocks/>
          </p:cNvSpPr>
          <p:nvPr/>
        </p:nvSpPr>
        <p:spPr>
          <a:xfrm>
            <a:off x="4061724" y="2714625"/>
            <a:ext cx="3582942" cy="3591729"/>
          </a:xfrm>
          <a:prstGeom prst="roundRect">
            <a:avLst>
              <a:gd name="adj" fmla="val 7621"/>
            </a:avLst>
          </a:prstGeom>
          <a:gradFill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</a:gradFill>
          <a:effectLst/>
        </p:spPr>
      </p:sp>
      <p:sp>
        <p:nvSpPr>
          <p:cNvPr id="27" name="Picture Placeholder 25">
            <a:extLst>
              <a:ext uri="{FF2B5EF4-FFF2-40B4-BE49-F238E27FC236}">
                <a16:creationId xmlns:a16="http://schemas.microsoft.com/office/drawing/2014/main" id="{E83F1320-7317-42BD-B91A-BB732E541F1B}"/>
              </a:ext>
            </a:extLst>
          </p:cNvPr>
          <p:cNvSpPr txBox="1">
            <a:spLocks/>
          </p:cNvSpPr>
          <p:nvPr/>
        </p:nvSpPr>
        <p:spPr>
          <a:xfrm>
            <a:off x="394599" y="2714625"/>
            <a:ext cx="3582942" cy="3591729"/>
          </a:xfrm>
          <a:prstGeom prst="roundRect">
            <a:avLst>
              <a:gd name="adj" fmla="val 7621"/>
            </a:avLst>
          </a:prstGeom>
          <a:gradFill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</a:gradFill>
          <a:effectLst/>
        </p:spPr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72A32D2D-C0F5-CCCE-5DF8-7F6EB1F571FF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CDE9A927-1235-DE44-867F-2E07933FB69E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511A2A8-28BB-2F7B-20B5-0AA059E1AD13}"/>
              </a:ext>
            </a:extLst>
          </p:cNvPr>
          <p:cNvSpPr/>
          <p:nvPr/>
        </p:nvSpPr>
        <p:spPr>
          <a:xfrm>
            <a:off x="9048139" y="5625085"/>
            <a:ext cx="2891195" cy="34741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  <a:tileRect/>
          </a:gradFill>
          <a:ln w="28575">
            <a:noFill/>
          </a:ln>
          <a:effectLst>
            <a:outerShdw blurRad="1143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809625" algn="l"/>
              </a:tabLst>
            </a:pPr>
            <a:endParaRPr lang="en-ID" sz="105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 ExtraBold" panose="020B0906030804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1BAC39-7F64-5B52-BFF5-998DAA77E740}"/>
              </a:ext>
            </a:extLst>
          </p:cNvPr>
          <p:cNvSpPr txBox="1"/>
          <p:nvPr/>
        </p:nvSpPr>
        <p:spPr>
          <a:xfrm>
            <a:off x="7694124" y="3071626"/>
            <a:ext cx="4398708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3200" b="1" dirty="0">
                <a:solidFill>
                  <a:srgbClr val="34A6EF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قالب پاورپوینت </a:t>
            </a:r>
            <a:endParaRPr lang="en-US" sz="3200" b="1" dirty="0">
              <a:solidFill>
                <a:srgbClr val="34A6EF"/>
              </a:solidFill>
              <a:effectLst/>
              <a:latin typeface="Shabnam" panose="020B0603030804020204" pitchFamily="34" charset="-78"/>
              <a:ea typeface="Calibri" panose="020F0502020204030204" pitchFamily="34" charset="0"/>
              <a:cs typeface="Shabnam" panose="020B0603030804020204" pitchFamily="34" charset="-78"/>
            </a:endParaRPr>
          </a:p>
          <a:p>
            <a:pPr algn="justLow" rtl="1"/>
            <a:r>
              <a:rPr lang="fa-IR" sz="32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معرفی</a:t>
            </a:r>
            <a:r>
              <a:rPr lang="fa-IR" sz="36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 </a:t>
            </a:r>
            <a:r>
              <a:rPr lang="fa-IR" sz="32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شرکت</a:t>
            </a:r>
            <a:r>
              <a:rPr lang="en-US" sz="32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 </a:t>
            </a:r>
            <a:r>
              <a:rPr lang="fa-IR" sz="32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وبیزینس </a:t>
            </a:r>
            <a:endParaRPr lang="en-US" sz="3600" b="1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8A72A6-FCDA-2270-39B8-4F229FD32D40}"/>
              </a:ext>
            </a:extLst>
          </p:cNvPr>
          <p:cNvSpPr txBox="1"/>
          <p:nvPr/>
        </p:nvSpPr>
        <p:spPr>
          <a:xfrm>
            <a:off x="8023589" y="4333510"/>
            <a:ext cx="403227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dirty="0">
                <a:solidFill>
                  <a:srgbClr val="26262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شرکت کیان گستر یزد (عرضه انواع کالای های دیجیتالی در کشور)</a:t>
            </a:r>
            <a:endParaRPr lang="en-US" sz="1600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4DAA38-C852-180E-FE70-AD1BFC92004F}"/>
              </a:ext>
            </a:extLst>
          </p:cNvPr>
          <p:cNvSpPr txBox="1"/>
          <p:nvPr/>
        </p:nvSpPr>
        <p:spPr>
          <a:xfrm>
            <a:off x="8995686" y="5623743"/>
            <a:ext cx="296310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نام مدیر عامل شرکت: ..............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CCA3EBF-7D77-C61E-4269-E845518B5E6F}"/>
              </a:ext>
            </a:extLst>
          </p:cNvPr>
          <p:cNvSpPr txBox="1"/>
          <p:nvPr/>
        </p:nvSpPr>
        <p:spPr>
          <a:xfrm>
            <a:off x="7824580" y="72345"/>
            <a:ext cx="4187506" cy="2569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DB623B-5524-0549-136D-6ADB61D96C3C}"/>
              </a:ext>
            </a:extLst>
          </p:cNvPr>
          <p:cNvSpPr txBox="1"/>
          <p:nvPr/>
        </p:nvSpPr>
        <p:spPr>
          <a:xfrm>
            <a:off x="4427846" y="4883743"/>
            <a:ext cx="2894006" cy="1088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0432257-2659-1E37-443D-F129668B077F}"/>
              </a:ext>
            </a:extLst>
          </p:cNvPr>
          <p:cNvSpPr txBox="1"/>
          <p:nvPr/>
        </p:nvSpPr>
        <p:spPr>
          <a:xfrm>
            <a:off x="4572261" y="4467143"/>
            <a:ext cx="260517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را وارد نمایید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54BEE38-C4F4-B019-705C-BD2FE7210CA0}"/>
              </a:ext>
            </a:extLst>
          </p:cNvPr>
          <p:cNvSpPr txBox="1"/>
          <p:nvPr/>
        </p:nvSpPr>
        <p:spPr>
          <a:xfrm>
            <a:off x="706799" y="4907834"/>
            <a:ext cx="2894006" cy="1088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588A223-47C4-1105-512B-B9AD65EC4E36}"/>
              </a:ext>
            </a:extLst>
          </p:cNvPr>
          <p:cNvSpPr txBox="1"/>
          <p:nvPr/>
        </p:nvSpPr>
        <p:spPr>
          <a:xfrm>
            <a:off x="851214" y="4491234"/>
            <a:ext cx="260517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را وارد نمایید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4F3AEE4F-E02D-BC0F-C2A0-84C6FAA88284}"/>
              </a:ext>
            </a:extLst>
          </p:cNvPr>
          <p:cNvSpPr/>
          <p:nvPr/>
        </p:nvSpPr>
        <p:spPr>
          <a:xfrm>
            <a:off x="4367421" y="1878983"/>
            <a:ext cx="2954431" cy="2302491"/>
          </a:xfrm>
          <a:prstGeom prst="roundRect">
            <a:avLst>
              <a:gd name="adj" fmla="val 5211"/>
            </a:avLst>
          </a:prstGeom>
          <a:gradFill>
            <a:gsLst>
              <a:gs pos="70000">
                <a:srgbClr val="3D6EF3">
                  <a:alpha val="0"/>
                </a:srgbClr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</a:gradFill>
          <a:ln w="38100">
            <a:solidFill>
              <a:schemeClr val="bg1"/>
            </a:solidFill>
          </a:ln>
          <a:effectLst/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7892CBE-6B35-8B19-B4E8-8A7F1A0C95CF}"/>
              </a:ext>
            </a:extLst>
          </p:cNvPr>
          <p:cNvSpPr/>
          <p:nvPr/>
        </p:nvSpPr>
        <p:spPr>
          <a:xfrm>
            <a:off x="735736" y="1873138"/>
            <a:ext cx="2954431" cy="2302491"/>
          </a:xfrm>
          <a:prstGeom prst="roundRect">
            <a:avLst>
              <a:gd name="adj" fmla="val 5211"/>
            </a:avLst>
          </a:prstGeom>
          <a:gradFill>
            <a:gsLst>
              <a:gs pos="70000">
                <a:srgbClr val="3D6EF3">
                  <a:alpha val="0"/>
                </a:srgbClr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</a:gradFill>
          <a:ln w="38100">
            <a:solidFill>
              <a:schemeClr val="bg1"/>
            </a:solidFill>
          </a:ln>
          <a:effectLst/>
        </p:spPr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46351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25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750"/>
                            </p:stCondLst>
                            <p:childTnLst>
                              <p:par>
                                <p:cTn id="7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500"/>
                            </p:stCondLst>
                            <p:childTnLst>
                              <p:par>
                                <p:cTn id="8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1250"/>
                            </p:stCondLst>
                            <p:childTnLst>
                              <p:par>
                                <p:cTn id="8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  <p:bldP spid="7" grpId="0"/>
      <p:bldP spid="8" grpId="0"/>
      <p:bldP spid="13" grpId="0"/>
      <p:bldP spid="15" grpId="0"/>
      <p:bldP spid="17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">
            <a:extLst>
              <a:ext uri="{FF2B5EF4-FFF2-40B4-BE49-F238E27FC236}">
                <a16:creationId xmlns:a16="http://schemas.microsoft.com/office/drawing/2014/main" id="{EF37FC26-9EA1-2BCA-241A-478632736443}"/>
              </a:ext>
            </a:extLst>
          </p:cNvPr>
          <p:cNvSpPr/>
          <p:nvPr/>
        </p:nvSpPr>
        <p:spPr>
          <a:xfrm>
            <a:off x="886519" y="1230587"/>
            <a:ext cx="2560063" cy="20649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19" y="4417"/>
                </a:moveTo>
                <a:lnTo>
                  <a:pt x="5050" y="4417"/>
                </a:lnTo>
                <a:lnTo>
                  <a:pt x="5050" y="1234"/>
                </a:lnTo>
                <a:cubicBezTo>
                  <a:pt x="5050" y="548"/>
                  <a:pt x="4608" y="0"/>
                  <a:pt x="4055" y="0"/>
                </a:cubicBezTo>
                <a:lnTo>
                  <a:pt x="995" y="0"/>
                </a:lnTo>
                <a:cubicBezTo>
                  <a:pt x="442" y="0"/>
                  <a:pt x="0" y="548"/>
                  <a:pt x="0" y="1234"/>
                </a:cubicBezTo>
                <a:lnTo>
                  <a:pt x="0" y="5027"/>
                </a:lnTo>
                <a:cubicBezTo>
                  <a:pt x="0" y="5712"/>
                  <a:pt x="442" y="6261"/>
                  <a:pt x="995" y="6261"/>
                </a:cubicBezTo>
                <a:lnTo>
                  <a:pt x="1843" y="6261"/>
                </a:lnTo>
                <a:lnTo>
                  <a:pt x="1843" y="20320"/>
                </a:lnTo>
                <a:cubicBezTo>
                  <a:pt x="1843" y="21036"/>
                  <a:pt x="2310" y="21600"/>
                  <a:pt x="2875" y="21600"/>
                </a:cubicBezTo>
                <a:lnTo>
                  <a:pt x="21600" y="21600"/>
                </a:lnTo>
                <a:lnTo>
                  <a:pt x="21600" y="9338"/>
                </a:lnTo>
                <a:cubicBezTo>
                  <a:pt x="21600" y="6626"/>
                  <a:pt x="19818" y="4417"/>
                  <a:pt x="17619" y="4417"/>
                </a:cubicBezTo>
                <a:close/>
                <a:moveTo>
                  <a:pt x="4595" y="4463"/>
                </a:moveTo>
                <a:cubicBezTo>
                  <a:pt x="4595" y="5149"/>
                  <a:pt x="4153" y="5697"/>
                  <a:pt x="3600" y="5697"/>
                </a:cubicBezTo>
                <a:lnTo>
                  <a:pt x="1450" y="5697"/>
                </a:lnTo>
                <a:cubicBezTo>
                  <a:pt x="897" y="5697"/>
                  <a:pt x="455" y="5149"/>
                  <a:pt x="455" y="4463"/>
                </a:cubicBezTo>
                <a:lnTo>
                  <a:pt x="455" y="1797"/>
                </a:lnTo>
                <a:cubicBezTo>
                  <a:pt x="455" y="1112"/>
                  <a:pt x="897" y="564"/>
                  <a:pt x="1450" y="564"/>
                </a:cubicBezTo>
                <a:lnTo>
                  <a:pt x="3600" y="564"/>
                </a:lnTo>
                <a:cubicBezTo>
                  <a:pt x="4153" y="564"/>
                  <a:pt x="4595" y="1112"/>
                  <a:pt x="4595" y="1797"/>
                </a:cubicBezTo>
                <a:lnTo>
                  <a:pt x="4595" y="4463"/>
                </a:lnTo>
                <a:close/>
              </a:path>
            </a:pathLst>
          </a:custGeom>
          <a:gradFill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</a:gradFill>
          <a:effectLst/>
        </p:spPr>
        <p:txBody>
          <a:bodyPr lIns="38100" tIns="38100" rIns="38100" bIns="3810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3000">
                <a:solidFill>
                  <a:srgbClr val="FFFFFF"/>
                </a:solidFill>
              </a:defRPr>
            </a:pPr>
            <a:endParaRPr sz="200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8" name="Graphic 17" descr="Bullseye with solid fill">
            <a:extLst>
              <a:ext uri="{FF2B5EF4-FFF2-40B4-BE49-F238E27FC236}">
                <a16:creationId xmlns:a16="http://schemas.microsoft.com/office/drawing/2014/main" id="{F3F3F6D8-9B41-9396-87A6-383233201E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9234" y="1337217"/>
            <a:ext cx="395446" cy="395446"/>
          </a:xfrm>
          <a:prstGeom prst="rect">
            <a:avLst/>
          </a:prstGeom>
          <a:effectLst/>
        </p:spPr>
      </p:pic>
      <p:sp>
        <p:nvSpPr>
          <p:cNvPr id="9" name="Shape">
            <a:extLst>
              <a:ext uri="{FF2B5EF4-FFF2-40B4-BE49-F238E27FC236}">
                <a16:creationId xmlns:a16="http://schemas.microsoft.com/office/drawing/2014/main" id="{8DEEDAB0-121F-44AA-A5BD-7588CF1BB277}"/>
              </a:ext>
            </a:extLst>
          </p:cNvPr>
          <p:cNvSpPr/>
          <p:nvPr/>
        </p:nvSpPr>
        <p:spPr>
          <a:xfrm>
            <a:off x="9864506" y="3562469"/>
            <a:ext cx="1508692" cy="15086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9" h="21600" extrusionOk="0">
                <a:moveTo>
                  <a:pt x="2645" y="0"/>
                </a:moveTo>
                <a:lnTo>
                  <a:pt x="18934" y="0"/>
                </a:lnTo>
                <a:cubicBezTo>
                  <a:pt x="20392" y="0"/>
                  <a:pt x="21579" y="1188"/>
                  <a:pt x="21579" y="2648"/>
                </a:cubicBezTo>
                <a:lnTo>
                  <a:pt x="21579" y="18952"/>
                </a:lnTo>
                <a:cubicBezTo>
                  <a:pt x="21579" y="20412"/>
                  <a:pt x="20392" y="21600"/>
                  <a:pt x="18934" y="21600"/>
                </a:cubicBezTo>
                <a:lnTo>
                  <a:pt x="2645" y="21600"/>
                </a:lnTo>
                <a:cubicBezTo>
                  <a:pt x="1187" y="21600"/>
                  <a:pt x="0" y="20412"/>
                  <a:pt x="0" y="18952"/>
                </a:cubicBezTo>
                <a:lnTo>
                  <a:pt x="0" y="2648"/>
                </a:lnTo>
                <a:cubicBezTo>
                  <a:pt x="-21" y="1188"/>
                  <a:pt x="1166" y="0"/>
                  <a:pt x="2645" y="0"/>
                </a:cubicBezTo>
                <a:close/>
              </a:path>
            </a:pathLst>
          </a:custGeom>
          <a:gradFill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</a:gradFill>
          <a:effectLst/>
        </p:spPr>
        <p:txBody>
          <a:bodyPr lIns="38100" tIns="38100" rIns="38100" bIns="3810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3000">
                <a:solidFill>
                  <a:srgbClr val="FFFFFF"/>
                </a:solidFill>
              </a:defRPr>
            </a:pPr>
            <a:endParaRPr sz="200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DC556E24-92CA-38EC-91E9-63BBF8FEF870}"/>
              </a:ext>
            </a:extLst>
          </p:cNvPr>
          <p:cNvSpPr/>
          <p:nvPr/>
        </p:nvSpPr>
        <p:spPr>
          <a:xfrm>
            <a:off x="8311429" y="1230587"/>
            <a:ext cx="2560063" cy="20649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19" y="4417"/>
                </a:moveTo>
                <a:lnTo>
                  <a:pt x="5050" y="4417"/>
                </a:lnTo>
                <a:lnTo>
                  <a:pt x="5050" y="1234"/>
                </a:lnTo>
                <a:cubicBezTo>
                  <a:pt x="5050" y="548"/>
                  <a:pt x="4608" y="0"/>
                  <a:pt x="4055" y="0"/>
                </a:cubicBezTo>
                <a:lnTo>
                  <a:pt x="995" y="0"/>
                </a:lnTo>
                <a:cubicBezTo>
                  <a:pt x="442" y="0"/>
                  <a:pt x="0" y="548"/>
                  <a:pt x="0" y="1234"/>
                </a:cubicBezTo>
                <a:lnTo>
                  <a:pt x="0" y="5027"/>
                </a:lnTo>
                <a:cubicBezTo>
                  <a:pt x="0" y="5712"/>
                  <a:pt x="442" y="6261"/>
                  <a:pt x="995" y="6261"/>
                </a:cubicBezTo>
                <a:lnTo>
                  <a:pt x="1843" y="6261"/>
                </a:lnTo>
                <a:lnTo>
                  <a:pt x="1843" y="20320"/>
                </a:lnTo>
                <a:cubicBezTo>
                  <a:pt x="1843" y="21036"/>
                  <a:pt x="2310" y="21600"/>
                  <a:pt x="2875" y="21600"/>
                </a:cubicBezTo>
                <a:lnTo>
                  <a:pt x="21600" y="21600"/>
                </a:lnTo>
                <a:lnTo>
                  <a:pt x="21600" y="9338"/>
                </a:lnTo>
                <a:cubicBezTo>
                  <a:pt x="21600" y="6626"/>
                  <a:pt x="19818" y="4417"/>
                  <a:pt x="17619" y="4417"/>
                </a:cubicBezTo>
                <a:close/>
                <a:moveTo>
                  <a:pt x="4583" y="4463"/>
                </a:moveTo>
                <a:cubicBezTo>
                  <a:pt x="4583" y="5149"/>
                  <a:pt x="4141" y="5697"/>
                  <a:pt x="3588" y="5697"/>
                </a:cubicBezTo>
                <a:lnTo>
                  <a:pt x="1438" y="5697"/>
                </a:lnTo>
                <a:cubicBezTo>
                  <a:pt x="885" y="5697"/>
                  <a:pt x="442" y="5149"/>
                  <a:pt x="442" y="4463"/>
                </a:cubicBezTo>
                <a:lnTo>
                  <a:pt x="442" y="1797"/>
                </a:lnTo>
                <a:cubicBezTo>
                  <a:pt x="442" y="1112"/>
                  <a:pt x="885" y="564"/>
                  <a:pt x="1438" y="564"/>
                </a:cubicBezTo>
                <a:lnTo>
                  <a:pt x="3588" y="564"/>
                </a:lnTo>
                <a:cubicBezTo>
                  <a:pt x="4141" y="564"/>
                  <a:pt x="4583" y="1112"/>
                  <a:pt x="4583" y="1797"/>
                </a:cubicBezTo>
                <a:lnTo>
                  <a:pt x="4583" y="4463"/>
                </a:lnTo>
                <a:close/>
              </a:path>
            </a:pathLst>
          </a:custGeom>
          <a:gradFill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</a:gradFill>
          <a:effectLst/>
        </p:spPr>
        <p:txBody>
          <a:bodyPr lIns="38100" tIns="38100" rIns="38100" bIns="3810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3000">
                <a:solidFill>
                  <a:srgbClr val="FFFFFF"/>
                </a:solidFill>
              </a:defRPr>
            </a:pPr>
            <a:endParaRPr sz="200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hape">
            <a:extLst>
              <a:ext uri="{FF2B5EF4-FFF2-40B4-BE49-F238E27FC236}">
                <a16:creationId xmlns:a16="http://schemas.microsoft.com/office/drawing/2014/main" id="{6E5CA21A-19DC-4DE7-FCB1-23BA1AA4125D}"/>
              </a:ext>
            </a:extLst>
          </p:cNvPr>
          <p:cNvSpPr/>
          <p:nvPr/>
        </p:nvSpPr>
        <p:spPr>
          <a:xfrm>
            <a:off x="8675488" y="2220827"/>
            <a:ext cx="2494539" cy="26339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79" y="21600"/>
                </a:moveTo>
                <a:lnTo>
                  <a:pt x="1021" y="21600"/>
                </a:lnTo>
                <a:cubicBezTo>
                  <a:pt x="454" y="21600"/>
                  <a:pt x="0" y="21304"/>
                  <a:pt x="0" y="20935"/>
                </a:cubicBezTo>
                <a:lnTo>
                  <a:pt x="0" y="665"/>
                </a:lnTo>
                <a:cubicBezTo>
                  <a:pt x="0" y="296"/>
                  <a:pt x="454" y="0"/>
                  <a:pt x="1021" y="0"/>
                </a:cubicBezTo>
                <a:lnTo>
                  <a:pt x="20579" y="0"/>
                </a:lnTo>
                <a:cubicBezTo>
                  <a:pt x="21146" y="0"/>
                  <a:pt x="21600" y="296"/>
                  <a:pt x="21600" y="665"/>
                </a:cubicBezTo>
                <a:lnTo>
                  <a:pt x="21600" y="20935"/>
                </a:lnTo>
                <a:cubicBezTo>
                  <a:pt x="21600" y="21304"/>
                  <a:pt x="21146" y="21600"/>
                  <a:pt x="20579" y="2160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8100" tIns="38100" rIns="38100" bIns="3810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3000">
                <a:solidFill>
                  <a:srgbClr val="FFFFFF"/>
                </a:solidFill>
              </a:defRPr>
            </a:pPr>
            <a:endParaRPr sz="200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4" name="Graphic 18" descr="Database with solid fill">
            <a:extLst>
              <a:ext uri="{FF2B5EF4-FFF2-40B4-BE49-F238E27FC236}">
                <a16:creationId xmlns:a16="http://schemas.microsoft.com/office/drawing/2014/main" id="{60F29A7E-A21D-D804-B921-F8F06901C9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417716" y="1351728"/>
            <a:ext cx="366426" cy="366426"/>
          </a:xfrm>
          <a:prstGeom prst="rect">
            <a:avLst/>
          </a:prstGeom>
          <a:effectLst/>
        </p:spPr>
      </p:pic>
      <p:sp>
        <p:nvSpPr>
          <p:cNvPr id="16" name="Shape">
            <a:extLst>
              <a:ext uri="{FF2B5EF4-FFF2-40B4-BE49-F238E27FC236}">
                <a16:creationId xmlns:a16="http://schemas.microsoft.com/office/drawing/2014/main" id="{19E93720-0530-37A1-C717-F73F4236ED17}"/>
              </a:ext>
            </a:extLst>
          </p:cNvPr>
          <p:cNvSpPr/>
          <p:nvPr/>
        </p:nvSpPr>
        <p:spPr>
          <a:xfrm>
            <a:off x="4598972" y="1230587"/>
            <a:ext cx="2560074" cy="20649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88" h="21600" extrusionOk="0">
                <a:moveTo>
                  <a:pt x="17609" y="4417"/>
                </a:moveTo>
                <a:lnTo>
                  <a:pt x="5047" y="4417"/>
                </a:lnTo>
                <a:lnTo>
                  <a:pt x="5047" y="1234"/>
                </a:lnTo>
                <a:cubicBezTo>
                  <a:pt x="5047" y="548"/>
                  <a:pt x="4605" y="0"/>
                  <a:pt x="4052" y="0"/>
                </a:cubicBezTo>
                <a:lnTo>
                  <a:pt x="995" y="0"/>
                </a:lnTo>
                <a:cubicBezTo>
                  <a:pt x="442" y="0"/>
                  <a:pt x="0" y="548"/>
                  <a:pt x="0" y="1234"/>
                </a:cubicBezTo>
                <a:lnTo>
                  <a:pt x="0" y="5027"/>
                </a:lnTo>
                <a:cubicBezTo>
                  <a:pt x="0" y="5712"/>
                  <a:pt x="442" y="6261"/>
                  <a:pt x="995" y="6261"/>
                </a:cubicBezTo>
                <a:lnTo>
                  <a:pt x="1842" y="6261"/>
                </a:lnTo>
                <a:lnTo>
                  <a:pt x="1842" y="20320"/>
                </a:lnTo>
                <a:cubicBezTo>
                  <a:pt x="1842" y="21036"/>
                  <a:pt x="2309" y="21600"/>
                  <a:pt x="2873" y="21600"/>
                </a:cubicBezTo>
                <a:lnTo>
                  <a:pt x="21588" y="21600"/>
                </a:lnTo>
                <a:lnTo>
                  <a:pt x="21588" y="9338"/>
                </a:lnTo>
                <a:cubicBezTo>
                  <a:pt x="21600" y="6626"/>
                  <a:pt x="19807" y="4417"/>
                  <a:pt x="17609" y="4417"/>
                </a:cubicBezTo>
                <a:close/>
                <a:moveTo>
                  <a:pt x="4593" y="4463"/>
                </a:moveTo>
                <a:cubicBezTo>
                  <a:pt x="4593" y="5149"/>
                  <a:pt x="4151" y="5697"/>
                  <a:pt x="3598" y="5697"/>
                </a:cubicBezTo>
                <a:lnTo>
                  <a:pt x="1449" y="5697"/>
                </a:lnTo>
                <a:cubicBezTo>
                  <a:pt x="896" y="5697"/>
                  <a:pt x="454" y="5149"/>
                  <a:pt x="454" y="4463"/>
                </a:cubicBezTo>
                <a:lnTo>
                  <a:pt x="454" y="1797"/>
                </a:lnTo>
                <a:cubicBezTo>
                  <a:pt x="454" y="1112"/>
                  <a:pt x="896" y="564"/>
                  <a:pt x="1449" y="564"/>
                </a:cubicBezTo>
                <a:lnTo>
                  <a:pt x="3598" y="564"/>
                </a:lnTo>
                <a:cubicBezTo>
                  <a:pt x="4151" y="564"/>
                  <a:pt x="4593" y="1112"/>
                  <a:pt x="4593" y="1797"/>
                </a:cubicBezTo>
                <a:lnTo>
                  <a:pt x="4593" y="4463"/>
                </a:lnTo>
                <a:close/>
              </a:path>
            </a:pathLst>
          </a:custGeom>
          <a:gradFill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</a:gradFill>
          <a:effectLst/>
        </p:spPr>
        <p:txBody>
          <a:bodyPr lIns="38100" tIns="38100" rIns="38100" bIns="3810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3000">
                <a:solidFill>
                  <a:srgbClr val="FFFFFF"/>
                </a:solidFill>
              </a:defRPr>
            </a:pPr>
            <a:endParaRPr sz="200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0" name="Graphic 19" descr="Stopwatch 75% with solid fill">
            <a:extLst>
              <a:ext uri="{FF2B5EF4-FFF2-40B4-BE49-F238E27FC236}">
                <a16:creationId xmlns:a16="http://schemas.microsoft.com/office/drawing/2014/main" id="{0BD7377C-029F-2685-83ED-FF3EDEC5113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95700" y="1332312"/>
            <a:ext cx="405257" cy="405257"/>
          </a:xfrm>
          <a:prstGeom prst="rect">
            <a:avLst/>
          </a:prstGeom>
          <a:effectLst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2EBE388-F627-8D47-722D-A311046C4DE8}"/>
              </a:ext>
            </a:extLst>
          </p:cNvPr>
          <p:cNvSpPr txBox="1"/>
          <p:nvPr/>
        </p:nvSpPr>
        <p:spPr>
          <a:xfrm>
            <a:off x="8507721" y="1798936"/>
            <a:ext cx="236377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600" b="1" dirty="0">
                <a:solidFill>
                  <a:schemeClr val="bg1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را وارد نمایید</a:t>
            </a:r>
            <a:endParaRPr lang="fa-IR" sz="1600" b="1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BD14B0E-D8EF-3F6E-2749-8FFCDB5A9E13}"/>
              </a:ext>
            </a:extLst>
          </p:cNvPr>
          <p:cNvSpPr txBox="1"/>
          <p:nvPr/>
        </p:nvSpPr>
        <p:spPr>
          <a:xfrm>
            <a:off x="4795275" y="1798936"/>
            <a:ext cx="236377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600" b="1" dirty="0">
                <a:solidFill>
                  <a:schemeClr val="bg1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را وارد نمایید</a:t>
            </a:r>
            <a:endParaRPr lang="fa-IR" sz="1600" b="1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D25E41F-C074-A247-255B-B63C6767C00C}"/>
              </a:ext>
            </a:extLst>
          </p:cNvPr>
          <p:cNvSpPr txBox="1"/>
          <p:nvPr/>
        </p:nvSpPr>
        <p:spPr>
          <a:xfrm>
            <a:off x="1082811" y="1798936"/>
            <a:ext cx="236377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600" b="1" dirty="0">
                <a:solidFill>
                  <a:schemeClr val="bg1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را وارد نمایید</a:t>
            </a:r>
            <a:endParaRPr lang="fa-IR" sz="1600" b="1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F37ED6C-9815-68DA-673E-2FDC21534CC2}"/>
              </a:ext>
            </a:extLst>
          </p:cNvPr>
          <p:cNvSpPr txBox="1"/>
          <p:nvPr/>
        </p:nvSpPr>
        <p:spPr>
          <a:xfrm>
            <a:off x="8690049" y="2286503"/>
            <a:ext cx="2479977" cy="1923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23" name="Shape">
            <a:extLst>
              <a:ext uri="{FF2B5EF4-FFF2-40B4-BE49-F238E27FC236}">
                <a16:creationId xmlns:a16="http://schemas.microsoft.com/office/drawing/2014/main" id="{2E5D2ABD-AFC7-640F-D148-543664A50F48}"/>
              </a:ext>
            </a:extLst>
          </p:cNvPr>
          <p:cNvSpPr/>
          <p:nvPr/>
        </p:nvSpPr>
        <p:spPr>
          <a:xfrm>
            <a:off x="6156335" y="3567211"/>
            <a:ext cx="1508692" cy="15086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9" h="21600" extrusionOk="0">
                <a:moveTo>
                  <a:pt x="2645" y="0"/>
                </a:moveTo>
                <a:lnTo>
                  <a:pt x="18934" y="0"/>
                </a:lnTo>
                <a:cubicBezTo>
                  <a:pt x="20392" y="0"/>
                  <a:pt x="21579" y="1188"/>
                  <a:pt x="21579" y="2648"/>
                </a:cubicBezTo>
                <a:lnTo>
                  <a:pt x="21579" y="18952"/>
                </a:lnTo>
                <a:cubicBezTo>
                  <a:pt x="21579" y="20412"/>
                  <a:pt x="20392" y="21600"/>
                  <a:pt x="18934" y="21600"/>
                </a:cubicBezTo>
                <a:lnTo>
                  <a:pt x="2645" y="21600"/>
                </a:lnTo>
                <a:cubicBezTo>
                  <a:pt x="1187" y="21600"/>
                  <a:pt x="0" y="20412"/>
                  <a:pt x="0" y="18952"/>
                </a:cubicBezTo>
                <a:lnTo>
                  <a:pt x="0" y="2648"/>
                </a:lnTo>
                <a:cubicBezTo>
                  <a:pt x="-21" y="1188"/>
                  <a:pt x="1166" y="0"/>
                  <a:pt x="2645" y="0"/>
                </a:cubicBezTo>
                <a:close/>
              </a:path>
            </a:pathLst>
          </a:custGeom>
          <a:gradFill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</a:gradFill>
          <a:effectLst/>
        </p:spPr>
        <p:txBody>
          <a:bodyPr lIns="38100" tIns="38100" rIns="38100" bIns="3810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3000">
                <a:solidFill>
                  <a:srgbClr val="FFFFFF"/>
                </a:solidFill>
              </a:defRPr>
            </a:pPr>
            <a:endParaRPr sz="200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4" name="Shape">
            <a:extLst>
              <a:ext uri="{FF2B5EF4-FFF2-40B4-BE49-F238E27FC236}">
                <a16:creationId xmlns:a16="http://schemas.microsoft.com/office/drawing/2014/main" id="{25B83AD4-ABBC-672F-5E36-85B4314FB668}"/>
              </a:ext>
            </a:extLst>
          </p:cNvPr>
          <p:cNvSpPr/>
          <p:nvPr/>
        </p:nvSpPr>
        <p:spPr>
          <a:xfrm>
            <a:off x="4967317" y="2225569"/>
            <a:ext cx="2494539" cy="26339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79" y="21600"/>
                </a:moveTo>
                <a:lnTo>
                  <a:pt x="1021" y="21600"/>
                </a:lnTo>
                <a:cubicBezTo>
                  <a:pt x="454" y="21600"/>
                  <a:pt x="0" y="21304"/>
                  <a:pt x="0" y="20935"/>
                </a:cubicBezTo>
                <a:lnTo>
                  <a:pt x="0" y="665"/>
                </a:lnTo>
                <a:cubicBezTo>
                  <a:pt x="0" y="296"/>
                  <a:pt x="454" y="0"/>
                  <a:pt x="1021" y="0"/>
                </a:cubicBezTo>
                <a:lnTo>
                  <a:pt x="20579" y="0"/>
                </a:lnTo>
                <a:cubicBezTo>
                  <a:pt x="21146" y="0"/>
                  <a:pt x="21600" y="296"/>
                  <a:pt x="21600" y="665"/>
                </a:cubicBezTo>
                <a:lnTo>
                  <a:pt x="21600" y="20935"/>
                </a:lnTo>
                <a:cubicBezTo>
                  <a:pt x="21600" y="21304"/>
                  <a:pt x="21146" y="21600"/>
                  <a:pt x="20579" y="2160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8100" tIns="38100" rIns="38100" bIns="3810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3000">
                <a:solidFill>
                  <a:srgbClr val="FFFFFF"/>
                </a:solidFill>
              </a:defRPr>
            </a:pPr>
            <a:endParaRPr sz="200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A5A9E01-1DE9-7505-05EC-E63214156A3C}"/>
              </a:ext>
            </a:extLst>
          </p:cNvPr>
          <p:cNvSpPr txBox="1"/>
          <p:nvPr/>
        </p:nvSpPr>
        <p:spPr>
          <a:xfrm>
            <a:off x="4981878" y="2291245"/>
            <a:ext cx="2479977" cy="1923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26" name="Shape">
            <a:extLst>
              <a:ext uri="{FF2B5EF4-FFF2-40B4-BE49-F238E27FC236}">
                <a16:creationId xmlns:a16="http://schemas.microsoft.com/office/drawing/2014/main" id="{31D0B55B-8132-E95C-587C-158BECFC5BDA}"/>
              </a:ext>
            </a:extLst>
          </p:cNvPr>
          <p:cNvSpPr/>
          <p:nvPr/>
        </p:nvSpPr>
        <p:spPr>
          <a:xfrm>
            <a:off x="2443879" y="3609696"/>
            <a:ext cx="1508692" cy="15086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9" h="21600" extrusionOk="0">
                <a:moveTo>
                  <a:pt x="2645" y="0"/>
                </a:moveTo>
                <a:lnTo>
                  <a:pt x="18934" y="0"/>
                </a:lnTo>
                <a:cubicBezTo>
                  <a:pt x="20392" y="0"/>
                  <a:pt x="21579" y="1188"/>
                  <a:pt x="21579" y="2648"/>
                </a:cubicBezTo>
                <a:lnTo>
                  <a:pt x="21579" y="18952"/>
                </a:lnTo>
                <a:cubicBezTo>
                  <a:pt x="21579" y="20412"/>
                  <a:pt x="20392" y="21600"/>
                  <a:pt x="18934" y="21600"/>
                </a:cubicBezTo>
                <a:lnTo>
                  <a:pt x="2645" y="21600"/>
                </a:lnTo>
                <a:cubicBezTo>
                  <a:pt x="1187" y="21600"/>
                  <a:pt x="0" y="20412"/>
                  <a:pt x="0" y="18952"/>
                </a:cubicBezTo>
                <a:lnTo>
                  <a:pt x="0" y="2648"/>
                </a:lnTo>
                <a:cubicBezTo>
                  <a:pt x="-21" y="1188"/>
                  <a:pt x="1166" y="0"/>
                  <a:pt x="2645" y="0"/>
                </a:cubicBezTo>
                <a:close/>
              </a:path>
            </a:pathLst>
          </a:custGeom>
          <a:gradFill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</a:gradFill>
          <a:effectLst/>
        </p:spPr>
        <p:txBody>
          <a:bodyPr lIns="38100" tIns="38100" rIns="38100" bIns="3810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3000">
                <a:solidFill>
                  <a:srgbClr val="FFFFFF"/>
                </a:solidFill>
              </a:defRPr>
            </a:pPr>
            <a:endParaRPr sz="200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7" name="Shape">
            <a:extLst>
              <a:ext uri="{FF2B5EF4-FFF2-40B4-BE49-F238E27FC236}">
                <a16:creationId xmlns:a16="http://schemas.microsoft.com/office/drawing/2014/main" id="{D96A76CF-959E-4F6F-B3E3-7D440AD2146E}"/>
              </a:ext>
            </a:extLst>
          </p:cNvPr>
          <p:cNvSpPr/>
          <p:nvPr/>
        </p:nvSpPr>
        <p:spPr>
          <a:xfrm>
            <a:off x="1254861" y="2268054"/>
            <a:ext cx="2494539" cy="26339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79" y="21600"/>
                </a:moveTo>
                <a:lnTo>
                  <a:pt x="1021" y="21600"/>
                </a:lnTo>
                <a:cubicBezTo>
                  <a:pt x="454" y="21600"/>
                  <a:pt x="0" y="21304"/>
                  <a:pt x="0" y="20935"/>
                </a:cubicBezTo>
                <a:lnTo>
                  <a:pt x="0" y="665"/>
                </a:lnTo>
                <a:cubicBezTo>
                  <a:pt x="0" y="296"/>
                  <a:pt x="454" y="0"/>
                  <a:pt x="1021" y="0"/>
                </a:cubicBezTo>
                <a:lnTo>
                  <a:pt x="20579" y="0"/>
                </a:lnTo>
                <a:cubicBezTo>
                  <a:pt x="21146" y="0"/>
                  <a:pt x="21600" y="296"/>
                  <a:pt x="21600" y="665"/>
                </a:cubicBezTo>
                <a:lnTo>
                  <a:pt x="21600" y="20935"/>
                </a:lnTo>
                <a:cubicBezTo>
                  <a:pt x="21600" y="21304"/>
                  <a:pt x="21146" y="21600"/>
                  <a:pt x="20579" y="2160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8100" tIns="38100" rIns="38100" bIns="3810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3000">
                <a:solidFill>
                  <a:srgbClr val="FFFFFF"/>
                </a:solidFill>
              </a:defRPr>
            </a:pPr>
            <a:endParaRPr sz="200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E066A2D-CA6C-FC7E-147F-2595C84B7A31}"/>
              </a:ext>
            </a:extLst>
          </p:cNvPr>
          <p:cNvSpPr txBox="1"/>
          <p:nvPr/>
        </p:nvSpPr>
        <p:spPr>
          <a:xfrm>
            <a:off x="1269422" y="2333730"/>
            <a:ext cx="2479977" cy="1923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1871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1" grpId="0" animBg="1"/>
      <p:bldP spid="16" grpId="0" animBg="1"/>
      <p:bldP spid="7" grpId="0"/>
      <p:bldP spid="12" grpId="0"/>
      <p:bldP spid="13" grpId="0"/>
      <p:bldP spid="18" grpId="0"/>
      <p:bldP spid="23" grpId="0" animBg="1"/>
      <p:bldP spid="24" grpId="0" animBg="1"/>
      <p:bldP spid="25" grpId="0"/>
      <p:bldP spid="26" grpId="0" animBg="1"/>
      <p:bldP spid="27" grpId="0" animBg="1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EF8FA664-F31C-D831-4EAB-9A6801898AAF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5" name="Picture Placeholder 23">
            <a:extLst>
              <a:ext uri="{FF2B5EF4-FFF2-40B4-BE49-F238E27FC236}">
                <a16:creationId xmlns:a16="http://schemas.microsoft.com/office/drawing/2014/main" id="{AAD6F07A-2CBA-44CB-9418-235DCBECBD21}"/>
              </a:ext>
            </a:extLst>
          </p:cNvPr>
          <p:cNvSpPr txBox="1">
            <a:spLocks/>
          </p:cNvSpPr>
          <p:nvPr/>
        </p:nvSpPr>
        <p:spPr>
          <a:xfrm>
            <a:off x="7691876" y="3800330"/>
            <a:ext cx="4123141" cy="2509839"/>
          </a:xfrm>
          <a:prstGeom prst="roundRect">
            <a:avLst>
              <a:gd name="adj" fmla="val 9403"/>
            </a:avLst>
          </a:prstGeom>
          <a:gradFill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</a:gradFill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</p:sp>
      <p:sp>
        <p:nvSpPr>
          <p:cNvPr id="37" name="Picture Placeholder 23">
            <a:extLst>
              <a:ext uri="{FF2B5EF4-FFF2-40B4-BE49-F238E27FC236}">
                <a16:creationId xmlns:a16="http://schemas.microsoft.com/office/drawing/2014/main" id="{0BAEC219-FC22-43A0-9291-005BB2BB1015}"/>
              </a:ext>
            </a:extLst>
          </p:cNvPr>
          <p:cNvSpPr txBox="1">
            <a:spLocks/>
          </p:cNvSpPr>
          <p:nvPr/>
        </p:nvSpPr>
        <p:spPr>
          <a:xfrm>
            <a:off x="367151" y="551137"/>
            <a:ext cx="4123141" cy="2509839"/>
          </a:xfrm>
          <a:prstGeom prst="roundRect">
            <a:avLst>
              <a:gd name="adj" fmla="val 9403"/>
            </a:avLst>
          </a:prstGeom>
          <a:solidFill>
            <a:schemeClr val="bg1"/>
          </a:solidFill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DCD28D2-0CEF-037E-5ED2-4E30716A5ABF}"/>
              </a:ext>
            </a:extLst>
          </p:cNvPr>
          <p:cNvSpPr txBox="1"/>
          <p:nvPr/>
        </p:nvSpPr>
        <p:spPr>
          <a:xfrm>
            <a:off x="706056" y="1196276"/>
            <a:ext cx="3478063" cy="1627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FCED4C9-4F43-5DD4-96BE-0BC8632156E7}"/>
              </a:ext>
            </a:extLst>
          </p:cNvPr>
          <p:cNvSpPr txBox="1"/>
          <p:nvPr/>
        </p:nvSpPr>
        <p:spPr>
          <a:xfrm>
            <a:off x="1578943" y="779676"/>
            <a:ext cx="260517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را وارد نمایید</a:t>
            </a:r>
            <a:endParaRPr lang="en-US" sz="2400" b="1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975646C-0793-EF65-87D7-B6CD2D7AED32}"/>
              </a:ext>
            </a:extLst>
          </p:cNvPr>
          <p:cNvSpPr txBox="1"/>
          <p:nvPr/>
        </p:nvSpPr>
        <p:spPr>
          <a:xfrm>
            <a:off x="7891624" y="3937535"/>
            <a:ext cx="3726921" cy="2165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bg1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A4B5109-3107-690C-DFDB-83D510A42F02}"/>
              </a:ext>
            </a:extLst>
          </p:cNvPr>
          <p:cNvSpPr/>
          <p:nvPr/>
        </p:nvSpPr>
        <p:spPr>
          <a:xfrm>
            <a:off x="758509" y="6079666"/>
            <a:ext cx="2891195" cy="34741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  <a:tileRect/>
          </a:gradFill>
          <a:ln w="28575">
            <a:noFill/>
          </a:ln>
          <a:effectLst>
            <a:outerShdw blurRad="1143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809625" algn="l"/>
              </a:tabLst>
            </a:pPr>
            <a:endParaRPr lang="en-ID" sz="105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 ExtraBold" panose="020B0906030804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001D194-647F-FF9F-21B4-38DB9E3B8D9D}"/>
              </a:ext>
            </a:extLst>
          </p:cNvPr>
          <p:cNvSpPr txBox="1"/>
          <p:nvPr/>
        </p:nvSpPr>
        <p:spPr>
          <a:xfrm>
            <a:off x="385530" y="4092407"/>
            <a:ext cx="69333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3200" b="1" dirty="0">
                <a:solidFill>
                  <a:srgbClr val="34A6EF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قالب پاورپوینت </a:t>
            </a:r>
            <a:r>
              <a:rPr lang="fa-IR" sz="32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معرفی</a:t>
            </a:r>
            <a:r>
              <a:rPr lang="fa-IR" sz="36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 </a:t>
            </a:r>
            <a:r>
              <a:rPr lang="fa-IR" sz="32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شرکت</a:t>
            </a:r>
            <a:r>
              <a:rPr lang="en-US" sz="32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 </a:t>
            </a:r>
            <a:r>
              <a:rPr lang="fa-IR" sz="32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وبیزینس </a:t>
            </a:r>
            <a:endParaRPr lang="en-US" sz="3600" b="1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7E80EC8-79B9-596A-15A3-80582630E265}"/>
              </a:ext>
            </a:extLst>
          </p:cNvPr>
          <p:cNvSpPr txBox="1"/>
          <p:nvPr/>
        </p:nvSpPr>
        <p:spPr>
          <a:xfrm>
            <a:off x="706056" y="6078324"/>
            <a:ext cx="296310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نام مدیر عامل شرکت: ..............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1DA7E93-61E4-4047-8167-7A582EC673B6}"/>
              </a:ext>
            </a:extLst>
          </p:cNvPr>
          <p:cNvSpPr txBox="1"/>
          <p:nvPr/>
        </p:nvSpPr>
        <p:spPr>
          <a:xfrm>
            <a:off x="530253" y="4633374"/>
            <a:ext cx="6643868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1483227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75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 animBg="1"/>
      <p:bldP spid="10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icture Placeholder 25">
            <a:extLst>
              <a:ext uri="{FF2B5EF4-FFF2-40B4-BE49-F238E27FC236}">
                <a16:creationId xmlns:a16="http://schemas.microsoft.com/office/drawing/2014/main" id="{008EBE4C-5A88-425C-906E-D4874F872E6F}"/>
              </a:ext>
            </a:extLst>
          </p:cNvPr>
          <p:cNvSpPr txBox="1">
            <a:spLocks/>
          </p:cNvSpPr>
          <p:nvPr/>
        </p:nvSpPr>
        <p:spPr>
          <a:xfrm>
            <a:off x="8665101" y="323880"/>
            <a:ext cx="3526898" cy="3700399"/>
          </a:xfrm>
          <a:prstGeom prst="roundRect">
            <a:avLst>
              <a:gd name="adj" fmla="val 7621"/>
            </a:avLst>
          </a:prstGeom>
          <a:gradFill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</a:gradFill>
          <a:effectLst/>
        </p:spPr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3BFDFFA4-4C5D-438B-075A-0A7AFA70B42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C9DE91C2-4BA7-C19C-ECB8-0731AAA2F9E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25018" y="1151871"/>
            <a:ext cx="2466975" cy="2509839"/>
          </a:xfrm>
        </p:spPr>
      </p:pic>
      <p:sp>
        <p:nvSpPr>
          <p:cNvPr id="37" name="Picture Placeholder 23">
            <a:extLst>
              <a:ext uri="{FF2B5EF4-FFF2-40B4-BE49-F238E27FC236}">
                <a16:creationId xmlns:a16="http://schemas.microsoft.com/office/drawing/2014/main" id="{81BEB014-84A9-4712-B106-FF2FD24B52C8}"/>
              </a:ext>
            </a:extLst>
          </p:cNvPr>
          <p:cNvSpPr txBox="1">
            <a:spLocks/>
          </p:cNvSpPr>
          <p:nvPr/>
        </p:nvSpPr>
        <p:spPr>
          <a:xfrm>
            <a:off x="4541960" y="4024279"/>
            <a:ext cx="4123141" cy="2509839"/>
          </a:xfrm>
          <a:prstGeom prst="roundRect">
            <a:avLst>
              <a:gd name="adj" fmla="val 9403"/>
            </a:avLst>
          </a:prstGeom>
          <a:solidFill>
            <a:schemeClr val="bg1"/>
          </a:solidFill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D9031AF-49B5-74A1-EC10-10A7D06696D6}"/>
              </a:ext>
            </a:extLst>
          </p:cNvPr>
          <p:cNvSpPr txBox="1"/>
          <p:nvPr/>
        </p:nvSpPr>
        <p:spPr>
          <a:xfrm>
            <a:off x="-42606" y="1398012"/>
            <a:ext cx="4398708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3200" b="1" dirty="0">
                <a:solidFill>
                  <a:srgbClr val="34A6EF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قالب پاورپوینت </a:t>
            </a:r>
            <a:endParaRPr lang="en-US" sz="3200" b="1" dirty="0">
              <a:solidFill>
                <a:srgbClr val="34A6EF"/>
              </a:solidFill>
              <a:effectLst/>
              <a:latin typeface="Shabnam" panose="020B0603030804020204" pitchFamily="34" charset="-78"/>
              <a:ea typeface="Calibri" panose="020F0502020204030204" pitchFamily="34" charset="0"/>
              <a:cs typeface="Shabnam" panose="020B0603030804020204" pitchFamily="34" charset="-78"/>
            </a:endParaRPr>
          </a:p>
          <a:p>
            <a:pPr algn="justLow" rtl="1"/>
            <a:r>
              <a:rPr lang="fa-IR" sz="32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معرفی</a:t>
            </a:r>
            <a:r>
              <a:rPr lang="fa-IR" sz="36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 </a:t>
            </a:r>
            <a:r>
              <a:rPr lang="fa-IR" sz="32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شرکت</a:t>
            </a:r>
            <a:r>
              <a:rPr lang="en-US" sz="32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 </a:t>
            </a:r>
            <a:r>
              <a:rPr lang="fa-IR" sz="32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وبیزینس </a:t>
            </a:r>
            <a:endParaRPr lang="en-US" sz="3600" b="1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92AEDD6-0720-F797-8BEA-C7007AAB45D2}"/>
              </a:ext>
            </a:extLst>
          </p:cNvPr>
          <p:cNvSpPr txBox="1"/>
          <p:nvPr/>
        </p:nvSpPr>
        <p:spPr>
          <a:xfrm>
            <a:off x="286859" y="2659896"/>
            <a:ext cx="403227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dirty="0">
                <a:solidFill>
                  <a:srgbClr val="26262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شرکت کیان گستر یزد (عرضه انواع کالای های دیجیتالی در کشور)</a:t>
            </a:r>
            <a:endParaRPr lang="en-US" sz="1600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3C0C441-E146-374F-1487-E66C00E6F567}"/>
              </a:ext>
            </a:extLst>
          </p:cNvPr>
          <p:cNvGrpSpPr/>
          <p:nvPr/>
        </p:nvGrpSpPr>
        <p:grpSpPr>
          <a:xfrm>
            <a:off x="1375488" y="813317"/>
            <a:ext cx="2963104" cy="348760"/>
            <a:chOff x="1375488" y="813317"/>
            <a:chExt cx="2963104" cy="348760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C344F3DE-AF30-03AA-2B22-7A586304BA6E}"/>
                </a:ext>
              </a:extLst>
            </p:cNvPr>
            <p:cNvSpPr/>
            <p:nvPr/>
          </p:nvSpPr>
          <p:spPr>
            <a:xfrm>
              <a:off x="1427941" y="814659"/>
              <a:ext cx="2891195" cy="34741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0000">
                  <a:srgbClr val="3D6EF3"/>
                </a:gs>
                <a:gs pos="0">
                  <a:srgbClr val="34A6EF"/>
                </a:gs>
                <a:gs pos="100000">
                  <a:srgbClr val="453CF7"/>
                </a:gs>
              </a:gsLst>
              <a:lin ang="2700000" scaled="1"/>
              <a:tileRect/>
            </a:gradFill>
            <a:ln w="28575">
              <a:noFill/>
            </a:ln>
            <a:effectLst>
              <a:outerShdw blurRad="1143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809625" algn="l"/>
                </a:tabLst>
              </a:pPr>
              <a:endParaRPr lang="en-ID" sz="105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 ExtraBold" panose="020B0906030804020204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DFE3DB5-57CA-8042-3A44-B71ECA0BE692}"/>
                </a:ext>
              </a:extLst>
            </p:cNvPr>
            <p:cNvSpPr txBox="1"/>
            <p:nvPr/>
          </p:nvSpPr>
          <p:spPr>
            <a:xfrm>
              <a:off x="1375488" y="813317"/>
              <a:ext cx="296310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نام مدیر عامل شرکت: ..............</a:t>
              </a:r>
              <a:endPara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9B549F71-E67E-8846-0045-DEABD9402FF8}"/>
              </a:ext>
            </a:extLst>
          </p:cNvPr>
          <p:cNvSpPr txBox="1"/>
          <p:nvPr/>
        </p:nvSpPr>
        <p:spPr>
          <a:xfrm>
            <a:off x="195995" y="3798670"/>
            <a:ext cx="4123141" cy="2569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689A2E1-3BD6-FD45-C4C2-2C993043C0BB}"/>
              </a:ext>
            </a:extLst>
          </p:cNvPr>
          <p:cNvSpPr txBox="1"/>
          <p:nvPr/>
        </p:nvSpPr>
        <p:spPr>
          <a:xfrm>
            <a:off x="4881112" y="4741235"/>
            <a:ext cx="3207586" cy="1627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BAF090D-E113-B083-2666-54634A06B4FD}"/>
              </a:ext>
            </a:extLst>
          </p:cNvPr>
          <p:cNvSpPr txBox="1"/>
          <p:nvPr/>
        </p:nvSpPr>
        <p:spPr>
          <a:xfrm>
            <a:off x="5483522" y="4324635"/>
            <a:ext cx="260517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را وارد نمایید</a:t>
            </a:r>
            <a:endParaRPr lang="en-US" sz="2400" b="1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997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75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25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75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52BA614C-F7D0-4521-824B-705333D7C347}"/>
              </a:ext>
            </a:extLst>
          </p:cNvPr>
          <p:cNvSpPr/>
          <p:nvPr/>
        </p:nvSpPr>
        <p:spPr>
          <a:xfrm>
            <a:off x="4650402" y="1592854"/>
            <a:ext cx="2891195" cy="34741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  <a:tileRect/>
          </a:gradFill>
          <a:ln w="28575">
            <a:noFill/>
          </a:ln>
          <a:effectLst>
            <a:outerShdw blurRad="1143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809625" algn="l"/>
              </a:tabLst>
            </a:pPr>
            <a:endParaRPr lang="en-ID" sz="105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 ExtraBold" panose="020B090603080402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5E4ECCE-A0CF-5E9E-95C1-927A965FA91C}"/>
              </a:ext>
            </a:extLst>
          </p:cNvPr>
          <p:cNvGrpSpPr/>
          <p:nvPr/>
        </p:nvGrpSpPr>
        <p:grpSpPr>
          <a:xfrm>
            <a:off x="6862763" y="2478278"/>
            <a:ext cx="574861" cy="3786095"/>
            <a:chOff x="6862763" y="2478278"/>
            <a:chExt cx="574861" cy="3786095"/>
          </a:xfrm>
        </p:grpSpPr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FDEE3B03-8A9D-4A65-BAEA-56D4661CB212}"/>
                </a:ext>
              </a:extLst>
            </p:cNvPr>
            <p:cNvCxnSpPr>
              <a:stCxn id="47" idx="4"/>
              <a:endCxn id="50" idx="0"/>
            </p:cNvCxnSpPr>
            <p:nvPr/>
          </p:nvCxnSpPr>
          <p:spPr>
            <a:xfrm>
              <a:off x="7319122" y="2715283"/>
              <a:ext cx="0" cy="3312085"/>
            </a:xfrm>
            <a:prstGeom prst="line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96ACFC85-5007-4038-8688-4868B38587D1}"/>
                </a:ext>
              </a:extLst>
            </p:cNvPr>
            <p:cNvSpPr/>
            <p:nvPr/>
          </p:nvSpPr>
          <p:spPr>
            <a:xfrm>
              <a:off x="7200619" y="2478278"/>
              <a:ext cx="237005" cy="237005"/>
            </a:xfrm>
            <a:prstGeom prst="ellipse">
              <a:avLst/>
            </a:prstGeom>
            <a:gradFill>
              <a:gsLst>
                <a:gs pos="70000">
                  <a:srgbClr val="3D6EF3"/>
                </a:gs>
                <a:gs pos="0">
                  <a:srgbClr val="34A6EF"/>
                </a:gs>
                <a:gs pos="100000">
                  <a:srgbClr val="453CF7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51F05F36-1AB5-488A-B787-21ED2444A187}"/>
                </a:ext>
              </a:extLst>
            </p:cNvPr>
            <p:cNvSpPr/>
            <p:nvPr/>
          </p:nvSpPr>
          <p:spPr>
            <a:xfrm>
              <a:off x="7200619" y="3661308"/>
              <a:ext cx="237005" cy="237005"/>
            </a:xfrm>
            <a:prstGeom prst="ellipse">
              <a:avLst/>
            </a:prstGeom>
            <a:gradFill>
              <a:gsLst>
                <a:gs pos="70000">
                  <a:srgbClr val="3D6EF3"/>
                </a:gs>
                <a:gs pos="0">
                  <a:srgbClr val="34A6EF"/>
                </a:gs>
                <a:gs pos="100000">
                  <a:srgbClr val="453CF7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45796F69-D836-4C00-B241-DA158845053F}"/>
                </a:ext>
              </a:extLst>
            </p:cNvPr>
            <p:cNvSpPr/>
            <p:nvPr/>
          </p:nvSpPr>
          <p:spPr>
            <a:xfrm>
              <a:off x="7200619" y="4844338"/>
              <a:ext cx="237005" cy="237005"/>
            </a:xfrm>
            <a:prstGeom prst="ellipse">
              <a:avLst/>
            </a:prstGeom>
            <a:gradFill>
              <a:gsLst>
                <a:gs pos="70000">
                  <a:srgbClr val="3D6EF3"/>
                </a:gs>
                <a:gs pos="0">
                  <a:srgbClr val="34A6EF"/>
                </a:gs>
                <a:gs pos="100000">
                  <a:srgbClr val="453CF7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9FE6A796-476C-4211-9FF9-261D99D10C2B}"/>
                </a:ext>
              </a:extLst>
            </p:cNvPr>
            <p:cNvSpPr/>
            <p:nvPr/>
          </p:nvSpPr>
          <p:spPr>
            <a:xfrm>
              <a:off x="7200619" y="6027368"/>
              <a:ext cx="237005" cy="237005"/>
            </a:xfrm>
            <a:prstGeom prst="ellipse">
              <a:avLst/>
            </a:prstGeom>
            <a:gradFill>
              <a:gsLst>
                <a:gs pos="70000">
                  <a:srgbClr val="3D6EF3"/>
                </a:gs>
                <a:gs pos="0">
                  <a:srgbClr val="34A6EF"/>
                </a:gs>
                <a:gs pos="100000">
                  <a:srgbClr val="453CF7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5BE5CB28-8BC5-43A9-82C9-92B6A5D11FAB}"/>
                </a:ext>
              </a:extLst>
            </p:cNvPr>
            <p:cNvCxnSpPr>
              <a:cxnSpLocks/>
            </p:cNvCxnSpPr>
            <p:nvPr/>
          </p:nvCxnSpPr>
          <p:spPr>
            <a:xfrm>
              <a:off x="6862763" y="4371325"/>
              <a:ext cx="456358" cy="0"/>
            </a:xfrm>
            <a:prstGeom prst="line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82582A1-1A40-76DE-E456-D47ED338978C}"/>
              </a:ext>
            </a:extLst>
          </p:cNvPr>
          <p:cNvGrpSpPr/>
          <p:nvPr/>
        </p:nvGrpSpPr>
        <p:grpSpPr>
          <a:xfrm>
            <a:off x="4754376" y="2478278"/>
            <a:ext cx="574861" cy="3786095"/>
            <a:chOff x="4754376" y="2478278"/>
            <a:chExt cx="574861" cy="3786095"/>
          </a:xfrm>
        </p:grpSpPr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D62DBE7A-B394-407B-848F-F63F9A3BC158}"/>
                </a:ext>
              </a:extLst>
            </p:cNvPr>
            <p:cNvCxnSpPr/>
            <p:nvPr/>
          </p:nvCxnSpPr>
          <p:spPr>
            <a:xfrm flipV="1">
              <a:off x="4872878" y="2715283"/>
              <a:ext cx="0" cy="3312085"/>
            </a:xfrm>
            <a:prstGeom prst="line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EB62CF98-04E9-46C3-AD01-C68EAED42249}"/>
                </a:ext>
              </a:extLst>
            </p:cNvPr>
            <p:cNvSpPr/>
            <p:nvPr/>
          </p:nvSpPr>
          <p:spPr>
            <a:xfrm rot="10800000">
              <a:off x="4754376" y="6027368"/>
              <a:ext cx="237005" cy="237005"/>
            </a:xfrm>
            <a:prstGeom prst="ellipse">
              <a:avLst/>
            </a:prstGeom>
            <a:gradFill>
              <a:gsLst>
                <a:gs pos="70000">
                  <a:srgbClr val="3D6EF3"/>
                </a:gs>
                <a:gs pos="0">
                  <a:srgbClr val="34A6EF"/>
                </a:gs>
                <a:gs pos="100000">
                  <a:srgbClr val="453CF7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C1093E01-8044-4996-AB34-9D300FCF49AE}"/>
                </a:ext>
              </a:extLst>
            </p:cNvPr>
            <p:cNvSpPr/>
            <p:nvPr/>
          </p:nvSpPr>
          <p:spPr>
            <a:xfrm rot="10800000">
              <a:off x="4754376" y="4844338"/>
              <a:ext cx="237005" cy="237005"/>
            </a:xfrm>
            <a:prstGeom prst="ellipse">
              <a:avLst/>
            </a:prstGeom>
            <a:gradFill>
              <a:gsLst>
                <a:gs pos="70000">
                  <a:srgbClr val="3D6EF3"/>
                </a:gs>
                <a:gs pos="0">
                  <a:srgbClr val="34A6EF"/>
                </a:gs>
                <a:gs pos="100000">
                  <a:srgbClr val="453CF7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362F6368-7357-452D-AAD7-6B0527F2DF9C}"/>
                </a:ext>
              </a:extLst>
            </p:cNvPr>
            <p:cNvSpPr/>
            <p:nvPr/>
          </p:nvSpPr>
          <p:spPr>
            <a:xfrm rot="10800000">
              <a:off x="4754376" y="3661308"/>
              <a:ext cx="237005" cy="237005"/>
            </a:xfrm>
            <a:prstGeom prst="ellipse">
              <a:avLst/>
            </a:prstGeom>
            <a:gradFill>
              <a:gsLst>
                <a:gs pos="70000">
                  <a:srgbClr val="3D6EF3"/>
                </a:gs>
                <a:gs pos="0">
                  <a:srgbClr val="34A6EF"/>
                </a:gs>
                <a:gs pos="100000">
                  <a:srgbClr val="453CF7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842F2CA0-E5C7-4AD4-A1BA-19F435B08A28}"/>
                </a:ext>
              </a:extLst>
            </p:cNvPr>
            <p:cNvSpPr/>
            <p:nvPr/>
          </p:nvSpPr>
          <p:spPr>
            <a:xfrm rot="10800000">
              <a:off x="4754376" y="2478278"/>
              <a:ext cx="237005" cy="237005"/>
            </a:xfrm>
            <a:prstGeom prst="ellipse">
              <a:avLst/>
            </a:prstGeom>
            <a:gradFill>
              <a:gsLst>
                <a:gs pos="70000">
                  <a:srgbClr val="3D6EF3"/>
                </a:gs>
                <a:gs pos="0">
                  <a:srgbClr val="34A6EF"/>
                </a:gs>
                <a:gs pos="100000">
                  <a:srgbClr val="453CF7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9E186F2C-73F1-4FF1-AE76-4A4A4A5882C5}"/>
                </a:ext>
              </a:extLst>
            </p:cNvPr>
            <p:cNvCxnSpPr/>
            <p:nvPr/>
          </p:nvCxnSpPr>
          <p:spPr>
            <a:xfrm rot="10800000" flipV="1">
              <a:off x="4872879" y="4371324"/>
              <a:ext cx="456358" cy="1"/>
            </a:xfrm>
            <a:prstGeom prst="line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2295741-DA3D-9875-DB4F-54C7B8B61E74}"/>
              </a:ext>
            </a:extLst>
          </p:cNvPr>
          <p:cNvGrpSpPr/>
          <p:nvPr/>
        </p:nvGrpSpPr>
        <p:grpSpPr>
          <a:xfrm>
            <a:off x="8012256" y="2193369"/>
            <a:ext cx="3088342" cy="806824"/>
            <a:chOff x="8012256" y="2193369"/>
            <a:chExt cx="3088342" cy="806824"/>
          </a:xfrm>
        </p:grpSpPr>
        <p:sp>
          <p:nvSpPr>
            <p:cNvPr id="96" name="Rectangle: Rounded Corners 95">
              <a:extLst>
                <a:ext uri="{FF2B5EF4-FFF2-40B4-BE49-F238E27FC236}">
                  <a16:creationId xmlns:a16="http://schemas.microsoft.com/office/drawing/2014/main" id="{D6391E66-8D4E-443D-AC84-AB2DDD9413F4}"/>
                </a:ext>
              </a:extLst>
            </p:cNvPr>
            <p:cNvSpPr/>
            <p:nvPr/>
          </p:nvSpPr>
          <p:spPr>
            <a:xfrm>
              <a:off x="8012256" y="2193369"/>
              <a:ext cx="3088342" cy="806824"/>
            </a:xfrm>
            <a:prstGeom prst="roundRect">
              <a:avLst>
                <a:gd name="adj" fmla="val 50000"/>
              </a:avLst>
            </a:prstGeom>
            <a:noFill/>
            <a:ln w="57150">
              <a:solidFill>
                <a:srgbClr val="34A6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7" name="Rectangle: Rounded Corners 96">
              <a:extLst>
                <a:ext uri="{FF2B5EF4-FFF2-40B4-BE49-F238E27FC236}">
                  <a16:creationId xmlns:a16="http://schemas.microsoft.com/office/drawing/2014/main" id="{91328DEE-64E0-4057-9564-2A7A73682C07}"/>
                </a:ext>
              </a:extLst>
            </p:cNvPr>
            <p:cNvSpPr/>
            <p:nvPr/>
          </p:nvSpPr>
          <p:spPr>
            <a:xfrm>
              <a:off x="8491868" y="2348010"/>
              <a:ext cx="2420879" cy="497542"/>
            </a:xfrm>
            <a:prstGeom prst="roundRect">
              <a:avLst>
                <a:gd name="adj" fmla="val 50000"/>
              </a:avLst>
            </a:prstGeom>
            <a:gradFill>
              <a:gsLst>
                <a:gs pos="70000">
                  <a:srgbClr val="3D6EF3"/>
                </a:gs>
                <a:gs pos="0">
                  <a:srgbClr val="34A6EF"/>
                </a:gs>
                <a:gs pos="100000">
                  <a:srgbClr val="453CF7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B9FFC27-910F-72D6-6104-B3CC48432D4D}"/>
              </a:ext>
            </a:extLst>
          </p:cNvPr>
          <p:cNvGrpSpPr/>
          <p:nvPr/>
        </p:nvGrpSpPr>
        <p:grpSpPr>
          <a:xfrm>
            <a:off x="7904680" y="2128375"/>
            <a:ext cx="936812" cy="936812"/>
            <a:chOff x="7904680" y="2128375"/>
            <a:chExt cx="936812" cy="936812"/>
          </a:xfrm>
        </p:grpSpPr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9BF2375C-B24E-42E1-A2CB-39E4656FC0AB}"/>
                </a:ext>
              </a:extLst>
            </p:cNvPr>
            <p:cNvSpPr/>
            <p:nvPr/>
          </p:nvSpPr>
          <p:spPr>
            <a:xfrm>
              <a:off x="7904680" y="2128375"/>
              <a:ext cx="936812" cy="936812"/>
            </a:xfrm>
            <a:prstGeom prst="ellipse">
              <a:avLst/>
            </a:prstGeom>
            <a:solidFill>
              <a:srgbClr val="F1EF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8099A731-B5C7-4F93-A3D6-6483DB997CEB}"/>
                </a:ext>
              </a:extLst>
            </p:cNvPr>
            <p:cNvSpPr/>
            <p:nvPr/>
          </p:nvSpPr>
          <p:spPr>
            <a:xfrm>
              <a:off x="7969674" y="2193369"/>
              <a:ext cx="806824" cy="806824"/>
            </a:xfrm>
            <a:prstGeom prst="ellipse">
              <a:avLst/>
            </a:prstGeom>
            <a:gradFill>
              <a:gsLst>
                <a:gs pos="70000">
                  <a:srgbClr val="3D6EF3"/>
                </a:gs>
                <a:gs pos="0">
                  <a:srgbClr val="34A6EF"/>
                </a:gs>
                <a:gs pos="100000">
                  <a:srgbClr val="453CF7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a-IR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B Titr" panose="00000700000000000000" pitchFamily="2" charset="-78"/>
                </a:rPr>
                <a:t>1</a:t>
              </a:r>
              <a:endParaRPr lang="en-US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B Titr" panose="000007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B50EFD6-F802-07E7-FD15-383888D71C39}"/>
              </a:ext>
            </a:extLst>
          </p:cNvPr>
          <p:cNvGrpSpPr/>
          <p:nvPr/>
        </p:nvGrpSpPr>
        <p:grpSpPr>
          <a:xfrm>
            <a:off x="8012256" y="3376399"/>
            <a:ext cx="3088342" cy="806824"/>
            <a:chOff x="8012256" y="3376399"/>
            <a:chExt cx="3088342" cy="806824"/>
          </a:xfrm>
        </p:grpSpPr>
        <p:sp>
          <p:nvSpPr>
            <p:cNvPr id="92" name="Rectangle: Rounded Corners 91">
              <a:extLst>
                <a:ext uri="{FF2B5EF4-FFF2-40B4-BE49-F238E27FC236}">
                  <a16:creationId xmlns:a16="http://schemas.microsoft.com/office/drawing/2014/main" id="{EF7DAA5C-5564-4158-B938-3E3452D86A0E}"/>
                </a:ext>
              </a:extLst>
            </p:cNvPr>
            <p:cNvSpPr/>
            <p:nvPr/>
          </p:nvSpPr>
          <p:spPr>
            <a:xfrm>
              <a:off x="8012256" y="3376399"/>
              <a:ext cx="3088342" cy="806824"/>
            </a:xfrm>
            <a:prstGeom prst="roundRect">
              <a:avLst>
                <a:gd name="adj" fmla="val 50000"/>
              </a:avLst>
            </a:prstGeom>
            <a:noFill/>
            <a:ln w="57150">
              <a:solidFill>
                <a:srgbClr val="34A6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3" name="Rectangle: Rounded Corners 92">
              <a:extLst>
                <a:ext uri="{FF2B5EF4-FFF2-40B4-BE49-F238E27FC236}">
                  <a16:creationId xmlns:a16="http://schemas.microsoft.com/office/drawing/2014/main" id="{6C997F90-A564-40CB-B6BC-8A968C77CA0C}"/>
                </a:ext>
              </a:extLst>
            </p:cNvPr>
            <p:cNvSpPr/>
            <p:nvPr/>
          </p:nvSpPr>
          <p:spPr>
            <a:xfrm>
              <a:off x="8491868" y="3531040"/>
              <a:ext cx="2420879" cy="497542"/>
            </a:xfrm>
            <a:prstGeom prst="roundRect">
              <a:avLst>
                <a:gd name="adj" fmla="val 50000"/>
              </a:avLst>
            </a:prstGeom>
            <a:gradFill>
              <a:gsLst>
                <a:gs pos="70000">
                  <a:srgbClr val="3D6EF3"/>
                </a:gs>
                <a:gs pos="0">
                  <a:srgbClr val="34A6EF"/>
                </a:gs>
                <a:gs pos="100000">
                  <a:srgbClr val="453CF7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55F940D-C7B3-B14C-D512-E74075F73ED2}"/>
              </a:ext>
            </a:extLst>
          </p:cNvPr>
          <p:cNvGrpSpPr/>
          <p:nvPr/>
        </p:nvGrpSpPr>
        <p:grpSpPr>
          <a:xfrm>
            <a:off x="7904680" y="3311405"/>
            <a:ext cx="936812" cy="936812"/>
            <a:chOff x="7904680" y="3311405"/>
            <a:chExt cx="936812" cy="936812"/>
          </a:xfrm>
        </p:grpSpPr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9ECCCC11-F355-49CA-9FEC-D7D765F56BE2}"/>
                </a:ext>
              </a:extLst>
            </p:cNvPr>
            <p:cNvSpPr/>
            <p:nvPr/>
          </p:nvSpPr>
          <p:spPr>
            <a:xfrm>
              <a:off x="7904680" y="3311405"/>
              <a:ext cx="936812" cy="936812"/>
            </a:xfrm>
            <a:prstGeom prst="ellipse">
              <a:avLst/>
            </a:prstGeom>
            <a:solidFill>
              <a:srgbClr val="F1EF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8ADA7973-EB39-4757-A689-EB64D685ACED}"/>
                </a:ext>
              </a:extLst>
            </p:cNvPr>
            <p:cNvSpPr/>
            <p:nvPr/>
          </p:nvSpPr>
          <p:spPr>
            <a:xfrm>
              <a:off x="7969674" y="3376399"/>
              <a:ext cx="806824" cy="806824"/>
            </a:xfrm>
            <a:prstGeom prst="ellipse">
              <a:avLst/>
            </a:prstGeom>
            <a:gradFill>
              <a:gsLst>
                <a:gs pos="70000">
                  <a:srgbClr val="3D6EF3"/>
                </a:gs>
                <a:gs pos="0">
                  <a:srgbClr val="34A6EF"/>
                </a:gs>
                <a:gs pos="100000">
                  <a:srgbClr val="453CF7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a-IR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B Titr" panose="00000700000000000000" pitchFamily="2" charset="-78"/>
                </a:rPr>
                <a:t>2</a:t>
              </a:r>
              <a:endParaRPr lang="en-US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B Titr" panose="000007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9D3BEB0-98E0-D0AF-5B5A-A885F3DE9915}"/>
              </a:ext>
            </a:extLst>
          </p:cNvPr>
          <p:cNvGrpSpPr/>
          <p:nvPr/>
        </p:nvGrpSpPr>
        <p:grpSpPr>
          <a:xfrm>
            <a:off x="8012256" y="4559429"/>
            <a:ext cx="3088342" cy="806824"/>
            <a:chOff x="8012256" y="4559429"/>
            <a:chExt cx="3088342" cy="806824"/>
          </a:xfrm>
        </p:grpSpPr>
        <p:sp>
          <p:nvSpPr>
            <p:cNvPr id="88" name="Rectangle: Rounded Corners 87">
              <a:extLst>
                <a:ext uri="{FF2B5EF4-FFF2-40B4-BE49-F238E27FC236}">
                  <a16:creationId xmlns:a16="http://schemas.microsoft.com/office/drawing/2014/main" id="{8D4F3653-381C-442F-A7FA-3C7A6CC00AF1}"/>
                </a:ext>
              </a:extLst>
            </p:cNvPr>
            <p:cNvSpPr/>
            <p:nvPr/>
          </p:nvSpPr>
          <p:spPr>
            <a:xfrm>
              <a:off x="8012256" y="4559429"/>
              <a:ext cx="3088342" cy="806824"/>
            </a:xfrm>
            <a:prstGeom prst="roundRect">
              <a:avLst>
                <a:gd name="adj" fmla="val 50000"/>
              </a:avLst>
            </a:prstGeom>
            <a:noFill/>
            <a:ln w="57150">
              <a:solidFill>
                <a:srgbClr val="34A6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9" name="Rectangle: Rounded Corners 88">
              <a:extLst>
                <a:ext uri="{FF2B5EF4-FFF2-40B4-BE49-F238E27FC236}">
                  <a16:creationId xmlns:a16="http://schemas.microsoft.com/office/drawing/2014/main" id="{BD50A0A0-2FA1-49D0-8886-3E757F666345}"/>
                </a:ext>
              </a:extLst>
            </p:cNvPr>
            <p:cNvSpPr/>
            <p:nvPr/>
          </p:nvSpPr>
          <p:spPr>
            <a:xfrm>
              <a:off x="8491868" y="4714070"/>
              <a:ext cx="2420879" cy="497542"/>
            </a:xfrm>
            <a:prstGeom prst="roundRect">
              <a:avLst>
                <a:gd name="adj" fmla="val 50000"/>
              </a:avLst>
            </a:prstGeom>
            <a:gradFill>
              <a:gsLst>
                <a:gs pos="70000">
                  <a:srgbClr val="3D6EF3"/>
                </a:gs>
                <a:gs pos="0">
                  <a:srgbClr val="34A6EF"/>
                </a:gs>
                <a:gs pos="100000">
                  <a:srgbClr val="453CF7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9DDBF08-F8A8-A88F-DFA8-7F4F919726CC}"/>
              </a:ext>
            </a:extLst>
          </p:cNvPr>
          <p:cNvGrpSpPr/>
          <p:nvPr/>
        </p:nvGrpSpPr>
        <p:grpSpPr>
          <a:xfrm>
            <a:off x="7904680" y="4494435"/>
            <a:ext cx="936812" cy="936812"/>
            <a:chOff x="7904680" y="4494435"/>
            <a:chExt cx="936812" cy="936812"/>
          </a:xfrm>
        </p:grpSpPr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5502FCE7-DDB5-40C5-8BAE-25BF0A90D05A}"/>
                </a:ext>
              </a:extLst>
            </p:cNvPr>
            <p:cNvSpPr/>
            <p:nvPr/>
          </p:nvSpPr>
          <p:spPr>
            <a:xfrm>
              <a:off x="7904680" y="4494435"/>
              <a:ext cx="936812" cy="936812"/>
            </a:xfrm>
            <a:prstGeom prst="ellipse">
              <a:avLst/>
            </a:prstGeom>
            <a:solidFill>
              <a:srgbClr val="F1EF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392B0DEC-FAAA-4D26-8F4B-2CD9CD11400F}"/>
                </a:ext>
              </a:extLst>
            </p:cNvPr>
            <p:cNvSpPr/>
            <p:nvPr/>
          </p:nvSpPr>
          <p:spPr>
            <a:xfrm>
              <a:off x="7969674" y="4559429"/>
              <a:ext cx="806824" cy="806824"/>
            </a:xfrm>
            <a:prstGeom prst="ellipse">
              <a:avLst/>
            </a:prstGeom>
            <a:gradFill>
              <a:gsLst>
                <a:gs pos="70000">
                  <a:srgbClr val="3D6EF3"/>
                </a:gs>
                <a:gs pos="0">
                  <a:srgbClr val="34A6EF"/>
                </a:gs>
                <a:gs pos="100000">
                  <a:srgbClr val="453CF7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a-IR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B Titr" panose="00000700000000000000" pitchFamily="2" charset="-78"/>
                </a:rPr>
                <a:t>3</a:t>
              </a:r>
              <a:endParaRPr lang="en-US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B Titr" panose="000007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0DF6B8E-05AC-07BA-1679-339FCE64E362}"/>
              </a:ext>
            </a:extLst>
          </p:cNvPr>
          <p:cNvGrpSpPr/>
          <p:nvPr/>
        </p:nvGrpSpPr>
        <p:grpSpPr>
          <a:xfrm>
            <a:off x="8012256" y="5742459"/>
            <a:ext cx="3088342" cy="806824"/>
            <a:chOff x="8012256" y="5742459"/>
            <a:chExt cx="3088342" cy="806824"/>
          </a:xfrm>
        </p:grpSpPr>
        <p:sp>
          <p:nvSpPr>
            <p:cNvPr id="84" name="Rectangle: Rounded Corners 83">
              <a:extLst>
                <a:ext uri="{FF2B5EF4-FFF2-40B4-BE49-F238E27FC236}">
                  <a16:creationId xmlns:a16="http://schemas.microsoft.com/office/drawing/2014/main" id="{B74692EB-ACEE-4830-A415-6B5A53B43E4A}"/>
                </a:ext>
              </a:extLst>
            </p:cNvPr>
            <p:cNvSpPr/>
            <p:nvPr/>
          </p:nvSpPr>
          <p:spPr>
            <a:xfrm>
              <a:off x="8012256" y="5742459"/>
              <a:ext cx="3088342" cy="806824"/>
            </a:xfrm>
            <a:prstGeom prst="roundRect">
              <a:avLst>
                <a:gd name="adj" fmla="val 50000"/>
              </a:avLst>
            </a:prstGeom>
            <a:noFill/>
            <a:ln w="57150">
              <a:solidFill>
                <a:srgbClr val="34A6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5" name="Rectangle: Rounded Corners 84">
              <a:extLst>
                <a:ext uri="{FF2B5EF4-FFF2-40B4-BE49-F238E27FC236}">
                  <a16:creationId xmlns:a16="http://schemas.microsoft.com/office/drawing/2014/main" id="{4AE7060D-8CF6-475E-9EC7-EFAF95D4B7A6}"/>
                </a:ext>
              </a:extLst>
            </p:cNvPr>
            <p:cNvSpPr/>
            <p:nvPr/>
          </p:nvSpPr>
          <p:spPr>
            <a:xfrm>
              <a:off x="8491868" y="5897100"/>
              <a:ext cx="2420879" cy="497542"/>
            </a:xfrm>
            <a:prstGeom prst="roundRect">
              <a:avLst>
                <a:gd name="adj" fmla="val 50000"/>
              </a:avLst>
            </a:prstGeom>
            <a:gradFill>
              <a:gsLst>
                <a:gs pos="70000">
                  <a:srgbClr val="3D6EF3"/>
                </a:gs>
                <a:gs pos="0">
                  <a:srgbClr val="34A6EF"/>
                </a:gs>
                <a:gs pos="100000">
                  <a:srgbClr val="453CF7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A364250-18C0-95AC-6C51-6FB0FB00665A}"/>
              </a:ext>
            </a:extLst>
          </p:cNvPr>
          <p:cNvGrpSpPr/>
          <p:nvPr/>
        </p:nvGrpSpPr>
        <p:grpSpPr>
          <a:xfrm>
            <a:off x="7904680" y="5677465"/>
            <a:ext cx="936812" cy="936812"/>
            <a:chOff x="7904680" y="5677465"/>
            <a:chExt cx="936812" cy="936812"/>
          </a:xfrm>
        </p:grpSpPr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B1F29ED1-C215-4A40-BB22-FF444A14D805}"/>
                </a:ext>
              </a:extLst>
            </p:cNvPr>
            <p:cNvSpPr/>
            <p:nvPr/>
          </p:nvSpPr>
          <p:spPr>
            <a:xfrm>
              <a:off x="7904680" y="5677465"/>
              <a:ext cx="936812" cy="936812"/>
            </a:xfrm>
            <a:prstGeom prst="ellipse">
              <a:avLst/>
            </a:prstGeom>
            <a:solidFill>
              <a:srgbClr val="F1EF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584E7E42-05F7-40B0-AB4B-08534857300F}"/>
                </a:ext>
              </a:extLst>
            </p:cNvPr>
            <p:cNvSpPr/>
            <p:nvPr/>
          </p:nvSpPr>
          <p:spPr>
            <a:xfrm>
              <a:off x="7969674" y="5742459"/>
              <a:ext cx="806824" cy="806824"/>
            </a:xfrm>
            <a:prstGeom prst="ellipse">
              <a:avLst/>
            </a:prstGeom>
            <a:gradFill>
              <a:gsLst>
                <a:gs pos="70000">
                  <a:srgbClr val="3D6EF3"/>
                </a:gs>
                <a:gs pos="0">
                  <a:srgbClr val="34A6EF"/>
                </a:gs>
                <a:gs pos="100000">
                  <a:srgbClr val="453CF7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a-IR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B Titr" panose="00000700000000000000" pitchFamily="2" charset="-78"/>
                </a:rPr>
                <a:t>4</a:t>
              </a:r>
              <a:endParaRPr lang="en-US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B Titr" panose="00000700000000000000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1AAF22A-BF84-96C5-FA8C-365B98224258}"/>
              </a:ext>
            </a:extLst>
          </p:cNvPr>
          <p:cNvGrpSpPr/>
          <p:nvPr/>
        </p:nvGrpSpPr>
        <p:grpSpPr>
          <a:xfrm>
            <a:off x="1091402" y="2193369"/>
            <a:ext cx="3092673" cy="806824"/>
            <a:chOff x="1091402" y="2193369"/>
            <a:chExt cx="3092673" cy="806824"/>
          </a:xfrm>
        </p:grpSpPr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1EA6C376-E8B3-431B-863E-51A2C872A7EA}"/>
                </a:ext>
              </a:extLst>
            </p:cNvPr>
            <p:cNvSpPr/>
            <p:nvPr/>
          </p:nvSpPr>
          <p:spPr>
            <a:xfrm flipH="1">
              <a:off x="1091402" y="2193369"/>
              <a:ext cx="3092673" cy="806824"/>
            </a:xfrm>
            <a:prstGeom prst="roundRect">
              <a:avLst>
                <a:gd name="adj" fmla="val 50000"/>
              </a:avLst>
            </a:prstGeom>
            <a:noFill/>
            <a:ln w="57150">
              <a:solidFill>
                <a:srgbClr val="34A6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1" name="Rectangle: Rounded Corners 80">
              <a:extLst>
                <a:ext uri="{FF2B5EF4-FFF2-40B4-BE49-F238E27FC236}">
                  <a16:creationId xmlns:a16="http://schemas.microsoft.com/office/drawing/2014/main" id="{86E3D609-39C5-48AB-BBEB-435EFD8F0C1A}"/>
                </a:ext>
              </a:extLst>
            </p:cNvPr>
            <p:cNvSpPr/>
            <p:nvPr/>
          </p:nvSpPr>
          <p:spPr>
            <a:xfrm flipH="1">
              <a:off x="1279516" y="2348010"/>
              <a:ext cx="2424274" cy="497542"/>
            </a:xfrm>
            <a:prstGeom prst="roundRect">
              <a:avLst>
                <a:gd name="adj" fmla="val 50000"/>
              </a:avLst>
            </a:prstGeom>
            <a:gradFill>
              <a:gsLst>
                <a:gs pos="70000">
                  <a:srgbClr val="3D6EF3"/>
                </a:gs>
                <a:gs pos="0">
                  <a:srgbClr val="34A6EF"/>
                </a:gs>
                <a:gs pos="100000">
                  <a:srgbClr val="453CF7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FD1B30D-C50D-DE3B-005B-33FC2F4D573B}"/>
              </a:ext>
            </a:extLst>
          </p:cNvPr>
          <p:cNvGrpSpPr/>
          <p:nvPr/>
        </p:nvGrpSpPr>
        <p:grpSpPr>
          <a:xfrm>
            <a:off x="3406841" y="2128375"/>
            <a:ext cx="938126" cy="936812"/>
            <a:chOff x="3406841" y="2128375"/>
            <a:chExt cx="938126" cy="936812"/>
          </a:xfrm>
        </p:grpSpPr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1337A2B0-01C0-4E9D-B228-EE1EB83C1A34}"/>
                </a:ext>
              </a:extLst>
            </p:cNvPr>
            <p:cNvSpPr/>
            <p:nvPr/>
          </p:nvSpPr>
          <p:spPr>
            <a:xfrm flipH="1">
              <a:off x="3406841" y="2128375"/>
              <a:ext cx="938126" cy="936812"/>
            </a:xfrm>
            <a:prstGeom prst="ellipse">
              <a:avLst/>
            </a:prstGeom>
            <a:solidFill>
              <a:srgbClr val="F1EF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27CFF79C-B611-42C4-BC5F-5B52BCDE0521}"/>
                </a:ext>
              </a:extLst>
            </p:cNvPr>
            <p:cNvSpPr/>
            <p:nvPr/>
          </p:nvSpPr>
          <p:spPr>
            <a:xfrm flipH="1">
              <a:off x="3471926" y="2193369"/>
              <a:ext cx="807956" cy="806824"/>
            </a:xfrm>
            <a:prstGeom prst="ellipse">
              <a:avLst/>
            </a:prstGeom>
            <a:gradFill>
              <a:gsLst>
                <a:gs pos="70000">
                  <a:srgbClr val="3D6EF3"/>
                </a:gs>
                <a:gs pos="0">
                  <a:srgbClr val="34A6EF"/>
                </a:gs>
                <a:gs pos="100000">
                  <a:srgbClr val="453CF7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a-IR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B Titr" panose="00000700000000000000" pitchFamily="2" charset="-78"/>
                </a:rPr>
                <a:t>5</a:t>
              </a:r>
              <a:endParaRPr lang="en-US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B Titr" panose="00000700000000000000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92F8FB8-089D-5E8A-22C9-A4CEBFC61B52}"/>
              </a:ext>
            </a:extLst>
          </p:cNvPr>
          <p:cNvGrpSpPr/>
          <p:nvPr/>
        </p:nvGrpSpPr>
        <p:grpSpPr>
          <a:xfrm>
            <a:off x="1091402" y="3376399"/>
            <a:ext cx="3092673" cy="806824"/>
            <a:chOff x="1091402" y="3376399"/>
            <a:chExt cx="3092673" cy="806824"/>
          </a:xfrm>
        </p:grpSpPr>
        <p:sp>
          <p:nvSpPr>
            <p:cNvPr id="76" name="Rectangle: Rounded Corners 75">
              <a:extLst>
                <a:ext uri="{FF2B5EF4-FFF2-40B4-BE49-F238E27FC236}">
                  <a16:creationId xmlns:a16="http://schemas.microsoft.com/office/drawing/2014/main" id="{FBF1A8DF-A213-4C1D-A286-373C5DFD4FD5}"/>
                </a:ext>
              </a:extLst>
            </p:cNvPr>
            <p:cNvSpPr/>
            <p:nvPr/>
          </p:nvSpPr>
          <p:spPr>
            <a:xfrm flipH="1">
              <a:off x="1091402" y="3376399"/>
              <a:ext cx="3092673" cy="806824"/>
            </a:xfrm>
            <a:prstGeom prst="roundRect">
              <a:avLst>
                <a:gd name="adj" fmla="val 50000"/>
              </a:avLst>
            </a:prstGeom>
            <a:noFill/>
            <a:ln w="57150">
              <a:solidFill>
                <a:srgbClr val="34A6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7" name="Rectangle: Rounded Corners 76">
              <a:extLst>
                <a:ext uri="{FF2B5EF4-FFF2-40B4-BE49-F238E27FC236}">
                  <a16:creationId xmlns:a16="http://schemas.microsoft.com/office/drawing/2014/main" id="{D5A63637-66B2-4A45-B3AA-44F82CE9E153}"/>
                </a:ext>
              </a:extLst>
            </p:cNvPr>
            <p:cNvSpPr/>
            <p:nvPr/>
          </p:nvSpPr>
          <p:spPr>
            <a:xfrm flipH="1">
              <a:off x="1279516" y="3531040"/>
              <a:ext cx="2424274" cy="497542"/>
            </a:xfrm>
            <a:prstGeom prst="roundRect">
              <a:avLst>
                <a:gd name="adj" fmla="val 50000"/>
              </a:avLst>
            </a:prstGeom>
            <a:gradFill>
              <a:gsLst>
                <a:gs pos="70000">
                  <a:srgbClr val="3D6EF3"/>
                </a:gs>
                <a:gs pos="0">
                  <a:srgbClr val="34A6EF"/>
                </a:gs>
                <a:gs pos="100000">
                  <a:srgbClr val="453CF7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FF7BD9D-DB84-BDED-3619-156454F364BF}"/>
              </a:ext>
            </a:extLst>
          </p:cNvPr>
          <p:cNvGrpSpPr/>
          <p:nvPr/>
        </p:nvGrpSpPr>
        <p:grpSpPr>
          <a:xfrm>
            <a:off x="3353676" y="3311405"/>
            <a:ext cx="938126" cy="936812"/>
            <a:chOff x="3353676" y="3311405"/>
            <a:chExt cx="938126" cy="936812"/>
          </a:xfrm>
        </p:grpSpPr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4D01C208-F75E-4A44-8B1E-DC8240CCC633}"/>
                </a:ext>
              </a:extLst>
            </p:cNvPr>
            <p:cNvSpPr/>
            <p:nvPr/>
          </p:nvSpPr>
          <p:spPr>
            <a:xfrm flipH="1">
              <a:off x="3353676" y="3311405"/>
              <a:ext cx="938126" cy="936812"/>
            </a:xfrm>
            <a:prstGeom prst="ellipse">
              <a:avLst/>
            </a:prstGeom>
            <a:solidFill>
              <a:srgbClr val="F1EF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6073953E-4A49-4F72-B7C8-FB0AFC22AC49}"/>
                </a:ext>
              </a:extLst>
            </p:cNvPr>
            <p:cNvSpPr/>
            <p:nvPr/>
          </p:nvSpPr>
          <p:spPr>
            <a:xfrm flipH="1">
              <a:off x="3418761" y="3376399"/>
              <a:ext cx="807956" cy="806824"/>
            </a:xfrm>
            <a:prstGeom prst="ellipse">
              <a:avLst/>
            </a:prstGeom>
            <a:gradFill>
              <a:gsLst>
                <a:gs pos="70000">
                  <a:srgbClr val="3D6EF3"/>
                </a:gs>
                <a:gs pos="0">
                  <a:srgbClr val="34A6EF"/>
                </a:gs>
                <a:gs pos="100000">
                  <a:srgbClr val="453CF7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a-IR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B Titr" panose="00000700000000000000" pitchFamily="2" charset="-78"/>
                </a:rPr>
                <a:t>6</a:t>
              </a:r>
              <a:endParaRPr lang="en-US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B Titr" panose="000007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F937657-D16E-2F36-D511-BD30D4CD5451}"/>
              </a:ext>
            </a:extLst>
          </p:cNvPr>
          <p:cNvGrpSpPr/>
          <p:nvPr/>
        </p:nvGrpSpPr>
        <p:grpSpPr>
          <a:xfrm>
            <a:off x="1091402" y="4559429"/>
            <a:ext cx="3092673" cy="806824"/>
            <a:chOff x="1091402" y="4559429"/>
            <a:chExt cx="3092673" cy="806824"/>
          </a:xfrm>
        </p:grpSpPr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1F4708C1-1C71-467A-85B2-CDA65977285B}"/>
                </a:ext>
              </a:extLst>
            </p:cNvPr>
            <p:cNvSpPr/>
            <p:nvPr/>
          </p:nvSpPr>
          <p:spPr>
            <a:xfrm flipH="1">
              <a:off x="1091402" y="4559429"/>
              <a:ext cx="3092673" cy="806824"/>
            </a:xfrm>
            <a:prstGeom prst="roundRect">
              <a:avLst>
                <a:gd name="adj" fmla="val 50000"/>
              </a:avLst>
            </a:prstGeom>
            <a:noFill/>
            <a:ln w="57150">
              <a:solidFill>
                <a:srgbClr val="34A6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3" name="Rectangle: Rounded Corners 72">
              <a:extLst>
                <a:ext uri="{FF2B5EF4-FFF2-40B4-BE49-F238E27FC236}">
                  <a16:creationId xmlns:a16="http://schemas.microsoft.com/office/drawing/2014/main" id="{ADF0BAEC-1DB2-4AA4-9BBC-163C3D8CC5AF}"/>
                </a:ext>
              </a:extLst>
            </p:cNvPr>
            <p:cNvSpPr/>
            <p:nvPr/>
          </p:nvSpPr>
          <p:spPr>
            <a:xfrm flipH="1">
              <a:off x="1279516" y="4714070"/>
              <a:ext cx="2424274" cy="497542"/>
            </a:xfrm>
            <a:prstGeom prst="roundRect">
              <a:avLst>
                <a:gd name="adj" fmla="val 50000"/>
              </a:avLst>
            </a:prstGeom>
            <a:gradFill>
              <a:gsLst>
                <a:gs pos="70000">
                  <a:srgbClr val="3D6EF3"/>
                </a:gs>
                <a:gs pos="0">
                  <a:srgbClr val="34A6EF"/>
                </a:gs>
                <a:gs pos="100000">
                  <a:srgbClr val="453CF7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7BEEED1-74AB-D99F-61A5-28CD79098582}"/>
              </a:ext>
            </a:extLst>
          </p:cNvPr>
          <p:cNvGrpSpPr/>
          <p:nvPr/>
        </p:nvGrpSpPr>
        <p:grpSpPr>
          <a:xfrm>
            <a:off x="3353676" y="4494435"/>
            <a:ext cx="938126" cy="936812"/>
            <a:chOff x="3353676" y="4494435"/>
            <a:chExt cx="938126" cy="936812"/>
          </a:xfrm>
        </p:grpSpPr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6CB6581A-A58A-40C4-9311-54E138BFB3B9}"/>
                </a:ext>
              </a:extLst>
            </p:cNvPr>
            <p:cNvSpPr/>
            <p:nvPr/>
          </p:nvSpPr>
          <p:spPr>
            <a:xfrm flipH="1">
              <a:off x="3353676" y="4494435"/>
              <a:ext cx="938126" cy="936812"/>
            </a:xfrm>
            <a:prstGeom prst="ellipse">
              <a:avLst/>
            </a:prstGeom>
            <a:solidFill>
              <a:srgbClr val="F1EF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E549F4C3-4DAA-421E-B97D-C6C519824ACA}"/>
                </a:ext>
              </a:extLst>
            </p:cNvPr>
            <p:cNvSpPr/>
            <p:nvPr/>
          </p:nvSpPr>
          <p:spPr>
            <a:xfrm flipH="1">
              <a:off x="3418761" y="4559429"/>
              <a:ext cx="807956" cy="806824"/>
            </a:xfrm>
            <a:prstGeom prst="ellipse">
              <a:avLst/>
            </a:prstGeom>
            <a:gradFill>
              <a:gsLst>
                <a:gs pos="70000">
                  <a:srgbClr val="3D6EF3"/>
                </a:gs>
                <a:gs pos="0">
                  <a:srgbClr val="34A6EF"/>
                </a:gs>
                <a:gs pos="100000">
                  <a:srgbClr val="453CF7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a-IR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B Titr" panose="00000700000000000000" pitchFamily="2" charset="-78"/>
                </a:rPr>
                <a:t>7</a:t>
              </a:r>
              <a:endParaRPr lang="en-US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B Titr" panose="00000700000000000000" pitchFamily="2" charset="-78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216057C0-CE03-085E-EB22-61023A2EEE15}"/>
              </a:ext>
            </a:extLst>
          </p:cNvPr>
          <p:cNvGrpSpPr/>
          <p:nvPr/>
        </p:nvGrpSpPr>
        <p:grpSpPr>
          <a:xfrm>
            <a:off x="1091402" y="5742459"/>
            <a:ext cx="3092673" cy="806824"/>
            <a:chOff x="1091402" y="5742459"/>
            <a:chExt cx="3092673" cy="806824"/>
          </a:xfrm>
        </p:grpSpPr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3B6C00CE-1707-48F5-8942-F1B28C0CABFC}"/>
                </a:ext>
              </a:extLst>
            </p:cNvPr>
            <p:cNvSpPr/>
            <p:nvPr/>
          </p:nvSpPr>
          <p:spPr>
            <a:xfrm flipH="1">
              <a:off x="1091402" y="5742459"/>
              <a:ext cx="3092673" cy="806824"/>
            </a:xfrm>
            <a:prstGeom prst="roundRect">
              <a:avLst>
                <a:gd name="adj" fmla="val 50000"/>
              </a:avLst>
            </a:prstGeom>
            <a:noFill/>
            <a:ln w="57150">
              <a:solidFill>
                <a:srgbClr val="34A6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id="{C338EA2C-F7DB-4D97-8704-B61EFE75841F}"/>
                </a:ext>
              </a:extLst>
            </p:cNvPr>
            <p:cNvSpPr/>
            <p:nvPr/>
          </p:nvSpPr>
          <p:spPr>
            <a:xfrm flipH="1">
              <a:off x="1279516" y="5897100"/>
              <a:ext cx="2424274" cy="497542"/>
            </a:xfrm>
            <a:prstGeom prst="roundRect">
              <a:avLst>
                <a:gd name="adj" fmla="val 50000"/>
              </a:avLst>
            </a:prstGeom>
            <a:gradFill>
              <a:gsLst>
                <a:gs pos="70000">
                  <a:srgbClr val="3D6EF3"/>
                </a:gs>
                <a:gs pos="0">
                  <a:srgbClr val="34A6EF"/>
                </a:gs>
                <a:gs pos="100000">
                  <a:srgbClr val="453CF7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415268C-004D-F5D9-5A97-C665462A51FC}"/>
              </a:ext>
            </a:extLst>
          </p:cNvPr>
          <p:cNvGrpSpPr/>
          <p:nvPr/>
        </p:nvGrpSpPr>
        <p:grpSpPr>
          <a:xfrm>
            <a:off x="3353676" y="5677465"/>
            <a:ext cx="938126" cy="936812"/>
            <a:chOff x="3353676" y="5677465"/>
            <a:chExt cx="938126" cy="936812"/>
          </a:xfrm>
        </p:grpSpPr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DA52EB5C-37E7-4E99-AEEC-1432B5C092B8}"/>
                </a:ext>
              </a:extLst>
            </p:cNvPr>
            <p:cNvSpPr/>
            <p:nvPr/>
          </p:nvSpPr>
          <p:spPr>
            <a:xfrm flipH="1">
              <a:off x="3353676" y="5677465"/>
              <a:ext cx="938126" cy="936812"/>
            </a:xfrm>
            <a:prstGeom prst="ellipse">
              <a:avLst/>
            </a:prstGeom>
            <a:solidFill>
              <a:srgbClr val="F1EF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92669486-CE2F-4820-A6C2-D58F1781F00F}"/>
                </a:ext>
              </a:extLst>
            </p:cNvPr>
            <p:cNvSpPr/>
            <p:nvPr/>
          </p:nvSpPr>
          <p:spPr>
            <a:xfrm flipH="1">
              <a:off x="3418761" y="5742459"/>
              <a:ext cx="807956" cy="806824"/>
            </a:xfrm>
            <a:prstGeom prst="ellipse">
              <a:avLst/>
            </a:prstGeom>
            <a:gradFill>
              <a:gsLst>
                <a:gs pos="70000">
                  <a:srgbClr val="3D6EF3"/>
                </a:gs>
                <a:gs pos="0">
                  <a:srgbClr val="34A6EF"/>
                </a:gs>
                <a:gs pos="100000">
                  <a:srgbClr val="453CF7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a-IR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B Titr" panose="00000700000000000000" pitchFamily="2" charset="-78"/>
                </a:rPr>
                <a:t>8</a:t>
              </a:r>
              <a:endParaRPr lang="en-US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B Titr" panose="00000700000000000000" pitchFamily="2" charset="-78"/>
              </a:endParaRPr>
            </a:p>
          </p:txBody>
        </p:sp>
      </p:grpSp>
      <p:sp>
        <p:nvSpPr>
          <p:cNvPr id="66" name="Oval 65">
            <a:extLst>
              <a:ext uri="{FF2B5EF4-FFF2-40B4-BE49-F238E27FC236}">
                <a16:creationId xmlns:a16="http://schemas.microsoft.com/office/drawing/2014/main" id="{BC1B0D95-C1E1-4B2A-BCEF-062193828F12}"/>
              </a:ext>
            </a:extLst>
          </p:cNvPr>
          <p:cNvSpPr/>
          <p:nvPr/>
        </p:nvSpPr>
        <p:spPr>
          <a:xfrm>
            <a:off x="5329238" y="3604563"/>
            <a:ext cx="1533525" cy="1533525"/>
          </a:xfrm>
          <a:prstGeom prst="ellipse">
            <a:avLst/>
          </a:prstGeom>
          <a:gradFill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7" name="Graphic 6" descr="Lightbulb">
            <a:extLst>
              <a:ext uri="{FF2B5EF4-FFF2-40B4-BE49-F238E27FC236}">
                <a16:creationId xmlns:a16="http://schemas.microsoft.com/office/drawing/2014/main" id="{CA951519-C171-4077-A68C-7BB7221D52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38800" y="3914125"/>
            <a:ext cx="914400" cy="9144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48AFB9C-7F54-84CF-2631-74C6ECD3093B}"/>
              </a:ext>
            </a:extLst>
          </p:cNvPr>
          <p:cNvSpPr txBox="1"/>
          <p:nvPr/>
        </p:nvSpPr>
        <p:spPr>
          <a:xfrm>
            <a:off x="1529314" y="232113"/>
            <a:ext cx="913337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3200" b="1" dirty="0">
                <a:solidFill>
                  <a:srgbClr val="34A6EF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اسامی افراد هیئت مدیره</a:t>
            </a:r>
          </a:p>
          <a:p>
            <a:pPr algn="ctr" rtl="1"/>
            <a:r>
              <a:rPr lang="fa-IR" sz="32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شرکت بیزینسی کیان گستر</a:t>
            </a:r>
            <a:endParaRPr lang="en-US" sz="3600" b="1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6AE5151-4335-8D68-E5A2-91185DEC7584}"/>
              </a:ext>
            </a:extLst>
          </p:cNvPr>
          <p:cNvSpPr txBox="1"/>
          <p:nvPr/>
        </p:nvSpPr>
        <p:spPr>
          <a:xfrm>
            <a:off x="8841492" y="2414663"/>
            <a:ext cx="207099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صالح جوادی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ACFF8F-BEFB-AC10-A707-C82C73FC8F43}"/>
              </a:ext>
            </a:extLst>
          </p:cNvPr>
          <p:cNvSpPr txBox="1"/>
          <p:nvPr/>
        </p:nvSpPr>
        <p:spPr>
          <a:xfrm>
            <a:off x="8824749" y="3608668"/>
            <a:ext cx="207099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سینا خردمند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0E72BAE-FA74-1AF3-E148-6DD5C90439D5}"/>
              </a:ext>
            </a:extLst>
          </p:cNvPr>
          <p:cNvSpPr txBox="1"/>
          <p:nvPr/>
        </p:nvSpPr>
        <p:spPr>
          <a:xfrm>
            <a:off x="8824749" y="4805938"/>
            <a:ext cx="207099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احمد رضا مهرانی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06ABDCC-C529-BC1E-5124-0637AC910134}"/>
              </a:ext>
            </a:extLst>
          </p:cNvPr>
          <p:cNvSpPr txBox="1"/>
          <p:nvPr/>
        </p:nvSpPr>
        <p:spPr>
          <a:xfrm>
            <a:off x="8824749" y="5999943"/>
            <a:ext cx="207099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سینا فخرایی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490D24-635C-C67C-7D67-B3AD4FCE7620}"/>
              </a:ext>
            </a:extLst>
          </p:cNvPr>
          <p:cNvSpPr txBox="1"/>
          <p:nvPr/>
        </p:nvSpPr>
        <p:spPr>
          <a:xfrm>
            <a:off x="1394840" y="2418287"/>
            <a:ext cx="207099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سامان ملک زاده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3FC4F9E-807B-9F4C-A1F7-0B6FD73E5117}"/>
              </a:ext>
            </a:extLst>
          </p:cNvPr>
          <p:cNvSpPr txBox="1"/>
          <p:nvPr/>
        </p:nvSpPr>
        <p:spPr>
          <a:xfrm>
            <a:off x="1394840" y="3612292"/>
            <a:ext cx="207099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احمد میرجلیلی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2BCB372-AC4F-2F53-F781-BA4D2D2084A6}"/>
              </a:ext>
            </a:extLst>
          </p:cNvPr>
          <p:cNvSpPr txBox="1"/>
          <p:nvPr/>
        </p:nvSpPr>
        <p:spPr>
          <a:xfrm>
            <a:off x="1394840" y="4809562"/>
            <a:ext cx="207099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E84A06C-045D-AFBD-9842-BBD70404A364}"/>
              </a:ext>
            </a:extLst>
          </p:cNvPr>
          <p:cNvSpPr txBox="1"/>
          <p:nvPr/>
        </p:nvSpPr>
        <p:spPr>
          <a:xfrm>
            <a:off x="1394840" y="6003567"/>
            <a:ext cx="207099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سبا زارعنیا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8BA669-FFF5-40C8-B8B6-D0782B7E69F1}"/>
              </a:ext>
            </a:extLst>
          </p:cNvPr>
          <p:cNvSpPr txBox="1"/>
          <p:nvPr/>
        </p:nvSpPr>
        <p:spPr>
          <a:xfrm>
            <a:off x="4650401" y="1595854"/>
            <a:ext cx="289119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5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نام مدیر عامل شرکت: ..............</a:t>
            </a:r>
            <a:endParaRPr lang="en-US" sz="15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06374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25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75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5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25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2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35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4250"/>
                            </p:stCondLst>
                            <p:childTnLst>
                              <p:par>
                                <p:cTn id="9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0"/>
                            </p:stCondLst>
                            <p:childTnLst>
                              <p:par>
                                <p:cTn id="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750"/>
                            </p:stCondLst>
                            <p:childTnLst>
                              <p:par>
                                <p:cTn id="10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6500"/>
                            </p:stCondLst>
                            <p:childTnLst>
                              <p:par>
                                <p:cTn id="10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7250"/>
                            </p:stCondLst>
                            <p:childTnLst>
                              <p:par>
                                <p:cTn id="10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000"/>
                            </p:stCondLst>
                            <p:childTnLst>
                              <p:par>
                                <p:cTn id="1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8750"/>
                            </p:stCondLst>
                            <p:childTnLst>
                              <p:par>
                                <p:cTn id="11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950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0250"/>
                            </p:stCondLst>
                            <p:childTnLst>
                              <p:par>
                                <p:cTn id="1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1750"/>
                            </p:stCondLst>
                            <p:childTnLst>
                              <p:par>
                                <p:cTn id="1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2500"/>
                            </p:stCondLst>
                            <p:childTnLst>
                              <p:par>
                                <p:cTn id="14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5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3250"/>
                            </p:stCondLst>
                            <p:childTnLst>
                              <p:par>
                                <p:cTn id="1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66" grpId="0" animBg="1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icture Placeholder 25">
            <a:extLst>
              <a:ext uri="{FF2B5EF4-FFF2-40B4-BE49-F238E27FC236}">
                <a16:creationId xmlns:a16="http://schemas.microsoft.com/office/drawing/2014/main" id="{FD21F605-A415-4B93-81C1-25D24D746FC3}"/>
              </a:ext>
            </a:extLst>
          </p:cNvPr>
          <p:cNvSpPr txBox="1">
            <a:spLocks/>
          </p:cNvSpPr>
          <p:nvPr/>
        </p:nvSpPr>
        <p:spPr>
          <a:xfrm>
            <a:off x="400050" y="0"/>
            <a:ext cx="3559742" cy="3684440"/>
          </a:xfrm>
          <a:prstGeom prst="roundRect">
            <a:avLst>
              <a:gd name="adj" fmla="val 7621"/>
            </a:avLst>
          </a:prstGeom>
          <a:gradFill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</a:gradFill>
          <a:effectLst/>
        </p:spPr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17CB8B2B-121B-C83F-FAFF-05242B99384F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0" name="Picture Placeholder 23">
            <a:extLst>
              <a:ext uri="{FF2B5EF4-FFF2-40B4-BE49-F238E27FC236}">
                <a16:creationId xmlns:a16="http://schemas.microsoft.com/office/drawing/2014/main" id="{1BE38D1B-865F-4AAB-983B-37C48E6FB528}"/>
              </a:ext>
            </a:extLst>
          </p:cNvPr>
          <p:cNvSpPr txBox="1">
            <a:spLocks/>
          </p:cNvSpPr>
          <p:nvPr/>
        </p:nvSpPr>
        <p:spPr>
          <a:xfrm>
            <a:off x="4559796" y="3009998"/>
            <a:ext cx="7232154" cy="3533678"/>
          </a:xfrm>
          <a:prstGeom prst="roundRect">
            <a:avLst>
              <a:gd name="adj" fmla="val 9403"/>
            </a:avLst>
          </a:prstGeom>
          <a:solidFill>
            <a:schemeClr val="bg1"/>
          </a:solidFill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C5A08AE-B72D-C459-F329-288DE7A506E6}"/>
              </a:ext>
            </a:extLst>
          </p:cNvPr>
          <p:cNvGrpSpPr/>
          <p:nvPr/>
        </p:nvGrpSpPr>
        <p:grpSpPr>
          <a:xfrm>
            <a:off x="878104" y="4729749"/>
            <a:ext cx="3207587" cy="2043969"/>
            <a:chOff x="878104" y="4729749"/>
            <a:chExt cx="3207587" cy="2043969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82A486F9-4F56-96C2-A028-52125B0670B2}"/>
                </a:ext>
              </a:extLst>
            </p:cNvPr>
            <p:cNvSpPr txBox="1"/>
            <p:nvPr/>
          </p:nvSpPr>
          <p:spPr>
            <a:xfrm>
              <a:off x="878104" y="5146349"/>
              <a:ext cx="3207586" cy="16273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50000"/>
                </a:lnSpc>
              </a:pPr>
              <a:r>
                <a:rPr lang="fa-IR" sz="1400" dirty="0">
                  <a:latin typeface="Vazir" panose="020B0603030804020204" pitchFamily="34" charset="-78"/>
                  <a:ea typeface="Yekan Bakh Heavy" panose="01000504000000020004" pitchFamily="2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3F6541E-F551-0914-862A-95B5AD54D79F}"/>
                </a:ext>
              </a:extLst>
            </p:cNvPr>
            <p:cNvSpPr txBox="1"/>
            <p:nvPr/>
          </p:nvSpPr>
          <p:spPr>
            <a:xfrm>
              <a:off x="1480514" y="4729749"/>
              <a:ext cx="2605177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/>
              <a:r>
                <a:rPr lang="fa-IR" sz="2000" b="1" dirty="0">
                  <a:solidFill>
                    <a:srgbClr val="262626"/>
                  </a:solidFill>
                  <a:effectLst/>
                  <a:latin typeface="Shabnam" panose="020B0603030804020204" pitchFamily="34" charset="-78"/>
                  <a:ea typeface="Calibri" panose="020F0502020204030204" pitchFamily="34" charset="0"/>
                  <a:cs typeface="Shabnam" panose="020B0603030804020204" pitchFamily="34" charset="-78"/>
                </a:rPr>
                <a:t>تیتر عنوان را وارد نمایید</a:t>
              </a:r>
              <a:endParaRPr lang="en-US" sz="2400" b="1" dirty="0">
                <a:solidFill>
                  <a:srgbClr val="262626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F2023E2-43C6-F162-9059-18FD050BD45A}"/>
              </a:ext>
            </a:extLst>
          </p:cNvPr>
          <p:cNvGrpSpPr/>
          <p:nvPr/>
        </p:nvGrpSpPr>
        <p:grpSpPr>
          <a:xfrm>
            <a:off x="6238754" y="732478"/>
            <a:ext cx="3763530" cy="1505360"/>
            <a:chOff x="6238754" y="732478"/>
            <a:chExt cx="3763530" cy="1505360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98DE7D6-FD8A-E0D9-D4CD-C393EC2D228B}"/>
                </a:ext>
              </a:extLst>
            </p:cNvPr>
            <p:cNvSpPr txBox="1"/>
            <p:nvPr/>
          </p:nvSpPr>
          <p:spPr>
            <a:xfrm>
              <a:off x="6238754" y="1149078"/>
              <a:ext cx="3763529" cy="10887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50000"/>
                </a:lnSpc>
              </a:pPr>
              <a:r>
                <a:rPr lang="fa-IR" sz="1400" dirty="0">
                  <a:latin typeface="Vazir" panose="020B0603030804020204" pitchFamily="34" charset="-78"/>
                  <a:ea typeface="Yekan Bakh Heavy" panose="01000504000000020004" pitchFamily="2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8231083-0C83-39EF-66F0-757B4240ABD7}"/>
                </a:ext>
              </a:extLst>
            </p:cNvPr>
            <p:cNvSpPr txBox="1"/>
            <p:nvPr/>
          </p:nvSpPr>
          <p:spPr>
            <a:xfrm>
              <a:off x="7397107" y="732478"/>
              <a:ext cx="2605177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/>
              <a:r>
                <a:rPr lang="fa-IR" sz="2000" b="1" dirty="0">
                  <a:solidFill>
                    <a:srgbClr val="262626"/>
                  </a:solidFill>
                  <a:effectLst/>
                  <a:latin typeface="Shabnam" panose="020B0603030804020204" pitchFamily="34" charset="-78"/>
                  <a:ea typeface="Calibri" panose="020F0502020204030204" pitchFamily="34" charset="0"/>
                  <a:cs typeface="Shabnam" panose="020B0603030804020204" pitchFamily="34" charset="-78"/>
                </a:rPr>
                <a:t>تیتر عنوان را وارد نمایید</a:t>
              </a:r>
              <a:endParaRPr lang="en-US" sz="2400" b="1" dirty="0">
                <a:solidFill>
                  <a:srgbClr val="262626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3DAF6E8-2343-D815-62E1-E20CF6265EB7}"/>
              </a:ext>
            </a:extLst>
          </p:cNvPr>
          <p:cNvSpPr/>
          <p:nvPr/>
        </p:nvSpPr>
        <p:spPr>
          <a:xfrm>
            <a:off x="6479722" y="5632000"/>
            <a:ext cx="2891195" cy="34741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  <a:tileRect/>
          </a:gradFill>
          <a:ln w="28575">
            <a:noFill/>
          </a:ln>
          <a:effectLst>
            <a:outerShdw blurRad="1143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809625" algn="l"/>
              </a:tabLst>
            </a:pPr>
            <a:endParaRPr lang="en-ID" sz="105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 ExtraBold" panose="020B0906030804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2C59224-D1C0-5757-9599-4387ABE20A20}"/>
              </a:ext>
            </a:extLst>
          </p:cNvPr>
          <p:cNvSpPr txBox="1"/>
          <p:nvPr/>
        </p:nvSpPr>
        <p:spPr>
          <a:xfrm>
            <a:off x="4949355" y="3400712"/>
            <a:ext cx="5956376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4400" b="1" dirty="0">
                <a:solidFill>
                  <a:srgbClr val="34A6EF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قالب پاورپوینت </a:t>
            </a:r>
            <a:endParaRPr lang="en-US" sz="4400" b="1" dirty="0">
              <a:solidFill>
                <a:srgbClr val="34A6EF"/>
              </a:solidFill>
              <a:effectLst/>
              <a:latin typeface="Shabnam" panose="020B0603030804020204" pitchFamily="34" charset="-78"/>
              <a:ea typeface="Calibri" panose="020F0502020204030204" pitchFamily="34" charset="0"/>
              <a:cs typeface="Shabnam" panose="020B0603030804020204" pitchFamily="34" charset="-78"/>
            </a:endParaRPr>
          </a:p>
          <a:p>
            <a:pPr algn="justLow" rtl="1"/>
            <a:r>
              <a:rPr lang="fa-IR" sz="44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معرفی</a:t>
            </a:r>
            <a:r>
              <a:rPr lang="fa-IR" sz="48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 </a:t>
            </a:r>
            <a:r>
              <a:rPr lang="fa-IR" sz="44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شرکت</a:t>
            </a:r>
            <a:r>
              <a:rPr lang="en-US" sz="44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 </a:t>
            </a:r>
            <a:r>
              <a:rPr lang="fa-IR" sz="44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وبیزینس </a:t>
            </a:r>
            <a:endParaRPr lang="en-US" sz="4800" b="1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94A900B-0E38-48AC-0E62-86C7E82F2CDC}"/>
              </a:ext>
            </a:extLst>
          </p:cNvPr>
          <p:cNvSpPr txBox="1"/>
          <p:nvPr/>
        </p:nvSpPr>
        <p:spPr>
          <a:xfrm>
            <a:off x="5069725" y="5010958"/>
            <a:ext cx="609924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dirty="0">
                <a:solidFill>
                  <a:srgbClr val="26262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شرکت کیان گستر یزد (عرضه انواع کالای های دیجیتالی در کشور)</a:t>
            </a:r>
            <a:endParaRPr lang="en-US" sz="1600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0BAD27C-C654-CD2B-0AB6-5525AD239F96}"/>
              </a:ext>
            </a:extLst>
          </p:cNvPr>
          <p:cNvSpPr txBox="1"/>
          <p:nvPr/>
        </p:nvSpPr>
        <p:spPr>
          <a:xfrm>
            <a:off x="6427269" y="5630658"/>
            <a:ext cx="296310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نام مدیر عامل شرکت: ..............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04630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50"/>
                            </p:stCondLst>
                            <p:childTnLst>
                              <p:par>
                                <p:cTn id="38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75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250"/>
                            </p:stCondLst>
                            <p:childTnLst>
                              <p:par>
                                <p:cTn id="5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E622D778-E59B-4405-BFC0-31E0CD93A51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1090134"/>
              </p:ext>
            </p:extLst>
          </p:nvPr>
        </p:nvGraphicFramePr>
        <p:xfrm>
          <a:off x="185930" y="209550"/>
          <a:ext cx="7064375" cy="6438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381BFDE-C6AB-7110-8332-17D0FDBE58AE}"/>
              </a:ext>
            </a:extLst>
          </p:cNvPr>
          <p:cNvSpPr/>
          <p:nvPr/>
        </p:nvSpPr>
        <p:spPr>
          <a:xfrm>
            <a:off x="8391387" y="2168897"/>
            <a:ext cx="2891195" cy="34741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  <a:tileRect/>
          </a:gradFill>
          <a:ln w="28575">
            <a:noFill/>
          </a:ln>
          <a:effectLst>
            <a:outerShdw blurRad="1143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809625" algn="l"/>
              </a:tabLst>
            </a:pPr>
            <a:endParaRPr lang="en-ID" sz="105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 ExtraBold" panose="020B0906030804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FC5264-1CF8-39E1-9B1F-3C083CDF2EF3}"/>
              </a:ext>
            </a:extLst>
          </p:cNvPr>
          <p:cNvSpPr txBox="1"/>
          <p:nvPr/>
        </p:nvSpPr>
        <p:spPr>
          <a:xfrm>
            <a:off x="6920840" y="2752250"/>
            <a:ext cx="4398708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3200" b="1" dirty="0">
                <a:solidFill>
                  <a:srgbClr val="34A6EF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قالب پاورپوینت </a:t>
            </a:r>
            <a:endParaRPr lang="en-US" sz="3200" b="1" dirty="0">
              <a:solidFill>
                <a:srgbClr val="34A6EF"/>
              </a:solidFill>
              <a:effectLst/>
              <a:latin typeface="Shabnam" panose="020B0603030804020204" pitchFamily="34" charset="-78"/>
              <a:ea typeface="Calibri" panose="020F0502020204030204" pitchFamily="34" charset="0"/>
              <a:cs typeface="Shabnam" panose="020B0603030804020204" pitchFamily="34" charset="-78"/>
            </a:endParaRPr>
          </a:p>
          <a:p>
            <a:pPr algn="justLow" rtl="1"/>
            <a:r>
              <a:rPr lang="fa-IR" sz="32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معرفی</a:t>
            </a:r>
            <a:r>
              <a:rPr lang="fa-IR" sz="36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 </a:t>
            </a:r>
            <a:r>
              <a:rPr lang="fa-IR" sz="32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شرکت</a:t>
            </a:r>
            <a:r>
              <a:rPr lang="en-US" sz="32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 </a:t>
            </a:r>
            <a:r>
              <a:rPr lang="fa-IR" sz="32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وبیزینس </a:t>
            </a:r>
            <a:endParaRPr lang="en-US" sz="3600" b="1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0EFB9D-6770-6C9D-74B4-6E89C72490B3}"/>
              </a:ext>
            </a:extLst>
          </p:cNvPr>
          <p:cNvSpPr txBox="1"/>
          <p:nvPr/>
        </p:nvSpPr>
        <p:spPr>
          <a:xfrm>
            <a:off x="7250305" y="4014134"/>
            <a:ext cx="403227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dirty="0">
                <a:solidFill>
                  <a:srgbClr val="26262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شرکت کیان گستر یزد (عرضه انواع کالای های دیجیتالی در کشور)</a:t>
            </a:r>
            <a:endParaRPr lang="en-US" sz="1600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ACA1276-302D-6F1A-CCCC-427C7B66581F}"/>
              </a:ext>
            </a:extLst>
          </p:cNvPr>
          <p:cNvSpPr txBox="1"/>
          <p:nvPr/>
        </p:nvSpPr>
        <p:spPr>
          <a:xfrm>
            <a:off x="8338934" y="2167555"/>
            <a:ext cx="296310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نام مدیر عامل شرکت: ..............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31373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50"/>
                            </p:stCondLst>
                            <p:childTnLst>
                              <p:par>
                                <p:cTn id="3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5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Chart bld="category"/>
        </p:bldSub>
      </p:bldGraphic>
      <p:bldP spid="2" grpId="0" animBg="1"/>
      <p:bldP spid="3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38">
            <a:extLst>
              <a:ext uri="{FF2B5EF4-FFF2-40B4-BE49-F238E27FC236}">
                <a16:creationId xmlns:a16="http://schemas.microsoft.com/office/drawing/2014/main" id="{5588F09B-FD48-4831-B090-41655B3E3BEC}"/>
              </a:ext>
            </a:extLst>
          </p:cNvPr>
          <p:cNvSpPr txBox="1">
            <a:spLocks/>
          </p:cNvSpPr>
          <p:nvPr/>
        </p:nvSpPr>
        <p:spPr>
          <a:xfrm>
            <a:off x="7005637" y="0"/>
            <a:ext cx="5186363" cy="5600700"/>
          </a:xfrm>
          <a:custGeom>
            <a:avLst/>
            <a:gdLst>
              <a:gd name="connsiteX0" fmla="*/ 223577 w 5186363"/>
              <a:gd name="connsiteY0" fmla="*/ 0 h 5600700"/>
              <a:gd name="connsiteX1" fmla="*/ 3543561 w 5186363"/>
              <a:gd name="connsiteY1" fmla="*/ 0 h 5600700"/>
              <a:gd name="connsiteX2" fmla="*/ 3543562 w 5186363"/>
              <a:gd name="connsiteY2" fmla="*/ 0 h 5600700"/>
              <a:gd name="connsiteX3" fmla="*/ 4972221 w 5186363"/>
              <a:gd name="connsiteY3" fmla="*/ 0 h 5600700"/>
              <a:gd name="connsiteX4" fmla="*/ 5186363 w 5186363"/>
              <a:gd name="connsiteY4" fmla="*/ 0 h 5600700"/>
              <a:gd name="connsiteX5" fmla="*/ 5186363 w 5186363"/>
              <a:gd name="connsiteY5" fmla="*/ 2933699 h 5600700"/>
              <a:gd name="connsiteX6" fmla="*/ 5186362 w 5186363"/>
              <a:gd name="connsiteY6" fmla="*/ 2933699 h 5600700"/>
              <a:gd name="connsiteX7" fmla="*/ 5186362 w 5186363"/>
              <a:gd name="connsiteY7" fmla="*/ 5386559 h 5600700"/>
              <a:gd name="connsiteX8" fmla="*/ 4972221 w 5186363"/>
              <a:gd name="connsiteY8" fmla="*/ 5600700 h 5600700"/>
              <a:gd name="connsiteX9" fmla="*/ 2590628 w 5186363"/>
              <a:gd name="connsiteY9" fmla="*/ 5600700 h 5600700"/>
              <a:gd name="connsiteX10" fmla="*/ 2376487 w 5186363"/>
              <a:gd name="connsiteY10" fmla="*/ 5386559 h 5600700"/>
              <a:gd name="connsiteX11" fmla="*/ 2376487 w 5186363"/>
              <a:gd name="connsiteY11" fmla="*/ 2933699 h 5600700"/>
              <a:gd name="connsiteX12" fmla="*/ 1419225 w 5186363"/>
              <a:gd name="connsiteY12" fmla="*/ 2933699 h 5600700"/>
              <a:gd name="connsiteX13" fmla="*/ 223577 w 5186363"/>
              <a:gd name="connsiteY13" fmla="*/ 2933699 h 5600700"/>
              <a:gd name="connsiteX14" fmla="*/ 0 w 5186363"/>
              <a:gd name="connsiteY14" fmla="*/ 2710122 h 5600700"/>
              <a:gd name="connsiteX15" fmla="*/ 0 w 5186363"/>
              <a:gd name="connsiteY15" fmla="*/ 223577 h 5600700"/>
              <a:gd name="connsiteX16" fmla="*/ 223577 w 5186363"/>
              <a:gd name="connsiteY16" fmla="*/ 0 h 560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186363" h="5600700">
                <a:moveTo>
                  <a:pt x="223577" y="0"/>
                </a:moveTo>
                <a:lnTo>
                  <a:pt x="3543561" y="0"/>
                </a:lnTo>
                <a:lnTo>
                  <a:pt x="3543562" y="0"/>
                </a:lnTo>
                <a:lnTo>
                  <a:pt x="4972221" y="0"/>
                </a:lnTo>
                <a:lnTo>
                  <a:pt x="5186363" y="0"/>
                </a:lnTo>
                <a:lnTo>
                  <a:pt x="5186363" y="2933699"/>
                </a:lnTo>
                <a:lnTo>
                  <a:pt x="5186362" y="2933699"/>
                </a:lnTo>
                <a:lnTo>
                  <a:pt x="5186362" y="5386559"/>
                </a:lnTo>
                <a:cubicBezTo>
                  <a:pt x="5186362" y="5504826"/>
                  <a:pt x="5090488" y="5600700"/>
                  <a:pt x="4972221" y="5600700"/>
                </a:cubicBezTo>
                <a:lnTo>
                  <a:pt x="2590628" y="5600700"/>
                </a:lnTo>
                <a:cubicBezTo>
                  <a:pt x="2472361" y="5600700"/>
                  <a:pt x="2376487" y="5504826"/>
                  <a:pt x="2376487" y="5386559"/>
                </a:cubicBezTo>
                <a:lnTo>
                  <a:pt x="2376487" y="2933699"/>
                </a:lnTo>
                <a:lnTo>
                  <a:pt x="1419225" y="2933699"/>
                </a:lnTo>
                <a:lnTo>
                  <a:pt x="223577" y="2933699"/>
                </a:lnTo>
                <a:cubicBezTo>
                  <a:pt x="100099" y="2933699"/>
                  <a:pt x="0" y="2833600"/>
                  <a:pt x="0" y="2710122"/>
                </a:cubicBezTo>
                <a:lnTo>
                  <a:pt x="0" y="223577"/>
                </a:lnTo>
                <a:cubicBezTo>
                  <a:pt x="0" y="100099"/>
                  <a:pt x="100099" y="0"/>
                  <a:pt x="223577" y="0"/>
                </a:cubicBezTo>
                <a:close/>
              </a:path>
            </a:pathLst>
          </a:custGeom>
          <a:gradFill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</a:gradFill>
          <a:effectLst/>
        </p:spPr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FE60F83C-4C06-FEEA-A940-C645FD30BC65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23474" y="4327722"/>
            <a:ext cx="2809875" cy="2124075"/>
          </a:xfrm>
          <a:prstGeom prst="roundRect">
            <a:avLst>
              <a:gd name="adj" fmla="val 14060"/>
            </a:avLst>
          </a:prstGeom>
        </p:spPr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A3DD69A0-2792-DD11-661A-F5091B2C4AA9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15900" y="263624"/>
            <a:ext cx="4362449" cy="3800474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F0D80A8-FA4D-B280-3A4E-0DD48F379F33}"/>
              </a:ext>
            </a:extLst>
          </p:cNvPr>
          <p:cNvSpPr txBox="1"/>
          <p:nvPr/>
        </p:nvSpPr>
        <p:spPr>
          <a:xfrm>
            <a:off x="644521" y="1203820"/>
            <a:ext cx="4398708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3200" b="1" dirty="0">
                <a:solidFill>
                  <a:srgbClr val="34A6EF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قالب پاورپوینت </a:t>
            </a:r>
            <a:endParaRPr lang="en-US" sz="3200" b="1" dirty="0">
              <a:solidFill>
                <a:srgbClr val="34A6EF"/>
              </a:solidFill>
              <a:effectLst/>
              <a:latin typeface="Shabnam" panose="020B0603030804020204" pitchFamily="34" charset="-78"/>
              <a:ea typeface="Calibri" panose="020F0502020204030204" pitchFamily="34" charset="0"/>
              <a:cs typeface="Shabnam" panose="020B0603030804020204" pitchFamily="34" charset="-78"/>
            </a:endParaRPr>
          </a:p>
          <a:p>
            <a:pPr algn="justLow" rtl="1"/>
            <a:r>
              <a:rPr lang="fa-IR" sz="32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معرفی</a:t>
            </a:r>
            <a:r>
              <a:rPr lang="fa-IR" sz="36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 </a:t>
            </a:r>
            <a:r>
              <a:rPr lang="fa-IR" sz="32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شرکت</a:t>
            </a:r>
            <a:r>
              <a:rPr lang="en-US" sz="32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 </a:t>
            </a:r>
            <a:r>
              <a:rPr lang="fa-IR" sz="32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وبیزینس </a:t>
            </a:r>
            <a:endParaRPr lang="en-US" sz="3600" b="1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0FC7F1-E3F1-DEC9-CCFF-9624EE2B827E}"/>
              </a:ext>
            </a:extLst>
          </p:cNvPr>
          <p:cNvSpPr txBox="1"/>
          <p:nvPr/>
        </p:nvSpPr>
        <p:spPr>
          <a:xfrm>
            <a:off x="973986" y="2465704"/>
            <a:ext cx="403227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dirty="0">
                <a:solidFill>
                  <a:srgbClr val="26262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شرکت کیان گستر یزد (عرضه انواع کالای های دیجیتالی در کشور)</a:t>
            </a:r>
            <a:endParaRPr lang="en-US" sz="1600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2C9438A-3D4D-5D16-2652-2CEA3C063436}"/>
              </a:ext>
            </a:extLst>
          </p:cNvPr>
          <p:cNvGrpSpPr/>
          <p:nvPr/>
        </p:nvGrpSpPr>
        <p:grpSpPr>
          <a:xfrm>
            <a:off x="2062615" y="619125"/>
            <a:ext cx="2963104" cy="348760"/>
            <a:chOff x="2062615" y="619125"/>
            <a:chExt cx="2963104" cy="348760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62161454-D883-9B91-C9AB-D10776F8AF29}"/>
                </a:ext>
              </a:extLst>
            </p:cNvPr>
            <p:cNvSpPr/>
            <p:nvPr/>
          </p:nvSpPr>
          <p:spPr>
            <a:xfrm>
              <a:off x="2115068" y="620467"/>
              <a:ext cx="2891195" cy="34741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0000">
                  <a:srgbClr val="3D6EF3"/>
                </a:gs>
                <a:gs pos="0">
                  <a:srgbClr val="34A6EF"/>
                </a:gs>
                <a:gs pos="100000">
                  <a:srgbClr val="453CF7"/>
                </a:gs>
              </a:gsLst>
              <a:lin ang="2700000" scaled="1"/>
              <a:tileRect/>
            </a:gradFill>
            <a:ln w="28575">
              <a:noFill/>
            </a:ln>
            <a:effectLst>
              <a:outerShdw blurRad="1143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809625" algn="l"/>
                </a:tabLst>
              </a:pPr>
              <a:endParaRPr lang="en-ID" sz="105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 ExtraBold" panose="020B0906030804020204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7E27CAE-A182-77CD-78BA-38B43D9F5D47}"/>
                </a:ext>
              </a:extLst>
            </p:cNvPr>
            <p:cNvSpPr txBox="1"/>
            <p:nvPr/>
          </p:nvSpPr>
          <p:spPr>
            <a:xfrm>
              <a:off x="2062615" y="619125"/>
              <a:ext cx="296310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نام مدیر عامل شرکت: ..............</a:t>
              </a:r>
              <a:endPara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CF54DC8B-73A2-393F-1691-B7C1217AFC5B}"/>
              </a:ext>
            </a:extLst>
          </p:cNvPr>
          <p:cNvSpPr txBox="1"/>
          <p:nvPr/>
        </p:nvSpPr>
        <p:spPr>
          <a:xfrm>
            <a:off x="5493590" y="5319162"/>
            <a:ext cx="3207586" cy="1331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1928A3-ACDD-1BC5-1715-F78F38AD8545}"/>
              </a:ext>
            </a:extLst>
          </p:cNvPr>
          <p:cNvSpPr txBox="1"/>
          <p:nvPr/>
        </p:nvSpPr>
        <p:spPr>
          <a:xfrm>
            <a:off x="6096000" y="4789170"/>
            <a:ext cx="260517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را وارد نمایید</a:t>
            </a:r>
            <a:endParaRPr lang="en-US" sz="2400" b="1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2D06832-086A-968F-E441-FDCB7D47C2C4}"/>
              </a:ext>
            </a:extLst>
          </p:cNvPr>
          <p:cNvSpPr txBox="1"/>
          <p:nvPr/>
        </p:nvSpPr>
        <p:spPr>
          <a:xfrm>
            <a:off x="295396" y="4480698"/>
            <a:ext cx="4710866" cy="1627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9906AE4-7E3E-E7BD-3F8B-97879C020C06}"/>
              </a:ext>
            </a:extLst>
          </p:cNvPr>
          <p:cNvSpPr txBox="1"/>
          <p:nvPr/>
        </p:nvSpPr>
        <p:spPr>
          <a:xfrm>
            <a:off x="2401086" y="4064098"/>
            <a:ext cx="260517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را وارد نمایید</a:t>
            </a:r>
            <a:endParaRPr lang="en-US" sz="2400" b="1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72607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25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75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25">
            <a:extLst>
              <a:ext uri="{FF2B5EF4-FFF2-40B4-BE49-F238E27FC236}">
                <a16:creationId xmlns:a16="http://schemas.microsoft.com/office/drawing/2014/main" id="{52540F29-35B2-4C0E-A07F-92FA7A54E62D}"/>
              </a:ext>
            </a:extLst>
          </p:cNvPr>
          <p:cNvSpPr txBox="1">
            <a:spLocks/>
          </p:cNvSpPr>
          <p:nvPr/>
        </p:nvSpPr>
        <p:spPr>
          <a:xfrm>
            <a:off x="866775" y="3098983"/>
            <a:ext cx="5038725" cy="3330392"/>
          </a:xfrm>
          <a:prstGeom prst="roundRect">
            <a:avLst>
              <a:gd name="adj" fmla="val 7621"/>
            </a:avLst>
          </a:prstGeom>
          <a:gradFill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</a:gradFill>
          <a:effectLst/>
        </p:spPr>
      </p: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58A8899E-4B4A-4821-95B8-2FEF1E6115C4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464AF320-2546-B31B-CBFF-034707CB9E1E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60351" y="4341081"/>
            <a:ext cx="3076576" cy="1856939"/>
          </a:xfrm>
        </p:spPr>
      </p:pic>
      <p:sp>
        <p:nvSpPr>
          <p:cNvPr id="31" name="Picture Placeholder 23">
            <a:extLst>
              <a:ext uri="{FF2B5EF4-FFF2-40B4-BE49-F238E27FC236}">
                <a16:creationId xmlns:a16="http://schemas.microsoft.com/office/drawing/2014/main" id="{C2FB0AEA-C1BA-49F2-8D1F-80A2582A538A}"/>
              </a:ext>
            </a:extLst>
          </p:cNvPr>
          <p:cNvSpPr txBox="1">
            <a:spLocks/>
          </p:cNvSpPr>
          <p:nvPr/>
        </p:nvSpPr>
        <p:spPr>
          <a:xfrm>
            <a:off x="9515476" y="4448388"/>
            <a:ext cx="2316199" cy="2117249"/>
          </a:xfrm>
          <a:prstGeom prst="roundRect">
            <a:avLst>
              <a:gd name="adj" fmla="val 9403"/>
            </a:avLst>
          </a:prstGeom>
          <a:solidFill>
            <a:schemeClr val="bg1"/>
          </a:solidFill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6ED0A85-C096-FFDB-0EA1-59F21D12D951}"/>
              </a:ext>
            </a:extLst>
          </p:cNvPr>
          <p:cNvSpPr txBox="1"/>
          <p:nvPr/>
        </p:nvSpPr>
        <p:spPr>
          <a:xfrm>
            <a:off x="1713053" y="5234503"/>
            <a:ext cx="3922242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27013E0-B25F-6D30-F7C3-02167FC077B2}"/>
              </a:ext>
            </a:extLst>
          </p:cNvPr>
          <p:cNvSpPr txBox="1"/>
          <p:nvPr/>
        </p:nvSpPr>
        <p:spPr>
          <a:xfrm>
            <a:off x="3030119" y="4704511"/>
            <a:ext cx="260517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solidFill>
                  <a:schemeClr val="bg1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را وارد نمایید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8ED764-5A15-B3A5-7080-9182F7F31A47}"/>
              </a:ext>
            </a:extLst>
          </p:cNvPr>
          <p:cNvSpPr txBox="1"/>
          <p:nvPr/>
        </p:nvSpPr>
        <p:spPr>
          <a:xfrm>
            <a:off x="6773662" y="659980"/>
            <a:ext cx="527871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4000" b="1" dirty="0">
                <a:solidFill>
                  <a:srgbClr val="34A6EF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قالب پاورپوینت </a:t>
            </a:r>
            <a:endParaRPr lang="en-US" sz="4000" b="1" dirty="0">
              <a:solidFill>
                <a:srgbClr val="34A6EF"/>
              </a:solidFill>
              <a:effectLst/>
              <a:latin typeface="Shabnam" panose="020B0603030804020204" pitchFamily="34" charset="-78"/>
              <a:ea typeface="Calibri" panose="020F0502020204030204" pitchFamily="34" charset="0"/>
              <a:cs typeface="Shabnam" panose="020B0603030804020204" pitchFamily="34" charset="-78"/>
            </a:endParaRPr>
          </a:p>
          <a:p>
            <a:pPr algn="justLow" rtl="1"/>
            <a:r>
              <a:rPr lang="fa-IR" sz="40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معرفی</a:t>
            </a:r>
            <a:r>
              <a:rPr lang="fa-IR" sz="44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 </a:t>
            </a:r>
            <a:r>
              <a:rPr lang="fa-IR" sz="40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شرکت</a:t>
            </a:r>
            <a:r>
              <a:rPr lang="en-US" sz="40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 </a:t>
            </a:r>
            <a:r>
              <a:rPr lang="fa-IR" sz="40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وبیزینس </a:t>
            </a:r>
            <a:endParaRPr lang="en-US" sz="4400" b="1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17F10E-6E69-2B54-EC4D-F104907099B6}"/>
              </a:ext>
            </a:extLst>
          </p:cNvPr>
          <p:cNvSpPr txBox="1"/>
          <p:nvPr/>
        </p:nvSpPr>
        <p:spPr>
          <a:xfrm>
            <a:off x="8328212" y="2270226"/>
            <a:ext cx="363888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dirty="0">
                <a:solidFill>
                  <a:srgbClr val="26262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شرکت کیان گستر یزد (عرضه انواع کالای های دیجیتالی در کشور)</a:t>
            </a:r>
            <a:endParaRPr lang="en-US" sz="1600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C4D1FEF-9105-9A46-5FDD-A5BD00805690}"/>
              </a:ext>
            </a:extLst>
          </p:cNvPr>
          <p:cNvGrpSpPr/>
          <p:nvPr/>
        </p:nvGrpSpPr>
        <p:grpSpPr>
          <a:xfrm>
            <a:off x="7176845" y="3585505"/>
            <a:ext cx="2963104" cy="348760"/>
            <a:chOff x="7176845" y="3585505"/>
            <a:chExt cx="2963104" cy="348760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1E2899B2-BB99-19A4-595A-0394A5979B49}"/>
                </a:ext>
              </a:extLst>
            </p:cNvPr>
            <p:cNvSpPr/>
            <p:nvPr/>
          </p:nvSpPr>
          <p:spPr>
            <a:xfrm>
              <a:off x="7229298" y="3586847"/>
              <a:ext cx="2891195" cy="34741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70000">
                  <a:srgbClr val="3D6EF3"/>
                </a:gs>
                <a:gs pos="0">
                  <a:srgbClr val="34A6EF"/>
                </a:gs>
                <a:gs pos="100000">
                  <a:srgbClr val="453CF7"/>
                </a:gs>
              </a:gsLst>
              <a:lin ang="2700000" scaled="1"/>
              <a:tileRect/>
            </a:gradFill>
            <a:ln w="28575">
              <a:noFill/>
            </a:ln>
            <a:effectLst>
              <a:outerShdw blurRad="1143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809625" algn="l"/>
                </a:tabLst>
              </a:pPr>
              <a:endParaRPr lang="en-ID" sz="105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 ExtraBold" panose="020B0906030804020204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0E2E93A-D0E2-1EF3-7223-C2B20A13E098}"/>
                </a:ext>
              </a:extLst>
            </p:cNvPr>
            <p:cNvSpPr txBox="1"/>
            <p:nvPr/>
          </p:nvSpPr>
          <p:spPr>
            <a:xfrm>
              <a:off x="7176845" y="3585505"/>
              <a:ext cx="296310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نام مدیر عامل شرکت: ..............</a:t>
              </a:r>
              <a:endPara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180DB986-CF5E-2FA6-05B9-478893E459D8}"/>
              </a:ext>
            </a:extLst>
          </p:cNvPr>
          <p:cNvSpPr txBox="1"/>
          <p:nvPr/>
        </p:nvSpPr>
        <p:spPr>
          <a:xfrm>
            <a:off x="9638270" y="4608636"/>
            <a:ext cx="2105472" cy="17620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666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25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75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extLst>
              <a:ext uri="{FF2B5EF4-FFF2-40B4-BE49-F238E27FC236}">
                <a16:creationId xmlns:a16="http://schemas.microsoft.com/office/drawing/2014/main" id="{7BF12854-73E0-40A2-9666-D9715C74B78E}"/>
              </a:ext>
            </a:extLst>
          </p:cNvPr>
          <p:cNvSpPr txBox="1">
            <a:spLocks/>
          </p:cNvSpPr>
          <p:nvPr/>
        </p:nvSpPr>
        <p:spPr>
          <a:xfrm>
            <a:off x="7564" y="0"/>
            <a:ext cx="12184436" cy="6858000"/>
          </a:xfrm>
          <a:custGeom>
            <a:avLst/>
            <a:gdLst>
              <a:gd name="connsiteX0" fmla="*/ 0 w 12184436"/>
              <a:gd name="connsiteY0" fmla="*/ 0 h 6858000"/>
              <a:gd name="connsiteX1" fmla="*/ 12184436 w 12184436"/>
              <a:gd name="connsiteY1" fmla="*/ 0 h 6858000"/>
              <a:gd name="connsiteX2" fmla="*/ 12184436 w 12184436"/>
              <a:gd name="connsiteY2" fmla="*/ 1304531 h 6858000"/>
              <a:gd name="connsiteX3" fmla="*/ 12059775 w 12184436"/>
              <a:gd name="connsiteY3" fmla="*/ 1689370 h 6858000"/>
              <a:gd name="connsiteX4" fmla="*/ 10945380 w 12184436"/>
              <a:gd name="connsiteY4" fmla="*/ 4942677 h 6858000"/>
              <a:gd name="connsiteX5" fmla="*/ 9399179 w 12184436"/>
              <a:gd name="connsiteY5" fmla="*/ 5981540 h 6858000"/>
              <a:gd name="connsiteX6" fmla="*/ 142329 w 12184436"/>
              <a:gd name="connsiteY6" fmla="*/ 6858000 h 6858000"/>
              <a:gd name="connsiteX7" fmla="*/ 0 w 12184436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4436" h="6858000">
                <a:moveTo>
                  <a:pt x="0" y="0"/>
                </a:moveTo>
                <a:lnTo>
                  <a:pt x="12184436" y="0"/>
                </a:lnTo>
                <a:lnTo>
                  <a:pt x="12184436" y="1304531"/>
                </a:lnTo>
                <a:lnTo>
                  <a:pt x="12059775" y="1689370"/>
                </a:lnTo>
                <a:cubicBezTo>
                  <a:pt x="11593761" y="3127005"/>
                  <a:pt x="11150921" y="4478072"/>
                  <a:pt x="10945380" y="4942677"/>
                </a:cubicBezTo>
                <a:cubicBezTo>
                  <a:pt x="10603701" y="5715007"/>
                  <a:pt x="10394868" y="5880302"/>
                  <a:pt x="9399179" y="5981540"/>
                </a:cubicBezTo>
                <a:lnTo>
                  <a:pt x="142329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</a:gradFill>
          <a:effectLst/>
        </p:spPr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E64C8626-A4E5-6639-43F2-09D8AA233474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7765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5">
            <a:extLst>
              <a:ext uri="{FF2B5EF4-FFF2-40B4-BE49-F238E27FC236}">
                <a16:creationId xmlns:a16="http://schemas.microsoft.com/office/drawing/2014/main" id="{82721999-46C1-46DA-BB60-BF77021FDA0A}"/>
              </a:ext>
            </a:extLst>
          </p:cNvPr>
          <p:cNvSpPr txBox="1">
            <a:spLocks/>
          </p:cNvSpPr>
          <p:nvPr/>
        </p:nvSpPr>
        <p:spPr>
          <a:xfrm>
            <a:off x="328612" y="326947"/>
            <a:ext cx="11534775" cy="6204105"/>
          </a:xfrm>
          <a:prstGeom prst="roundRect">
            <a:avLst>
              <a:gd name="adj" fmla="val 4243"/>
            </a:avLst>
          </a:prstGeom>
          <a:solidFill>
            <a:schemeClr val="bg1">
              <a:lumMod val="95000"/>
            </a:schemeClr>
          </a:solidFill>
          <a:effectLst>
            <a:outerShdw blurRad="165100" dist="88900" dir="2700000" algn="tl" rotWithShape="0">
              <a:prstClr val="black">
                <a:alpha val="40000"/>
              </a:prstClr>
            </a:outerShdw>
          </a:effectLst>
        </p:spPr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A71FCC1-C507-ABD1-6532-1CBF43281ACB}"/>
              </a:ext>
            </a:extLst>
          </p:cNvPr>
          <p:cNvSpPr txBox="1"/>
          <p:nvPr/>
        </p:nvSpPr>
        <p:spPr>
          <a:xfrm>
            <a:off x="1561913" y="2629900"/>
            <a:ext cx="906817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5400" b="1" dirty="0">
                <a:solidFill>
                  <a:srgbClr val="34A6EF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با تشــکر </a:t>
            </a:r>
            <a:r>
              <a:rPr lang="fa-IR" sz="54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از توجه شما عزیزان</a:t>
            </a:r>
            <a:endParaRPr lang="en-US" sz="6000" b="1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4241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0CDE2B77-CB6D-C01A-D627-05AA7E3160F8}"/>
              </a:ext>
            </a:extLst>
          </p:cNvPr>
          <p:cNvGrpSpPr/>
          <p:nvPr/>
        </p:nvGrpSpPr>
        <p:grpSpPr>
          <a:xfrm>
            <a:off x="1379247" y="2182781"/>
            <a:ext cx="2588866" cy="3130062"/>
            <a:chOff x="1379247" y="2182781"/>
            <a:chExt cx="2588866" cy="3130062"/>
          </a:xfrm>
        </p:grpSpPr>
        <p:sp>
          <p:nvSpPr>
            <p:cNvPr id="55" name="Shape">
              <a:extLst>
                <a:ext uri="{FF2B5EF4-FFF2-40B4-BE49-F238E27FC236}">
                  <a16:creationId xmlns:a16="http://schemas.microsoft.com/office/drawing/2014/main" id="{24ACA40C-1C37-40DF-8C04-C34FE13F0E6A}"/>
                </a:ext>
              </a:extLst>
            </p:cNvPr>
            <p:cNvSpPr/>
            <p:nvPr/>
          </p:nvSpPr>
          <p:spPr>
            <a:xfrm>
              <a:off x="1602931" y="2182781"/>
              <a:ext cx="2152030" cy="805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37" h="21600" extrusionOk="0">
                  <a:moveTo>
                    <a:pt x="10418" y="0"/>
                  </a:moveTo>
                  <a:cubicBezTo>
                    <a:pt x="6130" y="0"/>
                    <a:pt x="2361" y="6200"/>
                    <a:pt x="224" y="15560"/>
                  </a:cubicBezTo>
                  <a:cubicBezTo>
                    <a:pt x="-382" y="18200"/>
                    <a:pt x="311" y="21600"/>
                    <a:pt x="1437" y="21600"/>
                  </a:cubicBezTo>
                  <a:lnTo>
                    <a:pt x="19399" y="21600"/>
                  </a:lnTo>
                  <a:cubicBezTo>
                    <a:pt x="20525" y="21600"/>
                    <a:pt x="21218" y="18160"/>
                    <a:pt x="20612" y="15560"/>
                  </a:cubicBezTo>
                  <a:cubicBezTo>
                    <a:pt x="18475" y="6200"/>
                    <a:pt x="14706" y="0"/>
                    <a:pt x="10418" y="0"/>
                  </a:cubicBezTo>
                  <a:close/>
                </a:path>
              </a:pathLst>
            </a:custGeom>
            <a:gradFill>
              <a:gsLst>
                <a:gs pos="70000">
                  <a:srgbClr val="3D6EF3"/>
                </a:gs>
                <a:gs pos="0">
                  <a:srgbClr val="34A6EF"/>
                </a:gs>
                <a:gs pos="100000">
                  <a:srgbClr val="453CF7"/>
                </a:gs>
              </a:gsLst>
              <a:lin ang="2700000" scaled="1"/>
            </a:gradFill>
            <a:ln w="12700">
              <a:miter lim="400000"/>
            </a:ln>
          </p:spPr>
          <p:txBody>
            <a:bodyPr lIns="38100" tIns="38100" rIns="38100" bIns="3810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000">
                  <a:solidFill>
                    <a:srgbClr val="FFFFFF"/>
                  </a:solidFill>
                </a:defRPr>
              </a:pPr>
              <a:r>
                <a:rPr lang="fa-IR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1396</a:t>
              </a:r>
              <a:endParaRPr sz="2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9C79451A-20E2-4510-84D5-EB45C6EEB758}"/>
                </a:ext>
              </a:extLst>
            </p:cNvPr>
            <p:cNvSpPr/>
            <p:nvPr/>
          </p:nvSpPr>
          <p:spPr>
            <a:xfrm>
              <a:off x="1379247" y="3002926"/>
              <a:ext cx="2588866" cy="2309917"/>
            </a:xfrm>
            <a:custGeom>
              <a:avLst/>
              <a:gdLst>
                <a:gd name="connsiteX0" fmla="*/ 111865 w 2588866"/>
                <a:gd name="connsiteY0" fmla="*/ 1525 h 2309917"/>
                <a:gd name="connsiteX1" fmla="*/ 125234 w 2588866"/>
                <a:gd name="connsiteY1" fmla="*/ 29794 h 2309917"/>
                <a:gd name="connsiteX2" fmla="*/ 44746 w 2588866"/>
                <a:gd name="connsiteY2" fmla="*/ 469778 h 2309917"/>
                <a:gd name="connsiteX3" fmla="*/ 1051324 w 2588866"/>
                <a:gd name="connsiteY3" fmla="*/ 1695502 h 2309917"/>
                <a:gd name="connsiteX4" fmla="*/ 1316730 w 2588866"/>
                <a:gd name="connsiteY4" fmla="*/ 2016095 h 2309917"/>
                <a:gd name="connsiteX5" fmla="*/ 1316730 w 2588866"/>
                <a:gd name="connsiteY5" fmla="*/ 2233892 h 2309917"/>
                <a:gd name="connsiteX6" fmla="*/ 1433096 w 2588866"/>
                <a:gd name="connsiteY6" fmla="*/ 2117498 h 2309917"/>
                <a:gd name="connsiteX7" fmla="*/ 1464405 w 2588866"/>
                <a:gd name="connsiteY7" fmla="*/ 2117498 h 2309917"/>
                <a:gd name="connsiteX8" fmla="*/ 1464405 w 2588866"/>
                <a:gd name="connsiteY8" fmla="*/ 2148872 h 2309917"/>
                <a:gd name="connsiteX9" fmla="*/ 1309295 w 2588866"/>
                <a:gd name="connsiteY9" fmla="*/ 2303921 h 2309917"/>
                <a:gd name="connsiteX10" fmla="*/ 1301860 w 2588866"/>
                <a:gd name="connsiteY10" fmla="*/ 2308418 h 2309917"/>
                <a:gd name="connsiteX11" fmla="*/ 1294425 w 2588866"/>
                <a:gd name="connsiteY11" fmla="*/ 2309917 h 2309917"/>
                <a:gd name="connsiteX12" fmla="*/ 1286922 w 2588866"/>
                <a:gd name="connsiteY12" fmla="*/ 2308418 h 2309917"/>
                <a:gd name="connsiteX13" fmla="*/ 1279487 w 2588866"/>
                <a:gd name="connsiteY13" fmla="*/ 2303921 h 2309917"/>
                <a:gd name="connsiteX14" fmla="*/ 1124377 w 2588866"/>
                <a:gd name="connsiteY14" fmla="*/ 2148872 h 2309917"/>
                <a:gd name="connsiteX15" fmla="*/ 1124377 w 2588866"/>
                <a:gd name="connsiteY15" fmla="*/ 2117498 h 2309917"/>
                <a:gd name="connsiteX16" fmla="*/ 1155685 w 2588866"/>
                <a:gd name="connsiteY16" fmla="*/ 2117498 h 2309917"/>
                <a:gd name="connsiteX17" fmla="*/ 1272052 w 2588866"/>
                <a:gd name="connsiteY17" fmla="*/ 2233892 h 2309917"/>
                <a:gd name="connsiteX18" fmla="*/ 1272052 w 2588866"/>
                <a:gd name="connsiteY18" fmla="*/ 2016095 h 2309917"/>
                <a:gd name="connsiteX19" fmla="*/ 1042388 w 2588866"/>
                <a:gd name="connsiteY19" fmla="*/ 1740261 h 2309917"/>
                <a:gd name="connsiteX20" fmla="*/ 0 w 2588866"/>
                <a:gd name="connsiteY20" fmla="*/ 471277 h 2309917"/>
                <a:gd name="connsiteX21" fmla="*/ 83489 w 2588866"/>
                <a:gd name="connsiteY21" fmla="*/ 14910 h 2309917"/>
                <a:gd name="connsiteX22" fmla="*/ 111865 w 2588866"/>
                <a:gd name="connsiteY22" fmla="*/ 1525 h 2309917"/>
                <a:gd name="connsiteX23" fmla="*/ 2478427 w 2588866"/>
                <a:gd name="connsiteY23" fmla="*/ 1495 h 2309917"/>
                <a:gd name="connsiteX24" fmla="*/ 2506742 w 2588866"/>
                <a:gd name="connsiteY24" fmla="*/ 14890 h 2309917"/>
                <a:gd name="connsiteX25" fmla="*/ 2588812 w 2588866"/>
                <a:gd name="connsiteY25" fmla="*/ 471199 h 2309917"/>
                <a:gd name="connsiteX26" fmla="*/ 2242821 w 2588866"/>
                <a:gd name="connsiteY26" fmla="*/ 1352538 h 2309917"/>
                <a:gd name="connsiteX27" fmla="*/ 1395780 w 2588866"/>
                <a:gd name="connsiteY27" fmla="*/ 1761150 h 2309917"/>
                <a:gd name="connsiteX28" fmla="*/ 1394313 w 2588866"/>
                <a:gd name="connsiteY28" fmla="*/ 1761150 h 2309917"/>
                <a:gd name="connsiteX29" fmla="*/ 1371920 w 2588866"/>
                <a:gd name="connsiteY29" fmla="*/ 1740242 h 2309917"/>
                <a:gd name="connsiteX30" fmla="*/ 1392790 w 2588866"/>
                <a:gd name="connsiteY30" fmla="*/ 1716393 h 2309917"/>
                <a:gd name="connsiteX31" fmla="*/ 2211516 w 2588866"/>
                <a:gd name="connsiteY31" fmla="*/ 1321257 h 2309917"/>
                <a:gd name="connsiteX32" fmla="*/ 2545549 w 2588866"/>
                <a:gd name="connsiteY32" fmla="*/ 469729 h 2309917"/>
                <a:gd name="connsiteX33" fmla="*/ 2465002 w 2588866"/>
                <a:gd name="connsiteY33" fmla="*/ 29836 h 2309917"/>
                <a:gd name="connsiteX34" fmla="*/ 2478427 w 2588866"/>
                <a:gd name="connsiteY34" fmla="*/ 1495 h 2309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588866" h="2309917">
                  <a:moveTo>
                    <a:pt x="111865" y="1525"/>
                  </a:moveTo>
                  <a:cubicBezTo>
                    <a:pt x="123802" y="6023"/>
                    <a:pt x="129736" y="17908"/>
                    <a:pt x="125234" y="29794"/>
                  </a:cubicBezTo>
                  <a:cubicBezTo>
                    <a:pt x="71553" y="169959"/>
                    <a:pt x="44746" y="319119"/>
                    <a:pt x="44746" y="469778"/>
                  </a:cubicBezTo>
                  <a:cubicBezTo>
                    <a:pt x="44746" y="1064705"/>
                    <a:pt x="468263" y="1580715"/>
                    <a:pt x="1051324" y="1695502"/>
                  </a:cubicBezTo>
                  <a:cubicBezTo>
                    <a:pt x="1204933" y="1725377"/>
                    <a:pt x="1316730" y="1861045"/>
                    <a:pt x="1316730" y="2016095"/>
                  </a:cubicBezTo>
                  <a:lnTo>
                    <a:pt x="1316730" y="2233892"/>
                  </a:lnTo>
                  <a:lnTo>
                    <a:pt x="1433096" y="2117498"/>
                  </a:lnTo>
                  <a:cubicBezTo>
                    <a:pt x="1442032" y="2108610"/>
                    <a:pt x="1455469" y="2108610"/>
                    <a:pt x="1464405" y="2117498"/>
                  </a:cubicBezTo>
                  <a:cubicBezTo>
                    <a:pt x="1473340" y="2126492"/>
                    <a:pt x="1473340" y="2139877"/>
                    <a:pt x="1464405" y="2148872"/>
                  </a:cubicBezTo>
                  <a:lnTo>
                    <a:pt x="1309295" y="2303921"/>
                  </a:lnTo>
                  <a:cubicBezTo>
                    <a:pt x="1307794" y="2305420"/>
                    <a:pt x="1304861" y="2306919"/>
                    <a:pt x="1301860" y="2308418"/>
                  </a:cubicBezTo>
                  <a:cubicBezTo>
                    <a:pt x="1300359" y="2309917"/>
                    <a:pt x="1295857" y="2309917"/>
                    <a:pt x="1294425" y="2309917"/>
                  </a:cubicBezTo>
                  <a:cubicBezTo>
                    <a:pt x="1292924" y="2309917"/>
                    <a:pt x="1289923" y="2309917"/>
                    <a:pt x="1286922" y="2308418"/>
                  </a:cubicBezTo>
                  <a:cubicBezTo>
                    <a:pt x="1283920" y="2308418"/>
                    <a:pt x="1280987" y="2305420"/>
                    <a:pt x="1279487" y="2303921"/>
                  </a:cubicBezTo>
                  <a:lnTo>
                    <a:pt x="1124377" y="2148872"/>
                  </a:lnTo>
                  <a:cubicBezTo>
                    <a:pt x="1115441" y="2139877"/>
                    <a:pt x="1115441" y="2126492"/>
                    <a:pt x="1124377" y="2117498"/>
                  </a:cubicBezTo>
                  <a:cubicBezTo>
                    <a:pt x="1133312" y="2108610"/>
                    <a:pt x="1146750" y="2108610"/>
                    <a:pt x="1155685" y="2117498"/>
                  </a:cubicBezTo>
                  <a:lnTo>
                    <a:pt x="1272052" y="2233892"/>
                  </a:lnTo>
                  <a:lnTo>
                    <a:pt x="1272052" y="2016095"/>
                  </a:lnTo>
                  <a:cubicBezTo>
                    <a:pt x="1272052" y="1883425"/>
                    <a:pt x="1175125" y="1767138"/>
                    <a:pt x="1042388" y="1740261"/>
                  </a:cubicBezTo>
                  <a:cubicBezTo>
                    <a:pt x="438455" y="1622475"/>
                    <a:pt x="0" y="1087084"/>
                    <a:pt x="0" y="471277"/>
                  </a:cubicBezTo>
                  <a:cubicBezTo>
                    <a:pt x="0" y="314622"/>
                    <a:pt x="28307" y="161072"/>
                    <a:pt x="83489" y="14910"/>
                  </a:cubicBezTo>
                  <a:cubicBezTo>
                    <a:pt x="87991" y="3024"/>
                    <a:pt x="99928" y="-2972"/>
                    <a:pt x="111865" y="1525"/>
                  </a:cubicBezTo>
                  <a:close/>
                  <a:moveTo>
                    <a:pt x="2478427" y="1495"/>
                  </a:moveTo>
                  <a:cubicBezTo>
                    <a:pt x="2488862" y="-2997"/>
                    <a:pt x="2502286" y="2965"/>
                    <a:pt x="2506742" y="14890"/>
                  </a:cubicBezTo>
                  <a:cubicBezTo>
                    <a:pt x="2561963" y="161004"/>
                    <a:pt x="2590279" y="314631"/>
                    <a:pt x="2588812" y="471199"/>
                  </a:cubicBezTo>
                  <a:cubicBezTo>
                    <a:pt x="2588812" y="799282"/>
                    <a:pt x="2466525" y="1112418"/>
                    <a:pt x="2242821" y="1352538"/>
                  </a:cubicBezTo>
                  <a:cubicBezTo>
                    <a:pt x="2020640" y="1591188"/>
                    <a:pt x="1719378" y="1735831"/>
                    <a:pt x="1395780" y="1761150"/>
                  </a:cubicBezTo>
                  <a:cubicBezTo>
                    <a:pt x="1395780" y="1761150"/>
                    <a:pt x="1394313" y="1761150"/>
                    <a:pt x="1394313" y="1761150"/>
                  </a:cubicBezTo>
                  <a:cubicBezTo>
                    <a:pt x="1382355" y="1761150"/>
                    <a:pt x="1373387" y="1752166"/>
                    <a:pt x="1371920" y="1740242"/>
                  </a:cubicBezTo>
                  <a:cubicBezTo>
                    <a:pt x="1371920" y="1728317"/>
                    <a:pt x="1380889" y="1717863"/>
                    <a:pt x="1392790" y="1716393"/>
                  </a:cubicBezTo>
                  <a:cubicBezTo>
                    <a:pt x="1705953" y="1692544"/>
                    <a:pt x="1996780" y="1552393"/>
                    <a:pt x="2211516" y="1321257"/>
                  </a:cubicBezTo>
                  <a:cubicBezTo>
                    <a:pt x="2426252" y="1088569"/>
                    <a:pt x="2545549" y="785887"/>
                    <a:pt x="2545549" y="469729"/>
                  </a:cubicBezTo>
                  <a:cubicBezTo>
                    <a:pt x="2545549" y="319123"/>
                    <a:pt x="2518700" y="171458"/>
                    <a:pt x="2465002" y="29836"/>
                  </a:cubicBezTo>
                  <a:cubicBezTo>
                    <a:pt x="2460546" y="19382"/>
                    <a:pt x="2466525" y="5987"/>
                    <a:pt x="2478427" y="1495"/>
                  </a:cubicBezTo>
                  <a:close/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wrap="square" lIns="38100" tIns="38100" rIns="38100" bIns="3810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000">
                  <a:solidFill>
                    <a:srgbClr val="FFFFFF"/>
                  </a:solidFill>
                </a:defRPr>
              </a:pPr>
              <a:endPara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grpSp>
          <p:nvGrpSpPr>
            <p:cNvPr id="71" name="Graphic 31" descr="Lightbulb">
              <a:extLst>
                <a:ext uri="{FF2B5EF4-FFF2-40B4-BE49-F238E27FC236}">
                  <a16:creationId xmlns:a16="http://schemas.microsoft.com/office/drawing/2014/main" id="{F0CD796A-50CC-46FD-8553-FEE769AFF9FF}"/>
                </a:ext>
              </a:extLst>
            </p:cNvPr>
            <p:cNvGrpSpPr/>
            <p:nvPr/>
          </p:nvGrpSpPr>
          <p:grpSpPr>
            <a:xfrm>
              <a:off x="2519381" y="3065634"/>
              <a:ext cx="319129" cy="515516"/>
              <a:chOff x="2519381" y="2351168"/>
              <a:chExt cx="319129" cy="515516"/>
            </a:xfrm>
          </p:grpSpPr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3AC49BA5-F8F4-4A4C-ACC9-D31B21815C93}"/>
                  </a:ext>
                </a:extLst>
              </p:cNvPr>
              <p:cNvSpPr/>
              <p:nvPr/>
            </p:nvSpPr>
            <p:spPr>
              <a:xfrm>
                <a:off x="2599163" y="2707120"/>
                <a:ext cx="159564" cy="36822"/>
              </a:xfrm>
              <a:custGeom>
                <a:avLst/>
                <a:gdLst>
                  <a:gd name="connsiteX0" fmla="*/ 18411 w 159564"/>
                  <a:gd name="connsiteY0" fmla="*/ 0 h 36822"/>
                  <a:gd name="connsiteX1" fmla="*/ 141153 w 159564"/>
                  <a:gd name="connsiteY1" fmla="*/ 0 h 36822"/>
                  <a:gd name="connsiteX2" fmla="*/ 159565 w 159564"/>
                  <a:gd name="connsiteY2" fmla="*/ 18411 h 36822"/>
                  <a:gd name="connsiteX3" fmla="*/ 141153 w 159564"/>
                  <a:gd name="connsiteY3" fmla="*/ 36823 h 36822"/>
                  <a:gd name="connsiteX4" fmla="*/ 18411 w 159564"/>
                  <a:gd name="connsiteY4" fmla="*/ 36823 h 36822"/>
                  <a:gd name="connsiteX5" fmla="*/ 0 w 159564"/>
                  <a:gd name="connsiteY5" fmla="*/ 18411 h 36822"/>
                  <a:gd name="connsiteX6" fmla="*/ 18411 w 159564"/>
                  <a:gd name="connsiteY6" fmla="*/ 0 h 36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564" h="36822">
                    <a:moveTo>
                      <a:pt x="18411" y="0"/>
                    </a:moveTo>
                    <a:lnTo>
                      <a:pt x="141153" y="0"/>
                    </a:lnTo>
                    <a:cubicBezTo>
                      <a:pt x="151586" y="0"/>
                      <a:pt x="159565" y="7978"/>
                      <a:pt x="159565" y="18411"/>
                    </a:cubicBezTo>
                    <a:cubicBezTo>
                      <a:pt x="159565" y="28844"/>
                      <a:pt x="151586" y="36823"/>
                      <a:pt x="141153" y="36823"/>
                    </a:cubicBezTo>
                    <a:lnTo>
                      <a:pt x="18411" y="36823"/>
                    </a:lnTo>
                    <a:cubicBezTo>
                      <a:pt x="7978" y="36823"/>
                      <a:pt x="0" y="28844"/>
                      <a:pt x="0" y="18411"/>
                    </a:cubicBezTo>
                    <a:cubicBezTo>
                      <a:pt x="0" y="7978"/>
                      <a:pt x="7978" y="0"/>
                      <a:pt x="1841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52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40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A3847369-7F40-4AFE-A774-421BE793EE00}"/>
                  </a:ext>
                </a:extLst>
              </p:cNvPr>
              <p:cNvSpPr/>
              <p:nvPr/>
            </p:nvSpPr>
            <p:spPr>
              <a:xfrm>
                <a:off x="2599163" y="2768491"/>
                <a:ext cx="159564" cy="36822"/>
              </a:xfrm>
              <a:custGeom>
                <a:avLst/>
                <a:gdLst>
                  <a:gd name="connsiteX0" fmla="*/ 18411 w 159564"/>
                  <a:gd name="connsiteY0" fmla="*/ 0 h 36822"/>
                  <a:gd name="connsiteX1" fmla="*/ 141153 w 159564"/>
                  <a:gd name="connsiteY1" fmla="*/ 0 h 36822"/>
                  <a:gd name="connsiteX2" fmla="*/ 159565 w 159564"/>
                  <a:gd name="connsiteY2" fmla="*/ 18411 h 36822"/>
                  <a:gd name="connsiteX3" fmla="*/ 141153 w 159564"/>
                  <a:gd name="connsiteY3" fmla="*/ 36823 h 36822"/>
                  <a:gd name="connsiteX4" fmla="*/ 18411 w 159564"/>
                  <a:gd name="connsiteY4" fmla="*/ 36823 h 36822"/>
                  <a:gd name="connsiteX5" fmla="*/ 0 w 159564"/>
                  <a:gd name="connsiteY5" fmla="*/ 18411 h 36822"/>
                  <a:gd name="connsiteX6" fmla="*/ 18411 w 159564"/>
                  <a:gd name="connsiteY6" fmla="*/ 0 h 36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564" h="36822">
                    <a:moveTo>
                      <a:pt x="18411" y="0"/>
                    </a:moveTo>
                    <a:lnTo>
                      <a:pt x="141153" y="0"/>
                    </a:lnTo>
                    <a:cubicBezTo>
                      <a:pt x="151586" y="0"/>
                      <a:pt x="159565" y="7978"/>
                      <a:pt x="159565" y="18411"/>
                    </a:cubicBezTo>
                    <a:cubicBezTo>
                      <a:pt x="159565" y="28844"/>
                      <a:pt x="151586" y="36823"/>
                      <a:pt x="141153" y="36823"/>
                    </a:cubicBezTo>
                    <a:lnTo>
                      <a:pt x="18411" y="36823"/>
                    </a:lnTo>
                    <a:cubicBezTo>
                      <a:pt x="7978" y="36823"/>
                      <a:pt x="0" y="28844"/>
                      <a:pt x="0" y="18411"/>
                    </a:cubicBezTo>
                    <a:cubicBezTo>
                      <a:pt x="0" y="7978"/>
                      <a:pt x="7978" y="0"/>
                      <a:pt x="1841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52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40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3E9E1ACE-4C68-4E7D-B227-266D47AD3670}"/>
                  </a:ext>
                </a:extLst>
              </p:cNvPr>
              <p:cNvSpPr/>
              <p:nvPr/>
            </p:nvSpPr>
            <p:spPr>
              <a:xfrm>
                <a:off x="2639054" y="2829862"/>
                <a:ext cx="79782" cy="36822"/>
              </a:xfrm>
              <a:custGeom>
                <a:avLst/>
                <a:gdLst>
                  <a:gd name="connsiteX0" fmla="*/ 0 w 79782"/>
                  <a:gd name="connsiteY0" fmla="*/ 0 h 36822"/>
                  <a:gd name="connsiteX1" fmla="*/ 39891 w 79782"/>
                  <a:gd name="connsiteY1" fmla="*/ 36823 h 36822"/>
                  <a:gd name="connsiteX2" fmla="*/ 79782 w 79782"/>
                  <a:gd name="connsiteY2" fmla="*/ 0 h 36822"/>
                  <a:gd name="connsiteX3" fmla="*/ 0 w 79782"/>
                  <a:gd name="connsiteY3" fmla="*/ 0 h 36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782" h="36822">
                    <a:moveTo>
                      <a:pt x="0" y="0"/>
                    </a:moveTo>
                    <a:cubicBezTo>
                      <a:pt x="1841" y="20866"/>
                      <a:pt x="19025" y="36823"/>
                      <a:pt x="39891" y="36823"/>
                    </a:cubicBezTo>
                    <a:cubicBezTo>
                      <a:pt x="60757" y="36823"/>
                      <a:pt x="77941" y="20866"/>
                      <a:pt x="7978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6052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40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999C7BB2-FFB3-4029-937B-C07BFF272072}"/>
                  </a:ext>
                </a:extLst>
              </p:cNvPr>
              <p:cNvSpPr/>
              <p:nvPr/>
            </p:nvSpPr>
            <p:spPr>
              <a:xfrm>
                <a:off x="2519381" y="2351168"/>
                <a:ext cx="319129" cy="331403"/>
              </a:xfrm>
              <a:custGeom>
                <a:avLst/>
                <a:gdLst>
                  <a:gd name="connsiteX0" fmla="*/ 159565 w 319129"/>
                  <a:gd name="connsiteY0" fmla="*/ 0 h 331403"/>
                  <a:gd name="connsiteX1" fmla="*/ 159565 w 319129"/>
                  <a:gd name="connsiteY1" fmla="*/ 0 h 331403"/>
                  <a:gd name="connsiteX2" fmla="*/ 159565 w 319129"/>
                  <a:gd name="connsiteY2" fmla="*/ 0 h 331403"/>
                  <a:gd name="connsiteX3" fmla="*/ 0 w 319129"/>
                  <a:gd name="connsiteY3" fmla="*/ 157724 h 331403"/>
                  <a:gd name="connsiteX4" fmla="*/ 0 w 319129"/>
                  <a:gd name="connsiteY4" fmla="*/ 163247 h 331403"/>
                  <a:gd name="connsiteX5" fmla="*/ 11047 w 319129"/>
                  <a:gd name="connsiteY5" fmla="*/ 218481 h 331403"/>
                  <a:gd name="connsiteX6" fmla="*/ 38664 w 319129"/>
                  <a:gd name="connsiteY6" fmla="*/ 263895 h 331403"/>
                  <a:gd name="connsiteX7" fmla="*/ 76100 w 319129"/>
                  <a:gd name="connsiteY7" fmla="*/ 324653 h 331403"/>
                  <a:gd name="connsiteX8" fmla="*/ 87147 w 319129"/>
                  <a:gd name="connsiteY8" fmla="*/ 331404 h 331403"/>
                  <a:gd name="connsiteX9" fmla="*/ 231983 w 319129"/>
                  <a:gd name="connsiteY9" fmla="*/ 331404 h 331403"/>
                  <a:gd name="connsiteX10" fmla="*/ 243029 w 319129"/>
                  <a:gd name="connsiteY10" fmla="*/ 324653 h 331403"/>
                  <a:gd name="connsiteX11" fmla="*/ 280466 w 319129"/>
                  <a:gd name="connsiteY11" fmla="*/ 263895 h 331403"/>
                  <a:gd name="connsiteX12" fmla="*/ 308083 w 319129"/>
                  <a:gd name="connsiteY12" fmla="*/ 218481 h 331403"/>
                  <a:gd name="connsiteX13" fmla="*/ 319129 w 319129"/>
                  <a:gd name="connsiteY13" fmla="*/ 163247 h 331403"/>
                  <a:gd name="connsiteX14" fmla="*/ 319129 w 319129"/>
                  <a:gd name="connsiteY14" fmla="*/ 157724 h 331403"/>
                  <a:gd name="connsiteX15" fmla="*/ 159565 w 319129"/>
                  <a:gd name="connsiteY15" fmla="*/ 0 h 331403"/>
                  <a:gd name="connsiteX16" fmla="*/ 282307 w 319129"/>
                  <a:gd name="connsiteY16" fmla="*/ 162633 h 331403"/>
                  <a:gd name="connsiteX17" fmla="*/ 273715 w 319129"/>
                  <a:gd name="connsiteY17" fmla="*/ 205593 h 331403"/>
                  <a:gd name="connsiteX18" fmla="*/ 252849 w 319129"/>
                  <a:gd name="connsiteY18" fmla="*/ 239347 h 331403"/>
                  <a:gd name="connsiteX19" fmla="*/ 217254 w 319129"/>
                  <a:gd name="connsiteY19" fmla="*/ 294581 h 331403"/>
                  <a:gd name="connsiteX20" fmla="*/ 159565 w 319129"/>
                  <a:gd name="connsiteY20" fmla="*/ 294581 h 331403"/>
                  <a:gd name="connsiteX21" fmla="*/ 102490 w 319129"/>
                  <a:gd name="connsiteY21" fmla="*/ 294581 h 331403"/>
                  <a:gd name="connsiteX22" fmla="*/ 66894 w 319129"/>
                  <a:gd name="connsiteY22" fmla="*/ 239347 h 331403"/>
                  <a:gd name="connsiteX23" fmla="*/ 46028 w 319129"/>
                  <a:gd name="connsiteY23" fmla="*/ 205593 h 331403"/>
                  <a:gd name="connsiteX24" fmla="*/ 37436 w 319129"/>
                  <a:gd name="connsiteY24" fmla="*/ 162633 h 331403"/>
                  <a:gd name="connsiteX25" fmla="*/ 37436 w 319129"/>
                  <a:gd name="connsiteY25" fmla="*/ 157724 h 331403"/>
                  <a:gd name="connsiteX26" fmla="*/ 160178 w 319129"/>
                  <a:gd name="connsiteY26" fmla="*/ 36209 h 331403"/>
                  <a:gd name="connsiteX27" fmla="*/ 160178 w 319129"/>
                  <a:gd name="connsiteY27" fmla="*/ 36209 h 331403"/>
                  <a:gd name="connsiteX28" fmla="*/ 160178 w 319129"/>
                  <a:gd name="connsiteY28" fmla="*/ 36209 h 331403"/>
                  <a:gd name="connsiteX29" fmla="*/ 160178 w 319129"/>
                  <a:gd name="connsiteY29" fmla="*/ 36209 h 331403"/>
                  <a:gd name="connsiteX30" fmla="*/ 160178 w 319129"/>
                  <a:gd name="connsiteY30" fmla="*/ 36209 h 331403"/>
                  <a:gd name="connsiteX31" fmla="*/ 160178 w 319129"/>
                  <a:gd name="connsiteY31" fmla="*/ 36209 h 331403"/>
                  <a:gd name="connsiteX32" fmla="*/ 160178 w 319129"/>
                  <a:gd name="connsiteY32" fmla="*/ 36209 h 331403"/>
                  <a:gd name="connsiteX33" fmla="*/ 282921 w 319129"/>
                  <a:gd name="connsiteY33" fmla="*/ 157724 h 331403"/>
                  <a:gd name="connsiteX34" fmla="*/ 282921 w 319129"/>
                  <a:gd name="connsiteY34" fmla="*/ 162633 h 331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319129" h="331403">
                    <a:moveTo>
                      <a:pt x="159565" y="0"/>
                    </a:moveTo>
                    <a:cubicBezTo>
                      <a:pt x="159565" y="0"/>
                      <a:pt x="159565" y="0"/>
                      <a:pt x="159565" y="0"/>
                    </a:cubicBezTo>
                    <a:cubicBezTo>
                      <a:pt x="159565" y="0"/>
                      <a:pt x="159565" y="0"/>
                      <a:pt x="159565" y="0"/>
                    </a:cubicBezTo>
                    <a:cubicBezTo>
                      <a:pt x="72418" y="614"/>
                      <a:pt x="1841" y="70577"/>
                      <a:pt x="0" y="157724"/>
                    </a:cubicBezTo>
                    <a:lnTo>
                      <a:pt x="0" y="163247"/>
                    </a:lnTo>
                    <a:cubicBezTo>
                      <a:pt x="614" y="182272"/>
                      <a:pt x="4296" y="200683"/>
                      <a:pt x="11047" y="218481"/>
                    </a:cubicBezTo>
                    <a:cubicBezTo>
                      <a:pt x="17798" y="235051"/>
                      <a:pt x="27003" y="250394"/>
                      <a:pt x="38664" y="263895"/>
                    </a:cubicBezTo>
                    <a:cubicBezTo>
                      <a:pt x="53393" y="279852"/>
                      <a:pt x="69349" y="311151"/>
                      <a:pt x="76100" y="324653"/>
                    </a:cubicBezTo>
                    <a:cubicBezTo>
                      <a:pt x="77941" y="328949"/>
                      <a:pt x="82237" y="331404"/>
                      <a:pt x="87147" y="331404"/>
                    </a:cubicBezTo>
                    <a:lnTo>
                      <a:pt x="231983" y="331404"/>
                    </a:lnTo>
                    <a:cubicBezTo>
                      <a:pt x="236892" y="331404"/>
                      <a:pt x="241188" y="328949"/>
                      <a:pt x="243029" y="324653"/>
                    </a:cubicBezTo>
                    <a:cubicBezTo>
                      <a:pt x="249780" y="311151"/>
                      <a:pt x="265737" y="279852"/>
                      <a:pt x="280466" y="263895"/>
                    </a:cubicBezTo>
                    <a:cubicBezTo>
                      <a:pt x="292126" y="250394"/>
                      <a:pt x="301946" y="235051"/>
                      <a:pt x="308083" y="218481"/>
                    </a:cubicBezTo>
                    <a:cubicBezTo>
                      <a:pt x="314833" y="200683"/>
                      <a:pt x="318516" y="182272"/>
                      <a:pt x="319129" y="163247"/>
                    </a:cubicBezTo>
                    <a:lnTo>
                      <a:pt x="319129" y="157724"/>
                    </a:lnTo>
                    <a:cubicBezTo>
                      <a:pt x="317288" y="70577"/>
                      <a:pt x="246712" y="614"/>
                      <a:pt x="159565" y="0"/>
                    </a:cubicBezTo>
                    <a:close/>
                    <a:moveTo>
                      <a:pt x="282307" y="162633"/>
                    </a:moveTo>
                    <a:cubicBezTo>
                      <a:pt x="281693" y="177362"/>
                      <a:pt x="278625" y="192091"/>
                      <a:pt x="273715" y="205593"/>
                    </a:cubicBezTo>
                    <a:cubicBezTo>
                      <a:pt x="268805" y="217867"/>
                      <a:pt x="262054" y="229528"/>
                      <a:pt x="252849" y="239347"/>
                    </a:cubicBezTo>
                    <a:cubicBezTo>
                      <a:pt x="238733" y="256531"/>
                      <a:pt x="226459" y="274942"/>
                      <a:pt x="217254" y="294581"/>
                    </a:cubicBezTo>
                    <a:lnTo>
                      <a:pt x="159565" y="294581"/>
                    </a:lnTo>
                    <a:lnTo>
                      <a:pt x="102490" y="294581"/>
                    </a:lnTo>
                    <a:cubicBezTo>
                      <a:pt x="92670" y="274942"/>
                      <a:pt x="80396" y="256531"/>
                      <a:pt x="66894" y="239347"/>
                    </a:cubicBezTo>
                    <a:cubicBezTo>
                      <a:pt x="58302" y="229528"/>
                      <a:pt x="50938" y="217867"/>
                      <a:pt x="46028" y="205593"/>
                    </a:cubicBezTo>
                    <a:cubicBezTo>
                      <a:pt x="40505" y="192091"/>
                      <a:pt x="38050" y="177362"/>
                      <a:pt x="37436" y="162633"/>
                    </a:cubicBezTo>
                    <a:lnTo>
                      <a:pt x="37436" y="157724"/>
                    </a:lnTo>
                    <a:cubicBezTo>
                      <a:pt x="38664" y="90829"/>
                      <a:pt x="93284" y="36823"/>
                      <a:pt x="160178" y="36209"/>
                    </a:cubicBezTo>
                    <a:lnTo>
                      <a:pt x="160178" y="36209"/>
                    </a:lnTo>
                    <a:lnTo>
                      <a:pt x="160178" y="36209"/>
                    </a:lnTo>
                    <a:cubicBezTo>
                      <a:pt x="160178" y="36209"/>
                      <a:pt x="160178" y="36209"/>
                      <a:pt x="160178" y="36209"/>
                    </a:cubicBezTo>
                    <a:cubicBezTo>
                      <a:pt x="160178" y="36209"/>
                      <a:pt x="160178" y="36209"/>
                      <a:pt x="160178" y="36209"/>
                    </a:cubicBezTo>
                    <a:lnTo>
                      <a:pt x="160178" y="36209"/>
                    </a:lnTo>
                    <a:lnTo>
                      <a:pt x="160178" y="36209"/>
                    </a:lnTo>
                    <a:cubicBezTo>
                      <a:pt x="227073" y="36823"/>
                      <a:pt x="281693" y="90215"/>
                      <a:pt x="282921" y="157724"/>
                    </a:cubicBezTo>
                    <a:lnTo>
                      <a:pt x="282921" y="162633"/>
                    </a:lnTo>
                    <a:close/>
                  </a:path>
                </a:pathLst>
              </a:custGeom>
              <a:solidFill>
                <a:srgbClr val="000000"/>
              </a:solidFill>
              <a:ln w="6052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40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28641D0-75EF-A6AE-F839-0B623AA1D12E}"/>
              </a:ext>
            </a:extLst>
          </p:cNvPr>
          <p:cNvGrpSpPr/>
          <p:nvPr/>
        </p:nvGrpSpPr>
        <p:grpSpPr>
          <a:xfrm>
            <a:off x="3660812" y="2182781"/>
            <a:ext cx="2588755" cy="3130062"/>
            <a:chOff x="3660812" y="2182781"/>
            <a:chExt cx="2588755" cy="3130062"/>
          </a:xfrm>
        </p:grpSpPr>
        <p:sp>
          <p:nvSpPr>
            <p:cNvPr id="57" name="Shape">
              <a:extLst>
                <a:ext uri="{FF2B5EF4-FFF2-40B4-BE49-F238E27FC236}">
                  <a16:creationId xmlns:a16="http://schemas.microsoft.com/office/drawing/2014/main" id="{196FB67F-79EA-446D-B1BE-BB7E1A2D03B1}"/>
                </a:ext>
              </a:extLst>
            </p:cNvPr>
            <p:cNvSpPr/>
            <p:nvPr/>
          </p:nvSpPr>
          <p:spPr>
            <a:xfrm>
              <a:off x="3884493" y="2182781"/>
              <a:ext cx="2152033" cy="805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37" h="21600" extrusionOk="0">
                  <a:moveTo>
                    <a:pt x="10418" y="0"/>
                  </a:moveTo>
                  <a:cubicBezTo>
                    <a:pt x="6130" y="0"/>
                    <a:pt x="2361" y="6200"/>
                    <a:pt x="224" y="15560"/>
                  </a:cubicBezTo>
                  <a:cubicBezTo>
                    <a:pt x="-382" y="18200"/>
                    <a:pt x="311" y="21600"/>
                    <a:pt x="1437" y="21600"/>
                  </a:cubicBezTo>
                  <a:lnTo>
                    <a:pt x="19399" y="21600"/>
                  </a:lnTo>
                  <a:cubicBezTo>
                    <a:pt x="20525" y="21600"/>
                    <a:pt x="21218" y="18160"/>
                    <a:pt x="20612" y="15560"/>
                  </a:cubicBezTo>
                  <a:cubicBezTo>
                    <a:pt x="18475" y="6200"/>
                    <a:pt x="14706" y="0"/>
                    <a:pt x="10418" y="0"/>
                  </a:cubicBezTo>
                  <a:close/>
                </a:path>
              </a:pathLst>
            </a:custGeom>
            <a:gradFill>
              <a:gsLst>
                <a:gs pos="70000">
                  <a:srgbClr val="3D6EF3"/>
                </a:gs>
                <a:gs pos="0">
                  <a:srgbClr val="34A6EF"/>
                </a:gs>
                <a:gs pos="100000">
                  <a:srgbClr val="453CF7"/>
                </a:gs>
              </a:gsLst>
              <a:lin ang="2700000" scaled="1"/>
            </a:gradFill>
            <a:ln w="12700">
              <a:miter lim="400000"/>
            </a:ln>
          </p:spPr>
          <p:txBody>
            <a:bodyPr lIns="38100" tIns="38100" rIns="38100" bIns="3810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000">
                  <a:solidFill>
                    <a:srgbClr val="FFFFFF"/>
                  </a:solidFill>
                </a:defRPr>
              </a:pPr>
              <a:r>
                <a:rPr lang="fa-IR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1398</a:t>
              </a:r>
              <a:endParaRPr sz="2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5D6721B0-B0F1-46A4-823C-C2477EF0D824}"/>
                </a:ext>
              </a:extLst>
            </p:cNvPr>
            <p:cNvSpPr/>
            <p:nvPr/>
          </p:nvSpPr>
          <p:spPr>
            <a:xfrm>
              <a:off x="3660812" y="3002926"/>
              <a:ext cx="2588755" cy="2309917"/>
            </a:xfrm>
            <a:custGeom>
              <a:avLst/>
              <a:gdLst>
                <a:gd name="connsiteX0" fmla="*/ 111865 w 2588755"/>
                <a:gd name="connsiteY0" fmla="*/ 1525 h 2309917"/>
                <a:gd name="connsiteX1" fmla="*/ 125234 w 2588755"/>
                <a:gd name="connsiteY1" fmla="*/ 29794 h 2309917"/>
                <a:gd name="connsiteX2" fmla="*/ 44746 w 2588755"/>
                <a:gd name="connsiteY2" fmla="*/ 469778 h 2309917"/>
                <a:gd name="connsiteX3" fmla="*/ 1051324 w 2588755"/>
                <a:gd name="connsiteY3" fmla="*/ 1695502 h 2309917"/>
                <a:gd name="connsiteX4" fmla="*/ 1316730 w 2588755"/>
                <a:gd name="connsiteY4" fmla="*/ 2016095 h 2309917"/>
                <a:gd name="connsiteX5" fmla="*/ 1316730 w 2588755"/>
                <a:gd name="connsiteY5" fmla="*/ 2233892 h 2309917"/>
                <a:gd name="connsiteX6" fmla="*/ 1433096 w 2588755"/>
                <a:gd name="connsiteY6" fmla="*/ 2117498 h 2309917"/>
                <a:gd name="connsiteX7" fmla="*/ 1464405 w 2588755"/>
                <a:gd name="connsiteY7" fmla="*/ 2117498 h 2309917"/>
                <a:gd name="connsiteX8" fmla="*/ 1464405 w 2588755"/>
                <a:gd name="connsiteY8" fmla="*/ 2148872 h 2309917"/>
                <a:gd name="connsiteX9" fmla="*/ 1309295 w 2588755"/>
                <a:gd name="connsiteY9" fmla="*/ 2303921 h 2309917"/>
                <a:gd name="connsiteX10" fmla="*/ 1301860 w 2588755"/>
                <a:gd name="connsiteY10" fmla="*/ 2308418 h 2309917"/>
                <a:gd name="connsiteX11" fmla="*/ 1294425 w 2588755"/>
                <a:gd name="connsiteY11" fmla="*/ 2309917 h 2309917"/>
                <a:gd name="connsiteX12" fmla="*/ 1286922 w 2588755"/>
                <a:gd name="connsiteY12" fmla="*/ 2308418 h 2309917"/>
                <a:gd name="connsiteX13" fmla="*/ 1279487 w 2588755"/>
                <a:gd name="connsiteY13" fmla="*/ 2303921 h 2309917"/>
                <a:gd name="connsiteX14" fmla="*/ 1124377 w 2588755"/>
                <a:gd name="connsiteY14" fmla="*/ 2148872 h 2309917"/>
                <a:gd name="connsiteX15" fmla="*/ 1124377 w 2588755"/>
                <a:gd name="connsiteY15" fmla="*/ 2117498 h 2309917"/>
                <a:gd name="connsiteX16" fmla="*/ 1155685 w 2588755"/>
                <a:gd name="connsiteY16" fmla="*/ 2117498 h 2309917"/>
                <a:gd name="connsiteX17" fmla="*/ 1272052 w 2588755"/>
                <a:gd name="connsiteY17" fmla="*/ 2233892 h 2309917"/>
                <a:gd name="connsiteX18" fmla="*/ 1272052 w 2588755"/>
                <a:gd name="connsiteY18" fmla="*/ 2016095 h 2309917"/>
                <a:gd name="connsiteX19" fmla="*/ 1042388 w 2588755"/>
                <a:gd name="connsiteY19" fmla="*/ 1740261 h 2309917"/>
                <a:gd name="connsiteX20" fmla="*/ 0 w 2588755"/>
                <a:gd name="connsiteY20" fmla="*/ 471277 h 2309917"/>
                <a:gd name="connsiteX21" fmla="*/ 83489 w 2588755"/>
                <a:gd name="connsiteY21" fmla="*/ 14910 h 2309917"/>
                <a:gd name="connsiteX22" fmla="*/ 111865 w 2588755"/>
                <a:gd name="connsiteY22" fmla="*/ 1525 h 2309917"/>
                <a:gd name="connsiteX23" fmla="*/ 2478395 w 2588755"/>
                <a:gd name="connsiteY23" fmla="*/ 1495 h 2309917"/>
                <a:gd name="connsiteX24" fmla="*/ 2506732 w 2588755"/>
                <a:gd name="connsiteY24" fmla="*/ 14890 h 2309917"/>
                <a:gd name="connsiteX25" fmla="*/ 2588755 w 2588755"/>
                <a:gd name="connsiteY25" fmla="*/ 471199 h 2309917"/>
                <a:gd name="connsiteX26" fmla="*/ 2242803 w 2588755"/>
                <a:gd name="connsiteY26" fmla="*/ 1352538 h 2309917"/>
                <a:gd name="connsiteX27" fmla="*/ 1395807 w 2588755"/>
                <a:gd name="connsiteY27" fmla="*/ 1761150 h 2309917"/>
                <a:gd name="connsiteX28" fmla="*/ 1394286 w 2588755"/>
                <a:gd name="connsiteY28" fmla="*/ 1761150 h 2309917"/>
                <a:gd name="connsiteX29" fmla="*/ 1371921 w 2588755"/>
                <a:gd name="connsiteY29" fmla="*/ 1740242 h 2309917"/>
                <a:gd name="connsiteX30" fmla="*/ 1392821 w 2588755"/>
                <a:gd name="connsiteY30" fmla="*/ 1716393 h 2309917"/>
                <a:gd name="connsiteX31" fmla="*/ 2211480 w 2588755"/>
                <a:gd name="connsiteY31" fmla="*/ 1321257 h 2309917"/>
                <a:gd name="connsiteX32" fmla="*/ 2545490 w 2588755"/>
                <a:gd name="connsiteY32" fmla="*/ 469729 h 2309917"/>
                <a:gd name="connsiteX33" fmla="*/ 2464987 w 2588755"/>
                <a:gd name="connsiteY33" fmla="*/ 29836 h 2309917"/>
                <a:gd name="connsiteX34" fmla="*/ 2478395 w 2588755"/>
                <a:gd name="connsiteY34" fmla="*/ 1495 h 2309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588755" h="2309917">
                  <a:moveTo>
                    <a:pt x="111865" y="1525"/>
                  </a:moveTo>
                  <a:cubicBezTo>
                    <a:pt x="123802" y="6023"/>
                    <a:pt x="129736" y="17908"/>
                    <a:pt x="125234" y="29794"/>
                  </a:cubicBezTo>
                  <a:cubicBezTo>
                    <a:pt x="71553" y="169959"/>
                    <a:pt x="44746" y="319119"/>
                    <a:pt x="44746" y="469778"/>
                  </a:cubicBezTo>
                  <a:cubicBezTo>
                    <a:pt x="44746" y="1064705"/>
                    <a:pt x="468263" y="1580715"/>
                    <a:pt x="1051324" y="1695502"/>
                  </a:cubicBezTo>
                  <a:cubicBezTo>
                    <a:pt x="1204933" y="1725377"/>
                    <a:pt x="1316730" y="1861045"/>
                    <a:pt x="1316730" y="2016095"/>
                  </a:cubicBezTo>
                  <a:lnTo>
                    <a:pt x="1316730" y="2233892"/>
                  </a:lnTo>
                  <a:lnTo>
                    <a:pt x="1433096" y="2117498"/>
                  </a:lnTo>
                  <a:cubicBezTo>
                    <a:pt x="1442032" y="2108610"/>
                    <a:pt x="1455469" y="2108610"/>
                    <a:pt x="1464405" y="2117498"/>
                  </a:cubicBezTo>
                  <a:cubicBezTo>
                    <a:pt x="1473340" y="2126492"/>
                    <a:pt x="1473340" y="2139877"/>
                    <a:pt x="1464405" y="2148872"/>
                  </a:cubicBezTo>
                  <a:lnTo>
                    <a:pt x="1309295" y="2303921"/>
                  </a:lnTo>
                  <a:cubicBezTo>
                    <a:pt x="1307794" y="2305420"/>
                    <a:pt x="1304861" y="2306919"/>
                    <a:pt x="1301860" y="2308418"/>
                  </a:cubicBezTo>
                  <a:cubicBezTo>
                    <a:pt x="1300359" y="2309917"/>
                    <a:pt x="1295857" y="2309917"/>
                    <a:pt x="1294425" y="2309917"/>
                  </a:cubicBezTo>
                  <a:cubicBezTo>
                    <a:pt x="1292924" y="2309917"/>
                    <a:pt x="1289923" y="2309917"/>
                    <a:pt x="1286922" y="2308418"/>
                  </a:cubicBezTo>
                  <a:cubicBezTo>
                    <a:pt x="1283920" y="2308418"/>
                    <a:pt x="1280987" y="2305420"/>
                    <a:pt x="1279487" y="2303921"/>
                  </a:cubicBezTo>
                  <a:lnTo>
                    <a:pt x="1124377" y="2148872"/>
                  </a:lnTo>
                  <a:cubicBezTo>
                    <a:pt x="1115441" y="2139877"/>
                    <a:pt x="1115441" y="2126492"/>
                    <a:pt x="1124377" y="2117498"/>
                  </a:cubicBezTo>
                  <a:cubicBezTo>
                    <a:pt x="1133312" y="2108610"/>
                    <a:pt x="1146750" y="2108610"/>
                    <a:pt x="1155685" y="2117498"/>
                  </a:cubicBezTo>
                  <a:lnTo>
                    <a:pt x="1272052" y="2233892"/>
                  </a:lnTo>
                  <a:lnTo>
                    <a:pt x="1272052" y="2016095"/>
                  </a:lnTo>
                  <a:cubicBezTo>
                    <a:pt x="1272052" y="1883425"/>
                    <a:pt x="1175125" y="1767138"/>
                    <a:pt x="1042388" y="1740261"/>
                  </a:cubicBezTo>
                  <a:cubicBezTo>
                    <a:pt x="438455" y="1622475"/>
                    <a:pt x="0" y="1087084"/>
                    <a:pt x="0" y="471277"/>
                  </a:cubicBezTo>
                  <a:cubicBezTo>
                    <a:pt x="0" y="314622"/>
                    <a:pt x="28307" y="161072"/>
                    <a:pt x="83489" y="14910"/>
                  </a:cubicBezTo>
                  <a:cubicBezTo>
                    <a:pt x="87991" y="3024"/>
                    <a:pt x="99928" y="-2972"/>
                    <a:pt x="111865" y="1525"/>
                  </a:cubicBezTo>
                  <a:close/>
                  <a:moveTo>
                    <a:pt x="2478395" y="1495"/>
                  </a:moveTo>
                  <a:cubicBezTo>
                    <a:pt x="2488817" y="-2997"/>
                    <a:pt x="2502281" y="2965"/>
                    <a:pt x="2506732" y="14890"/>
                  </a:cubicBezTo>
                  <a:cubicBezTo>
                    <a:pt x="2561940" y="161004"/>
                    <a:pt x="2588755" y="314631"/>
                    <a:pt x="2588755" y="471199"/>
                  </a:cubicBezTo>
                  <a:cubicBezTo>
                    <a:pt x="2588755" y="799282"/>
                    <a:pt x="2466452" y="1112418"/>
                    <a:pt x="2242803" y="1352538"/>
                  </a:cubicBezTo>
                  <a:cubicBezTo>
                    <a:pt x="2020618" y="1591188"/>
                    <a:pt x="1719395" y="1735831"/>
                    <a:pt x="1395807" y="1761150"/>
                  </a:cubicBezTo>
                  <a:cubicBezTo>
                    <a:pt x="1395807" y="1761150"/>
                    <a:pt x="1394286" y="1761150"/>
                    <a:pt x="1394286" y="1761150"/>
                  </a:cubicBezTo>
                  <a:cubicBezTo>
                    <a:pt x="1382343" y="1761150"/>
                    <a:pt x="1373386" y="1752166"/>
                    <a:pt x="1371921" y="1740242"/>
                  </a:cubicBezTo>
                  <a:cubicBezTo>
                    <a:pt x="1371921" y="1728317"/>
                    <a:pt x="1380878" y="1717863"/>
                    <a:pt x="1392821" y="1716393"/>
                  </a:cubicBezTo>
                  <a:cubicBezTo>
                    <a:pt x="1705931" y="1692544"/>
                    <a:pt x="1996732" y="1552393"/>
                    <a:pt x="2211480" y="1321257"/>
                  </a:cubicBezTo>
                  <a:cubicBezTo>
                    <a:pt x="2426229" y="1088569"/>
                    <a:pt x="2545490" y="785887"/>
                    <a:pt x="2545490" y="469729"/>
                  </a:cubicBezTo>
                  <a:cubicBezTo>
                    <a:pt x="2545490" y="319123"/>
                    <a:pt x="2518675" y="171458"/>
                    <a:pt x="2464987" y="29836"/>
                  </a:cubicBezTo>
                  <a:cubicBezTo>
                    <a:pt x="2460537" y="19382"/>
                    <a:pt x="2466452" y="5987"/>
                    <a:pt x="2478395" y="1495"/>
                  </a:cubicBezTo>
                  <a:close/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wrap="square" lIns="38100" tIns="38100" rIns="38100" bIns="3810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000">
                  <a:solidFill>
                    <a:srgbClr val="FFFFFF"/>
                  </a:solidFill>
                </a:defRPr>
              </a:pPr>
              <a:endPara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grpSp>
          <p:nvGrpSpPr>
            <p:cNvPr id="72" name="Graphic 32" descr="Stopwatch">
              <a:extLst>
                <a:ext uri="{FF2B5EF4-FFF2-40B4-BE49-F238E27FC236}">
                  <a16:creationId xmlns:a16="http://schemas.microsoft.com/office/drawing/2014/main" id="{13DAF31A-05F8-4813-9E4E-755530B5E392}"/>
                </a:ext>
              </a:extLst>
            </p:cNvPr>
            <p:cNvGrpSpPr/>
            <p:nvPr/>
          </p:nvGrpSpPr>
          <p:grpSpPr>
            <a:xfrm>
              <a:off x="4752035" y="3084045"/>
              <a:ext cx="417688" cy="478359"/>
              <a:chOff x="4752035" y="2369579"/>
              <a:chExt cx="417688" cy="478359"/>
            </a:xfrm>
          </p:grpSpPr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4AE95444-D7E9-46FF-A7EF-59BEB7A9EFF6}"/>
                  </a:ext>
                </a:extLst>
              </p:cNvPr>
              <p:cNvSpPr/>
              <p:nvPr/>
            </p:nvSpPr>
            <p:spPr>
              <a:xfrm>
                <a:off x="4948234" y="2504596"/>
                <a:ext cx="24548" cy="24548"/>
              </a:xfrm>
              <a:custGeom>
                <a:avLst/>
                <a:gdLst>
                  <a:gd name="connsiteX0" fmla="*/ 24548 w 24548"/>
                  <a:gd name="connsiteY0" fmla="*/ 12274 h 24548"/>
                  <a:gd name="connsiteX1" fmla="*/ 12274 w 24548"/>
                  <a:gd name="connsiteY1" fmla="*/ 24548 h 24548"/>
                  <a:gd name="connsiteX2" fmla="*/ 0 w 24548"/>
                  <a:gd name="connsiteY2" fmla="*/ 12274 h 24548"/>
                  <a:gd name="connsiteX3" fmla="*/ 12274 w 24548"/>
                  <a:gd name="connsiteY3" fmla="*/ 0 h 24548"/>
                  <a:gd name="connsiteX4" fmla="*/ 24548 w 24548"/>
                  <a:gd name="connsiteY4" fmla="*/ 12274 h 24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48" h="24548">
                    <a:moveTo>
                      <a:pt x="24548" y="12274"/>
                    </a:moveTo>
                    <a:cubicBezTo>
                      <a:pt x="24548" y="19053"/>
                      <a:pt x="19053" y="24548"/>
                      <a:pt x="12274" y="24548"/>
                    </a:cubicBezTo>
                    <a:cubicBezTo>
                      <a:pt x="5495" y="24548"/>
                      <a:pt x="0" y="19053"/>
                      <a:pt x="0" y="12274"/>
                    </a:cubicBezTo>
                    <a:cubicBezTo>
                      <a:pt x="0" y="5495"/>
                      <a:pt x="5495" y="0"/>
                      <a:pt x="12274" y="0"/>
                    </a:cubicBezTo>
                    <a:cubicBezTo>
                      <a:pt x="19053" y="0"/>
                      <a:pt x="24548" y="5495"/>
                      <a:pt x="24548" y="12274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52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40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CBC8E755-5CC9-4A50-8C39-1F1B3EBEA240}"/>
                  </a:ext>
                </a:extLst>
              </p:cNvPr>
              <p:cNvSpPr/>
              <p:nvPr/>
            </p:nvSpPr>
            <p:spPr>
              <a:xfrm>
                <a:off x="4948234" y="2750080"/>
                <a:ext cx="24548" cy="24548"/>
              </a:xfrm>
              <a:custGeom>
                <a:avLst/>
                <a:gdLst>
                  <a:gd name="connsiteX0" fmla="*/ 24548 w 24548"/>
                  <a:gd name="connsiteY0" fmla="*/ 12274 h 24548"/>
                  <a:gd name="connsiteX1" fmla="*/ 12274 w 24548"/>
                  <a:gd name="connsiteY1" fmla="*/ 24548 h 24548"/>
                  <a:gd name="connsiteX2" fmla="*/ 0 w 24548"/>
                  <a:gd name="connsiteY2" fmla="*/ 12274 h 24548"/>
                  <a:gd name="connsiteX3" fmla="*/ 12274 w 24548"/>
                  <a:gd name="connsiteY3" fmla="*/ 0 h 24548"/>
                  <a:gd name="connsiteX4" fmla="*/ 24548 w 24548"/>
                  <a:gd name="connsiteY4" fmla="*/ 12274 h 24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48" h="24548">
                    <a:moveTo>
                      <a:pt x="24548" y="12274"/>
                    </a:moveTo>
                    <a:cubicBezTo>
                      <a:pt x="24548" y="19053"/>
                      <a:pt x="19053" y="24548"/>
                      <a:pt x="12274" y="24548"/>
                    </a:cubicBezTo>
                    <a:cubicBezTo>
                      <a:pt x="5495" y="24548"/>
                      <a:pt x="0" y="19053"/>
                      <a:pt x="0" y="12274"/>
                    </a:cubicBezTo>
                    <a:cubicBezTo>
                      <a:pt x="0" y="5495"/>
                      <a:pt x="5495" y="0"/>
                      <a:pt x="12274" y="0"/>
                    </a:cubicBezTo>
                    <a:cubicBezTo>
                      <a:pt x="19053" y="0"/>
                      <a:pt x="24548" y="5495"/>
                      <a:pt x="24548" y="12274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52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40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27A979D2-A762-4E05-81EA-277A2A5878D5}"/>
                  </a:ext>
                </a:extLst>
              </p:cNvPr>
              <p:cNvSpPr/>
              <p:nvPr/>
            </p:nvSpPr>
            <p:spPr>
              <a:xfrm>
                <a:off x="5070976" y="2621201"/>
                <a:ext cx="24548" cy="24548"/>
              </a:xfrm>
              <a:custGeom>
                <a:avLst/>
                <a:gdLst>
                  <a:gd name="connsiteX0" fmla="*/ 24548 w 24548"/>
                  <a:gd name="connsiteY0" fmla="*/ 12274 h 24548"/>
                  <a:gd name="connsiteX1" fmla="*/ 12274 w 24548"/>
                  <a:gd name="connsiteY1" fmla="*/ 24548 h 24548"/>
                  <a:gd name="connsiteX2" fmla="*/ 0 w 24548"/>
                  <a:gd name="connsiteY2" fmla="*/ 12274 h 24548"/>
                  <a:gd name="connsiteX3" fmla="*/ 12274 w 24548"/>
                  <a:gd name="connsiteY3" fmla="*/ 0 h 24548"/>
                  <a:gd name="connsiteX4" fmla="*/ 24548 w 24548"/>
                  <a:gd name="connsiteY4" fmla="*/ 12274 h 24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48" h="24548">
                    <a:moveTo>
                      <a:pt x="24548" y="12274"/>
                    </a:moveTo>
                    <a:cubicBezTo>
                      <a:pt x="24548" y="19053"/>
                      <a:pt x="19053" y="24548"/>
                      <a:pt x="12274" y="24548"/>
                    </a:cubicBezTo>
                    <a:cubicBezTo>
                      <a:pt x="5495" y="24548"/>
                      <a:pt x="0" y="19053"/>
                      <a:pt x="0" y="12274"/>
                    </a:cubicBezTo>
                    <a:cubicBezTo>
                      <a:pt x="0" y="5495"/>
                      <a:pt x="5495" y="0"/>
                      <a:pt x="12274" y="0"/>
                    </a:cubicBezTo>
                    <a:cubicBezTo>
                      <a:pt x="19053" y="0"/>
                      <a:pt x="24548" y="5495"/>
                      <a:pt x="24548" y="12274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52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40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03E8857C-4415-4F84-9C48-AE40F3DA2334}"/>
                  </a:ext>
                </a:extLst>
              </p:cNvPr>
              <p:cNvSpPr/>
              <p:nvPr/>
            </p:nvSpPr>
            <p:spPr>
              <a:xfrm>
                <a:off x="4825492" y="2621201"/>
                <a:ext cx="24548" cy="24548"/>
              </a:xfrm>
              <a:custGeom>
                <a:avLst/>
                <a:gdLst>
                  <a:gd name="connsiteX0" fmla="*/ 24548 w 24548"/>
                  <a:gd name="connsiteY0" fmla="*/ 12274 h 24548"/>
                  <a:gd name="connsiteX1" fmla="*/ 12274 w 24548"/>
                  <a:gd name="connsiteY1" fmla="*/ 24548 h 24548"/>
                  <a:gd name="connsiteX2" fmla="*/ 0 w 24548"/>
                  <a:gd name="connsiteY2" fmla="*/ 12274 h 24548"/>
                  <a:gd name="connsiteX3" fmla="*/ 12274 w 24548"/>
                  <a:gd name="connsiteY3" fmla="*/ 0 h 24548"/>
                  <a:gd name="connsiteX4" fmla="*/ 24548 w 24548"/>
                  <a:gd name="connsiteY4" fmla="*/ 12274 h 24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48" h="24548">
                    <a:moveTo>
                      <a:pt x="24548" y="12274"/>
                    </a:moveTo>
                    <a:cubicBezTo>
                      <a:pt x="24548" y="19053"/>
                      <a:pt x="19053" y="24548"/>
                      <a:pt x="12274" y="24548"/>
                    </a:cubicBezTo>
                    <a:cubicBezTo>
                      <a:pt x="5495" y="24548"/>
                      <a:pt x="0" y="19053"/>
                      <a:pt x="0" y="12274"/>
                    </a:cubicBezTo>
                    <a:cubicBezTo>
                      <a:pt x="0" y="5495"/>
                      <a:pt x="5495" y="0"/>
                      <a:pt x="12274" y="0"/>
                    </a:cubicBezTo>
                    <a:cubicBezTo>
                      <a:pt x="19053" y="0"/>
                      <a:pt x="24548" y="5495"/>
                      <a:pt x="24548" y="12274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52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40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B5D29CE1-4F5D-4F14-9731-D287675591F6}"/>
                  </a:ext>
                </a:extLst>
              </p:cNvPr>
              <p:cNvSpPr/>
              <p:nvPr/>
            </p:nvSpPr>
            <p:spPr>
              <a:xfrm>
                <a:off x="4948234" y="2547555"/>
                <a:ext cx="81623" cy="155268"/>
              </a:xfrm>
              <a:custGeom>
                <a:avLst/>
                <a:gdLst>
                  <a:gd name="connsiteX0" fmla="*/ 24548 w 81623"/>
                  <a:gd name="connsiteY0" fmla="*/ 0 h 155268"/>
                  <a:gd name="connsiteX1" fmla="*/ 0 w 81623"/>
                  <a:gd name="connsiteY1" fmla="*/ 0 h 155268"/>
                  <a:gd name="connsiteX2" fmla="*/ 0 w 81623"/>
                  <a:gd name="connsiteY2" fmla="*/ 85919 h 155268"/>
                  <a:gd name="connsiteX3" fmla="*/ 3682 w 81623"/>
                  <a:gd name="connsiteY3" fmla="*/ 94511 h 155268"/>
                  <a:gd name="connsiteX4" fmla="*/ 64440 w 81623"/>
                  <a:gd name="connsiteY4" fmla="*/ 155269 h 155268"/>
                  <a:gd name="connsiteX5" fmla="*/ 81623 w 81623"/>
                  <a:gd name="connsiteY5" fmla="*/ 138085 h 155268"/>
                  <a:gd name="connsiteX6" fmla="*/ 24548 w 81623"/>
                  <a:gd name="connsiteY6" fmla="*/ 81010 h 155268"/>
                  <a:gd name="connsiteX7" fmla="*/ 24548 w 81623"/>
                  <a:gd name="connsiteY7" fmla="*/ 0 h 15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1623" h="155268">
                    <a:moveTo>
                      <a:pt x="24548" y="0"/>
                    </a:moveTo>
                    <a:lnTo>
                      <a:pt x="0" y="0"/>
                    </a:lnTo>
                    <a:lnTo>
                      <a:pt x="0" y="85919"/>
                    </a:lnTo>
                    <a:cubicBezTo>
                      <a:pt x="0" y="88988"/>
                      <a:pt x="1227" y="92057"/>
                      <a:pt x="3682" y="94511"/>
                    </a:cubicBezTo>
                    <a:lnTo>
                      <a:pt x="64440" y="155269"/>
                    </a:lnTo>
                    <a:lnTo>
                      <a:pt x="81623" y="138085"/>
                    </a:lnTo>
                    <a:lnTo>
                      <a:pt x="24548" y="81010"/>
                    </a:lnTo>
                    <a:lnTo>
                      <a:pt x="24548" y="0"/>
                    </a:lnTo>
                    <a:close/>
                  </a:path>
                </a:pathLst>
              </a:custGeom>
              <a:solidFill>
                <a:srgbClr val="000000"/>
              </a:solidFill>
              <a:ln w="6052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40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981E77C2-BCEE-4CA9-B736-7C1F5DFCF779}"/>
                  </a:ext>
                </a:extLst>
              </p:cNvPr>
              <p:cNvSpPr/>
              <p:nvPr/>
            </p:nvSpPr>
            <p:spPr>
              <a:xfrm>
                <a:off x="4752035" y="2369579"/>
                <a:ext cx="417688" cy="478359"/>
              </a:xfrm>
              <a:custGeom>
                <a:avLst/>
                <a:gdLst>
                  <a:gd name="connsiteX0" fmla="*/ 208474 w 417688"/>
                  <a:gd name="connsiteY0" fmla="*/ 441872 h 478359"/>
                  <a:gd name="connsiteX1" fmla="*/ 36635 w 417688"/>
                  <a:gd name="connsiteY1" fmla="*/ 270033 h 478359"/>
                  <a:gd name="connsiteX2" fmla="*/ 208474 w 417688"/>
                  <a:gd name="connsiteY2" fmla="*/ 98194 h 478359"/>
                  <a:gd name="connsiteX3" fmla="*/ 380313 w 417688"/>
                  <a:gd name="connsiteY3" fmla="*/ 270033 h 478359"/>
                  <a:gd name="connsiteX4" fmla="*/ 208474 w 417688"/>
                  <a:gd name="connsiteY4" fmla="*/ 441872 h 478359"/>
                  <a:gd name="connsiteX5" fmla="*/ 208474 w 417688"/>
                  <a:gd name="connsiteY5" fmla="*/ 441872 h 478359"/>
                  <a:gd name="connsiteX6" fmla="*/ 353923 w 417688"/>
                  <a:gd name="connsiteY6" fmla="*/ 120287 h 478359"/>
                  <a:gd name="connsiteX7" fmla="*/ 372335 w 417688"/>
                  <a:gd name="connsiteY7" fmla="*/ 101876 h 478359"/>
                  <a:gd name="connsiteX8" fmla="*/ 371721 w 417688"/>
                  <a:gd name="connsiteY8" fmla="*/ 76100 h 478359"/>
                  <a:gd name="connsiteX9" fmla="*/ 345945 w 417688"/>
                  <a:gd name="connsiteY9" fmla="*/ 75486 h 478359"/>
                  <a:gd name="connsiteX10" fmla="*/ 325079 w 417688"/>
                  <a:gd name="connsiteY10" fmla="*/ 96966 h 478359"/>
                  <a:gd name="connsiteX11" fmla="*/ 226885 w 417688"/>
                  <a:gd name="connsiteY11" fmla="*/ 62598 h 478359"/>
                  <a:gd name="connsiteX12" fmla="*/ 226885 w 417688"/>
                  <a:gd name="connsiteY12" fmla="*/ 36823 h 478359"/>
                  <a:gd name="connsiteX13" fmla="*/ 282119 w 417688"/>
                  <a:gd name="connsiteY13" fmla="*/ 36823 h 478359"/>
                  <a:gd name="connsiteX14" fmla="*/ 282119 w 417688"/>
                  <a:gd name="connsiteY14" fmla="*/ 0 h 478359"/>
                  <a:gd name="connsiteX15" fmla="*/ 134829 w 417688"/>
                  <a:gd name="connsiteY15" fmla="*/ 0 h 478359"/>
                  <a:gd name="connsiteX16" fmla="*/ 134829 w 417688"/>
                  <a:gd name="connsiteY16" fmla="*/ 36823 h 478359"/>
                  <a:gd name="connsiteX17" fmla="*/ 190063 w 417688"/>
                  <a:gd name="connsiteY17" fmla="*/ 36823 h 478359"/>
                  <a:gd name="connsiteX18" fmla="*/ 190063 w 417688"/>
                  <a:gd name="connsiteY18" fmla="*/ 61985 h 478359"/>
                  <a:gd name="connsiteX19" fmla="*/ 1654 w 417688"/>
                  <a:gd name="connsiteY19" fmla="*/ 243643 h 478359"/>
                  <a:gd name="connsiteX20" fmla="*/ 139125 w 417688"/>
                  <a:gd name="connsiteY20" fmla="*/ 466420 h 478359"/>
                  <a:gd name="connsiteX21" fmla="*/ 386450 w 417688"/>
                  <a:gd name="connsiteY21" fmla="*/ 379887 h 478359"/>
                  <a:gd name="connsiteX22" fmla="*/ 353923 w 417688"/>
                  <a:gd name="connsiteY22" fmla="*/ 120287 h 478359"/>
                  <a:gd name="connsiteX23" fmla="*/ 353923 w 417688"/>
                  <a:gd name="connsiteY23" fmla="*/ 120287 h 478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7688" h="478359">
                    <a:moveTo>
                      <a:pt x="208474" y="441872"/>
                    </a:moveTo>
                    <a:cubicBezTo>
                      <a:pt x="113349" y="441872"/>
                      <a:pt x="36635" y="365158"/>
                      <a:pt x="36635" y="270033"/>
                    </a:cubicBezTo>
                    <a:cubicBezTo>
                      <a:pt x="36635" y="174907"/>
                      <a:pt x="113349" y="98194"/>
                      <a:pt x="208474" y="98194"/>
                    </a:cubicBezTo>
                    <a:cubicBezTo>
                      <a:pt x="303599" y="98194"/>
                      <a:pt x="380313" y="174907"/>
                      <a:pt x="380313" y="270033"/>
                    </a:cubicBezTo>
                    <a:cubicBezTo>
                      <a:pt x="380313" y="365158"/>
                      <a:pt x="303599" y="441872"/>
                      <a:pt x="208474" y="441872"/>
                    </a:cubicBezTo>
                    <a:lnTo>
                      <a:pt x="208474" y="441872"/>
                    </a:lnTo>
                    <a:close/>
                    <a:moveTo>
                      <a:pt x="353923" y="120287"/>
                    </a:moveTo>
                    <a:lnTo>
                      <a:pt x="372335" y="101876"/>
                    </a:lnTo>
                    <a:cubicBezTo>
                      <a:pt x="379085" y="94511"/>
                      <a:pt x="379085" y="83465"/>
                      <a:pt x="371721" y="76100"/>
                    </a:cubicBezTo>
                    <a:cubicBezTo>
                      <a:pt x="364970" y="69349"/>
                      <a:pt x="353310" y="68736"/>
                      <a:pt x="345945" y="75486"/>
                    </a:cubicBezTo>
                    <a:lnTo>
                      <a:pt x="325079" y="96966"/>
                    </a:lnTo>
                    <a:cubicBezTo>
                      <a:pt x="295621" y="77328"/>
                      <a:pt x="261867" y="65053"/>
                      <a:pt x="226885" y="62598"/>
                    </a:cubicBezTo>
                    <a:lnTo>
                      <a:pt x="226885" y="36823"/>
                    </a:lnTo>
                    <a:lnTo>
                      <a:pt x="282119" y="36823"/>
                    </a:lnTo>
                    <a:lnTo>
                      <a:pt x="282119" y="0"/>
                    </a:lnTo>
                    <a:lnTo>
                      <a:pt x="134829" y="0"/>
                    </a:lnTo>
                    <a:lnTo>
                      <a:pt x="134829" y="36823"/>
                    </a:lnTo>
                    <a:lnTo>
                      <a:pt x="190063" y="36823"/>
                    </a:lnTo>
                    <a:lnTo>
                      <a:pt x="190063" y="61985"/>
                    </a:lnTo>
                    <a:cubicBezTo>
                      <a:pt x="92483" y="70577"/>
                      <a:pt x="13928" y="146063"/>
                      <a:pt x="1654" y="243643"/>
                    </a:cubicBezTo>
                    <a:cubicBezTo>
                      <a:pt x="-10621" y="341223"/>
                      <a:pt x="46454" y="433893"/>
                      <a:pt x="139125" y="466420"/>
                    </a:cubicBezTo>
                    <a:cubicBezTo>
                      <a:pt x="231795" y="498947"/>
                      <a:pt x="334285" y="463351"/>
                      <a:pt x="386450" y="379887"/>
                    </a:cubicBezTo>
                    <a:cubicBezTo>
                      <a:pt x="438615" y="296422"/>
                      <a:pt x="423886" y="188409"/>
                      <a:pt x="353923" y="120287"/>
                    </a:cubicBezTo>
                    <a:lnTo>
                      <a:pt x="353923" y="120287"/>
                    </a:lnTo>
                    <a:close/>
                  </a:path>
                </a:pathLst>
              </a:custGeom>
              <a:solidFill>
                <a:srgbClr val="000000"/>
              </a:solidFill>
              <a:ln w="6052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40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F4EB5D5-CE55-3B71-ED37-B0D8DB38826A}"/>
              </a:ext>
            </a:extLst>
          </p:cNvPr>
          <p:cNvGrpSpPr/>
          <p:nvPr/>
        </p:nvGrpSpPr>
        <p:grpSpPr>
          <a:xfrm>
            <a:off x="5942376" y="2182781"/>
            <a:ext cx="2588757" cy="3130062"/>
            <a:chOff x="5942376" y="2182781"/>
            <a:chExt cx="2588757" cy="3130062"/>
          </a:xfrm>
        </p:grpSpPr>
        <p:sp>
          <p:nvSpPr>
            <p:cNvPr id="59" name="Shape">
              <a:extLst>
                <a:ext uri="{FF2B5EF4-FFF2-40B4-BE49-F238E27FC236}">
                  <a16:creationId xmlns:a16="http://schemas.microsoft.com/office/drawing/2014/main" id="{7F5B0131-A9E0-4C1E-8F9F-3F79F0B7B15A}"/>
                </a:ext>
              </a:extLst>
            </p:cNvPr>
            <p:cNvSpPr/>
            <p:nvPr/>
          </p:nvSpPr>
          <p:spPr>
            <a:xfrm>
              <a:off x="6166058" y="2182781"/>
              <a:ext cx="2152030" cy="805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37" h="21600" extrusionOk="0">
                  <a:moveTo>
                    <a:pt x="10418" y="0"/>
                  </a:moveTo>
                  <a:cubicBezTo>
                    <a:pt x="6130" y="0"/>
                    <a:pt x="2361" y="6200"/>
                    <a:pt x="224" y="15560"/>
                  </a:cubicBezTo>
                  <a:cubicBezTo>
                    <a:pt x="-382" y="18200"/>
                    <a:pt x="311" y="21600"/>
                    <a:pt x="1437" y="21600"/>
                  </a:cubicBezTo>
                  <a:lnTo>
                    <a:pt x="19399" y="21600"/>
                  </a:lnTo>
                  <a:cubicBezTo>
                    <a:pt x="20525" y="21600"/>
                    <a:pt x="21218" y="18160"/>
                    <a:pt x="20612" y="15560"/>
                  </a:cubicBezTo>
                  <a:cubicBezTo>
                    <a:pt x="18475" y="6200"/>
                    <a:pt x="14721" y="0"/>
                    <a:pt x="10418" y="0"/>
                  </a:cubicBezTo>
                  <a:close/>
                </a:path>
              </a:pathLst>
            </a:custGeom>
            <a:gradFill>
              <a:gsLst>
                <a:gs pos="70000">
                  <a:srgbClr val="3D6EF3"/>
                </a:gs>
                <a:gs pos="0">
                  <a:srgbClr val="34A6EF"/>
                </a:gs>
                <a:gs pos="100000">
                  <a:srgbClr val="453CF7"/>
                </a:gs>
              </a:gsLst>
              <a:lin ang="2700000" scaled="1"/>
            </a:gradFill>
            <a:ln w="12700">
              <a:miter lim="400000"/>
            </a:ln>
          </p:spPr>
          <p:txBody>
            <a:bodyPr lIns="38100" tIns="38100" rIns="38100" bIns="3810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000">
                  <a:solidFill>
                    <a:srgbClr val="FFFFFF"/>
                  </a:solidFill>
                </a:defRPr>
              </a:pPr>
              <a:r>
                <a:rPr lang="fa-IR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1400</a:t>
              </a:r>
              <a:endParaRPr sz="2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89015899-6581-4A5B-AC4E-C264075AD144}"/>
                </a:ext>
              </a:extLst>
            </p:cNvPr>
            <p:cNvSpPr/>
            <p:nvPr/>
          </p:nvSpPr>
          <p:spPr>
            <a:xfrm>
              <a:off x="5942376" y="3002926"/>
              <a:ext cx="2588757" cy="2309917"/>
            </a:xfrm>
            <a:custGeom>
              <a:avLst/>
              <a:gdLst>
                <a:gd name="connsiteX0" fmla="*/ 111864 w 2588757"/>
                <a:gd name="connsiteY0" fmla="*/ 1525 h 2309917"/>
                <a:gd name="connsiteX1" fmla="*/ 125233 w 2588757"/>
                <a:gd name="connsiteY1" fmla="*/ 29794 h 2309917"/>
                <a:gd name="connsiteX2" fmla="*/ 44746 w 2588757"/>
                <a:gd name="connsiteY2" fmla="*/ 469778 h 2309917"/>
                <a:gd name="connsiteX3" fmla="*/ 1051318 w 2588757"/>
                <a:gd name="connsiteY3" fmla="*/ 1695502 h 2309917"/>
                <a:gd name="connsiteX4" fmla="*/ 1316791 w 2588757"/>
                <a:gd name="connsiteY4" fmla="*/ 2016095 h 2309917"/>
                <a:gd name="connsiteX5" fmla="*/ 1316791 w 2588757"/>
                <a:gd name="connsiteY5" fmla="*/ 2233892 h 2309917"/>
                <a:gd name="connsiteX6" fmla="*/ 1433088 w 2588757"/>
                <a:gd name="connsiteY6" fmla="*/ 2117498 h 2309917"/>
                <a:gd name="connsiteX7" fmla="*/ 1464397 w 2588757"/>
                <a:gd name="connsiteY7" fmla="*/ 2117498 h 2309917"/>
                <a:gd name="connsiteX8" fmla="*/ 1464397 w 2588757"/>
                <a:gd name="connsiteY8" fmla="*/ 2148872 h 2309917"/>
                <a:gd name="connsiteX9" fmla="*/ 1309288 w 2588757"/>
                <a:gd name="connsiteY9" fmla="*/ 2303921 h 2309917"/>
                <a:gd name="connsiteX10" fmla="*/ 1301853 w 2588757"/>
                <a:gd name="connsiteY10" fmla="*/ 2308418 h 2309917"/>
                <a:gd name="connsiteX11" fmla="*/ 1294418 w 2588757"/>
                <a:gd name="connsiteY11" fmla="*/ 2309917 h 2309917"/>
                <a:gd name="connsiteX12" fmla="*/ 1286915 w 2588757"/>
                <a:gd name="connsiteY12" fmla="*/ 2308418 h 2309917"/>
                <a:gd name="connsiteX13" fmla="*/ 1279480 w 2588757"/>
                <a:gd name="connsiteY13" fmla="*/ 2303921 h 2309917"/>
                <a:gd name="connsiteX14" fmla="*/ 1124371 w 2588757"/>
                <a:gd name="connsiteY14" fmla="*/ 2148872 h 2309917"/>
                <a:gd name="connsiteX15" fmla="*/ 1124371 w 2588757"/>
                <a:gd name="connsiteY15" fmla="*/ 2117498 h 2309917"/>
                <a:gd name="connsiteX16" fmla="*/ 1155679 w 2588757"/>
                <a:gd name="connsiteY16" fmla="*/ 2117498 h 2309917"/>
                <a:gd name="connsiteX17" fmla="*/ 1272045 w 2588757"/>
                <a:gd name="connsiteY17" fmla="*/ 2233892 h 2309917"/>
                <a:gd name="connsiteX18" fmla="*/ 1272045 w 2588757"/>
                <a:gd name="connsiteY18" fmla="*/ 2016095 h 2309917"/>
                <a:gd name="connsiteX19" fmla="*/ 1042383 w 2588757"/>
                <a:gd name="connsiteY19" fmla="*/ 1740261 h 2309917"/>
                <a:gd name="connsiteX20" fmla="*/ 0 w 2588757"/>
                <a:gd name="connsiteY20" fmla="*/ 471277 h 2309917"/>
                <a:gd name="connsiteX21" fmla="*/ 83489 w 2588757"/>
                <a:gd name="connsiteY21" fmla="*/ 14910 h 2309917"/>
                <a:gd name="connsiteX22" fmla="*/ 111864 w 2588757"/>
                <a:gd name="connsiteY22" fmla="*/ 1525 h 2309917"/>
                <a:gd name="connsiteX23" fmla="*/ 2478396 w 2588757"/>
                <a:gd name="connsiteY23" fmla="*/ 1495 h 2309917"/>
                <a:gd name="connsiteX24" fmla="*/ 2506733 w 2588757"/>
                <a:gd name="connsiteY24" fmla="*/ 14890 h 2309917"/>
                <a:gd name="connsiteX25" fmla="*/ 2588757 w 2588757"/>
                <a:gd name="connsiteY25" fmla="*/ 471199 h 2309917"/>
                <a:gd name="connsiteX26" fmla="*/ 2242803 w 2588757"/>
                <a:gd name="connsiteY26" fmla="*/ 1352538 h 2309917"/>
                <a:gd name="connsiteX27" fmla="*/ 1395805 w 2588757"/>
                <a:gd name="connsiteY27" fmla="*/ 1761150 h 2309917"/>
                <a:gd name="connsiteX28" fmla="*/ 1394284 w 2588757"/>
                <a:gd name="connsiteY28" fmla="*/ 1761150 h 2309917"/>
                <a:gd name="connsiteX29" fmla="*/ 1371919 w 2588757"/>
                <a:gd name="connsiteY29" fmla="*/ 1740242 h 2309917"/>
                <a:gd name="connsiteX30" fmla="*/ 1392820 w 2588757"/>
                <a:gd name="connsiteY30" fmla="*/ 1716393 h 2309917"/>
                <a:gd name="connsiteX31" fmla="*/ 2211481 w 2588757"/>
                <a:gd name="connsiteY31" fmla="*/ 1321257 h 2309917"/>
                <a:gd name="connsiteX32" fmla="*/ 2545492 w 2588757"/>
                <a:gd name="connsiteY32" fmla="*/ 469729 h 2309917"/>
                <a:gd name="connsiteX33" fmla="*/ 2464989 w 2588757"/>
                <a:gd name="connsiteY33" fmla="*/ 29836 h 2309917"/>
                <a:gd name="connsiteX34" fmla="*/ 2478396 w 2588757"/>
                <a:gd name="connsiteY34" fmla="*/ 1495 h 2309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588757" h="2309917">
                  <a:moveTo>
                    <a:pt x="111864" y="1525"/>
                  </a:moveTo>
                  <a:cubicBezTo>
                    <a:pt x="123801" y="6023"/>
                    <a:pt x="129735" y="17908"/>
                    <a:pt x="125233" y="29794"/>
                  </a:cubicBezTo>
                  <a:cubicBezTo>
                    <a:pt x="71552" y="169959"/>
                    <a:pt x="44746" y="319119"/>
                    <a:pt x="44746" y="469778"/>
                  </a:cubicBezTo>
                  <a:cubicBezTo>
                    <a:pt x="44746" y="1064705"/>
                    <a:pt x="468261" y="1580715"/>
                    <a:pt x="1051318" y="1695502"/>
                  </a:cubicBezTo>
                  <a:cubicBezTo>
                    <a:pt x="1204927" y="1725377"/>
                    <a:pt x="1316791" y="1861045"/>
                    <a:pt x="1316791" y="2016095"/>
                  </a:cubicBezTo>
                  <a:lnTo>
                    <a:pt x="1316791" y="2233892"/>
                  </a:lnTo>
                  <a:lnTo>
                    <a:pt x="1433088" y="2117498"/>
                  </a:lnTo>
                  <a:cubicBezTo>
                    <a:pt x="1440523" y="2108610"/>
                    <a:pt x="1455461" y="2108610"/>
                    <a:pt x="1464397" y="2117498"/>
                  </a:cubicBezTo>
                  <a:cubicBezTo>
                    <a:pt x="1473332" y="2126492"/>
                    <a:pt x="1473332" y="2139877"/>
                    <a:pt x="1464397" y="2148872"/>
                  </a:cubicBezTo>
                  <a:lnTo>
                    <a:pt x="1309288" y="2303921"/>
                  </a:lnTo>
                  <a:cubicBezTo>
                    <a:pt x="1307787" y="2305420"/>
                    <a:pt x="1304854" y="2306919"/>
                    <a:pt x="1301853" y="2308418"/>
                  </a:cubicBezTo>
                  <a:cubicBezTo>
                    <a:pt x="1300352" y="2309917"/>
                    <a:pt x="1295850" y="2309917"/>
                    <a:pt x="1294418" y="2309917"/>
                  </a:cubicBezTo>
                  <a:cubicBezTo>
                    <a:pt x="1292917" y="2309917"/>
                    <a:pt x="1289916" y="2309917"/>
                    <a:pt x="1286915" y="2308418"/>
                  </a:cubicBezTo>
                  <a:cubicBezTo>
                    <a:pt x="1283913" y="2308418"/>
                    <a:pt x="1280980" y="2305420"/>
                    <a:pt x="1279480" y="2303921"/>
                  </a:cubicBezTo>
                  <a:lnTo>
                    <a:pt x="1124371" y="2148872"/>
                  </a:lnTo>
                  <a:cubicBezTo>
                    <a:pt x="1115435" y="2139877"/>
                    <a:pt x="1115435" y="2126492"/>
                    <a:pt x="1124371" y="2117498"/>
                  </a:cubicBezTo>
                  <a:cubicBezTo>
                    <a:pt x="1133306" y="2108610"/>
                    <a:pt x="1146744" y="2108610"/>
                    <a:pt x="1155679" y="2117498"/>
                  </a:cubicBezTo>
                  <a:lnTo>
                    <a:pt x="1272045" y="2233892"/>
                  </a:lnTo>
                  <a:lnTo>
                    <a:pt x="1272045" y="2016095"/>
                  </a:lnTo>
                  <a:cubicBezTo>
                    <a:pt x="1272045" y="1883425"/>
                    <a:pt x="1175119" y="1767138"/>
                    <a:pt x="1042383" y="1740261"/>
                  </a:cubicBezTo>
                  <a:cubicBezTo>
                    <a:pt x="438453" y="1622475"/>
                    <a:pt x="0" y="1087084"/>
                    <a:pt x="0" y="471277"/>
                  </a:cubicBezTo>
                  <a:cubicBezTo>
                    <a:pt x="0" y="314622"/>
                    <a:pt x="28307" y="161072"/>
                    <a:pt x="83489" y="14910"/>
                  </a:cubicBezTo>
                  <a:cubicBezTo>
                    <a:pt x="87991" y="3024"/>
                    <a:pt x="99928" y="-2972"/>
                    <a:pt x="111864" y="1525"/>
                  </a:cubicBezTo>
                  <a:close/>
                  <a:moveTo>
                    <a:pt x="2478396" y="1495"/>
                  </a:moveTo>
                  <a:cubicBezTo>
                    <a:pt x="2488818" y="-2997"/>
                    <a:pt x="2502283" y="2965"/>
                    <a:pt x="2506733" y="14890"/>
                  </a:cubicBezTo>
                  <a:cubicBezTo>
                    <a:pt x="2560420" y="161004"/>
                    <a:pt x="2588757" y="314631"/>
                    <a:pt x="2588757" y="471199"/>
                  </a:cubicBezTo>
                  <a:cubicBezTo>
                    <a:pt x="2588757" y="799282"/>
                    <a:pt x="2466454" y="1112418"/>
                    <a:pt x="2242803" y="1352538"/>
                  </a:cubicBezTo>
                  <a:cubicBezTo>
                    <a:pt x="2020618" y="1591188"/>
                    <a:pt x="1719394" y="1735831"/>
                    <a:pt x="1395805" y="1761150"/>
                  </a:cubicBezTo>
                  <a:cubicBezTo>
                    <a:pt x="1395805" y="1761150"/>
                    <a:pt x="1394284" y="1761150"/>
                    <a:pt x="1394284" y="1761150"/>
                  </a:cubicBezTo>
                  <a:cubicBezTo>
                    <a:pt x="1382341" y="1761150"/>
                    <a:pt x="1373384" y="1752166"/>
                    <a:pt x="1371919" y="1740242"/>
                  </a:cubicBezTo>
                  <a:cubicBezTo>
                    <a:pt x="1371919" y="1728317"/>
                    <a:pt x="1380877" y="1717863"/>
                    <a:pt x="1392820" y="1716393"/>
                  </a:cubicBezTo>
                  <a:cubicBezTo>
                    <a:pt x="1705930" y="1692544"/>
                    <a:pt x="1996732" y="1552393"/>
                    <a:pt x="2211481" y="1321257"/>
                  </a:cubicBezTo>
                  <a:cubicBezTo>
                    <a:pt x="2426230" y="1088569"/>
                    <a:pt x="2545492" y="785887"/>
                    <a:pt x="2545492" y="469729"/>
                  </a:cubicBezTo>
                  <a:cubicBezTo>
                    <a:pt x="2545492" y="319123"/>
                    <a:pt x="2518676" y="171458"/>
                    <a:pt x="2464989" y="29836"/>
                  </a:cubicBezTo>
                  <a:cubicBezTo>
                    <a:pt x="2460482" y="19382"/>
                    <a:pt x="2466454" y="5987"/>
                    <a:pt x="2478396" y="1495"/>
                  </a:cubicBezTo>
                  <a:close/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wrap="square" lIns="38100" tIns="38100" rIns="38100" bIns="3810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000">
                  <a:solidFill>
                    <a:srgbClr val="FFFFFF"/>
                  </a:solidFill>
                </a:defRPr>
              </a:pPr>
              <a:endPara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grpSp>
          <p:nvGrpSpPr>
            <p:cNvPr id="73" name="Graphic 33" descr="Bullseye">
              <a:extLst>
                <a:ext uri="{FF2B5EF4-FFF2-40B4-BE49-F238E27FC236}">
                  <a16:creationId xmlns:a16="http://schemas.microsoft.com/office/drawing/2014/main" id="{63F22E8A-B53F-403D-A596-CB6F8536ECC8}"/>
                </a:ext>
              </a:extLst>
            </p:cNvPr>
            <p:cNvGrpSpPr/>
            <p:nvPr/>
          </p:nvGrpSpPr>
          <p:grpSpPr>
            <a:xfrm>
              <a:off x="6999657" y="3080977"/>
              <a:ext cx="484831" cy="484830"/>
              <a:chOff x="6999657" y="2366511"/>
              <a:chExt cx="484831" cy="484830"/>
            </a:xfrm>
          </p:grpSpPr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11C8AF24-F3FD-4205-B42B-52414819A11B}"/>
                  </a:ext>
                </a:extLst>
              </p:cNvPr>
              <p:cNvSpPr/>
              <p:nvPr/>
            </p:nvSpPr>
            <p:spPr>
              <a:xfrm>
                <a:off x="7170882" y="2366511"/>
                <a:ext cx="313606" cy="312992"/>
              </a:xfrm>
              <a:custGeom>
                <a:avLst/>
                <a:gdLst>
                  <a:gd name="connsiteX0" fmla="*/ 258372 w 313606"/>
                  <a:gd name="connsiteY0" fmla="*/ 55234 h 312992"/>
                  <a:gd name="connsiteX1" fmla="*/ 252235 w 313606"/>
                  <a:gd name="connsiteY1" fmla="*/ 0 h 312992"/>
                  <a:gd name="connsiteX2" fmla="*/ 184727 w 313606"/>
                  <a:gd name="connsiteY2" fmla="*/ 67508 h 312992"/>
                  <a:gd name="connsiteX3" fmla="*/ 188409 w 313606"/>
                  <a:gd name="connsiteY3" fmla="*/ 99421 h 312992"/>
                  <a:gd name="connsiteX4" fmla="*/ 90215 w 313606"/>
                  <a:gd name="connsiteY4" fmla="*/ 197615 h 312992"/>
                  <a:gd name="connsiteX5" fmla="*/ 61371 w 313606"/>
                  <a:gd name="connsiteY5" fmla="*/ 190250 h 312992"/>
                  <a:gd name="connsiteX6" fmla="*/ 0 w 313606"/>
                  <a:gd name="connsiteY6" fmla="*/ 251621 h 312992"/>
                  <a:gd name="connsiteX7" fmla="*/ 61371 w 313606"/>
                  <a:gd name="connsiteY7" fmla="*/ 312992 h 312992"/>
                  <a:gd name="connsiteX8" fmla="*/ 122742 w 313606"/>
                  <a:gd name="connsiteY8" fmla="*/ 251621 h 312992"/>
                  <a:gd name="connsiteX9" fmla="*/ 115991 w 313606"/>
                  <a:gd name="connsiteY9" fmla="*/ 223391 h 312992"/>
                  <a:gd name="connsiteX10" fmla="*/ 214185 w 313606"/>
                  <a:gd name="connsiteY10" fmla="*/ 125197 h 312992"/>
                  <a:gd name="connsiteX11" fmla="*/ 246098 w 313606"/>
                  <a:gd name="connsiteY11" fmla="*/ 128879 h 312992"/>
                  <a:gd name="connsiteX12" fmla="*/ 313606 w 313606"/>
                  <a:gd name="connsiteY12" fmla="*/ 61371 h 312992"/>
                  <a:gd name="connsiteX13" fmla="*/ 258372 w 313606"/>
                  <a:gd name="connsiteY13" fmla="*/ 55234 h 312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3606" h="312992">
                    <a:moveTo>
                      <a:pt x="258372" y="55234"/>
                    </a:moveTo>
                    <a:lnTo>
                      <a:pt x="252235" y="0"/>
                    </a:lnTo>
                    <a:lnTo>
                      <a:pt x="184727" y="67508"/>
                    </a:lnTo>
                    <a:lnTo>
                      <a:pt x="188409" y="99421"/>
                    </a:lnTo>
                    <a:lnTo>
                      <a:pt x="90215" y="197615"/>
                    </a:lnTo>
                    <a:cubicBezTo>
                      <a:pt x="81623" y="193319"/>
                      <a:pt x="71804" y="190250"/>
                      <a:pt x="61371" y="190250"/>
                    </a:cubicBezTo>
                    <a:cubicBezTo>
                      <a:pt x="27617" y="190250"/>
                      <a:pt x="0" y="217867"/>
                      <a:pt x="0" y="251621"/>
                    </a:cubicBezTo>
                    <a:cubicBezTo>
                      <a:pt x="0" y="285375"/>
                      <a:pt x="27617" y="312992"/>
                      <a:pt x="61371" y="312992"/>
                    </a:cubicBezTo>
                    <a:cubicBezTo>
                      <a:pt x="95125" y="312992"/>
                      <a:pt x="122742" y="285375"/>
                      <a:pt x="122742" y="251621"/>
                    </a:cubicBezTo>
                    <a:cubicBezTo>
                      <a:pt x="122742" y="241188"/>
                      <a:pt x="120287" y="231983"/>
                      <a:pt x="115991" y="223391"/>
                    </a:cubicBezTo>
                    <a:lnTo>
                      <a:pt x="214185" y="125197"/>
                    </a:lnTo>
                    <a:lnTo>
                      <a:pt x="246098" y="128879"/>
                    </a:lnTo>
                    <a:lnTo>
                      <a:pt x="313606" y="61371"/>
                    </a:lnTo>
                    <a:lnTo>
                      <a:pt x="258372" y="55234"/>
                    </a:lnTo>
                    <a:close/>
                  </a:path>
                </a:pathLst>
              </a:custGeom>
              <a:solidFill>
                <a:srgbClr val="000000"/>
              </a:solidFill>
              <a:ln w="6052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40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8714B4E5-1364-498A-891A-E4A9E436E4D8}"/>
                  </a:ext>
                </a:extLst>
              </p:cNvPr>
              <p:cNvSpPr/>
              <p:nvPr/>
            </p:nvSpPr>
            <p:spPr>
              <a:xfrm>
                <a:off x="6999657" y="2384922"/>
                <a:ext cx="466419" cy="466419"/>
              </a:xfrm>
              <a:custGeom>
                <a:avLst/>
                <a:gdLst>
                  <a:gd name="connsiteX0" fmla="*/ 434507 w 466419"/>
                  <a:gd name="connsiteY0" fmla="*/ 127652 h 466419"/>
                  <a:gd name="connsiteX1" fmla="*/ 426529 w 466419"/>
                  <a:gd name="connsiteY1" fmla="*/ 136244 h 466419"/>
                  <a:gd name="connsiteX2" fmla="*/ 414868 w 466419"/>
                  <a:gd name="connsiteY2" fmla="*/ 135016 h 466419"/>
                  <a:gd name="connsiteX3" fmla="*/ 401980 w 466419"/>
                  <a:gd name="connsiteY3" fmla="*/ 133175 h 466419"/>
                  <a:gd name="connsiteX4" fmla="*/ 429597 w 466419"/>
                  <a:gd name="connsiteY4" fmla="*/ 233210 h 466419"/>
                  <a:gd name="connsiteX5" fmla="*/ 233210 w 466419"/>
                  <a:gd name="connsiteY5" fmla="*/ 429597 h 466419"/>
                  <a:gd name="connsiteX6" fmla="*/ 36823 w 466419"/>
                  <a:gd name="connsiteY6" fmla="*/ 233210 h 466419"/>
                  <a:gd name="connsiteX7" fmla="*/ 233210 w 466419"/>
                  <a:gd name="connsiteY7" fmla="*/ 36823 h 466419"/>
                  <a:gd name="connsiteX8" fmla="*/ 333245 w 466419"/>
                  <a:gd name="connsiteY8" fmla="*/ 64440 h 466419"/>
                  <a:gd name="connsiteX9" fmla="*/ 332017 w 466419"/>
                  <a:gd name="connsiteY9" fmla="*/ 52165 h 466419"/>
                  <a:gd name="connsiteX10" fmla="*/ 330176 w 466419"/>
                  <a:gd name="connsiteY10" fmla="*/ 39891 h 466419"/>
                  <a:gd name="connsiteX11" fmla="*/ 338768 w 466419"/>
                  <a:gd name="connsiteY11" fmla="*/ 31299 h 466419"/>
                  <a:gd name="connsiteX12" fmla="*/ 343064 w 466419"/>
                  <a:gd name="connsiteY12" fmla="*/ 27003 h 466419"/>
                  <a:gd name="connsiteX13" fmla="*/ 233210 w 466419"/>
                  <a:gd name="connsiteY13" fmla="*/ 0 h 466419"/>
                  <a:gd name="connsiteX14" fmla="*/ 0 w 466419"/>
                  <a:gd name="connsiteY14" fmla="*/ 233210 h 466419"/>
                  <a:gd name="connsiteX15" fmla="*/ 233210 w 466419"/>
                  <a:gd name="connsiteY15" fmla="*/ 466420 h 466419"/>
                  <a:gd name="connsiteX16" fmla="*/ 466420 w 466419"/>
                  <a:gd name="connsiteY16" fmla="*/ 233210 h 466419"/>
                  <a:gd name="connsiteX17" fmla="*/ 438803 w 466419"/>
                  <a:gd name="connsiteY17" fmla="*/ 123970 h 466419"/>
                  <a:gd name="connsiteX18" fmla="*/ 434507 w 466419"/>
                  <a:gd name="connsiteY18" fmla="*/ 127652 h 466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66419" h="466419">
                    <a:moveTo>
                      <a:pt x="434507" y="127652"/>
                    </a:moveTo>
                    <a:lnTo>
                      <a:pt x="426529" y="136244"/>
                    </a:lnTo>
                    <a:lnTo>
                      <a:pt x="414868" y="135016"/>
                    </a:lnTo>
                    <a:lnTo>
                      <a:pt x="401980" y="133175"/>
                    </a:lnTo>
                    <a:cubicBezTo>
                      <a:pt x="419164" y="162633"/>
                      <a:pt x="429597" y="196387"/>
                      <a:pt x="429597" y="233210"/>
                    </a:cubicBezTo>
                    <a:cubicBezTo>
                      <a:pt x="429597" y="341223"/>
                      <a:pt x="341223" y="429597"/>
                      <a:pt x="233210" y="429597"/>
                    </a:cubicBezTo>
                    <a:cubicBezTo>
                      <a:pt x="125197" y="429597"/>
                      <a:pt x="36823" y="341223"/>
                      <a:pt x="36823" y="233210"/>
                    </a:cubicBezTo>
                    <a:cubicBezTo>
                      <a:pt x="36823" y="125197"/>
                      <a:pt x="125197" y="36823"/>
                      <a:pt x="233210" y="36823"/>
                    </a:cubicBezTo>
                    <a:cubicBezTo>
                      <a:pt x="269419" y="36823"/>
                      <a:pt x="303787" y="46642"/>
                      <a:pt x="333245" y="64440"/>
                    </a:cubicBezTo>
                    <a:lnTo>
                      <a:pt x="332017" y="52165"/>
                    </a:lnTo>
                    <a:lnTo>
                      <a:pt x="330176" y="39891"/>
                    </a:lnTo>
                    <a:lnTo>
                      <a:pt x="338768" y="31299"/>
                    </a:lnTo>
                    <a:lnTo>
                      <a:pt x="343064" y="27003"/>
                    </a:lnTo>
                    <a:cubicBezTo>
                      <a:pt x="309924" y="9819"/>
                      <a:pt x="273101" y="0"/>
                      <a:pt x="233210" y="0"/>
                    </a:cubicBezTo>
                    <a:cubicBezTo>
                      <a:pt x="104331" y="0"/>
                      <a:pt x="0" y="104331"/>
                      <a:pt x="0" y="233210"/>
                    </a:cubicBezTo>
                    <a:cubicBezTo>
                      <a:pt x="0" y="362089"/>
                      <a:pt x="104331" y="466420"/>
                      <a:pt x="233210" y="466420"/>
                    </a:cubicBezTo>
                    <a:cubicBezTo>
                      <a:pt x="362089" y="466420"/>
                      <a:pt x="466420" y="362089"/>
                      <a:pt x="466420" y="233210"/>
                    </a:cubicBezTo>
                    <a:cubicBezTo>
                      <a:pt x="466420" y="193319"/>
                      <a:pt x="456601" y="156496"/>
                      <a:pt x="438803" y="123970"/>
                    </a:cubicBezTo>
                    <a:lnTo>
                      <a:pt x="434507" y="127652"/>
                    </a:lnTo>
                    <a:close/>
                  </a:path>
                </a:pathLst>
              </a:custGeom>
              <a:solidFill>
                <a:srgbClr val="000000"/>
              </a:solidFill>
              <a:ln w="6052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40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5A8FCF09-3D05-49C8-8CBA-DF33C86FB025}"/>
                  </a:ext>
                </a:extLst>
              </p:cNvPr>
              <p:cNvSpPr/>
              <p:nvPr/>
            </p:nvSpPr>
            <p:spPr>
              <a:xfrm>
                <a:off x="7085576" y="2470842"/>
                <a:ext cx="294581" cy="294581"/>
              </a:xfrm>
              <a:custGeom>
                <a:avLst/>
                <a:gdLst>
                  <a:gd name="connsiteX0" fmla="*/ 249780 w 294581"/>
                  <a:gd name="connsiteY0" fmla="*/ 105558 h 294581"/>
                  <a:gd name="connsiteX1" fmla="*/ 257758 w 294581"/>
                  <a:gd name="connsiteY1" fmla="*/ 147291 h 294581"/>
                  <a:gd name="connsiteX2" fmla="*/ 147291 w 294581"/>
                  <a:gd name="connsiteY2" fmla="*/ 257758 h 294581"/>
                  <a:gd name="connsiteX3" fmla="*/ 36823 w 294581"/>
                  <a:gd name="connsiteY3" fmla="*/ 147291 h 294581"/>
                  <a:gd name="connsiteX4" fmla="*/ 147291 w 294581"/>
                  <a:gd name="connsiteY4" fmla="*/ 36823 h 294581"/>
                  <a:gd name="connsiteX5" fmla="*/ 189023 w 294581"/>
                  <a:gd name="connsiteY5" fmla="*/ 44801 h 294581"/>
                  <a:gd name="connsiteX6" fmla="*/ 216640 w 294581"/>
                  <a:gd name="connsiteY6" fmla="*/ 17184 h 294581"/>
                  <a:gd name="connsiteX7" fmla="*/ 147291 w 294581"/>
                  <a:gd name="connsiteY7" fmla="*/ 0 h 294581"/>
                  <a:gd name="connsiteX8" fmla="*/ 0 w 294581"/>
                  <a:gd name="connsiteY8" fmla="*/ 147291 h 294581"/>
                  <a:gd name="connsiteX9" fmla="*/ 147291 w 294581"/>
                  <a:gd name="connsiteY9" fmla="*/ 294581 h 294581"/>
                  <a:gd name="connsiteX10" fmla="*/ 294581 w 294581"/>
                  <a:gd name="connsiteY10" fmla="*/ 147291 h 294581"/>
                  <a:gd name="connsiteX11" fmla="*/ 277397 w 294581"/>
                  <a:gd name="connsiteY11" fmla="*/ 77941 h 294581"/>
                  <a:gd name="connsiteX12" fmla="*/ 249780 w 294581"/>
                  <a:gd name="connsiteY12" fmla="*/ 105558 h 294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94581" h="294581">
                    <a:moveTo>
                      <a:pt x="249780" y="105558"/>
                    </a:moveTo>
                    <a:cubicBezTo>
                      <a:pt x="255304" y="118446"/>
                      <a:pt x="257758" y="132561"/>
                      <a:pt x="257758" y="147291"/>
                    </a:cubicBezTo>
                    <a:cubicBezTo>
                      <a:pt x="257758" y="208048"/>
                      <a:pt x="208048" y="257758"/>
                      <a:pt x="147291" y="257758"/>
                    </a:cubicBezTo>
                    <a:cubicBezTo>
                      <a:pt x="86533" y="257758"/>
                      <a:pt x="36823" y="208048"/>
                      <a:pt x="36823" y="147291"/>
                    </a:cubicBezTo>
                    <a:cubicBezTo>
                      <a:pt x="36823" y="86533"/>
                      <a:pt x="86533" y="36823"/>
                      <a:pt x="147291" y="36823"/>
                    </a:cubicBezTo>
                    <a:cubicBezTo>
                      <a:pt x="162020" y="36823"/>
                      <a:pt x="176135" y="39891"/>
                      <a:pt x="189023" y="44801"/>
                    </a:cubicBezTo>
                    <a:lnTo>
                      <a:pt x="216640" y="17184"/>
                    </a:lnTo>
                    <a:cubicBezTo>
                      <a:pt x="195774" y="6137"/>
                      <a:pt x="172453" y="0"/>
                      <a:pt x="147291" y="0"/>
                    </a:cubicBezTo>
                    <a:cubicBezTo>
                      <a:pt x="66281" y="0"/>
                      <a:pt x="0" y="66281"/>
                      <a:pt x="0" y="147291"/>
                    </a:cubicBezTo>
                    <a:cubicBezTo>
                      <a:pt x="0" y="228300"/>
                      <a:pt x="66281" y="294581"/>
                      <a:pt x="147291" y="294581"/>
                    </a:cubicBezTo>
                    <a:cubicBezTo>
                      <a:pt x="228300" y="294581"/>
                      <a:pt x="294581" y="228300"/>
                      <a:pt x="294581" y="147291"/>
                    </a:cubicBezTo>
                    <a:cubicBezTo>
                      <a:pt x="294581" y="122128"/>
                      <a:pt x="288444" y="98807"/>
                      <a:pt x="277397" y="77941"/>
                    </a:cubicBezTo>
                    <a:lnTo>
                      <a:pt x="249780" y="105558"/>
                    </a:lnTo>
                    <a:close/>
                  </a:path>
                </a:pathLst>
              </a:custGeom>
              <a:solidFill>
                <a:srgbClr val="000000"/>
              </a:solidFill>
              <a:ln w="6052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40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9C52BBB-525C-7902-526B-258E0B4757A3}"/>
              </a:ext>
            </a:extLst>
          </p:cNvPr>
          <p:cNvGrpSpPr/>
          <p:nvPr/>
        </p:nvGrpSpPr>
        <p:grpSpPr>
          <a:xfrm>
            <a:off x="8223939" y="2182781"/>
            <a:ext cx="2588810" cy="3130062"/>
            <a:chOff x="8223939" y="2182781"/>
            <a:chExt cx="2588810" cy="3130062"/>
          </a:xfrm>
        </p:grpSpPr>
        <p:sp>
          <p:nvSpPr>
            <p:cNvPr id="61" name="Shape">
              <a:extLst>
                <a:ext uri="{FF2B5EF4-FFF2-40B4-BE49-F238E27FC236}">
                  <a16:creationId xmlns:a16="http://schemas.microsoft.com/office/drawing/2014/main" id="{18FE9661-89DE-42B6-82B9-CCAC059414FE}"/>
                </a:ext>
              </a:extLst>
            </p:cNvPr>
            <p:cNvSpPr/>
            <p:nvPr/>
          </p:nvSpPr>
          <p:spPr>
            <a:xfrm>
              <a:off x="8447622" y="2182781"/>
              <a:ext cx="2152029" cy="805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37" h="21600" extrusionOk="0">
                  <a:moveTo>
                    <a:pt x="10418" y="0"/>
                  </a:moveTo>
                  <a:cubicBezTo>
                    <a:pt x="6130" y="0"/>
                    <a:pt x="2361" y="6200"/>
                    <a:pt x="224" y="15560"/>
                  </a:cubicBezTo>
                  <a:cubicBezTo>
                    <a:pt x="-382" y="18200"/>
                    <a:pt x="311" y="21600"/>
                    <a:pt x="1437" y="21600"/>
                  </a:cubicBezTo>
                  <a:lnTo>
                    <a:pt x="19399" y="21600"/>
                  </a:lnTo>
                  <a:cubicBezTo>
                    <a:pt x="20525" y="21600"/>
                    <a:pt x="21218" y="18160"/>
                    <a:pt x="20612" y="15560"/>
                  </a:cubicBezTo>
                  <a:cubicBezTo>
                    <a:pt x="18475" y="6200"/>
                    <a:pt x="14706" y="0"/>
                    <a:pt x="10418" y="0"/>
                  </a:cubicBezTo>
                  <a:close/>
                </a:path>
              </a:pathLst>
            </a:custGeom>
            <a:gradFill>
              <a:gsLst>
                <a:gs pos="70000">
                  <a:srgbClr val="3D6EF3"/>
                </a:gs>
                <a:gs pos="0">
                  <a:srgbClr val="34A6EF"/>
                </a:gs>
                <a:gs pos="100000">
                  <a:srgbClr val="453CF7"/>
                </a:gs>
              </a:gsLst>
              <a:lin ang="2700000" scaled="1"/>
            </a:gradFill>
            <a:ln w="12700">
              <a:miter lim="400000"/>
            </a:ln>
          </p:spPr>
          <p:txBody>
            <a:bodyPr lIns="38100" tIns="38100" rIns="38100" bIns="3810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000">
                  <a:solidFill>
                    <a:srgbClr val="FFFFFF"/>
                  </a:solidFill>
                </a:defRPr>
              </a:pPr>
              <a:r>
                <a:rPr lang="fa-IR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1402</a:t>
              </a:r>
              <a:endParaRPr sz="2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D7DAEF3C-4814-4D49-A91E-1D3DBFA85CE0}"/>
                </a:ext>
              </a:extLst>
            </p:cNvPr>
            <p:cNvSpPr/>
            <p:nvPr/>
          </p:nvSpPr>
          <p:spPr>
            <a:xfrm>
              <a:off x="8223939" y="3002926"/>
              <a:ext cx="2588810" cy="2309917"/>
            </a:xfrm>
            <a:custGeom>
              <a:avLst/>
              <a:gdLst>
                <a:gd name="connsiteX0" fmla="*/ 111864 w 2588810"/>
                <a:gd name="connsiteY0" fmla="*/ 1525 h 2309917"/>
                <a:gd name="connsiteX1" fmla="*/ 125233 w 2588810"/>
                <a:gd name="connsiteY1" fmla="*/ 29794 h 2309917"/>
                <a:gd name="connsiteX2" fmla="*/ 44746 w 2588810"/>
                <a:gd name="connsiteY2" fmla="*/ 469778 h 2309917"/>
                <a:gd name="connsiteX3" fmla="*/ 1051318 w 2588810"/>
                <a:gd name="connsiteY3" fmla="*/ 1695502 h 2309917"/>
                <a:gd name="connsiteX4" fmla="*/ 1316790 w 2588810"/>
                <a:gd name="connsiteY4" fmla="*/ 2016095 h 2309917"/>
                <a:gd name="connsiteX5" fmla="*/ 1316790 w 2588810"/>
                <a:gd name="connsiteY5" fmla="*/ 2233892 h 2309917"/>
                <a:gd name="connsiteX6" fmla="*/ 1433088 w 2588810"/>
                <a:gd name="connsiteY6" fmla="*/ 2117498 h 2309917"/>
                <a:gd name="connsiteX7" fmla="*/ 1464396 w 2588810"/>
                <a:gd name="connsiteY7" fmla="*/ 2117498 h 2309917"/>
                <a:gd name="connsiteX8" fmla="*/ 1464396 w 2588810"/>
                <a:gd name="connsiteY8" fmla="*/ 2148872 h 2309917"/>
                <a:gd name="connsiteX9" fmla="*/ 1309287 w 2588810"/>
                <a:gd name="connsiteY9" fmla="*/ 2303921 h 2309917"/>
                <a:gd name="connsiteX10" fmla="*/ 1301852 w 2588810"/>
                <a:gd name="connsiteY10" fmla="*/ 2308418 h 2309917"/>
                <a:gd name="connsiteX11" fmla="*/ 1294418 w 2588810"/>
                <a:gd name="connsiteY11" fmla="*/ 2309917 h 2309917"/>
                <a:gd name="connsiteX12" fmla="*/ 1286914 w 2588810"/>
                <a:gd name="connsiteY12" fmla="*/ 2308418 h 2309917"/>
                <a:gd name="connsiteX13" fmla="*/ 1279480 w 2588810"/>
                <a:gd name="connsiteY13" fmla="*/ 2303921 h 2309917"/>
                <a:gd name="connsiteX14" fmla="*/ 1124370 w 2588810"/>
                <a:gd name="connsiteY14" fmla="*/ 2148872 h 2309917"/>
                <a:gd name="connsiteX15" fmla="*/ 1124370 w 2588810"/>
                <a:gd name="connsiteY15" fmla="*/ 2117498 h 2309917"/>
                <a:gd name="connsiteX16" fmla="*/ 1155679 w 2588810"/>
                <a:gd name="connsiteY16" fmla="*/ 2117498 h 2309917"/>
                <a:gd name="connsiteX17" fmla="*/ 1272045 w 2588810"/>
                <a:gd name="connsiteY17" fmla="*/ 2233892 h 2309917"/>
                <a:gd name="connsiteX18" fmla="*/ 1272045 w 2588810"/>
                <a:gd name="connsiteY18" fmla="*/ 2016095 h 2309917"/>
                <a:gd name="connsiteX19" fmla="*/ 1042382 w 2588810"/>
                <a:gd name="connsiteY19" fmla="*/ 1740261 h 2309917"/>
                <a:gd name="connsiteX20" fmla="*/ 0 w 2588810"/>
                <a:gd name="connsiteY20" fmla="*/ 471277 h 2309917"/>
                <a:gd name="connsiteX21" fmla="*/ 83489 w 2588810"/>
                <a:gd name="connsiteY21" fmla="*/ 14910 h 2309917"/>
                <a:gd name="connsiteX22" fmla="*/ 111864 w 2588810"/>
                <a:gd name="connsiteY22" fmla="*/ 1525 h 2309917"/>
                <a:gd name="connsiteX23" fmla="*/ 2478375 w 2588810"/>
                <a:gd name="connsiteY23" fmla="*/ 1495 h 2309917"/>
                <a:gd name="connsiteX24" fmla="*/ 2506689 w 2588810"/>
                <a:gd name="connsiteY24" fmla="*/ 14890 h 2309917"/>
                <a:gd name="connsiteX25" fmla="*/ 2588756 w 2588810"/>
                <a:gd name="connsiteY25" fmla="*/ 471199 h 2309917"/>
                <a:gd name="connsiteX26" fmla="*/ 2242780 w 2588810"/>
                <a:gd name="connsiteY26" fmla="*/ 1352538 h 2309917"/>
                <a:gd name="connsiteX27" fmla="*/ 1395777 w 2588810"/>
                <a:gd name="connsiteY27" fmla="*/ 1761150 h 2309917"/>
                <a:gd name="connsiteX28" fmla="*/ 1394311 w 2588810"/>
                <a:gd name="connsiteY28" fmla="*/ 1761150 h 2309917"/>
                <a:gd name="connsiteX29" fmla="*/ 1371919 w 2588810"/>
                <a:gd name="connsiteY29" fmla="*/ 1740242 h 2309917"/>
                <a:gd name="connsiteX30" fmla="*/ 1392788 w 2588810"/>
                <a:gd name="connsiteY30" fmla="*/ 1716393 h 2309917"/>
                <a:gd name="connsiteX31" fmla="*/ 2211476 w 2588810"/>
                <a:gd name="connsiteY31" fmla="*/ 1321257 h 2309917"/>
                <a:gd name="connsiteX32" fmla="*/ 2545494 w 2588810"/>
                <a:gd name="connsiteY32" fmla="*/ 469729 h 2309917"/>
                <a:gd name="connsiteX33" fmla="*/ 2464951 w 2588810"/>
                <a:gd name="connsiteY33" fmla="*/ 29836 h 2309917"/>
                <a:gd name="connsiteX34" fmla="*/ 2478375 w 2588810"/>
                <a:gd name="connsiteY34" fmla="*/ 1495 h 2309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588810" h="2309917">
                  <a:moveTo>
                    <a:pt x="111864" y="1525"/>
                  </a:moveTo>
                  <a:cubicBezTo>
                    <a:pt x="123801" y="6023"/>
                    <a:pt x="129735" y="17908"/>
                    <a:pt x="125233" y="29794"/>
                  </a:cubicBezTo>
                  <a:cubicBezTo>
                    <a:pt x="71552" y="169959"/>
                    <a:pt x="44746" y="319119"/>
                    <a:pt x="44746" y="469778"/>
                  </a:cubicBezTo>
                  <a:cubicBezTo>
                    <a:pt x="44746" y="1064705"/>
                    <a:pt x="468260" y="1580715"/>
                    <a:pt x="1051318" y="1695502"/>
                  </a:cubicBezTo>
                  <a:cubicBezTo>
                    <a:pt x="1204926" y="1725377"/>
                    <a:pt x="1316790" y="1861045"/>
                    <a:pt x="1316790" y="2016095"/>
                  </a:cubicBezTo>
                  <a:lnTo>
                    <a:pt x="1316790" y="2233892"/>
                  </a:lnTo>
                  <a:lnTo>
                    <a:pt x="1433088" y="2117498"/>
                  </a:lnTo>
                  <a:cubicBezTo>
                    <a:pt x="1442024" y="2108610"/>
                    <a:pt x="1456962" y="2108610"/>
                    <a:pt x="1464396" y="2117498"/>
                  </a:cubicBezTo>
                  <a:cubicBezTo>
                    <a:pt x="1473332" y="2126492"/>
                    <a:pt x="1473332" y="2139877"/>
                    <a:pt x="1464396" y="2148872"/>
                  </a:cubicBezTo>
                  <a:lnTo>
                    <a:pt x="1309287" y="2303921"/>
                  </a:lnTo>
                  <a:cubicBezTo>
                    <a:pt x="1307787" y="2305420"/>
                    <a:pt x="1304854" y="2306919"/>
                    <a:pt x="1301852" y="2308418"/>
                  </a:cubicBezTo>
                  <a:cubicBezTo>
                    <a:pt x="1300352" y="2309917"/>
                    <a:pt x="1295850" y="2309917"/>
                    <a:pt x="1294418" y="2309917"/>
                  </a:cubicBezTo>
                  <a:cubicBezTo>
                    <a:pt x="1292917" y="2309917"/>
                    <a:pt x="1289916" y="2309917"/>
                    <a:pt x="1286914" y="2308418"/>
                  </a:cubicBezTo>
                  <a:cubicBezTo>
                    <a:pt x="1283913" y="2308418"/>
                    <a:pt x="1280980" y="2305420"/>
                    <a:pt x="1279480" y="2303921"/>
                  </a:cubicBezTo>
                  <a:lnTo>
                    <a:pt x="1124370" y="2148872"/>
                  </a:lnTo>
                  <a:cubicBezTo>
                    <a:pt x="1115435" y="2139877"/>
                    <a:pt x="1115435" y="2126492"/>
                    <a:pt x="1124370" y="2117498"/>
                  </a:cubicBezTo>
                  <a:cubicBezTo>
                    <a:pt x="1133306" y="2108610"/>
                    <a:pt x="1146743" y="2108610"/>
                    <a:pt x="1155679" y="2117498"/>
                  </a:cubicBezTo>
                  <a:lnTo>
                    <a:pt x="1272045" y="2233892"/>
                  </a:lnTo>
                  <a:lnTo>
                    <a:pt x="1272045" y="2016095"/>
                  </a:lnTo>
                  <a:cubicBezTo>
                    <a:pt x="1272045" y="1883425"/>
                    <a:pt x="1175119" y="1767138"/>
                    <a:pt x="1042382" y="1740261"/>
                  </a:cubicBezTo>
                  <a:cubicBezTo>
                    <a:pt x="438453" y="1622475"/>
                    <a:pt x="0" y="1087084"/>
                    <a:pt x="0" y="471277"/>
                  </a:cubicBezTo>
                  <a:cubicBezTo>
                    <a:pt x="0" y="314622"/>
                    <a:pt x="28307" y="161072"/>
                    <a:pt x="83489" y="14910"/>
                  </a:cubicBezTo>
                  <a:cubicBezTo>
                    <a:pt x="87991" y="3024"/>
                    <a:pt x="99928" y="-2972"/>
                    <a:pt x="111864" y="1525"/>
                  </a:cubicBezTo>
                  <a:close/>
                  <a:moveTo>
                    <a:pt x="2478375" y="1495"/>
                  </a:moveTo>
                  <a:cubicBezTo>
                    <a:pt x="2488810" y="-2997"/>
                    <a:pt x="2502234" y="2965"/>
                    <a:pt x="2506689" y="14890"/>
                  </a:cubicBezTo>
                  <a:cubicBezTo>
                    <a:pt x="2561908" y="161004"/>
                    <a:pt x="2590222" y="314631"/>
                    <a:pt x="2588756" y="471199"/>
                  </a:cubicBezTo>
                  <a:cubicBezTo>
                    <a:pt x="2588756" y="799282"/>
                    <a:pt x="2466474" y="1112418"/>
                    <a:pt x="2242780" y="1352538"/>
                  </a:cubicBezTo>
                  <a:cubicBezTo>
                    <a:pt x="2020609" y="1591188"/>
                    <a:pt x="1719361" y="1735831"/>
                    <a:pt x="1395777" y="1761150"/>
                  </a:cubicBezTo>
                  <a:cubicBezTo>
                    <a:pt x="1395777" y="1761150"/>
                    <a:pt x="1394311" y="1761150"/>
                    <a:pt x="1394311" y="1761150"/>
                  </a:cubicBezTo>
                  <a:cubicBezTo>
                    <a:pt x="1382354" y="1761150"/>
                    <a:pt x="1373385" y="1752166"/>
                    <a:pt x="1371919" y="1740242"/>
                  </a:cubicBezTo>
                  <a:cubicBezTo>
                    <a:pt x="1371919" y="1728317"/>
                    <a:pt x="1380887" y="1717863"/>
                    <a:pt x="1392788" y="1716393"/>
                  </a:cubicBezTo>
                  <a:cubicBezTo>
                    <a:pt x="1705937" y="1692544"/>
                    <a:pt x="1996751" y="1552393"/>
                    <a:pt x="2211476" y="1321257"/>
                  </a:cubicBezTo>
                  <a:cubicBezTo>
                    <a:pt x="2426202" y="1088569"/>
                    <a:pt x="2545494" y="785887"/>
                    <a:pt x="2545494" y="469729"/>
                  </a:cubicBezTo>
                  <a:cubicBezTo>
                    <a:pt x="2545494" y="319123"/>
                    <a:pt x="2518647" y="171458"/>
                    <a:pt x="2464951" y="29836"/>
                  </a:cubicBezTo>
                  <a:cubicBezTo>
                    <a:pt x="2460495" y="19382"/>
                    <a:pt x="2466474" y="5987"/>
                    <a:pt x="2478375" y="1495"/>
                  </a:cubicBezTo>
                  <a:close/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wrap="square" lIns="38100" tIns="38100" rIns="38100" bIns="3810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000">
                  <a:solidFill>
                    <a:srgbClr val="FFFFFF"/>
                  </a:solidFill>
                </a:defRPr>
              </a:pPr>
              <a:endPara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grpSp>
          <p:nvGrpSpPr>
            <p:cNvPr id="74" name="Graphic 34" descr="Gears">
              <a:extLst>
                <a:ext uri="{FF2B5EF4-FFF2-40B4-BE49-F238E27FC236}">
                  <a16:creationId xmlns:a16="http://schemas.microsoft.com/office/drawing/2014/main" id="{99B8FC5F-CC67-4370-8DCE-FF8BD0D8A918}"/>
                </a:ext>
              </a:extLst>
            </p:cNvPr>
            <p:cNvGrpSpPr/>
            <p:nvPr/>
          </p:nvGrpSpPr>
          <p:grpSpPr>
            <a:xfrm>
              <a:off x="9323566" y="3080977"/>
              <a:ext cx="400138" cy="484216"/>
              <a:chOff x="9323566" y="2366511"/>
              <a:chExt cx="400138" cy="484216"/>
            </a:xfrm>
            <a:solidFill>
              <a:srgbClr val="000000"/>
            </a:solidFill>
          </p:grpSpPr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AAA802B8-8081-4F72-B845-E451EBE069C7}"/>
                  </a:ext>
                </a:extLst>
              </p:cNvPr>
              <p:cNvSpPr/>
              <p:nvPr/>
            </p:nvSpPr>
            <p:spPr>
              <a:xfrm>
                <a:off x="9462264" y="2366511"/>
                <a:ext cx="261440" cy="260826"/>
              </a:xfrm>
              <a:custGeom>
                <a:avLst/>
                <a:gdLst>
                  <a:gd name="connsiteX0" fmla="*/ 130720 w 261440"/>
                  <a:gd name="connsiteY0" fmla="*/ 176749 h 260826"/>
                  <a:gd name="connsiteX1" fmla="*/ 84692 w 261440"/>
                  <a:gd name="connsiteY1" fmla="*/ 130720 h 260826"/>
                  <a:gd name="connsiteX2" fmla="*/ 130720 w 261440"/>
                  <a:gd name="connsiteY2" fmla="*/ 84692 h 260826"/>
                  <a:gd name="connsiteX3" fmla="*/ 176749 w 261440"/>
                  <a:gd name="connsiteY3" fmla="*/ 130720 h 260826"/>
                  <a:gd name="connsiteX4" fmla="*/ 130720 w 261440"/>
                  <a:gd name="connsiteY4" fmla="*/ 176749 h 260826"/>
                  <a:gd name="connsiteX5" fmla="*/ 234437 w 261440"/>
                  <a:gd name="connsiteY5" fmla="*/ 101876 h 260826"/>
                  <a:gd name="connsiteX6" fmla="*/ 224618 w 261440"/>
                  <a:gd name="connsiteY6" fmla="*/ 77941 h 260826"/>
                  <a:gd name="connsiteX7" fmla="*/ 234437 w 261440"/>
                  <a:gd name="connsiteY7" fmla="*/ 49097 h 260826"/>
                  <a:gd name="connsiteX8" fmla="*/ 212344 w 261440"/>
                  <a:gd name="connsiteY8" fmla="*/ 27003 h 260826"/>
                  <a:gd name="connsiteX9" fmla="*/ 183499 w 261440"/>
                  <a:gd name="connsiteY9" fmla="*/ 36823 h 260826"/>
                  <a:gd name="connsiteX10" fmla="*/ 159565 w 261440"/>
                  <a:gd name="connsiteY10" fmla="*/ 27003 h 260826"/>
                  <a:gd name="connsiteX11" fmla="*/ 146063 w 261440"/>
                  <a:gd name="connsiteY11" fmla="*/ 0 h 260826"/>
                  <a:gd name="connsiteX12" fmla="*/ 115378 w 261440"/>
                  <a:gd name="connsiteY12" fmla="*/ 0 h 260826"/>
                  <a:gd name="connsiteX13" fmla="*/ 101876 w 261440"/>
                  <a:gd name="connsiteY13" fmla="*/ 27003 h 260826"/>
                  <a:gd name="connsiteX14" fmla="*/ 77941 w 261440"/>
                  <a:gd name="connsiteY14" fmla="*/ 36823 h 260826"/>
                  <a:gd name="connsiteX15" fmla="*/ 49097 w 261440"/>
                  <a:gd name="connsiteY15" fmla="*/ 27003 h 260826"/>
                  <a:gd name="connsiteX16" fmla="*/ 27003 w 261440"/>
                  <a:gd name="connsiteY16" fmla="*/ 49097 h 260826"/>
                  <a:gd name="connsiteX17" fmla="*/ 36823 w 261440"/>
                  <a:gd name="connsiteY17" fmla="*/ 77941 h 260826"/>
                  <a:gd name="connsiteX18" fmla="*/ 27003 w 261440"/>
                  <a:gd name="connsiteY18" fmla="*/ 101876 h 260826"/>
                  <a:gd name="connsiteX19" fmla="*/ 0 w 261440"/>
                  <a:gd name="connsiteY19" fmla="*/ 115378 h 260826"/>
                  <a:gd name="connsiteX20" fmla="*/ 0 w 261440"/>
                  <a:gd name="connsiteY20" fmla="*/ 146063 h 260826"/>
                  <a:gd name="connsiteX21" fmla="*/ 27003 w 261440"/>
                  <a:gd name="connsiteY21" fmla="*/ 159565 h 260826"/>
                  <a:gd name="connsiteX22" fmla="*/ 36823 w 261440"/>
                  <a:gd name="connsiteY22" fmla="*/ 183499 h 260826"/>
                  <a:gd name="connsiteX23" fmla="*/ 27003 w 261440"/>
                  <a:gd name="connsiteY23" fmla="*/ 212344 h 260826"/>
                  <a:gd name="connsiteX24" fmla="*/ 48483 w 261440"/>
                  <a:gd name="connsiteY24" fmla="*/ 233824 h 260826"/>
                  <a:gd name="connsiteX25" fmla="*/ 77328 w 261440"/>
                  <a:gd name="connsiteY25" fmla="*/ 224004 h 260826"/>
                  <a:gd name="connsiteX26" fmla="*/ 101262 w 261440"/>
                  <a:gd name="connsiteY26" fmla="*/ 233824 h 260826"/>
                  <a:gd name="connsiteX27" fmla="*/ 114764 w 261440"/>
                  <a:gd name="connsiteY27" fmla="*/ 260827 h 260826"/>
                  <a:gd name="connsiteX28" fmla="*/ 145449 w 261440"/>
                  <a:gd name="connsiteY28" fmla="*/ 260827 h 260826"/>
                  <a:gd name="connsiteX29" fmla="*/ 158951 w 261440"/>
                  <a:gd name="connsiteY29" fmla="*/ 233824 h 260826"/>
                  <a:gd name="connsiteX30" fmla="*/ 182886 w 261440"/>
                  <a:gd name="connsiteY30" fmla="*/ 224004 h 260826"/>
                  <a:gd name="connsiteX31" fmla="*/ 211730 w 261440"/>
                  <a:gd name="connsiteY31" fmla="*/ 233824 h 260826"/>
                  <a:gd name="connsiteX32" fmla="*/ 233824 w 261440"/>
                  <a:gd name="connsiteY32" fmla="*/ 212344 h 260826"/>
                  <a:gd name="connsiteX33" fmla="*/ 224004 w 261440"/>
                  <a:gd name="connsiteY33" fmla="*/ 183499 h 260826"/>
                  <a:gd name="connsiteX34" fmla="*/ 234437 w 261440"/>
                  <a:gd name="connsiteY34" fmla="*/ 159565 h 260826"/>
                  <a:gd name="connsiteX35" fmla="*/ 261441 w 261440"/>
                  <a:gd name="connsiteY35" fmla="*/ 146063 h 260826"/>
                  <a:gd name="connsiteX36" fmla="*/ 261441 w 261440"/>
                  <a:gd name="connsiteY36" fmla="*/ 115378 h 260826"/>
                  <a:gd name="connsiteX37" fmla="*/ 234437 w 261440"/>
                  <a:gd name="connsiteY37" fmla="*/ 101876 h 260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61440" h="260826">
                    <a:moveTo>
                      <a:pt x="130720" y="176749"/>
                    </a:moveTo>
                    <a:cubicBezTo>
                      <a:pt x="104944" y="176749"/>
                      <a:pt x="84692" y="155882"/>
                      <a:pt x="84692" y="130720"/>
                    </a:cubicBezTo>
                    <a:cubicBezTo>
                      <a:pt x="84692" y="105558"/>
                      <a:pt x="105558" y="84692"/>
                      <a:pt x="130720" y="84692"/>
                    </a:cubicBezTo>
                    <a:cubicBezTo>
                      <a:pt x="156496" y="84692"/>
                      <a:pt x="176749" y="105558"/>
                      <a:pt x="176749" y="130720"/>
                    </a:cubicBezTo>
                    <a:cubicBezTo>
                      <a:pt x="176749" y="155882"/>
                      <a:pt x="155882" y="176749"/>
                      <a:pt x="130720" y="176749"/>
                    </a:cubicBezTo>
                    <a:close/>
                    <a:moveTo>
                      <a:pt x="234437" y="101876"/>
                    </a:moveTo>
                    <a:cubicBezTo>
                      <a:pt x="231983" y="93284"/>
                      <a:pt x="228914" y="85306"/>
                      <a:pt x="224618" y="77941"/>
                    </a:cubicBezTo>
                    <a:lnTo>
                      <a:pt x="234437" y="49097"/>
                    </a:lnTo>
                    <a:lnTo>
                      <a:pt x="212344" y="27003"/>
                    </a:lnTo>
                    <a:lnTo>
                      <a:pt x="183499" y="36823"/>
                    </a:lnTo>
                    <a:cubicBezTo>
                      <a:pt x="176135" y="32527"/>
                      <a:pt x="168157" y="29458"/>
                      <a:pt x="159565" y="27003"/>
                    </a:cubicBezTo>
                    <a:lnTo>
                      <a:pt x="146063" y="0"/>
                    </a:lnTo>
                    <a:lnTo>
                      <a:pt x="115378" y="0"/>
                    </a:lnTo>
                    <a:lnTo>
                      <a:pt x="101876" y="27003"/>
                    </a:lnTo>
                    <a:cubicBezTo>
                      <a:pt x="93284" y="29458"/>
                      <a:pt x="85306" y="32527"/>
                      <a:pt x="77941" y="36823"/>
                    </a:cubicBezTo>
                    <a:lnTo>
                      <a:pt x="49097" y="27003"/>
                    </a:lnTo>
                    <a:lnTo>
                      <a:pt x="27003" y="49097"/>
                    </a:lnTo>
                    <a:lnTo>
                      <a:pt x="36823" y="77941"/>
                    </a:lnTo>
                    <a:cubicBezTo>
                      <a:pt x="32527" y="85306"/>
                      <a:pt x="29458" y="93284"/>
                      <a:pt x="27003" y="101876"/>
                    </a:cubicBezTo>
                    <a:lnTo>
                      <a:pt x="0" y="115378"/>
                    </a:lnTo>
                    <a:lnTo>
                      <a:pt x="0" y="146063"/>
                    </a:lnTo>
                    <a:lnTo>
                      <a:pt x="27003" y="159565"/>
                    </a:lnTo>
                    <a:cubicBezTo>
                      <a:pt x="29458" y="168157"/>
                      <a:pt x="32527" y="176135"/>
                      <a:pt x="36823" y="183499"/>
                    </a:cubicBezTo>
                    <a:lnTo>
                      <a:pt x="27003" y="212344"/>
                    </a:lnTo>
                    <a:lnTo>
                      <a:pt x="48483" y="233824"/>
                    </a:lnTo>
                    <a:lnTo>
                      <a:pt x="77328" y="224004"/>
                    </a:lnTo>
                    <a:cubicBezTo>
                      <a:pt x="84692" y="228300"/>
                      <a:pt x="92670" y="231369"/>
                      <a:pt x="101262" y="233824"/>
                    </a:cubicBezTo>
                    <a:lnTo>
                      <a:pt x="114764" y="260827"/>
                    </a:lnTo>
                    <a:lnTo>
                      <a:pt x="145449" y="260827"/>
                    </a:lnTo>
                    <a:lnTo>
                      <a:pt x="158951" y="233824"/>
                    </a:lnTo>
                    <a:cubicBezTo>
                      <a:pt x="167543" y="231369"/>
                      <a:pt x="175521" y="228300"/>
                      <a:pt x="182886" y="224004"/>
                    </a:cubicBezTo>
                    <a:lnTo>
                      <a:pt x="211730" y="233824"/>
                    </a:lnTo>
                    <a:lnTo>
                      <a:pt x="233824" y="212344"/>
                    </a:lnTo>
                    <a:lnTo>
                      <a:pt x="224004" y="183499"/>
                    </a:lnTo>
                    <a:cubicBezTo>
                      <a:pt x="228300" y="176135"/>
                      <a:pt x="231983" y="167543"/>
                      <a:pt x="234437" y="159565"/>
                    </a:cubicBezTo>
                    <a:lnTo>
                      <a:pt x="261441" y="146063"/>
                    </a:lnTo>
                    <a:lnTo>
                      <a:pt x="261441" y="115378"/>
                    </a:lnTo>
                    <a:lnTo>
                      <a:pt x="234437" y="101876"/>
                    </a:lnTo>
                    <a:close/>
                  </a:path>
                </a:pathLst>
              </a:custGeom>
              <a:solidFill>
                <a:srgbClr val="000000"/>
              </a:solidFill>
              <a:ln w="6052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40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A6255033-3606-441D-BF9F-73AB91229BDC}"/>
                  </a:ext>
                </a:extLst>
              </p:cNvPr>
              <p:cNvSpPr/>
              <p:nvPr/>
            </p:nvSpPr>
            <p:spPr>
              <a:xfrm>
                <a:off x="9323566" y="2589901"/>
                <a:ext cx="261440" cy="260826"/>
              </a:xfrm>
              <a:custGeom>
                <a:avLst/>
                <a:gdLst>
                  <a:gd name="connsiteX0" fmla="*/ 130720 w 261440"/>
                  <a:gd name="connsiteY0" fmla="*/ 176749 h 260826"/>
                  <a:gd name="connsiteX1" fmla="*/ 84692 w 261440"/>
                  <a:gd name="connsiteY1" fmla="*/ 130720 h 260826"/>
                  <a:gd name="connsiteX2" fmla="*/ 130720 w 261440"/>
                  <a:gd name="connsiteY2" fmla="*/ 84692 h 260826"/>
                  <a:gd name="connsiteX3" fmla="*/ 176749 w 261440"/>
                  <a:gd name="connsiteY3" fmla="*/ 130720 h 260826"/>
                  <a:gd name="connsiteX4" fmla="*/ 130720 w 261440"/>
                  <a:gd name="connsiteY4" fmla="*/ 176749 h 260826"/>
                  <a:gd name="connsiteX5" fmla="*/ 130720 w 261440"/>
                  <a:gd name="connsiteY5" fmla="*/ 176749 h 260826"/>
                  <a:gd name="connsiteX6" fmla="*/ 224618 w 261440"/>
                  <a:gd name="connsiteY6" fmla="*/ 77941 h 260826"/>
                  <a:gd name="connsiteX7" fmla="*/ 234437 w 261440"/>
                  <a:gd name="connsiteY7" fmla="*/ 49097 h 260826"/>
                  <a:gd name="connsiteX8" fmla="*/ 212344 w 261440"/>
                  <a:gd name="connsiteY8" fmla="*/ 27003 h 260826"/>
                  <a:gd name="connsiteX9" fmla="*/ 183499 w 261440"/>
                  <a:gd name="connsiteY9" fmla="*/ 36823 h 260826"/>
                  <a:gd name="connsiteX10" fmla="*/ 159565 w 261440"/>
                  <a:gd name="connsiteY10" fmla="*/ 27003 h 260826"/>
                  <a:gd name="connsiteX11" fmla="*/ 146063 w 261440"/>
                  <a:gd name="connsiteY11" fmla="*/ 0 h 260826"/>
                  <a:gd name="connsiteX12" fmla="*/ 115378 w 261440"/>
                  <a:gd name="connsiteY12" fmla="*/ 0 h 260826"/>
                  <a:gd name="connsiteX13" fmla="*/ 101876 w 261440"/>
                  <a:gd name="connsiteY13" fmla="*/ 27003 h 260826"/>
                  <a:gd name="connsiteX14" fmla="*/ 77941 w 261440"/>
                  <a:gd name="connsiteY14" fmla="*/ 36823 h 260826"/>
                  <a:gd name="connsiteX15" fmla="*/ 49097 w 261440"/>
                  <a:gd name="connsiteY15" fmla="*/ 27003 h 260826"/>
                  <a:gd name="connsiteX16" fmla="*/ 27617 w 261440"/>
                  <a:gd name="connsiteY16" fmla="*/ 48483 h 260826"/>
                  <a:gd name="connsiteX17" fmla="*/ 36823 w 261440"/>
                  <a:gd name="connsiteY17" fmla="*/ 77328 h 260826"/>
                  <a:gd name="connsiteX18" fmla="*/ 27003 w 261440"/>
                  <a:gd name="connsiteY18" fmla="*/ 101262 h 260826"/>
                  <a:gd name="connsiteX19" fmla="*/ 0 w 261440"/>
                  <a:gd name="connsiteY19" fmla="*/ 114764 h 260826"/>
                  <a:gd name="connsiteX20" fmla="*/ 0 w 261440"/>
                  <a:gd name="connsiteY20" fmla="*/ 145449 h 260826"/>
                  <a:gd name="connsiteX21" fmla="*/ 27003 w 261440"/>
                  <a:gd name="connsiteY21" fmla="*/ 158951 h 260826"/>
                  <a:gd name="connsiteX22" fmla="*/ 36823 w 261440"/>
                  <a:gd name="connsiteY22" fmla="*/ 182886 h 260826"/>
                  <a:gd name="connsiteX23" fmla="*/ 27617 w 261440"/>
                  <a:gd name="connsiteY23" fmla="*/ 211730 h 260826"/>
                  <a:gd name="connsiteX24" fmla="*/ 49097 w 261440"/>
                  <a:gd name="connsiteY24" fmla="*/ 233210 h 260826"/>
                  <a:gd name="connsiteX25" fmla="*/ 77941 w 261440"/>
                  <a:gd name="connsiteY25" fmla="*/ 224004 h 260826"/>
                  <a:gd name="connsiteX26" fmla="*/ 101876 w 261440"/>
                  <a:gd name="connsiteY26" fmla="*/ 233824 h 260826"/>
                  <a:gd name="connsiteX27" fmla="*/ 115378 w 261440"/>
                  <a:gd name="connsiteY27" fmla="*/ 260827 h 260826"/>
                  <a:gd name="connsiteX28" fmla="*/ 146063 w 261440"/>
                  <a:gd name="connsiteY28" fmla="*/ 260827 h 260826"/>
                  <a:gd name="connsiteX29" fmla="*/ 159565 w 261440"/>
                  <a:gd name="connsiteY29" fmla="*/ 233824 h 260826"/>
                  <a:gd name="connsiteX30" fmla="*/ 183499 w 261440"/>
                  <a:gd name="connsiteY30" fmla="*/ 224004 h 260826"/>
                  <a:gd name="connsiteX31" fmla="*/ 212344 w 261440"/>
                  <a:gd name="connsiteY31" fmla="*/ 233824 h 260826"/>
                  <a:gd name="connsiteX32" fmla="*/ 233824 w 261440"/>
                  <a:gd name="connsiteY32" fmla="*/ 211730 h 260826"/>
                  <a:gd name="connsiteX33" fmla="*/ 224618 w 261440"/>
                  <a:gd name="connsiteY33" fmla="*/ 183499 h 260826"/>
                  <a:gd name="connsiteX34" fmla="*/ 234437 w 261440"/>
                  <a:gd name="connsiteY34" fmla="*/ 159565 h 260826"/>
                  <a:gd name="connsiteX35" fmla="*/ 261441 w 261440"/>
                  <a:gd name="connsiteY35" fmla="*/ 146063 h 260826"/>
                  <a:gd name="connsiteX36" fmla="*/ 261441 w 261440"/>
                  <a:gd name="connsiteY36" fmla="*/ 115378 h 260826"/>
                  <a:gd name="connsiteX37" fmla="*/ 234437 w 261440"/>
                  <a:gd name="connsiteY37" fmla="*/ 101876 h 260826"/>
                  <a:gd name="connsiteX38" fmla="*/ 224618 w 261440"/>
                  <a:gd name="connsiteY38" fmla="*/ 77941 h 260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261440" h="260826">
                    <a:moveTo>
                      <a:pt x="130720" y="176749"/>
                    </a:moveTo>
                    <a:cubicBezTo>
                      <a:pt x="104944" y="176749"/>
                      <a:pt x="84692" y="155882"/>
                      <a:pt x="84692" y="130720"/>
                    </a:cubicBezTo>
                    <a:cubicBezTo>
                      <a:pt x="84692" y="104944"/>
                      <a:pt x="105558" y="84692"/>
                      <a:pt x="130720" y="84692"/>
                    </a:cubicBezTo>
                    <a:cubicBezTo>
                      <a:pt x="156496" y="84692"/>
                      <a:pt x="176749" y="105558"/>
                      <a:pt x="176749" y="130720"/>
                    </a:cubicBezTo>
                    <a:cubicBezTo>
                      <a:pt x="176749" y="155882"/>
                      <a:pt x="156496" y="176749"/>
                      <a:pt x="130720" y="176749"/>
                    </a:cubicBezTo>
                    <a:lnTo>
                      <a:pt x="130720" y="176749"/>
                    </a:lnTo>
                    <a:close/>
                    <a:moveTo>
                      <a:pt x="224618" y="77941"/>
                    </a:moveTo>
                    <a:lnTo>
                      <a:pt x="234437" y="49097"/>
                    </a:lnTo>
                    <a:lnTo>
                      <a:pt x="212344" y="27003"/>
                    </a:lnTo>
                    <a:lnTo>
                      <a:pt x="183499" y="36823"/>
                    </a:lnTo>
                    <a:cubicBezTo>
                      <a:pt x="176135" y="32527"/>
                      <a:pt x="167543" y="29458"/>
                      <a:pt x="159565" y="27003"/>
                    </a:cubicBezTo>
                    <a:lnTo>
                      <a:pt x="146063" y="0"/>
                    </a:lnTo>
                    <a:lnTo>
                      <a:pt x="115378" y="0"/>
                    </a:lnTo>
                    <a:lnTo>
                      <a:pt x="101876" y="27003"/>
                    </a:lnTo>
                    <a:cubicBezTo>
                      <a:pt x="93284" y="29458"/>
                      <a:pt x="85306" y="32527"/>
                      <a:pt x="77941" y="36823"/>
                    </a:cubicBezTo>
                    <a:lnTo>
                      <a:pt x="49097" y="27003"/>
                    </a:lnTo>
                    <a:lnTo>
                      <a:pt x="27617" y="48483"/>
                    </a:lnTo>
                    <a:lnTo>
                      <a:pt x="36823" y="77328"/>
                    </a:lnTo>
                    <a:cubicBezTo>
                      <a:pt x="32527" y="84692"/>
                      <a:pt x="29458" y="93284"/>
                      <a:pt x="27003" y="101262"/>
                    </a:cubicBezTo>
                    <a:lnTo>
                      <a:pt x="0" y="114764"/>
                    </a:lnTo>
                    <a:lnTo>
                      <a:pt x="0" y="145449"/>
                    </a:lnTo>
                    <a:lnTo>
                      <a:pt x="27003" y="158951"/>
                    </a:lnTo>
                    <a:cubicBezTo>
                      <a:pt x="29458" y="167543"/>
                      <a:pt x="32527" y="175521"/>
                      <a:pt x="36823" y="182886"/>
                    </a:cubicBezTo>
                    <a:lnTo>
                      <a:pt x="27617" y="211730"/>
                    </a:lnTo>
                    <a:lnTo>
                      <a:pt x="49097" y="233210"/>
                    </a:lnTo>
                    <a:lnTo>
                      <a:pt x="77941" y="224004"/>
                    </a:lnTo>
                    <a:cubicBezTo>
                      <a:pt x="85306" y="228300"/>
                      <a:pt x="93284" y="231369"/>
                      <a:pt x="101876" y="233824"/>
                    </a:cubicBezTo>
                    <a:lnTo>
                      <a:pt x="115378" y="260827"/>
                    </a:lnTo>
                    <a:lnTo>
                      <a:pt x="146063" y="260827"/>
                    </a:lnTo>
                    <a:lnTo>
                      <a:pt x="159565" y="233824"/>
                    </a:lnTo>
                    <a:cubicBezTo>
                      <a:pt x="168157" y="231369"/>
                      <a:pt x="176135" y="228300"/>
                      <a:pt x="183499" y="224004"/>
                    </a:cubicBezTo>
                    <a:lnTo>
                      <a:pt x="212344" y="233824"/>
                    </a:lnTo>
                    <a:lnTo>
                      <a:pt x="233824" y="211730"/>
                    </a:lnTo>
                    <a:lnTo>
                      <a:pt x="224618" y="183499"/>
                    </a:lnTo>
                    <a:cubicBezTo>
                      <a:pt x="228914" y="176135"/>
                      <a:pt x="231983" y="168157"/>
                      <a:pt x="234437" y="159565"/>
                    </a:cubicBezTo>
                    <a:lnTo>
                      <a:pt x="261441" y="146063"/>
                    </a:lnTo>
                    <a:lnTo>
                      <a:pt x="261441" y="115378"/>
                    </a:lnTo>
                    <a:lnTo>
                      <a:pt x="234437" y="101876"/>
                    </a:lnTo>
                    <a:cubicBezTo>
                      <a:pt x="231983" y="93284"/>
                      <a:pt x="228914" y="85306"/>
                      <a:pt x="224618" y="77941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52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40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CAE2AE0-09A1-8081-BA0E-42CF1DC73B67}"/>
              </a:ext>
            </a:extLst>
          </p:cNvPr>
          <p:cNvSpPr/>
          <p:nvPr/>
        </p:nvSpPr>
        <p:spPr>
          <a:xfrm>
            <a:off x="4650402" y="1592854"/>
            <a:ext cx="2891195" cy="34741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  <a:tileRect/>
          </a:gradFill>
          <a:ln w="28575">
            <a:noFill/>
          </a:ln>
          <a:effectLst>
            <a:outerShdw blurRad="1143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809625" algn="l"/>
              </a:tabLst>
            </a:pPr>
            <a:endParaRPr lang="en-ID" sz="105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 ExtraBold" panose="020B0906030804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CEC82F-EC0C-6C75-BB86-EAE31AB0EF29}"/>
              </a:ext>
            </a:extLst>
          </p:cNvPr>
          <p:cNvSpPr txBox="1"/>
          <p:nvPr/>
        </p:nvSpPr>
        <p:spPr>
          <a:xfrm>
            <a:off x="1529314" y="232113"/>
            <a:ext cx="9133370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3200" b="1" dirty="0">
                <a:solidFill>
                  <a:srgbClr val="34A6EF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قالب پاورپوینت </a:t>
            </a:r>
            <a:endParaRPr lang="en-US" sz="3200" b="1" dirty="0">
              <a:solidFill>
                <a:srgbClr val="34A6EF"/>
              </a:solidFill>
              <a:effectLst/>
              <a:latin typeface="Shabnam" panose="020B0603030804020204" pitchFamily="34" charset="-78"/>
              <a:ea typeface="Calibri" panose="020F0502020204030204" pitchFamily="34" charset="0"/>
              <a:cs typeface="Shabnam" panose="020B0603030804020204" pitchFamily="34" charset="-78"/>
            </a:endParaRPr>
          </a:p>
          <a:p>
            <a:pPr algn="ctr" rtl="1"/>
            <a:r>
              <a:rPr lang="fa-IR" sz="32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معرفی</a:t>
            </a:r>
            <a:r>
              <a:rPr lang="fa-IR" sz="36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 </a:t>
            </a:r>
            <a:r>
              <a:rPr lang="fa-IR" sz="32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شرکت</a:t>
            </a:r>
            <a:r>
              <a:rPr lang="en-US" sz="32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 </a:t>
            </a:r>
            <a:r>
              <a:rPr lang="fa-IR" sz="32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وبیزینس </a:t>
            </a:r>
            <a:endParaRPr lang="en-US" sz="3600" b="1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5674C8-CA0C-3CEF-9CE5-A65BB891DBBC}"/>
              </a:ext>
            </a:extLst>
          </p:cNvPr>
          <p:cNvSpPr txBox="1"/>
          <p:nvPr/>
        </p:nvSpPr>
        <p:spPr>
          <a:xfrm>
            <a:off x="1514093" y="3789638"/>
            <a:ext cx="22408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6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873D54-DA16-64BE-4433-2B21CC600251}"/>
              </a:ext>
            </a:extLst>
          </p:cNvPr>
          <p:cNvSpPr txBox="1"/>
          <p:nvPr/>
        </p:nvSpPr>
        <p:spPr>
          <a:xfrm>
            <a:off x="3827800" y="3789638"/>
            <a:ext cx="22408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6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81267D9-E2C4-FBC0-0960-2165FC36F189}"/>
              </a:ext>
            </a:extLst>
          </p:cNvPr>
          <p:cNvSpPr txBox="1"/>
          <p:nvPr/>
        </p:nvSpPr>
        <p:spPr>
          <a:xfrm>
            <a:off x="6150865" y="3789638"/>
            <a:ext cx="22408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6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C57C3D6-0A43-000A-F221-AD6B8641C81B}"/>
              </a:ext>
            </a:extLst>
          </p:cNvPr>
          <p:cNvSpPr txBox="1"/>
          <p:nvPr/>
        </p:nvSpPr>
        <p:spPr>
          <a:xfrm>
            <a:off x="8464572" y="3789638"/>
            <a:ext cx="22408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6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4C6D2E0-D4E3-4E01-1347-E159FC7577DA}"/>
              </a:ext>
            </a:extLst>
          </p:cNvPr>
          <p:cNvSpPr txBox="1"/>
          <p:nvPr/>
        </p:nvSpPr>
        <p:spPr>
          <a:xfrm>
            <a:off x="3888587" y="5406362"/>
            <a:ext cx="2039525" cy="1331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D4133B-B61B-A458-E665-E784E9CAA93D}"/>
              </a:ext>
            </a:extLst>
          </p:cNvPr>
          <p:cNvSpPr txBox="1"/>
          <p:nvPr/>
        </p:nvSpPr>
        <p:spPr>
          <a:xfrm>
            <a:off x="1664216" y="5406362"/>
            <a:ext cx="2039525" cy="1331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A5E592F-5F8F-7FF3-D8BC-C26639F70548}"/>
              </a:ext>
            </a:extLst>
          </p:cNvPr>
          <p:cNvSpPr txBox="1"/>
          <p:nvPr/>
        </p:nvSpPr>
        <p:spPr>
          <a:xfrm>
            <a:off x="8488250" y="5406362"/>
            <a:ext cx="2039525" cy="1331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8CE8A44-71EA-A68D-5F8B-3A840FC19D40}"/>
              </a:ext>
            </a:extLst>
          </p:cNvPr>
          <p:cNvSpPr txBox="1"/>
          <p:nvPr/>
        </p:nvSpPr>
        <p:spPr>
          <a:xfrm>
            <a:off x="6228368" y="5406362"/>
            <a:ext cx="2039525" cy="1331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4208112-20E8-111A-12BF-C97EFC84B8B2}"/>
              </a:ext>
            </a:extLst>
          </p:cNvPr>
          <p:cNvSpPr txBox="1"/>
          <p:nvPr/>
        </p:nvSpPr>
        <p:spPr>
          <a:xfrm>
            <a:off x="4650401" y="1595854"/>
            <a:ext cx="289119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5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نام مدیر عامل شرکت: ..............</a:t>
            </a:r>
            <a:endParaRPr lang="en-US" sz="15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39581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25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75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0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25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75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500"/>
                            </p:stCondLst>
                            <p:childTnLst>
                              <p:par>
                                <p:cTn id="7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25">
            <a:extLst>
              <a:ext uri="{FF2B5EF4-FFF2-40B4-BE49-F238E27FC236}">
                <a16:creationId xmlns:a16="http://schemas.microsoft.com/office/drawing/2014/main" id="{15D2AED6-9039-404B-ADE2-8E001D5493F8}"/>
              </a:ext>
            </a:extLst>
          </p:cNvPr>
          <p:cNvSpPr txBox="1">
            <a:spLocks/>
          </p:cNvSpPr>
          <p:nvPr/>
        </p:nvSpPr>
        <p:spPr>
          <a:xfrm>
            <a:off x="5372238" y="3682045"/>
            <a:ext cx="6248261" cy="2727999"/>
          </a:xfrm>
          <a:prstGeom prst="roundRect">
            <a:avLst>
              <a:gd name="adj" fmla="val 7621"/>
            </a:avLst>
          </a:prstGeom>
          <a:solidFill>
            <a:schemeClr val="bg1"/>
          </a:solidFill>
          <a:effectLst>
            <a:outerShdw blurRad="190500" dist="152400" dir="2700000" algn="tl" rotWithShape="0">
              <a:prstClr val="black">
                <a:alpha val="40000"/>
              </a:prstClr>
            </a:outerShdw>
          </a:effectLst>
        </p:spPr>
      </p:sp>
      <p:sp>
        <p:nvSpPr>
          <p:cNvPr id="27" name="Picture Placeholder 25">
            <a:extLst>
              <a:ext uri="{FF2B5EF4-FFF2-40B4-BE49-F238E27FC236}">
                <a16:creationId xmlns:a16="http://schemas.microsoft.com/office/drawing/2014/main" id="{3FEAB479-41FF-44B9-B30D-FF83F23587FB}"/>
              </a:ext>
            </a:extLst>
          </p:cNvPr>
          <p:cNvSpPr txBox="1">
            <a:spLocks/>
          </p:cNvSpPr>
          <p:nvPr/>
        </p:nvSpPr>
        <p:spPr>
          <a:xfrm>
            <a:off x="800100" y="2395028"/>
            <a:ext cx="4254953" cy="4015016"/>
          </a:xfrm>
          <a:prstGeom prst="roundRect">
            <a:avLst>
              <a:gd name="adj" fmla="val 7621"/>
            </a:avLst>
          </a:prstGeom>
          <a:gradFill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</a:gradFill>
          <a:effectLst/>
        </p:spPr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F804FB03-AF48-BBE5-1F31-45745F4F0624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08818" y="498927"/>
            <a:ext cx="4254953" cy="4015016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9219623-678B-D822-40A2-F1A6D841814C}"/>
              </a:ext>
            </a:extLst>
          </p:cNvPr>
          <p:cNvSpPr txBox="1"/>
          <p:nvPr/>
        </p:nvSpPr>
        <p:spPr>
          <a:xfrm>
            <a:off x="6035686" y="4413514"/>
            <a:ext cx="5356214" cy="1627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8CF88A1-954B-4188-946A-FC0FAEE8F87E}"/>
              </a:ext>
            </a:extLst>
          </p:cNvPr>
          <p:cNvSpPr txBox="1"/>
          <p:nvPr/>
        </p:nvSpPr>
        <p:spPr>
          <a:xfrm>
            <a:off x="1066799" y="5165593"/>
            <a:ext cx="3777303" cy="1088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باشد. 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D48E02-B81C-9078-6962-B1E08DEFC037}"/>
              </a:ext>
            </a:extLst>
          </p:cNvPr>
          <p:cNvSpPr txBox="1"/>
          <p:nvPr/>
        </p:nvSpPr>
        <p:spPr>
          <a:xfrm>
            <a:off x="8786723" y="3996914"/>
            <a:ext cx="260517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را وارد نمایید</a:t>
            </a:r>
            <a:endParaRPr lang="en-US" sz="2400" b="1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7BD0F0-2226-AC05-C199-4F60859D4118}"/>
              </a:ext>
            </a:extLst>
          </p:cNvPr>
          <p:cNvSpPr txBox="1"/>
          <p:nvPr/>
        </p:nvSpPr>
        <p:spPr>
          <a:xfrm>
            <a:off x="2238925" y="4739605"/>
            <a:ext cx="260517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solidFill>
                  <a:schemeClr val="bg1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را وارد نمایید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E99EE3C-1A25-00CE-C480-54E1CBA42904}"/>
              </a:ext>
            </a:extLst>
          </p:cNvPr>
          <p:cNvSpPr/>
          <p:nvPr/>
        </p:nvSpPr>
        <p:spPr>
          <a:xfrm>
            <a:off x="6487820" y="2849790"/>
            <a:ext cx="2891195" cy="34741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  <a:tileRect/>
          </a:gradFill>
          <a:ln w="28575">
            <a:noFill/>
          </a:ln>
          <a:effectLst>
            <a:outerShdw blurRad="1143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809625" algn="l"/>
              </a:tabLst>
            </a:pPr>
            <a:endParaRPr lang="en-ID" sz="105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 ExtraBold" panose="020B0906030804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90DA976-E569-F82A-5E70-F12C8639DEAD}"/>
              </a:ext>
            </a:extLst>
          </p:cNvPr>
          <p:cNvSpPr txBox="1"/>
          <p:nvPr/>
        </p:nvSpPr>
        <p:spPr>
          <a:xfrm>
            <a:off x="6672489" y="399713"/>
            <a:ext cx="5131739" cy="19466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000" b="1" dirty="0">
                <a:solidFill>
                  <a:srgbClr val="34A6EF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قالب پاورپوینت </a:t>
            </a:r>
            <a:endParaRPr lang="en-US" sz="4000" b="1" dirty="0">
              <a:solidFill>
                <a:srgbClr val="34A6EF"/>
              </a:solidFill>
              <a:effectLst/>
              <a:latin typeface="Shabnam" panose="020B0603030804020204" pitchFamily="34" charset="-78"/>
              <a:ea typeface="Calibri" panose="020F0502020204030204" pitchFamily="34" charset="0"/>
              <a:cs typeface="Shabnam" panose="020B0603030804020204" pitchFamily="34" charset="-78"/>
            </a:endParaRPr>
          </a:p>
          <a:p>
            <a:pPr algn="justLow" rtl="1">
              <a:lnSpc>
                <a:spcPct val="150000"/>
              </a:lnSpc>
            </a:pPr>
            <a:r>
              <a:rPr lang="fa-IR" sz="40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معرفی</a:t>
            </a:r>
            <a:r>
              <a:rPr lang="fa-IR" sz="44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 </a:t>
            </a:r>
            <a:r>
              <a:rPr lang="fa-IR" sz="40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شرکت</a:t>
            </a:r>
            <a:r>
              <a:rPr lang="en-US" sz="40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 </a:t>
            </a:r>
            <a:r>
              <a:rPr lang="fa-IR" sz="40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وبیزینس </a:t>
            </a:r>
            <a:endParaRPr lang="en-US" sz="4400" b="1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EAAC08D-53CB-76B4-6579-15D0C1A84A55}"/>
              </a:ext>
            </a:extLst>
          </p:cNvPr>
          <p:cNvSpPr txBox="1"/>
          <p:nvPr/>
        </p:nvSpPr>
        <p:spPr>
          <a:xfrm>
            <a:off x="6487819" y="2852790"/>
            <a:ext cx="289119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5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نام مدیر عامل شرکت: ..............</a:t>
            </a:r>
            <a:endParaRPr lang="en-US" sz="15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1365089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250"/>
                            </p:stCondLst>
                            <p:childTnLst>
                              <p:par>
                                <p:cTn id="37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9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75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 animBg="1"/>
      <p:bldP spid="9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icture Placeholder 25">
            <a:extLst>
              <a:ext uri="{FF2B5EF4-FFF2-40B4-BE49-F238E27FC236}">
                <a16:creationId xmlns:a16="http://schemas.microsoft.com/office/drawing/2014/main" id="{A5175B92-0A5A-436F-B3A5-13481A551BDD}"/>
              </a:ext>
            </a:extLst>
          </p:cNvPr>
          <p:cNvSpPr txBox="1">
            <a:spLocks/>
          </p:cNvSpPr>
          <p:nvPr/>
        </p:nvSpPr>
        <p:spPr>
          <a:xfrm>
            <a:off x="6651313" y="1130300"/>
            <a:ext cx="4811206" cy="5401227"/>
          </a:xfrm>
          <a:prstGeom prst="roundRect">
            <a:avLst>
              <a:gd name="adj" fmla="val 4981"/>
            </a:avLst>
          </a:prstGeom>
          <a:gradFill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</a:gradFill>
          <a:effectLst/>
        </p:spPr>
      </p: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7F93B3B9-E958-F130-BE0F-0606A518D9A2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17C329F1-8BE0-FA39-3FA8-FC51729BBE26}"/>
              </a:ext>
            </a:extLst>
          </p:cNvPr>
          <p:cNvPicPr>
            <a:picLocks noGrp="1" noChangeAspect="1"/>
          </p:cNvPicPr>
          <p:nvPr>
            <p:ph type="pic" sz="quarter" idx="3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59540" y="4000500"/>
            <a:ext cx="2230136" cy="2079789"/>
          </a:xfrm>
        </p:spPr>
      </p:pic>
      <p:sp>
        <p:nvSpPr>
          <p:cNvPr id="37" name="Picture Placeholder 25">
            <a:extLst>
              <a:ext uri="{FF2B5EF4-FFF2-40B4-BE49-F238E27FC236}">
                <a16:creationId xmlns:a16="http://schemas.microsoft.com/office/drawing/2014/main" id="{50EE1F08-6D1D-43E0-ABE2-C548FC5C6CAD}"/>
              </a:ext>
            </a:extLst>
          </p:cNvPr>
          <p:cNvSpPr txBox="1">
            <a:spLocks/>
          </p:cNvSpPr>
          <p:nvPr/>
        </p:nvSpPr>
        <p:spPr>
          <a:xfrm>
            <a:off x="296329" y="3844179"/>
            <a:ext cx="3450171" cy="2687347"/>
          </a:xfrm>
          <a:prstGeom prst="roundRect">
            <a:avLst>
              <a:gd name="adj" fmla="val 7621"/>
            </a:avLst>
          </a:prstGeom>
          <a:solidFill>
            <a:schemeClr val="bg1"/>
          </a:solidFill>
          <a:effectLst>
            <a:outerShdw blurRad="190500" dist="152400" dir="2700000" algn="tl" rotWithShape="0">
              <a:prstClr val="black">
                <a:alpha val="40000"/>
              </a:prstClr>
            </a:outerShdw>
          </a:effectLst>
        </p:spPr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C376D2E-16DB-3A8D-F09F-5527E2516377}"/>
              </a:ext>
            </a:extLst>
          </p:cNvPr>
          <p:cNvSpPr/>
          <p:nvPr/>
        </p:nvSpPr>
        <p:spPr>
          <a:xfrm>
            <a:off x="1225491" y="2952552"/>
            <a:ext cx="2891195" cy="34741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  <a:tileRect/>
          </a:gradFill>
          <a:ln w="28575">
            <a:noFill/>
          </a:ln>
          <a:effectLst>
            <a:outerShdw blurRad="1143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809625" algn="l"/>
              </a:tabLst>
            </a:pPr>
            <a:endParaRPr lang="en-ID" sz="105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 ExtraBold" panose="020B0906030804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251F53-22CC-7373-216F-EB6CE061C6BD}"/>
              </a:ext>
            </a:extLst>
          </p:cNvPr>
          <p:cNvSpPr txBox="1"/>
          <p:nvPr/>
        </p:nvSpPr>
        <p:spPr>
          <a:xfrm>
            <a:off x="-304876" y="721264"/>
            <a:ext cx="5956376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4400" b="1" dirty="0">
                <a:solidFill>
                  <a:srgbClr val="34A6EF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قالب پاورپوینت </a:t>
            </a:r>
            <a:endParaRPr lang="en-US" sz="4400" b="1" dirty="0">
              <a:solidFill>
                <a:srgbClr val="34A6EF"/>
              </a:solidFill>
              <a:effectLst/>
              <a:latin typeface="Shabnam" panose="020B0603030804020204" pitchFamily="34" charset="-78"/>
              <a:ea typeface="Calibri" panose="020F0502020204030204" pitchFamily="34" charset="0"/>
              <a:cs typeface="Shabnam" panose="020B0603030804020204" pitchFamily="34" charset="-78"/>
            </a:endParaRPr>
          </a:p>
          <a:p>
            <a:pPr algn="justLow" rtl="1"/>
            <a:r>
              <a:rPr lang="fa-IR" sz="44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معرفی</a:t>
            </a:r>
            <a:r>
              <a:rPr lang="fa-IR" sz="48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 </a:t>
            </a:r>
            <a:r>
              <a:rPr lang="fa-IR" sz="44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شرکت</a:t>
            </a:r>
            <a:r>
              <a:rPr lang="en-US" sz="44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 </a:t>
            </a:r>
            <a:r>
              <a:rPr lang="fa-IR" sz="44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وبیزینس </a:t>
            </a:r>
            <a:endParaRPr lang="en-US" sz="4800" b="1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AE5858-D72A-3042-2D03-AC1ABD3329C5}"/>
              </a:ext>
            </a:extLst>
          </p:cNvPr>
          <p:cNvSpPr txBox="1"/>
          <p:nvPr/>
        </p:nvSpPr>
        <p:spPr>
          <a:xfrm>
            <a:off x="-184506" y="2331510"/>
            <a:ext cx="609924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dirty="0">
                <a:solidFill>
                  <a:srgbClr val="26262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شرکت کیان گستر یزد (عرضه انواع کالای های دیجیتالی در کشور)</a:t>
            </a:r>
            <a:endParaRPr lang="en-US" sz="1600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80C3327-1866-76C2-5F50-62B180A5BC48}"/>
              </a:ext>
            </a:extLst>
          </p:cNvPr>
          <p:cNvSpPr txBox="1"/>
          <p:nvPr/>
        </p:nvSpPr>
        <p:spPr>
          <a:xfrm>
            <a:off x="551508" y="4541677"/>
            <a:ext cx="2833355" cy="1627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solidFill>
                  <a:srgbClr val="262626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باشد. </a:t>
            </a:r>
            <a:endParaRPr lang="en-US" sz="1400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7B6BB22-40B8-9412-9CD6-D6B233FAB168}"/>
              </a:ext>
            </a:extLst>
          </p:cNvPr>
          <p:cNvSpPr txBox="1"/>
          <p:nvPr/>
        </p:nvSpPr>
        <p:spPr>
          <a:xfrm>
            <a:off x="779686" y="4115689"/>
            <a:ext cx="260517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را وارد نمایید</a:t>
            </a:r>
            <a:endParaRPr lang="en-US" sz="2400" b="1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82817BE-95A2-8CDB-C061-41171B271715}"/>
              </a:ext>
            </a:extLst>
          </p:cNvPr>
          <p:cNvSpPr txBox="1"/>
          <p:nvPr/>
        </p:nvSpPr>
        <p:spPr>
          <a:xfrm>
            <a:off x="6953322" y="5536340"/>
            <a:ext cx="4207187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باشد. 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E3172D48-EF12-F3C6-A3FD-1793EFB442E5}"/>
              </a:ext>
            </a:extLst>
          </p:cNvPr>
          <p:cNvSpPr/>
          <p:nvPr/>
        </p:nvSpPr>
        <p:spPr>
          <a:xfrm>
            <a:off x="5819776" y="485775"/>
            <a:ext cx="4495800" cy="5046953"/>
          </a:xfrm>
          <a:prstGeom prst="roundRect">
            <a:avLst>
              <a:gd name="adj" fmla="val 5211"/>
            </a:avLst>
          </a:prstGeom>
          <a:gradFill>
            <a:gsLst>
              <a:gs pos="70000">
                <a:srgbClr val="3D6EF3">
                  <a:alpha val="0"/>
                </a:srgbClr>
              </a:gs>
              <a:gs pos="0">
                <a:srgbClr val="34A6EF">
                  <a:alpha val="55000"/>
                </a:srgbClr>
              </a:gs>
              <a:gs pos="100000">
                <a:srgbClr val="453CF7"/>
              </a:gs>
            </a:gsLst>
            <a:lin ang="2700000" scaled="1"/>
          </a:gradFill>
          <a:ln w="38100">
            <a:solidFill>
              <a:schemeClr val="bg1"/>
            </a:solidFill>
          </a:ln>
          <a:effectLst/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03E7F5E-867A-B7AD-E796-FA33780C6C0B}"/>
              </a:ext>
            </a:extLst>
          </p:cNvPr>
          <p:cNvSpPr txBox="1"/>
          <p:nvPr/>
        </p:nvSpPr>
        <p:spPr>
          <a:xfrm>
            <a:off x="1173038" y="2951210"/>
            <a:ext cx="296310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نام مدیر عامل شرکت: ..............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90860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75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2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18" grpId="0"/>
      <p:bldP spid="19" grpId="0"/>
      <p:bldP spid="20" grpId="0"/>
      <p:bldP spid="24" grpId="0" animBg="1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43FD767-B4BB-5489-1E03-A9171CE09224}"/>
              </a:ext>
            </a:extLst>
          </p:cNvPr>
          <p:cNvGrpSpPr/>
          <p:nvPr/>
        </p:nvGrpSpPr>
        <p:grpSpPr>
          <a:xfrm>
            <a:off x="5079244" y="3548627"/>
            <a:ext cx="2762250" cy="2339040"/>
            <a:chOff x="5079244" y="3548627"/>
            <a:chExt cx="2762250" cy="2339040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6BF56620-2988-815A-6BE4-D1F3CF68D065}"/>
                </a:ext>
              </a:extLst>
            </p:cNvPr>
            <p:cNvSpPr/>
            <p:nvPr/>
          </p:nvSpPr>
          <p:spPr>
            <a:xfrm>
              <a:off x="5079244" y="4027135"/>
              <a:ext cx="2762250" cy="1860532"/>
            </a:xfrm>
            <a:prstGeom prst="roundRect">
              <a:avLst>
                <a:gd name="adj" fmla="val 11216"/>
              </a:avLst>
            </a:prstGeom>
            <a:solidFill>
              <a:srgbClr val="EFEEFF"/>
            </a:solidFill>
            <a:ln>
              <a:noFill/>
            </a:ln>
            <a:effectLst>
              <a:outerShdw blurRad="1524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795D88B6-4BB2-CD4C-635C-7C590C086695}"/>
                </a:ext>
              </a:extLst>
            </p:cNvPr>
            <p:cNvSpPr/>
            <p:nvPr/>
          </p:nvSpPr>
          <p:spPr>
            <a:xfrm>
              <a:off x="5910675" y="3548627"/>
              <a:ext cx="957015" cy="957015"/>
            </a:xfrm>
            <a:prstGeom prst="ellipse">
              <a:avLst/>
            </a:prstGeom>
            <a:gradFill>
              <a:gsLst>
                <a:gs pos="70000">
                  <a:srgbClr val="3D6EF3"/>
                </a:gs>
                <a:gs pos="0">
                  <a:srgbClr val="34A6EF"/>
                </a:gs>
                <a:gs pos="100000">
                  <a:srgbClr val="453CF7"/>
                </a:gs>
              </a:gsLst>
              <a:lin ang="2700000" scaled="1"/>
            </a:gradFill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grpSp>
          <p:nvGrpSpPr>
            <p:cNvPr id="9" name="Graphic 21" descr="Lightbulb">
              <a:extLst>
                <a:ext uri="{FF2B5EF4-FFF2-40B4-BE49-F238E27FC236}">
                  <a16:creationId xmlns:a16="http://schemas.microsoft.com/office/drawing/2014/main" id="{33FDEA3E-9F6E-6564-5899-0632E838CB9C}"/>
                </a:ext>
              </a:extLst>
            </p:cNvPr>
            <p:cNvGrpSpPr/>
            <p:nvPr/>
          </p:nvGrpSpPr>
          <p:grpSpPr>
            <a:xfrm>
              <a:off x="6219317" y="3752737"/>
              <a:ext cx="339729" cy="548793"/>
              <a:chOff x="1249861" y="4778865"/>
              <a:chExt cx="339729" cy="548793"/>
            </a:xfrm>
            <a:solidFill>
              <a:schemeClr val="bg1"/>
            </a:solidFill>
            <a:effectLst/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6FD6913D-A8DE-AF98-D195-17A0020A389E}"/>
                  </a:ext>
                </a:extLst>
              </p:cNvPr>
              <p:cNvSpPr/>
              <p:nvPr/>
            </p:nvSpPr>
            <p:spPr>
              <a:xfrm>
                <a:off x="1334793" y="5157794"/>
                <a:ext cx="169864" cy="39199"/>
              </a:xfrm>
              <a:custGeom>
                <a:avLst/>
                <a:gdLst>
                  <a:gd name="connsiteX0" fmla="*/ 19600 w 169864"/>
                  <a:gd name="connsiteY0" fmla="*/ 0 h 39199"/>
                  <a:gd name="connsiteX1" fmla="*/ 150265 w 169864"/>
                  <a:gd name="connsiteY1" fmla="*/ 0 h 39199"/>
                  <a:gd name="connsiteX2" fmla="*/ 169865 w 169864"/>
                  <a:gd name="connsiteY2" fmla="*/ 19600 h 39199"/>
                  <a:gd name="connsiteX3" fmla="*/ 150265 w 169864"/>
                  <a:gd name="connsiteY3" fmla="*/ 39200 h 39199"/>
                  <a:gd name="connsiteX4" fmla="*/ 19600 w 169864"/>
                  <a:gd name="connsiteY4" fmla="*/ 39200 h 39199"/>
                  <a:gd name="connsiteX5" fmla="*/ 0 w 169864"/>
                  <a:gd name="connsiteY5" fmla="*/ 19600 h 39199"/>
                  <a:gd name="connsiteX6" fmla="*/ 19600 w 169864"/>
                  <a:gd name="connsiteY6" fmla="*/ 0 h 39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9864" h="39199">
                    <a:moveTo>
                      <a:pt x="19600" y="0"/>
                    </a:moveTo>
                    <a:lnTo>
                      <a:pt x="150265" y="0"/>
                    </a:lnTo>
                    <a:cubicBezTo>
                      <a:pt x="161371" y="0"/>
                      <a:pt x="169865" y="8493"/>
                      <a:pt x="169865" y="19600"/>
                    </a:cubicBezTo>
                    <a:cubicBezTo>
                      <a:pt x="169865" y="30706"/>
                      <a:pt x="161371" y="39200"/>
                      <a:pt x="150265" y="39200"/>
                    </a:cubicBezTo>
                    <a:lnTo>
                      <a:pt x="19600" y="39200"/>
                    </a:lnTo>
                    <a:cubicBezTo>
                      <a:pt x="8493" y="39200"/>
                      <a:pt x="0" y="30706"/>
                      <a:pt x="0" y="19600"/>
                    </a:cubicBezTo>
                    <a:cubicBezTo>
                      <a:pt x="0" y="8493"/>
                      <a:pt x="8493" y="0"/>
                      <a:pt x="19600" y="0"/>
                    </a:cubicBezTo>
                    <a:close/>
                  </a:path>
                </a:pathLst>
              </a:custGeom>
              <a:grpFill/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647584A2-948B-F703-4BBC-A68B71D8D028}"/>
                  </a:ext>
                </a:extLst>
              </p:cNvPr>
              <p:cNvSpPr/>
              <p:nvPr/>
            </p:nvSpPr>
            <p:spPr>
              <a:xfrm>
                <a:off x="1334793" y="5223126"/>
                <a:ext cx="169864" cy="39199"/>
              </a:xfrm>
              <a:custGeom>
                <a:avLst/>
                <a:gdLst>
                  <a:gd name="connsiteX0" fmla="*/ 19600 w 169864"/>
                  <a:gd name="connsiteY0" fmla="*/ 0 h 39199"/>
                  <a:gd name="connsiteX1" fmla="*/ 150265 w 169864"/>
                  <a:gd name="connsiteY1" fmla="*/ 0 h 39199"/>
                  <a:gd name="connsiteX2" fmla="*/ 169865 w 169864"/>
                  <a:gd name="connsiteY2" fmla="*/ 19600 h 39199"/>
                  <a:gd name="connsiteX3" fmla="*/ 150265 w 169864"/>
                  <a:gd name="connsiteY3" fmla="*/ 39200 h 39199"/>
                  <a:gd name="connsiteX4" fmla="*/ 19600 w 169864"/>
                  <a:gd name="connsiteY4" fmla="*/ 39200 h 39199"/>
                  <a:gd name="connsiteX5" fmla="*/ 0 w 169864"/>
                  <a:gd name="connsiteY5" fmla="*/ 19600 h 39199"/>
                  <a:gd name="connsiteX6" fmla="*/ 19600 w 169864"/>
                  <a:gd name="connsiteY6" fmla="*/ 0 h 39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9864" h="39199">
                    <a:moveTo>
                      <a:pt x="19600" y="0"/>
                    </a:moveTo>
                    <a:lnTo>
                      <a:pt x="150265" y="0"/>
                    </a:lnTo>
                    <a:cubicBezTo>
                      <a:pt x="161371" y="0"/>
                      <a:pt x="169865" y="8493"/>
                      <a:pt x="169865" y="19600"/>
                    </a:cubicBezTo>
                    <a:cubicBezTo>
                      <a:pt x="169865" y="30706"/>
                      <a:pt x="161371" y="39200"/>
                      <a:pt x="150265" y="39200"/>
                    </a:cubicBezTo>
                    <a:lnTo>
                      <a:pt x="19600" y="39200"/>
                    </a:lnTo>
                    <a:cubicBezTo>
                      <a:pt x="8493" y="39200"/>
                      <a:pt x="0" y="30706"/>
                      <a:pt x="0" y="19600"/>
                    </a:cubicBezTo>
                    <a:cubicBezTo>
                      <a:pt x="0" y="8493"/>
                      <a:pt x="8493" y="0"/>
                      <a:pt x="19600" y="0"/>
                    </a:cubicBezTo>
                    <a:close/>
                  </a:path>
                </a:pathLst>
              </a:custGeom>
              <a:grpFill/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A73E38B2-2F06-2387-5CFA-5C123E9E27FF}"/>
                  </a:ext>
                </a:extLst>
              </p:cNvPr>
              <p:cNvSpPr/>
              <p:nvPr/>
            </p:nvSpPr>
            <p:spPr>
              <a:xfrm>
                <a:off x="1377259" y="5288459"/>
                <a:ext cx="84932" cy="39199"/>
              </a:xfrm>
              <a:custGeom>
                <a:avLst/>
                <a:gdLst>
                  <a:gd name="connsiteX0" fmla="*/ 0 w 84932"/>
                  <a:gd name="connsiteY0" fmla="*/ 0 h 39199"/>
                  <a:gd name="connsiteX1" fmla="*/ 42466 w 84932"/>
                  <a:gd name="connsiteY1" fmla="*/ 39200 h 39199"/>
                  <a:gd name="connsiteX2" fmla="*/ 84932 w 84932"/>
                  <a:gd name="connsiteY2" fmla="*/ 0 h 39199"/>
                  <a:gd name="connsiteX3" fmla="*/ 0 w 84932"/>
                  <a:gd name="connsiteY3" fmla="*/ 0 h 39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932" h="39199">
                    <a:moveTo>
                      <a:pt x="0" y="0"/>
                    </a:moveTo>
                    <a:cubicBezTo>
                      <a:pt x="1960" y="22213"/>
                      <a:pt x="20253" y="39200"/>
                      <a:pt x="42466" y="39200"/>
                    </a:cubicBezTo>
                    <a:cubicBezTo>
                      <a:pt x="64679" y="39200"/>
                      <a:pt x="82972" y="22213"/>
                      <a:pt x="8493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86F95116-6091-FBBA-8231-FCB1B7974AE9}"/>
                  </a:ext>
                </a:extLst>
              </p:cNvPr>
              <p:cNvSpPr/>
              <p:nvPr/>
            </p:nvSpPr>
            <p:spPr>
              <a:xfrm>
                <a:off x="1249861" y="4778865"/>
                <a:ext cx="339729" cy="352795"/>
              </a:xfrm>
              <a:custGeom>
                <a:avLst/>
                <a:gdLst>
                  <a:gd name="connsiteX0" fmla="*/ 169865 w 339729"/>
                  <a:gd name="connsiteY0" fmla="*/ 0 h 352795"/>
                  <a:gd name="connsiteX1" fmla="*/ 169865 w 339729"/>
                  <a:gd name="connsiteY1" fmla="*/ 0 h 352795"/>
                  <a:gd name="connsiteX2" fmla="*/ 169865 w 339729"/>
                  <a:gd name="connsiteY2" fmla="*/ 0 h 352795"/>
                  <a:gd name="connsiteX3" fmla="*/ 0 w 339729"/>
                  <a:gd name="connsiteY3" fmla="*/ 167905 h 352795"/>
                  <a:gd name="connsiteX4" fmla="*/ 0 w 339729"/>
                  <a:gd name="connsiteY4" fmla="*/ 173784 h 352795"/>
                  <a:gd name="connsiteX5" fmla="*/ 11760 w 339729"/>
                  <a:gd name="connsiteY5" fmla="*/ 232584 h 352795"/>
                  <a:gd name="connsiteX6" fmla="*/ 41159 w 339729"/>
                  <a:gd name="connsiteY6" fmla="*/ 280930 h 352795"/>
                  <a:gd name="connsiteX7" fmla="*/ 81012 w 339729"/>
                  <a:gd name="connsiteY7" fmla="*/ 345609 h 352795"/>
                  <a:gd name="connsiteX8" fmla="*/ 92772 w 339729"/>
                  <a:gd name="connsiteY8" fmla="*/ 352796 h 352795"/>
                  <a:gd name="connsiteX9" fmla="*/ 246957 w 339729"/>
                  <a:gd name="connsiteY9" fmla="*/ 352796 h 352795"/>
                  <a:gd name="connsiteX10" fmla="*/ 258717 w 339729"/>
                  <a:gd name="connsiteY10" fmla="*/ 345609 h 352795"/>
                  <a:gd name="connsiteX11" fmla="*/ 298570 w 339729"/>
                  <a:gd name="connsiteY11" fmla="*/ 280930 h 352795"/>
                  <a:gd name="connsiteX12" fmla="*/ 327969 w 339729"/>
                  <a:gd name="connsiteY12" fmla="*/ 232584 h 352795"/>
                  <a:gd name="connsiteX13" fmla="*/ 339729 w 339729"/>
                  <a:gd name="connsiteY13" fmla="*/ 173784 h 352795"/>
                  <a:gd name="connsiteX14" fmla="*/ 339729 w 339729"/>
                  <a:gd name="connsiteY14" fmla="*/ 167905 h 352795"/>
                  <a:gd name="connsiteX15" fmla="*/ 169865 w 339729"/>
                  <a:gd name="connsiteY15" fmla="*/ 0 h 352795"/>
                  <a:gd name="connsiteX16" fmla="*/ 300530 w 339729"/>
                  <a:gd name="connsiteY16" fmla="*/ 173131 h 352795"/>
                  <a:gd name="connsiteX17" fmla="*/ 291383 w 339729"/>
                  <a:gd name="connsiteY17" fmla="*/ 218864 h 352795"/>
                  <a:gd name="connsiteX18" fmla="*/ 269170 w 339729"/>
                  <a:gd name="connsiteY18" fmla="*/ 254797 h 352795"/>
                  <a:gd name="connsiteX19" fmla="*/ 231277 w 339729"/>
                  <a:gd name="connsiteY19" fmla="*/ 313596 h 352795"/>
                  <a:gd name="connsiteX20" fmla="*/ 169865 w 339729"/>
                  <a:gd name="connsiteY20" fmla="*/ 313596 h 352795"/>
                  <a:gd name="connsiteX21" fmla="*/ 109105 w 339729"/>
                  <a:gd name="connsiteY21" fmla="*/ 313596 h 352795"/>
                  <a:gd name="connsiteX22" fmla="*/ 71212 w 339729"/>
                  <a:gd name="connsiteY22" fmla="*/ 254797 h 352795"/>
                  <a:gd name="connsiteX23" fmla="*/ 48999 w 339729"/>
                  <a:gd name="connsiteY23" fmla="*/ 218864 h 352795"/>
                  <a:gd name="connsiteX24" fmla="*/ 39853 w 339729"/>
                  <a:gd name="connsiteY24" fmla="*/ 173131 h 352795"/>
                  <a:gd name="connsiteX25" fmla="*/ 39853 w 339729"/>
                  <a:gd name="connsiteY25" fmla="*/ 167905 h 352795"/>
                  <a:gd name="connsiteX26" fmla="*/ 170518 w 339729"/>
                  <a:gd name="connsiteY26" fmla="*/ 38546 h 352795"/>
                  <a:gd name="connsiteX27" fmla="*/ 170518 w 339729"/>
                  <a:gd name="connsiteY27" fmla="*/ 38546 h 352795"/>
                  <a:gd name="connsiteX28" fmla="*/ 170518 w 339729"/>
                  <a:gd name="connsiteY28" fmla="*/ 38546 h 352795"/>
                  <a:gd name="connsiteX29" fmla="*/ 170518 w 339729"/>
                  <a:gd name="connsiteY29" fmla="*/ 38546 h 352795"/>
                  <a:gd name="connsiteX30" fmla="*/ 170518 w 339729"/>
                  <a:gd name="connsiteY30" fmla="*/ 38546 h 352795"/>
                  <a:gd name="connsiteX31" fmla="*/ 170518 w 339729"/>
                  <a:gd name="connsiteY31" fmla="*/ 38546 h 352795"/>
                  <a:gd name="connsiteX32" fmla="*/ 170518 w 339729"/>
                  <a:gd name="connsiteY32" fmla="*/ 38546 h 352795"/>
                  <a:gd name="connsiteX33" fmla="*/ 301183 w 339729"/>
                  <a:gd name="connsiteY33" fmla="*/ 167905 h 352795"/>
                  <a:gd name="connsiteX34" fmla="*/ 301183 w 339729"/>
                  <a:gd name="connsiteY34" fmla="*/ 173131 h 352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339729" h="352795">
                    <a:moveTo>
                      <a:pt x="169865" y="0"/>
                    </a:moveTo>
                    <a:cubicBezTo>
                      <a:pt x="169865" y="0"/>
                      <a:pt x="169865" y="0"/>
                      <a:pt x="169865" y="0"/>
                    </a:cubicBezTo>
                    <a:cubicBezTo>
                      <a:pt x="169865" y="0"/>
                      <a:pt x="169865" y="0"/>
                      <a:pt x="169865" y="0"/>
                    </a:cubicBezTo>
                    <a:cubicBezTo>
                      <a:pt x="77092" y="653"/>
                      <a:pt x="1960" y="75132"/>
                      <a:pt x="0" y="167905"/>
                    </a:cubicBezTo>
                    <a:lnTo>
                      <a:pt x="0" y="173784"/>
                    </a:lnTo>
                    <a:cubicBezTo>
                      <a:pt x="653" y="194038"/>
                      <a:pt x="4573" y="213637"/>
                      <a:pt x="11760" y="232584"/>
                    </a:cubicBezTo>
                    <a:cubicBezTo>
                      <a:pt x="18946" y="250223"/>
                      <a:pt x="28746" y="266557"/>
                      <a:pt x="41159" y="280930"/>
                    </a:cubicBezTo>
                    <a:cubicBezTo>
                      <a:pt x="56839" y="297916"/>
                      <a:pt x="73826" y="331236"/>
                      <a:pt x="81012" y="345609"/>
                    </a:cubicBezTo>
                    <a:cubicBezTo>
                      <a:pt x="82972" y="350182"/>
                      <a:pt x="87546" y="352796"/>
                      <a:pt x="92772" y="352796"/>
                    </a:cubicBezTo>
                    <a:lnTo>
                      <a:pt x="246957" y="352796"/>
                    </a:lnTo>
                    <a:cubicBezTo>
                      <a:pt x="252183" y="352796"/>
                      <a:pt x="256757" y="350182"/>
                      <a:pt x="258717" y="345609"/>
                    </a:cubicBezTo>
                    <a:cubicBezTo>
                      <a:pt x="265903" y="331236"/>
                      <a:pt x="282890" y="297916"/>
                      <a:pt x="298570" y="280930"/>
                    </a:cubicBezTo>
                    <a:cubicBezTo>
                      <a:pt x="310983" y="266557"/>
                      <a:pt x="321436" y="250223"/>
                      <a:pt x="327969" y="232584"/>
                    </a:cubicBezTo>
                    <a:cubicBezTo>
                      <a:pt x="335156" y="213637"/>
                      <a:pt x="339076" y="194038"/>
                      <a:pt x="339729" y="173784"/>
                    </a:cubicBezTo>
                    <a:lnTo>
                      <a:pt x="339729" y="167905"/>
                    </a:lnTo>
                    <a:cubicBezTo>
                      <a:pt x="337769" y="75132"/>
                      <a:pt x="262637" y="653"/>
                      <a:pt x="169865" y="0"/>
                    </a:cubicBezTo>
                    <a:close/>
                    <a:moveTo>
                      <a:pt x="300530" y="173131"/>
                    </a:moveTo>
                    <a:cubicBezTo>
                      <a:pt x="299876" y="188811"/>
                      <a:pt x="296610" y="204491"/>
                      <a:pt x="291383" y="218864"/>
                    </a:cubicBezTo>
                    <a:cubicBezTo>
                      <a:pt x="286156" y="231930"/>
                      <a:pt x="278970" y="244344"/>
                      <a:pt x="269170" y="254797"/>
                    </a:cubicBezTo>
                    <a:cubicBezTo>
                      <a:pt x="254143" y="273090"/>
                      <a:pt x="241077" y="292690"/>
                      <a:pt x="231277" y="313596"/>
                    </a:cubicBezTo>
                    <a:lnTo>
                      <a:pt x="169865" y="313596"/>
                    </a:lnTo>
                    <a:lnTo>
                      <a:pt x="109105" y="313596"/>
                    </a:lnTo>
                    <a:cubicBezTo>
                      <a:pt x="98652" y="292690"/>
                      <a:pt x="85586" y="273090"/>
                      <a:pt x="71212" y="254797"/>
                    </a:cubicBezTo>
                    <a:cubicBezTo>
                      <a:pt x="62066" y="244344"/>
                      <a:pt x="54226" y="231930"/>
                      <a:pt x="48999" y="218864"/>
                    </a:cubicBezTo>
                    <a:cubicBezTo>
                      <a:pt x="43119" y="204491"/>
                      <a:pt x="40506" y="188811"/>
                      <a:pt x="39853" y="173131"/>
                    </a:cubicBezTo>
                    <a:lnTo>
                      <a:pt x="39853" y="167905"/>
                    </a:lnTo>
                    <a:cubicBezTo>
                      <a:pt x="41159" y="96692"/>
                      <a:pt x="99305" y="39200"/>
                      <a:pt x="170518" y="38546"/>
                    </a:cubicBezTo>
                    <a:lnTo>
                      <a:pt x="170518" y="38546"/>
                    </a:lnTo>
                    <a:lnTo>
                      <a:pt x="170518" y="38546"/>
                    </a:lnTo>
                    <a:cubicBezTo>
                      <a:pt x="170518" y="38546"/>
                      <a:pt x="170518" y="38546"/>
                      <a:pt x="170518" y="38546"/>
                    </a:cubicBezTo>
                    <a:cubicBezTo>
                      <a:pt x="170518" y="38546"/>
                      <a:pt x="170518" y="38546"/>
                      <a:pt x="170518" y="38546"/>
                    </a:cubicBezTo>
                    <a:lnTo>
                      <a:pt x="170518" y="38546"/>
                    </a:lnTo>
                    <a:lnTo>
                      <a:pt x="170518" y="38546"/>
                    </a:lnTo>
                    <a:cubicBezTo>
                      <a:pt x="241730" y="39200"/>
                      <a:pt x="299876" y="96039"/>
                      <a:pt x="301183" y="167905"/>
                    </a:cubicBezTo>
                    <a:lnTo>
                      <a:pt x="301183" y="173131"/>
                    </a:lnTo>
                    <a:close/>
                  </a:path>
                </a:pathLst>
              </a:custGeom>
              <a:grpFill/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245506CE-0BF0-7FFC-74D2-F9D89693DA5D}"/>
              </a:ext>
            </a:extLst>
          </p:cNvPr>
          <p:cNvGrpSpPr/>
          <p:nvPr/>
        </p:nvGrpSpPr>
        <p:grpSpPr>
          <a:xfrm>
            <a:off x="8433190" y="970333"/>
            <a:ext cx="2762250" cy="2339040"/>
            <a:chOff x="8433190" y="970333"/>
            <a:chExt cx="2762250" cy="2339040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F75F5983-C897-9796-C4EA-8DDD35BC7334}"/>
                </a:ext>
              </a:extLst>
            </p:cNvPr>
            <p:cNvSpPr/>
            <p:nvPr/>
          </p:nvSpPr>
          <p:spPr>
            <a:xfrm>
              <a:off x="8433190" y="1448841"/>
              <a:ext cx="2762250" cy="1860532"/>
            </a:xfrm>
            <a:prstGeom prst="roundRect">
              <a:avLst>
                <a:gd name="adj" fmla="val 11216"/>
              </a:avLst>
            </a:prstGeom>
            <a:solidFill>
              <a:srgbClr val="EFEEFF"/>
            </a:solidFill>
            <a:ln>
              <a:noFill/>
            </a:ln>
            <a:effectLst>
              <a:outerShdw blurRad="1524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63BC673F-AD6A-A86D-1B35-0069C93D8753}"/>
                </a:ext>
              </a:extLst>
            </p:cNvPr>
            <p:cNvSpPr/>
            <p:nvPr/>
          </p:nvSpPr>
          <p:spPr>
            <a:xfrm>
              <a:off x="9349551" y="970333"/>
              <a:ext cx="957015" cy="957015"/>
            </a:xfrm>
            <a:prstGeom prst="ellipse">
              <a:avLst/>
            </a:prstGeom>
            <a:gradFill>
              <a:gsLst>
                <a:gs pos="70000">
                  <a:srgbClr val="3D6EF3"/>
                </a:gs>
                <a:gs pos="0">
                  <a:srgbClr val="34A6EF"/>
                </a:gs>
                <a:gs pos="100000">
                  <a:srgbClr val="453CF7"/>
                </a:gs>
              </a:gsLst>
              <a:lin ang="2700000" scaled="1"/>
            </a:gradFill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grpSp>
          <p:nvGrpSpPr>
            <p:cNvPr id="16" name="Graphic 19" descr="Users">
              <a:extLst>
                <a:ext uri="{FF2B5EF4-FFF2-40B4-BE49-F238E27FC236}">
                  <a16:creationId xmlns:a16="http://schemas.microsoft.com/office/drawing/2014/main" id="{21526ACE-7B1E-B8A7-01E5-3662CF86466E}"/>
                </a:ext>
              </a:extLst>
            </p:cNvPr>
            <p:cNvGrpSpPr/>
            <p:nvPr/>
          </p:nvGrpSpPr>
          <p:grpSpPr>
            <a:xfrm>
              <a:off x="9553661" y="1277668"/>
              <a:ext cx="548792" cy="342342"/>
              <a:chOff x="10497876" y="2232555"/>
              <a:chExt cx="548792" cy="342342"/>
            </a:xfrm>
            <a:solidFill>
              <a:schemeClr val="bg1"/>
            </a:solidFill>
            <a:effectLst/>
          </p:grpSpPr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F62E9DEA-21E2-10D4-7FC6-C4F558452BF7}"/>
                  </a:ext>
                </a:extLst>
              </p:cNvPr>
              <p:cNvSpPr/>
              <p:nvPr/>
            </p:nvSpPr>
            <p:spPr>
              <a:xfrm>
                <a:off x="10556675" y="2232555"/>
                <a:ext cx="117598" cy="117598"/>
              </a:xfrm>
              <a:custGeom>
                <a:avLst/>
                <a:gdLst>
                  <a:gd name="connsiteX0" fmla="*/ 117599 w 117598"/>
                  <a:gd name="connsiteY0" fmla="*/ 58799 h 117598"/>
                  <a:gd name="connsiteX1" fmla="*/ 58799 w 117598"/>
                  <a:gd name="connsiteY1" fmla="*/ 117598 h 117598"/>
                  <a:gd name="connsiteX2" fmla="*/ 0 w 117598"/>
                  <a:gd name="connsiteY2" fmla="*/ 58799 h 117598"/>
                  <a:gd name="connsiteX3" fmla="*/ 58799 w 117598"/>
                  <a:gd name="connsiteY3" fmla="*/ 0 h 117598"/>
                  <a:gd name="connsiteX4" fmla="*/ 117599 w 117598"/>
                  <a:gd name="connsiteY4" fmla="*/ 58799 h 117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598" h="117598">
                    <a:moveTo>
                      <a:pt x="117599" y="58799"/>
                    </a:moveTo>
                    <a:cubicBezTo>
                      <a:pt x="117599" y="91273"/>
                      <a:pt x="91273" y="117598"/>
                      <a:pt x="58799" y="117598"/>
                    </a:cubicBezTo>
                    <a:cubicBezTo>
                      <a:pt x="26325" y="117598"/>
                      <a:pt x="0" y="91273"/>
                      <a:pt x="0" y="58799"/>
                    </a:cubicBezTo>
                    <a:cubicBezTo>
                      <a:pt x="0" y="26325"/>
                      <a:pt x="26325" y="0"/>
                      <a:pt x="58799" y="0"/>
                    </a:cubicBezTo>
                    <a:cubicBezTo>
                      <a:pt x="91273" y="0"/>
                      <a:pt x="117599" y="26325"/>
                      <a:pt x="117599" y="58799"/>
                    </a:cubicBezTo>
                    <a:close/>
                  </a:path>
                </a:pathLst>
              </a:custGeom>
              <a:grpFill/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21050C13-7448-E37D-C070-54865DFA7EA7}"/>
                  </a:ext>
                </a:extLst>
              </p:cNvPr>
              <p:cNvSpPr/>
              <p:nvPr/>
            </p:nvSpPr>
            <p:spPr>
              <a:xfrm>
                <a:off x="10870271" y="2232555"/>
                <a:ext cx="117598" cy="117598"/>
              </a:xfrm>
              <a:custGeom>
                <a:avLst/>
                <a:gdLst>
                  <a:gd name="connsiteX0" fmla="*/ 117599 w 117598"/>
                  <a:gd name="connsiteY0" fmla="*/ 58799 h 117598"/>
                  <a:gd name="connsiteX1" fmla="*/ 58799 w 117598"/>
                  <a:gd name="connsiteY1" fmla="*/ 117598 h 117598"/>
                  <a:gd name="connsiteX2" fmla="*/ 0 w 117598"/>
                  <a:gd name="connsiteY2" fmla="*/ 58799 h 117598"/>
                  <a:gd name="connsiteX3" fmla="*/ 58799 w 117598"/>
                  <a:gd name="connsiteY3" fmla="*/ 0 h 117598"/>
                  <a:gd name="connsiteX4" fmla="*/ 117599 w 117598"/>
                  <a:gd name="connsiteY4" fmla="*/ 58799 h 117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598" h="117598">
                    <a:moveTo>
                      <a:pt x="117599" y="58799"/>
                    </a:moveTo>
                    <a:cubicBezTo>
                      <a:pt x="117599" y="91273"/>
                      <a:pt x="91273" y="117598"/>
                      <a:pt x="58799" y="117598"/>
                    </a:cubicBezTo>
                    <a:cubicBezTo>
                      <a:pt x="26325" y="117598"/>
                      <a:pt x="0" y="91273"/>
                      <a:pt x="0" y="58799"/>
                    </a:cubicBezTo>
                    <a:cubicBezTo>
                      <a:pt x="0" y="26325"/>
                      <a:pt x="26325" y="0"/>
                      <a:pt x="58799" y="0"/>
                    </a:cubicBezTo>
                    <a:cubicBezTo>
                      <a:pt x="91273" y="0"/>
                      <a:pt x="117599" y="26325"/>
                      <a:pt x="117599" y="58799"/>
                    </a:cubicBezTo>
                    <a:close/>
                  </a:path>
                </a:pathLst>
              </a:custGeom>
              <a:grpFill/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36A68422-D1AC-D022-F62E-26B097921F10}"/>
                  </a:ext>
                </a:extLst>
              </p:cNvPr>
              <p:cNvSpPr/>
              <p:nvPr/>
            </p:nvSpPr>
            <p:spPr>
              <a:xfrm>
                <a:off x="10654674" y="2457299"/>
                <a:ext cx="235197" cy="117598"/>
              </a:xfrm>
              <a:custGeom>
                <a:avLst/>
                <a:gdLst>
                  <a:gd name="connsiteX0" fmla="*/ 235197 w 235197"/>
                  <a:gd name="connsiteY0" fmla="*/ 117598 h 117598"/>
                  <a:gd name="connsiteX1" fmla="*/ 235197 w 235197"/>
                  <a:gd name="connsiteY1" fmla="*/ 58799 h 117598"/>
                  <a:gd name="connsiteX2" fmla="*/ 223437 w 235197"/>
                  <a:gd name="connsiteY2" fmla="*/ 35280 h 117598"/>
                  <a:gd name="connsiteX3" fmla="*/ 165945 w 235197"/>
                  <a:gd name="connsiteY3" fmla="*/ 7840 h 117598"/>
                  <a:gd name="connsiteX4" fmla="*/ 117599 w 235197"/>
                  <a:gd name="connsiteY4" fmla="*/ 0 h 117598"/>
                  <a:gd name="connsiteX5" fmla="*/ 69252 w 235197"/>
                  <a:gd name="connsiteY5" fmla="*/ 7840 h 117598"/>
                  <a:gd name="connsiteX6" fmla="*/ 11760 w 235197"/>
                  <a:gd name="connsiteY6" fmla="*/ 35280 h 117598"/>
                  <a:gd name="connsiteX7" fmla="*/ 0 w 235197"/>
                  <a:gd name="connsiteY7" fmla="*/ 58799 h 117598"/>
                  <a:gd name="connsiteX8" fmla="*/ 0 w 235197"/>
                  <a:gd name="connsiteY8" fmla="*/ 117598 h 117598"/>
                  <a:gd name="connsiteX9" fmla="*/ 235197 w 235197"/>
                  <a:gd name="connsiteY9" fmla="*/ 117598 h 117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5197" h="117598">
                    <a:moveTo>
                      <a:pt x="235197" y="117598"/>
                    </a:moveTo>
                    <a:lnTo>
                      <a:pt x="235197" y="58799"/>
                    </a:lnTo>
                    <a:cubicBezTo>
                      <a:pt x="235197" y="49653"/>
                      <a:pt x="231277" y="40506"/>
                      <a:pt x="223437" y="35280"/>
                    </a:cubicBezTo>
                    <a:cubicBezTo>
                      <a:pt x="207757" y="22213"/>
                      <a:pt x="186851" y="13067"/>
                      <a:pt x="165945" y="7840"/>
                    </a:cubicBezTo>
                    <a:cubicBezTo>
                      <a:pt x="151571" y="3920"/>
                      <a:pt x="134585" y="0"/>
                      <a:pt x="117599" y="0"/>
                    </a:cubicBezTo>
                    <a:cubicBezTo>
                      <a:pt x="101919" y="0"/>
                      <a:pt x="84932" y="2613"/>
                      <a:pt x="69252" y="7840"/>
                    </a:cubicBezTo>
                    <a:cubicBezTo>
                      <a:pt x="48346" y="13067"/>
                      <a:pt x="28746" y="23520"/>
                      <a:pt x="11760" y="35280"/>
                    </a:cubicBezTo>
                    <a:cubicBezTo>
                      <a:pt x="3920" y="41813"/>
                      <a:pt x="0" y="49653"/>
                      <a:pt x="0" y="58799"/>
                    </a:cubicBezTo>
                    <a:lnTo>
                      <a:pt x="0" y="117598"/>
                    </a:lnTo>
                    <a:lnTo>
                      <a:pt x="235197" y="117598"/>
                    </a:lnTo>
                    <a:close/>
                  </a:path>
                </a:pathLst>
              </a:custGeom>
              <a:grpFill/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5BE2CDCA-46D9-EFA7-CB24-88EDE6837F9E}"/>
                  </a:ext>
                </a:extLst>
              </p:cNvPr>
              <p:cNvSpPr/>
              <p:nvPr/>
            </p:nvSpPr>
            <p:spPr>
              <a:xfrm>
                <a:off x="10713473" y="2324021"/>
                <a:ext cx="117598" cy="117598"/>
              </a:xfrm>
              <a:custGeom>
                <a:avLst/>
                <a:gdLst>
                  <a:gd name="connsiteX0" fmla="*/ 117599 w 117598"/>
                  <a:gd name="connsiteY0" fmla="*/ 58799 h 117598"/>
                  <a:gd name="connsiteX1" fmla="*/ 58799 w 117598"/>
                  <a:gd name="connsiteY1" fmla="*/ 117598 h 117598"/>
                  <a:gd name="connsiteX2" fmla="*/ 0 w 117598"/>
                  <a:gd name="connsiteY2" fmla="*/ 58799 h 117598"/>
                  <a:gd name="connsiteX3" fmla="*/ 58799 w 117598"/>
                  <a:gd name="connsiteY3" fmla="*/ 0 h 117598"/>
                  <a:gd name="connsiteX4" fmla="*/ 117599 w 117598"/>
                  <a:gd name="connsiteY4" fmla="*/ 58799 h 117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598" h="117598">
                    <a:moveTo>
                      <a:pt x="117599" y="58799"/>
                    </a:moveTo>
                    <a:cubicBezTo>
                      <a:pt x="117599" y="91273"/>
                      <a:pt x="91273" y="117598"/>
                      <a:pt x="58799" y="117598"/>
                    </a:cubicBezTo>
                    <a:cubicBezTo>
                      <a:pt x="26325" y="117598"/>
                      <a:pt x="0" y="91273"/>
                      <a:pt x="0" y="58799"/>
                    </a:cubicBezTo>
                    <a:cubicBezTo>
                      <a:pt x="0" y="26325"/>
                      <a:pt x="26325" y="0"/>
                      <a:pt x="58799" y="0"/>
                    </a:cubicBezTo>
                    <a:cubicBezTo>
                      <a:pt x="91273" y="0"/>
                      <a:pt x="117599" y="26325"/>
                      <a:pt x="117599" y="58799"/>
                    </a:cubicBezTo>
                    <a:close/>
                  </a:path>
                </a:pathLst>
              </a:custGeom>
              <a:grpFill/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178BF148-3942-9ECE-D2A9-F52F51762B5F}"/>
                  </a:ext>
                </a:extLst>
              </p:cNvPr>
              <p:cNvSpPr/>
              <p:nvPr/>
            </p:nvSpPr>
            <p:spPr>
              <a:xfrm>
                <a:off x="10833685" y="2365834"/>
                <a:ext cx="212983" cy="117598"/>
              </a:xfrm>
              <a:custGeom>
                <a:avLst/>
                <a:gdLst>
                  <a:gd name="connsiteX0" fmla="*/ 201224 w 212983"/>
                  <a:gd name="connsiteY0" fmla="*/ 35280 h 117598"/>
                  <a:gd name="connsiteX1" fmla="*/ 143732 w 212983"/>
                  <a:gd name="connsiteY1" fmla="*/ 7840 h 117598"/>
                  <a:gd name="connsiteX2" fmla="*/ 95385 w 212983"/>
                  <a:gd name="connsiteY2" fmla="*/ 0 h 117598"/>
                  <a:gd name="connsiteX3" fmla="*/ 47039 w 212983"/>
                  <a:gd name="connsiteY3" fmla="*/ 7840 h 117598"/>
                  <a:gd name="connsiteX4" fmla="*/ 23520 w 212983"/>
                  <a:gd name="connsiteY4" fmla="*/ 16986 h 117598"/>
                  <a:gd name="connsiteX5" fmla="*/ 23520 w 212983"/>
                  <a:gd name="connsiteY5" fmla="*/ 18293 h 117598"/>
                  <a:gd name="connsiteX6" fmla="*/ 0 w 212983"/>
                  <a:gd name="connsiteY6" fmla="*/ 75786 h 117598"/>
                  <a:gd name="connsiteX7" fmla="*/ 60106 w 212983"/>
                  <a:gd name="connsiteY7" fmla="*/ 105839 h 117598"/>
                  <a:gd name="connsiteX8" fmla="*/ 70559 w 212983"/>
                  <a:gd name="connsiteY8" fmla="*/ 117599 h 117598"/>
                  <a:gd name="connsiteX9" fmla="*/ 212984 w 212983"/>
                  <a:gd name="connsiteY9" fmla="*/ 117599 h 117598"/>
                  <a:gd name="connsiteX10" fmla="*/ 212984 w 212983"/>
                  <a:gd name="connsiteY10" fmla="*/ 58799 h 117598"/>
                  <a:gd name="connsiteX11" fmla="*/ 201224 w 212983"/>
                  <a:gd name="connsiteY11" fmla="*/ 35280 h 117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2983" h="117598">
                    <a:moveTo>
                      <a:pt x="201224" y="35280"/>
                    </a:moveTo>
                    <a:cubicBezTo>
                      <a:pt x="185544" y="22213"/>
                      <a:pt x="164638" y="13067"/>
                      <a:pt x="143732" y="7840"/>
                    </a:cubicBezTo>
                    <a:cubicBezTo>
                      <a:pt x="129358" y="3920"/>
                      <a:pt x="112372" y="0"/>
                      <a:pt x="95385" y="0"/>
                    </a:cubicBezTo>
                    <a:cubicBezTo>
                      <a:pt x="79706" y="0"/>
                      <a:pt x="62719" y="2613"/>
                      <a:pt x="47039" y="7840"/>
                    </a:cubicBezTo>
                    <a:cubicBezTo>
                      <a:pt x="39200" y="10453"/>
                      <a:pt x="31360" y="13067"/>
                      <a:pt x="23520" y="16986"/>
                    </a:cubicBezTo>
                    <a:lnTo>
                      <a:pt x="23520" y="18293"/>
                    </a:lnTo>
                    <a:cubicBezTo>
                      <a:pt x="23520" y="40506"/>
                      <a:pt x="14373" y="61413"/>
                      <a:pt x="0" y="75786"/>
                    </a:cubicBezTo>
                    <a:cubicBezTo>
                      <a:pt x="24826" y="83626"/>
                      <a:pt x="44426" y="94079"/>
                      <a:pt x="60106" y="105839"/>
                    </a:cubicBezTo>
                    <a:cubicBezTo>
                      <a:pt x="64026" y="109759"/>
                      <a:pt x="67946" y="112372"/>
                      <a:pt x="70559" y="117599"/>
                    </a:cubicBezTo>
                    <a:lnTo>
                      <a:pt x="212984" y="117599"/>
                    </a:lnTo>
                    <a:lnTo>
                      <a:pt x="212984" y="58799"/>
                    </a:lnTo>
                    <a:cubicBezTo>
                      <a:pt x="212984" y="49653"/>
                      <a:pt x="209064" y="40506"/>
                      <a:pt x="201224" y="35280"/>
                    </a:cubicBezTo>
                    <a:close/>
                  </a:path>
                </a:pathLst>
              </a:custGeom>
              <a:grpFill/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B202B3D8-BA21-C3B7-7C4A-75F94E78BE48}"/>
                  </a:ext>
                </a:extLst>
              </p:cNvPr>
              <p:cNvSpPr/>
              <p:nvPr/>
            </p:nvSpPr>
            <p:spPr>
              <a:xfrm>
                <a:off x="10497876" y="2365834"/>
                <a:ext cx="212983" cy="117598"/>
              </a:xfrm>
              <a:custGeom>
                <a:avLst/>
                <a:gdLst>
                  <a:gd name="connsiteX0" fmla="*/ 152878 w 212983"/>
                  <a:gd name="connsiteY0" fmla="*/ 105839 h 117598"/>
                  <a:gd name="connsiteX1" fmla="*/ 152878 w 212983"/>
                  <a:gd name="connsiteY1" fmla="*/ 105839 h 117598"/>
                  <a:gd name="connsiteX2" fmla="*/ 212984 w 212983"/>
                  <a:gd name="connsiteY2" fmla="*/ 75786 h 117598"/>
                  <a:gd name="connsiteX3" fmla="*/ 189464 w 212983"/>
                  <a:gd name="connsiteY3" fmla="*/ 18293 h 117598"/>
                  <a:gd name="connsiteX4" fmla="*/ 189464 w 212983"/>
                  <a:gd name="connsiteY4" fmla="*/ 15680 h 117598"/>
                  <a:gd name="connsiteX5" fmla="*/ 165945 w 212983"/>
                  <a:gd name="connsiteY5" fmla="*/ 7840 h 117598"/>
                  <a:gd name="connsiteX6" fmla="*/ 117599 w 212983"/>
                  <a:gd name="connsiteY6" fmla="*/ 0 h 117598"/>
                  <a:gd name="connsiteX7" fmla="*/ 69252 w 212983"/>
                  <a:gd name="connsiteY7" fmla="*/ 7840 h 117598"/>
                  <a:gd name="connsiteX8" fmla="*/ 11760 w 212983"/>
                  <a:gd name="connsiteY8" fmla="*/ 35280 h 117598"/>
                  <a:gd name="connsiteX9" fmla="*/ 0 w 212983"/>
                  <a:gd name="connsiteY9" fmla="*/ 58799 h 117598"/>
                  <a:gd name="connsiteX10" fmla="*/ 0 w 212983"/>
                  <a:gd name="connsiteY10" fmla="*/ 117599 h 117598"/>
                  <a:gd name="connsiteX11" fmla="*/ 141118 w 212983"/>
                  <a:gd name="connsiteY11" fmla="*/ 117599 h 117598"/>
                  <a:gd name="connsiteX12" fmla="*/ 152878 w 212983"/>
                  <a:gd name="connsiteY12" fmla="*/ 105839 h 117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2983" h="117598">
                    <a:moveTo>
                      <a:pt x="152878" y="105839"/>
                    </a:moveTo>
                    <a:lnTo>
                      <a:pt x="152878" y="105839"/>
                    </a:lnTo>
                    <a:cubicBezTo>
                      <a:pt x="171171" y="92772"/>
                      <a:pt x="192078" y="82319"/>
                      <a:pt x="212984" y="75786"/>
                    </a:cubicBezTo>
                    <a:cubicBezTo>
                      <a:pt x="198611" y="60106"/>
                      <a:pt x="189464" y="40506"/>
                      <a:pt x="189464" y="18293"/>
                    </a:cubicBezTo>
                    <a:cubicBezTo>
                      <a:pt x="189464" y="16986"/>
                      <a:pt x="189464" y="16986"/>
                      <a:pt x="189464" y="15680"/>
                    </a:cubicBezTo>
                    <a:cubicBezTo>
                      <a:pt x="181624" y="13067"/>
                      <a:pt x="173784" y="9147"/>
                      <a:pt x="165945" y="7840"/>
                    </a:cubicBezTo>
                    <a:cubicBezTo>
                      <a:pt x="151571" y="3920"/>
                      <a:pt x="134585" y="0"/>
                      <a:pt x="117599" y="0"/>
                    </a:cubicBezTo>
                    <a:cubicBezTo>
                      <a:pt x="101919" y="0"/>
                      <a:pt x="84932" y="2613"/>
                      <a:pt x="69252" y="7840"/>
                    </a:cubicBezTo>
                    <a:cubicBezTo>
                      <a:pt x="48346" y="14373"/>
                      <a:pt x="28746" y="23520"/>
                      <a:pt x="11760" y="35280"/>
                    </a:cubicBezTo>
                    <a:cubicBezTo>
                      <a:pt x="3920" y="40506"/>
                      <a:pt x="0" y="49653"/>
                      <a:pt x="0" y="58799"/>
                    </a:cubicBezTo>
                    <a:lnTo>
                      <a:pt x="0" y="117599"/>
                    </a:lnTo>
                    <a:lnTo>
                      <a:pt x="141118" y="117599"/>
                    </a:lnTo>
                    <a:cubicBezTo>
                      <a:pt x="145038" y="112372"/>
                      <a:pt x="147651" y="109759"/>
                      <a:pt x="152878" y="105839"/>
                    </a:cubicBezTo>
                    <a:close/>
                  </a:path>
                </a:pathLst>
              </a:custGeom>
              <a:grpFill/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4A81A565-921B-5F57-2ED6-367B850FE5EB}"/>
              </a:ext>
            </a:extLst>
          </p:cNvPr>
          <p:cNvGrpSpPr/>
          <p:nvPr/>
        </p:nvGrpSpPr>
        <p:grpSpPr>
          <a:xfrm>
            <a:off x="5079244" y="970333"/>
            <a:ext cx="2762250" cy="2339040"/>
            <a:chOff x="5079244" y="970333"/>
            <a:chExt cx="2762250" cy="2339040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C0E0C4BC-77C8-EEC3-6CD2-27C8C9B6228B}"/>
                </a:ext>
              </a:extLst>
            </p:cNvPr>
            <p:cNvSpPr/>
            <p:nvPr/>
          </p:nvSpPr>
          <p:spPr>
            <a:xfrm>
              <a:off x="5079244" y="1448841"/>
              <a:ext cx="2762250" cy="1860532"/>
            </a:xfrm>
            <a:prstGeom prst="roundRect">
              <a:avLst>
                <a:gd name="adj" fmla="val 11216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42BF8D31-FBD5-9328-D264-04E312B654CC}"/>
                </a:ext>
              </a:extLst>
            </p:cNvPr>
            <p:cNvSpPr/>
            <p:nvPr/>
          </p:nvSpPr>
          <p:spPr>
            <a:xfrm>
              <a:off x="5981861" y="970333"/>
              <a:ext cx="957015" cy="957015"/>
            </a:xfrm>
            <a:prstGeom prst="ellipse">
              <a:avLst/>
            </a:prstGeom>
            <a:gradFill>
              <a:gsLst>
                <a:gs pos="70000">
                  <a:srgbClr val="3D6EF3"/>
                </a:gs>
                <a:gs pos="0">
                  <a:srgbClr val="34A6EF"/>
                </a:gs>
                <a:gs pos="100000">
                  <a:srgbClr val="453CF7"/>
                </a:gs>
              </a:gsLst>
              <a:lin ang="2700000" scaled="1"/>
            </a:gradFill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grpSp>
          <p:nvGrpSpPr>
            <p:cNvPr id="26" name="Graphic 22" descr="Rocket">
              <a:extLst>
                <a:ext uri="{FF2B5EF4-FFF2-40B4-BE49-F238E27FC236}">
                  <a16:creationId xmlns:a16="http://schemas.microsoft.com/office/drawing/2014/main" id="{0134FCE4-FDBE-FC12-2985-2C0D6EBDFBE1}"/>
                </a:ext>
              </a:extLst>
            </p:cNvPr>
            <p:cNvGrpSpPr/>
            <p:nvPr/>
          </p:nvGrpSpPr>
          <p:grpSpPr>
            <a:xfrm>
              <a:off x="6197122" y="1186664"/>
              <a:ext cx="526183" cy="524401"/>
              <a:chOff x="1156480" y="2141551"/>
              <a:chExt cx="526183" cy="524401"/>
            </a:xfrm>
            <a:solidFill>
              <a:schemeClr val="bg1"/>
            </a:solidFill>
            <a:effectLst/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73EEB018-A849-523C-E570-D14297E538C7}"/>
                  </a:ext>
                </a:extLst>
              </p:cNvPr>
              <p:cNvSpPr/>
              <p:nvPr/>
            </p:nvSpPr>
            <p:spPr>
              <a:xfrm>
                <a:off x="1562804" y="2141551"/>
                <a:ext cx="119859" cy="115177"/>
              </a:xfrm>
              <a:custGeom>
                <a:avLst/>
                <a:gdLst>
                  <a:gd name="connsiteX0" fmla="*/ 116945 w 119859"/>
                  <a:gd name="connsiteY0" fmla="*/ 3459 h 115177"/>
                  <a:gd name="connsiteX1" fmla="*/ 0 w 119859"/>
                  <a:gd name="connsiteY1" fmla="*/ 17832 h 115177"/>
                  <a:gd name="connsiteX2" fmla="*/ 53573 w 119859"/>
                  <a:gd name="connsiteY2" fmla="*/ 60298 h 115177"/>
                  <a:gd name="connsiteX3" fmla="*/ 96692 w 119859"/>
                  <a:gd name="connsiteY3" fmla="*/ 115177 h 115177"/>
                  <a:gd name="connsiteX4" fmla="*/ 116945 w 119859"/>
                  <a:gd name="connsiteY4" fmla="*/ 3459 h 115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859" h="115177">
                    <a:moveTo>
                      <a:pt x="116945" y="3459"/>
                    </a:moveTo>
                    <a:cubicBezTo>
                      <a:pt x="107799" y="-5688"/>
                      <a:pt x="48999" y="4765"/>
                      <a:pt x="0" y="17832"/>
                    </a:cubicBezTo>
                    <a:cubicBezTo>
                      <a:pt x="17640" y="28285"/>
                      <a:pt x="35933" y="42658"/>
                      <a:pt x="53573" y="60298"/>
                    </a:cubicBezTo>
                    <a:cubicBezTo>
                      <a:pt x="71866" y="78591"/>
                      <a:pt x="86239" y="96884"/>
                      <a:pt x="96692" y="115177"/>
                    </a:cubicBezTo>
                    <a:cubicBezTo>
                      <a:pt x="109759" y="64871"/>
                      <a:pt x="126745" y="12605"/>
                      <a:pt x="116945" y="3459"/>
                    </a:cubicBezTo>
                    <a:close/>
                  </a:path>
                </a:pathLst>
              </a:custGeom>
              <a:grpFill/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B5DCF5D9-1BC6-1FCA-BEBC-EDD7CEB5A0DA}"/>
                  </a:ext>
                </a:extLst>
              </p:cNvPr>
              <p:cNvSpPr/>
              <p:nvPr/>
            </p:nvSpPr>
            <p:spPr>
              <a:xfrm>
                <a:off x="1156480" y="2321162"/>
                <a:ext cx="159367" cy="152430"/>
              </a:xfrm>
              <a:custGeom>
                <a:avLst/>
                <a:gdLst>
                  <a:gd name="connsiteX0" fmla="*/ 159367 w 159367"/>
                  <a:gd name="connsiteY0" fmla="*/ 10045 h 152430"/>
                  <a:gd name="connsiteX1" fmla="*/ 137154 w 159367"/>
                  <a:gd name="connsiteY1" fmla="*/ 1552 h 152430"/>
                  <a:gd name="connsiteX2" fmla="*/ 111021 w 159367"/>
                  <a:gd name="connsiteY2" fmla="*/ 6778 h 152430"/>
                  <a:gd name="connsiteX3" fmla="*/ 7142 w 159367"/>
                  <a:gd name="connsiteY3" fmla="*/ 110657 h 152430"/>
                  <a:gd name="connsiteX4" fmla="*/ 29356 w 159367"/>
                  <a:gd name="connsiteY4" fmla="*/ 151817 h 152430"/>
                  <a:gd name="connsiteX5" fmla="*/ 116248 w 159367"/>
                  <a:gd name="connsiteY5" fmla="*/ 132217 h 152430"/>
                  <a:gd name="connsiteX6" fmla="*/ 159367 w 159367"/>
                  <a:gd name="connsiteY6" fmla="*/ 10045 h 152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367" h="152430">
                    <a:moveTo>
                      <a:pt x="159367" y="10045"/>
                    </a:moveTo>
                    <a:lnTo>
                      <a:pt x="137154" y="1552"/>
                    </a:lnTo>
                    <a:cubicBezTo>
                      <a:pt x="128008" y="-1715"/>
                      <a:pt x="118208" y="245"/>
                      <a:pt x="111021" y="6778"/>
                    </a:cubicBezTo>
                    <a:lnTo>
                      <a:pt x="7142" y="110657"/>
                    </a:lnTo>
                    <a:cubicBezTo>
                      <a:pt x="-9844" y="127644"/>
                      <a:pt x="5836" y="157043"/>
                      <a:pt x="29356" y="151817"/>
                    </a:cubicBezTo>
                    <a:lnTo>
                      <a:pt x="116248" y="132217"/>
                    </a:lnTo>
                    <a:cubicBezTo>
                      <a:pt x="123434" y="99551"/>
                      <a:pt x="135194" y="55778"/>
                      <a:pt x="159367" y="10045"/>
                    </a:cubicBezTo>
                    <a:close/>
                  </a:path>
                </a:pathLst>
              </a:custGeom>
              <a:grpFill/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645552FE-4F82-A5FB-272A-51063B81ABCD}"/>
                  </a:ext>
                </a:extLst>
              </p:cNvPr>
              <p:cNvSpPr/>
              <p:nvPr/>
            </p:nvSpPr>
            <p:spPr>
              <a:xfrm>
                <a:off x="1348541" y="2501725"/>
                <a:ext cx="152731" cy="164227"/>
              </a:xfrm>
              <a:custGeom>
                <a:avLst/>
                <a:gdLst>
                  <a:gd name="connsiteX0" fmla="*/ 140437 w 152731"/>
                  <a:gd name="connsiteY0" fmla="*/ 0 h 164227"/>
                  <a:gd name="connsiteX1" fmla="*/ 20878 w 152731"/>
                  <a:gd name="connsiteY1" fmla="*/ 41813 h 164227"/>
                  <a:gd name="connsiteX2" fmla="*/ 625 w 152731"/>
                  <a:gd name="connsiteY2" fmla="*/ 134585 h 164227"/>
                  <a:gd name="connsiteX3" fmla="*/ 41785 w 152731"/>
                  <a:gd name="connsiteY3" fmla="*/ 156798 h 164227"/>
                  <a:gd name="connsiteX4" fmla="*/ 145664 w 152731"/>
                  <a:gd name="connsiteY4" fmla="*/ 52919 h 164227"/>
                  <a:gd name="connsiteX5" fmla="*/ 150890 w 152731"/>
                  <a:gd name="connsiteY5" fmla="*/ 26786 h 164227"/>
                  <a:gd name="connsiteX6" fmla="*/ 140437 w 152731"/>
                  <a:gd name="connsiteY6" fmla="*/ 0 h 164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2731" h="164227">
                    <a:moveTo>
                      <a:pt x="140437" y="0"/>
                    </a:moveTo>
                    <a:cubicBezTo>
                      <a:pt x="96664" y="22866"/>
                      <a:pt x="54851" y="35280"/>
                      <a:pt x="20878" y="41813"/>
                    </a:cubicBezTo>
                    <a:lnTo>
                      <a:pt x="625" y="134585"/>
                    </a:lnTo>
                    <a:cubicBezTo>
                      <a:pt x="-4601" y="158105"/>
                      <a:pt x="24145" y="174438"/>
                      <a:pt x="41785" y="156798"/>
                    </a:cubicBezTo>
                    <a:lnTo>
                      <a:pt x="145664" y="52919"/>
                    </a:lnTo>
                    <a:cubicBezTo>
                      <a:pt x="152197" y="46386"/>
                      <a:pt x="154810" y="35933"/>
                      <a:pt x="150890" y="26786"/>
                    </a:cubicBezTo>
                    <a:lnTo>
                      <a:pt x="140437" y="0"/>
                    </a:lnTo>
                    <a:close/>
                  </a:path>
                </a:pathLst>
              </a:custGeom>
              <a:grpFill/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56C33D05-71A5-9256-DF56-67B500482FF7}"/>
                  </a:ext>
                </a:extLst>
              </p:cNvPr>
              <p:cNvSpPr/>
              <p:nvPr/>
            </p:nvSpPr>
            <p:spPr>
              <a:xfrm>
                <a:off x="1295594" y="2171143"/>
                <a:ext cx="351488" cy="350835"/>
              </a:xfrm>
              <a:custGeom>
                <a:avLst/>
                <a:gdLst>
                  <a:gd name="connsiteX0" fmla="*/ 231930 w 351488"/>
                  <a:gd name="connsiteY0" fmla="*/ 0 h 350835"/>
                  <a:gd name="connsiteX1" fmla="*/ 107145 w 351488"/>
                  <a:gd name="connsiteY1" fmla="*/ 84932 h 350835"/>
                  <a:gd name="connsiteX2" fmla="*/ 0 w 351488"/>
                  <a:gd name="connsiteY2" fmla="*/ 310329 h 350835"/>
                  <a:gd name="connsiteX3" fmla="*/ 40506 w 351488"/>
                  <a:gd name="connsiteY3" fmla="*/ 350836 h 350835"/>
                  <a:gd name="connsiteX4" fmla="*/ 266557 w 351488"/>
                  <a:gd name="connsiteY4" fmla="*/ 244344 h 350835"/>
                  <a:gd name="connsiteX5" fmla="*/ 351489 w 351488"/>
                  <a:gd name="connsiteY5" fmla="*/ 120212 h 350835"/>
                  <a:gd name="connsiteX6" fmla="*/ 301836 w 351488"/>
                  <a:gd name="connsiteY6" fmla="*/ 48346 h 350835"/>
                  <a:gd name="connsiteX7" fmla="*/ 231930 w 351488"/>
                  <a:gd name="connsiteY7" fmla="*/ 0 h 350835"/>
                  <a:gd name="connsiteX8" fmla="*/ 265250 w 351488"/>
                  <a:gd name="connsiteY8" fmla="*/ 141118 h 350835"/>
                  <a:gd name="connsiteX9" fmla="*/ 209717 w 351488"/>
                  <a:gd name="connsiteY9" fmla="*/ 141118 h 350835"/>
                  <a:gd name="connsiteX10" fmla="*/ 209717 w 351488"/>
                  <a:gd name="connsiteY10" fmla="*/ 85586 h 350835"/>
                  <a:gd name="connsiteX11" fmla="*/ 265250 w 351488"/>
                  <a:gd name="connsiteY11" fmla="*/ 85586 h 350835"/>
                  <a:gd name="connsiteX12" fmla="*/ 265250 w 351488"/>
                  <a:gd name="connsiteY12" fmla="*/ 141118 h 350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1488" h="350835">
                    <a:moveTo>
                      <a:pt x="231930" y="0"/>
                    </a:moveTo>
                    <a:cubicBezTo>
                      <a:pt x="193384" y="15680"/>
                      <a:pt x="149611" y="42466"/>
                      <a:pt x="107145" y="84932"/>
                    </a:cubicBezTo>
                    <a:cubicBezTo>
                      <a:pt x="29400" y="162678"/>
                      <a:pt x="6533" y="256757"/>
                      <a:pt x="0" y="310329"/>
                    </a:cubicBezTo>
                    <a:lnTo>
                      <a:pt x="40506" y="350836"/>
                    </a:lnTo>
                    <a:cubicBezTo>
                      <a:pt x="94079" y="344302"/>
                      <a:pt x="188811" y="322089"/>
                      <a:pt x="266557" y="244344"/>
                    </a:cubicBezTo>
                    <a:cubicBezTo>
                      <a:pt x="309023" y="201877"/>
                      <a:pt x="335809" y="158758"/>
                      <a:pt x="351489" y="120212"/>
                    </a:cubicBezTo>
                    <a:cubicBezTo>
                      <a:pt x="342996" y="98652"/>
                      <a:pt x="326009" y="73172"/>
                      <a:pt x="301836" y="48346"/>
                    </a:cubicBezTo>
                    <a:cubicBezTo>
                      <a:pt x="278316" y="25480"/>
                      <a:pt x="253490" y="8493"/>
                      <a:pt x="231930" y="0"/>
                    </a:cubicBezTo>
                    <a:close/>
                    <a:moveTo>
                      <a:pt x="265250" y="141118"/>
                    </a:moveTo>
                    <a:cubicBezTo>
                      <a:pt x="250224" y="156145"/>
                      <a:pt x="225397" y="156145"/>
                      <a:pt x="209717" y="141118"/>
                    </a:cubicBezTo>
                    <a:cubicBezTo>
                      <a:pt x="194691" y="126092"/>
                      <a:pt x="194691" y="101265"/>
                      <a:pt x="209717" y="85586"/>
                    </a:cubicBezTo>
                    <a:cubicBezTo>
                      <a:pt x="224744" y="70559"/>
                      <a:pt x="249570" y="70559"/>
                      <a:pt x="265250" y="85586"/>
                    </a:cubicBezTo>
                    <a:cubicBezTo>
                      <a:pt x="280276" y="101265"/>
                      <a:pt x="280276" y="126092"/>
                      <a:pt x="265250" y="141118"/>
                    </a:cubicBezTo>
                    <a:close/>
                  </a:path>
                </a:pathLst>
              </a:custGeom>
              <a:grpFill/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F057BEE3-8DFF-BC75-ED8B-B0C17ABF7422}"/>
                  </a:ext>
                </a:extLst>
              </p:cNvPr>
              <p:cNvSpPr/>
              <p:nvPr/>
            </p:nvSpPr>
            <p:spPr>
              <a:xfrm>
                <a:off x="1218644" y="2505876"/>
                <a:ext cx="93051" cy="93244"/>
              </a:xfrm>
              <a:custGeom>
                <a:avLst/>
                <a:gdLst>
                  <a:gd name="connsiteX0" fmla="*/ 76297 w 93051"/>
                  <a:gd name="connsiteY0" fmla="*/ 16755 h 93244"/>
                  <a:gd name="connsiteX1" fmla="*/ 45590 w 93051"/>
                  <a:gd name="connsiteY1" fmla="*/ 10222 h 93244"/>
                  <a:gd name="connsiteX2" fmla="*/ 1818 w 93051"/>
                  <a:gd name="connsiteY2" fmla="*/ 91234 h 93244"/>
                  <a:gd name="connsiteX3" fmla="*/ 82830 w 93051"/>
                  <a:gd name="connsiteY3" fmla="*/ 47462 h 93244"/>
                  <a:gd name="connsiteX4" fmla="*/ 76297 w 93051"/>
                  <a:gd name="connsiteY4" fmla="*/ 16755 h 93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051" h="93244">
                    <a:moveTo>
                      <a:pt x="76297" y="16755"/>
                    </a:moveTo>
                    <a:cubicBezTo>
                      <a:pt x="65843" y="6302"/>
                      <a:pt x="67150" y="-11338"/>
                      <a:pt x="45590" y="10222"/>
                    </a:cubicBezTo>
                    <a:cubicBezTo>
                      <a:pt x="24031" y="31782"/>
                      <a:pt x="-7982" y="80781"/>
                      <a:pt x="1818" y="91234"/>
                    </a:cubicBezTo>
                    <a:cubicBezTo>
                      <a:pt x="12271" y="101687"/>
                      <a:pt x="61270" y="69021"/>
                      <a:pt x="82830" y="47462"/>
                    </a:cubicBezTo>
                    <a:cubicBezTo>
                      <a:pt x="104390" y="25248"/>
                      <a:pt x="86750" y="26555"/>
                      <a:pt x="76297" y="16755"/>
                    </a:cubicBezTo>
                    <a:close/>
                  </a:path>
                </a:pathLst>
              </a:custGeom>
              <a:grpFill/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45B8908F-8C17-DC9E-267B-C16D5525AB17}"/>
              </a:ext>
            </a:extLst>
          </p:cNvPr>
          <p:cNvGrpSpPr/>
          <p:nvPr/>
        </p:nvGrpSpPr>
        <p:grpSpPr>
          <a:xfrm>
            <a:off x="8433190" y="3548626"/>
            <a:ext cx="2762250" cy="2339041"/>
            <a:chOff x="8433190" y="3548626"/>
            <a:chExt cx="2762250" cy="2339041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4A7976E8-88D7-FE91-14EC-880BAA99570C}"/>
                </a:ext>
              </a:extLst>
            </p:cNvPr>
            <p:cNvSpPr/>
            <p:nvPr/>
          </p:nvSpPr>
          <p:spPr>
            <a:xfrm>
              <a:off x="8433190" y="4027135"/>
              <a:ext cx="2762250" cy="1860532"/>
            </a:xfrm>
            <a:prstGeom prst="roundRect">
              <a:avLst>
                <a:gd name="adj" fmla="val 11216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0EA3D50C-529E-B9E2-CB9C-3954B2DDC61A}"/>
                </a:ext>
              </a:extLst>
            </p:cNvPr>
            <p:cNvSpPr/>
            <p:nvPr/>
          </p:nvSpPr>
          <p:spPr>
            <a:xfrm>
              <a:off x="9355603" y="3548626"/>
              <a:ext cx="957015" cy="957015"/>
            </a:xfrm>
            <a:prstGeom prst="ellipse">
              <a:avLst/>
            </a:prstGeom>
            <a:gradFill>
              <a:gsLst>
                <a:gs pos="70000">
                  <a:srgbClr val="3D6EF3"/>
                </a:gs>
                <a:gs pos="0">
                  <a:srgbClr val="34A6EF"/>
                </a:gs>
                <a:gs pos="100000">
                  <a:srgbClr val="453CF7"/>
                </a:gs>
              </a:gsLst>
              <a:lin ang="2700000" scaled="1"/>
            </a:gradFill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4" name="Graphic 20" descr="Puzzle">
              <a:extLst>
                <a:ext uri="{FF2B5EF4-FFF2-40B4-BE49-F238E27FC236}">
                  <a16:creationId xmlns:a16="http://schemas.microsoft.com/office/drawing/2014/main" id="{A8D6E87B-7B9D-2FC1-4892-3FBD2DCD98E1}"/>
                </a:ext>
              </a:extLst>
            </p:cNvPr>
            <p:cNvSpPr/>
            <p:nvPr/>
          </p:nvSpPr>
          <p:spPr>
            <a:xfrm>
              <a:off x="9572780" y="3752736"/>
              <a:ext cx="522660" cy="522660"/>
            </a:xfrm>
            <a:custGeom>
              <a:avLst/>
              <a:gdLst>
                <a:gd name="connsiteX0" fmla="*/ 337769 w 522660"/>
                <a:gd name="connsiteY0" fmla="*/ 396568 h 522660"/>
                <a:gd name="connsiteX1" fmla="*/ 309676 w 522660"/>
                <a:gd name="connsiteY1" fmla="*/ 310329 h 522660"/>
                <a:gd name="connsiteX2" fmla="*/ 314249 w 522660"/>
                <a:gd name="connsiteY2" fmla="*/ 305756 h 522660"/>
                <a:gd name="connsiteX3" fmla="*/ 401795 w 522660"/>
                <a:gd name="connsiteY3" fmla="*/ 332542 h 522660"/>
                <a:gd name="connsiteX4" fmla="*/ 448181 w 522660"/>
                <a:gd name="connsiteY4" fmla="*/ 369782 h 522660"/>
                <a:gd name="connsiteX5" fmla="*/ 522660 w 522660"/>
                <a:gd name="connsiteY5" fmla="*/ 295303 h 522660"/>
                <a:gd name="connsiteX6" fmla="*/ 411595 w 522660"/>
                <a:gd name="connsiteY6" fmla="*/ 184238 h 522660"/>
                <a:gd name="connsiteX7" fmla="*/ 448834 w 522660"/>
                <a:gd name="connsiteY7" fmla="*/ 137852 h 522660"/>
                <a:gd name="connsiteX8" fmla="*/ 475621 w 522660"/>
                <a:gd name="connsiteY8" fmla="*/ 50306 h 522660"/>
                <a:gd name="connsiteX9" fmla="*/ 471047 w 522660"/>
                <a:gd name="connsiteY9" fmla="*/ 45733 h 522660"/>
                <a:gd name="connsiteX10" fmla="*/ 384808 w 522660"/>
                <a:gd name="connsiteY10" fmla="*/ 73826 h 522660"/>
                <a:gd name="connsiteX11" fmla="*/ 338422 w 522660"/>
                <a:gd name="connsiteY11" fmla="*/ 111065 h 522660"/>
                <a:gd name="connsiteX12" fmla="*/ 227357 w 522660"/>
                <a:gd name="connsiteY12" fmla="*/ 0 h 522660"/>
                <a:gd name="connsiteX13" fmla="*/ 152225 w 522660"/>
                <a:gd name="connsiteY13" fmla="*/ 74479 h 522660"/>
                <a:gd name="connsiteX14" fmla="*/ 189464 w 522660"/>
                <a:gd name="connsiteY14" fmla="*/ 120865 h 522660"/>
                <a:gd name="connsiteX15" fmla="*/ 217557 w 522660"/>
                <a:gd name="connsiteY15" fmla="*/ 207104 h 522660"/>
                <a:gd name="connsiteX16" fmla="*/ 212984 w 522660"/>
                <a:gd name="connsiteY16" fmla="*/ 211677 h 522660"/>
                <a:gd name="connsiteX17" fmla="*/ 125438 w 522660"/>
                <a:gd name="connsiteY17" fmla="*/ 184891 h 522660"/>
                <a:gd name="connsiteX18" fmla="*/ 79052 w 522660"/>
                <a:gd name="connsiteY18" fmla="*/ 147651 h 522660"/>
                <a:gd name="connsiteX19" fmla="*/ 0 w 522660"/>
                <a:gd name="connsiteY19" fmla="*/ 227357 h 522660"/>
                <a:gd name="connsiteX20" fmla="*/ 111065 w 522660"/>
                <a:gd name="connsiteY20" fmla="*/ 338422 h 522660"/>
                <a:gd name="connsiteX21" fmla="*/ 73826 w 522660"/>
                <a:gd name="connsiteY21" fmla="*/ 384808 h 522660"/>
                <a:gd name="connsiteX22" fmla="*/ 47039 w 522660"/>
                <a:gd name="connsiteY22" fmla="*/ 472354 h 522660"/>
                <a:gd name="connsiteX23" fmla="*/ 51613 w 522660"/>
                <a:gd name="connsiteY23" fmla="*/ 476927 h 522660"/>
                <a:gd name="connsiteX24" fmla="*/ 137852 w 522660"/>
                <a:gd name="connsiteY24" fmla="*/ 448834 h 522660"/>
                <a:gd name="connsiteX25" fmla="*/ 184238 w 522660"/>
                <a:gd name="connsiteY25" fmla="*/ 411595 h 522660"/>
                <a:gd name="connsiteX26" fmla="*/ 295303 w 522660"/>
                <a:gd name="connsiteY26" fmla="*/ 522660 h 522660"/>
                <a:gd name="connsiteX27" fmla="*/ 375009 w 522660"/>
                <a:gd name="connsiteY27" fmla="*/ 442954 h 522660"/>
                <a:gd name="connsiteX28" fmla="*/ 337769 w 522660"/>
                <a:gd name="connsiteY28" fmla="*/ 396568 h 522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22660" h="522660">
                  <a:moveTo>
                    <a:pt x="337769" y="396568"/>
                  </a:moveTo>
                  <a:cubicBezTo>
                    <a:pt x="294650" y="397875"/>
                    <a:pt x="278970" y="342342"/>
                    <a:pt x="309676" y="310329"/>
                  </a:cubicBezTo>
                  <a:lnTo>
                    <a:pt x="314249" y="305756"/>
                  </a:lnTo>
                  <a:cubicBezTo>
                    <a:pt x="346262" y="275050"/>
                    <a:pt x="403102" y="289423"/>
                    <a:pt x="401795" y="332542"/>
                  </a:cubicBezTo>
                  <a:cubicBezTo>
                    <a:pt x="401142" y="357369"/>
                    <a:pt x="430541" y="387422"/>
                    <a:pt x="448181" y="369782"/>
                  </a:cubicBezTo>
                  <a:lnTo>
                    <a:pt x="522660" y="295303"/>
                  </a:lnTo>
                  <a:lnTo>
                    <a:pt x="411595" y="184238"/>
                  </a:lnTo>
                  <a:cubicBezTo>
                    <a:pt x="393955" y="166598"/>
                    <a:pt x="424008" y="137198"/>
                    <a:pt x="448834" y="137852"/>
                  </a:cubicBezTo>
                  <a:cubicBezTo>
                    <a:pt x="491954" y="139158"/>
                    <a:pt x="506327" y="82319"/>
                    <a:pt x="475621" y="50306"/>
                  </a:cubicBezTo>
                  <a:lnTo>
                    <a:pt x="471047" y="45733"/>
                  </a:lnTo>
                  <a:cubicBezTo>
                    <a:pt x="439034" y="15026"/>
                    <a:pt x="383502" y="30706"/>
                    <a:pt x="384808" y="73826"/>
                  </a:cubicBezTo>
                  <a:cubicBezTo>
                    <a:pt x="385462" y="98652"/>
                    <a:pt x="356062" y="128705"/>
                    <a:pt x="338422" y="111065"/>
                  </a:cubicBezTo>
                  <a:lnTo>
                    <a:pt x="227357" y="0"/>
                  </a:lnTo>
                  <a:lnTo>
                    <a:pt x="152225" y="74479"/>
                  </a:lnTo>
                  <a:cubicBezTo>
                    <a:pt x="134585" y="92119"/>
                    <a:pt x="164638" y="121518"/>
                    <a:pt x="189464" y="120865"/>
                  </a:cubicBezTo>
                  <a:cubicBezTo>
                    <a:pt x="232584" y="119558"/>
                    <a:pt x="248264" y="175091"/>
                    <a:pt x="217557" y="207104"/>
                  </a:cubicBezTo>
                  <a:lnTo>
                    <a:pt x="212984" y="211677"/>
                  </a:lnTo>
                  <a:cubicBezTo>
                    <a:pt x="180971" y="242384"/>
                    <a:pt x="124132" y="228010"/>
                    <a:pt x="125438" y="184891"/>
                  </a:cubicBezTo>
                  <a:cubicBezTo>
                    <a:pt x="126092" y="160065"/>
                    <a:pt x="96692" y="130012"/>
                    <a:pt x="79052" y="147651"/>
                  </a:cubicBezTo>
                  <a:lnTo>
                    <a:pt x="0" y="227357"/>
                  </a:lnTo>
                  <a:lnTo>
                    <a:pt x="111065" y="338422"/>
                  </a:lnTo>
                  <a:cubicBezTo>
                    <a:pt x="128705" y="356062"/>
                    <a:pt x="98652" y="385462"/>
                    <a:pt x="73826" y="384808"/>
                  </a:cubicBezTo>
                  <a:cubicBezTo>
                    <a:pt x="30706" y="383502"/>
                    <a:pt x="16333" y="440341"/>
                    <a:pt x="47039" y="472354"/>
                  </a:cubicBezTo>
                  <a:lnTo>
                    <a:pt x="51613" y="476927"/>
                  </a:lnTo>
                  <a:cubicBezTo>
                    <a:pt x="83626" y="507634"/>
                    <a:pt x="139158" y="491954"/>
                    <a:pt x="137852" y="448834"/>
                  </a:cubicBezTo>
                  <a:cubicBezTo>
                    <a:pt x="137198" y="424008"/>
                    <a:pt x="166598" y="393955"/>
                    <a:pt x="184238" y="411595"/>
                  </a:cubicBezTo>
                  <a:lnTo>
                    <a:pt x="295303" y="522660"/>
                  </a:lnTo>
                  <a:lnTo>
                    <a:pt x="375009" y="442954"/>
                  </a:lnTo>
                  <a:cubicBezTo>
                    <a:pt x="392648" y="425315"/>
                    <a:pt x="363249" y="395915"/>
                    <a:pt x="337769" y="396568"/>
                  </a:cubicBezTo>
                  <a:close/>
                </a:path>
              </a:pathLst>
            </a:custGeom>
            <a:solidFill>
              <a:schemeClr val="bg1"/>
            </a:solidFill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1D0AD73B-9009-2460-F0AE-8E72223DF269}"/>
              </a:ext>
            </a:extLst>
          </p:cNvPr>
          <p:cNvSpPr txBox="1"/>
          <p:nvPr/>
        </p:nvSpPr>
        <p:spPr>
          <a:xfrm>
            <a:off x="5150590" y="2019603"/>
            <a:ext cx="2590835" cy="11522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را وارد نمایید</a:t>
            </a:r>
            <a:endParaRPr lang="fa-IR" b="1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100" dirty="0">
                <a:solidFill>
                  <a:srgbClr val="262626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5882D42-FC0D-AED3-5E70-81FAF5BF1C1B}"/>
              </a:ext>
            </a:extLst>
          </p:cNvPr>
          <p:cNvSpPr txBox="1"/>
          <p:nvPr/>
        </p:nvSpPr>
        <p:spPr>
          <a:xfrm>
            <a:off x="8501933" y="2059522"/>
            <a:ext cx="2590835" cy="11522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را وارد نمایید</a:t>
            </a:r>
            <a:endParaRPr lang="fa-IR" b="1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100" dirty="0">
                <a:solidFill>
                  <a:srgbClr val="262626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3BABB72-5C64-4CED-F7E4-13A170DC30C2}"/>
              </a:ext>
            </a:extLst>
          </p:cNvPr>
          <p:cNvSpPr txBox="1"/>
          <p:nvPr/>
        </p:nvSpPr>
        <p:spPr>
          <a:xfrm>
            <a:off x="8501933" y="4620534"/>
            <a:ext cx="2590835" cy="11522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را وارد نمایید</a:t>
            </a:r>
            <a:endParaRPr lang="fa-IR" b="1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100" dirty="0">
                <a:solidFill>
                  <a:srgbClr val="262626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C076BCC-5A72-A543-D2D5-23854ECF9708}"/>
              </a:ext>
            </a:extLst>
          </p:cNvPr>
          <p:cNvSpPr txBox="1"/>
          <p:nvPr/>
        </p:nvSpPr>
        <p:spPr>
          <a:xfrm>
            <a:off x="5150590" y="4647284"/>
            <a:ext cx="2590835" cy="11522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را وارد نمایید</a:t>
            </a:r>
            <a:endParaRPr lang="fa-IR" b="1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100" dirty="0">
                <a:solidFill>
                  <a:srgbClr val="262626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9A8E5B53-F356-EE82-327D-68CFBE6D62D7}"/>
              </a:ext>
            </a:extLst>
          </p:cNvPr>
          <p:cNvSpPr/>
          <p:nvPr/>
        </p:nvSpPr>
        <p:spPr>
          <a:xfrm>
            <a:off x="1649553" y="2305009"/>
            <a:ext cx="2891195" cy="34741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  <a:tileRect/>
          </a:gradFill>
          <a:ln w="28575">
            <a:noFill/>
          </a:ln>
          <a:effectLst>
            <a:outerShdw blurRad="1143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809625" algn="l"/>
              </a:tabLst>
            </a:pPr>
            <a:endParaRPr lang="en-ID" sz="105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 ExtraBold" panose="020B0906030804020204" pitchFamily="34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1DBE35DC-D66C-5882-ED23-2AABF4476027}"/>
              </a:ext>
            </a:extLst>
          </p:cNvPr>
          <p:cNvSpPr txBox="1"/>
          <p:nvPr/>
        </p:nvSpPr>
        <p:spPr>
          <a:xfrm>
            <a:off x="179006" y="2888362"/>
            <a:ext cx="4398708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3200" b="1" dirty="0">
                <a:solidFill>
                  <a:srgbClr val="34A6EF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قالب پاورپوینت </a:t>
            </a:r>
            <a:endParaRPr lang="en-US" sz="3200" b="1" dirty="0">
              <a:solidFill>
                <a:srgbClr val="34A6EF"/>
              </a:solidFill>
              <a:effectLst/>
              <a:latin typeface="Shabnam" panose="020B0603030804020204" pitchFamily="34" charset="-78"/>
              <a:ea typeface="Calibri" panose="020F0502020204030204" pitchFamily="34" charset="0"/>
              <a:cs typeface="Shabnam" panose="020B0603030804020204" pitchFamily="34" charset="-78"/>
            </a:endParaRPr>
          </a:p>
          <a:p>
            <a:pPr algn="justLow" rtl="1"/>
            <a:r>
              <a:rPr lang="fa-IR" sz="32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معرفی</a:t>
            </a:r>
            <a:r>
              <a:rPr lang="fa-IR" sz="36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 </a:t>
            </a:r>
            <a:r>
              <a:rPr lang="fa-IR" sz="32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شرکت</a:t>
            </a:r>
            <a:r>
              <a:rPr lang="en-US" sz="32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 </a:t>
            </a:r>
            <a:r>
              <a:rPr lang="fa-IR" sz="32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وبیزینس </a:t>
            </a:r>
            <a:endParaRPr lang="en-US" sz="3600" b="1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58C9901-9031-6632-C31E-992629EFDA4A}"/>
              </a:ext>
            </a:extLst>
          </p:cNvPr>
          <p:cNvSpPr txBox="1"/>
          <p:nvPr/>
        </p:nvSpPr>
        <p:spPr>
          <a:xfrm>
            <a:off x="508471" y="4150246"/>
            <a:ext cx="403227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dirty="0">
                <a:solidFill>
                  <a:srgbClr val="26262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شرکت کیان گستر یزد (عرضه انواع کالای های دیجیتالی در کشور)</a:t>
            </a:r>
            <a:endParaRPr lang="en-US" sz="1600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984B453-0F3E-4D84-C489-7E2C13934590}"/>
              </a:ext>
            </a:extLst>
          </p:cNvPr>
          <p:cNvSpPr txBox="1"/>
          <p:nvPr/>
        </p:nvSpPr>
        <p:spPr>
          <a:xfrm>
            <a:off x="1597100" y="2303667"/>
            <a:ext cx="296310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نام مدیر عامل شرکت: ..............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53555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5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250"/>
                            </p:stCondLst>
                            <p:childTnLst>
                              <p:par>
                                <p:cTn id="4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75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25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7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52" grpId="0" animBg="1"/>
      <p:bldP spid="53" grpId="0"/>
      <p:bldP spid="54" grpId="0"/>
      <p:bldP spid="5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>
            <a:extLst>
              <a:ext uri="{FF2B5EF4-FFF2-40B4-BE49-F238E27FC236}">
                <a16:creationId xmlns:a16="http://schemas.microsoft.com/office/drawing/2014/main" id="{791A0B4C-A016-3D3A-1930-9DA77D4BF679}"/>
              </a:ext>
            </a:extLst>
          </p:cNvPr>
          <p:cNvGrpSpPr/>
          <p:nvPr/>
        </p:nvGrpSpPr>
        <p:grpSpPr>
          <a:xfrm>
            <a:off x="559504" y="1828800"/>
            <a:ext cx="11072990" cy="4558548"/>
            <a:chOff x="559504" y="1828800"/>
            <a:chExt cx="11072990" cy="4558548"/>
          </a:xfrm>
        </p:grpSpPr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62761CDB-E6C6-D74A-91F1-BC3641E2180B}"/>
                </a:ext>
              </a:extLst>
            </p:cNvPr>
            <p:cNvGrpSpPr/>
            <p:nvPr/>
          </p:nvGrpSpPr>
          <p:grpSpPr>
            <a:xfrm>
              <a:off x="559504" y="1828800"/>
              <a:ext cx="11072990" cy="4558548"/>
              <a:chOff x="397042" y="1579124"/>
              <a:chExt cx="11397916" cy="4692314"/>
            </a:xfrm>
          </p:grpSpPr>
          <p:sp>
            <p:nvSpPr>
              <p:cNvPr id="2" name="Freeform: Shape 1">
                <a:extLst>
                  <a:ext uri="{FF2B5EF4-FFF2-40B4-BE49-F238E27FC236}">
                    <a16:creationId xmlns:a16="http://schemas.microsoft.com/office/drawing/2014/main" id="{D3E50752-A1C7-F508-417F-E034F3499CD6}"/>
                  </a:ext>
                </a:extLst>
              </p:cNvPr>
              <p:cNvSpPr/>
              <p:nvPr/>
            </p:nvSpPr>
            <p:spPr>
              <a:xfrm>
                <a:off x="6100011" y="1579124"/>
                <a:ext cx="4748462" cy="2346157"/>
              </a:xfrm>
              <a:custGeom>
                <a:avLst/>
                <a:gdLst>
                  <a:gd name="connsiteX0" fmla="*/ 0 w 4748462"/>
                  <a:gd name="connsiteY0" fmla="*/ 0 h 2346157"/>
                  <a:gd name="connsiteX1" fmla="*/ 2045367 w 4748462"/>
                  <a:gd name="connsiteY1" fmla="*/ 0 h 2346157"/>
                  <a:gd name="connsiteX2" fmla="*/ 2045367 w 4748462"/>
                  <a:gd name="connsiteY2" fmla="*/ 183643 h 2346157"/>
                  <a:gd name="connsiteX3" fmla="*/ 2045368 w 4748462"/>
                  <a:gd name="connsiteY3" fmla="*/ 183643 h 2346157"/>
                  <a:gd name="connsiteX4" fmla="*/ 2045368 w 4748462"/>
                  <a:gd name="connsiteY4" fmla="*/ 0 h 2346157"/>
                  <a:gd name="connsiteX5" fmla="*/ 4748462 w 4748462"/>
                  <a:gd name="connsiteY5" fmla="*/ 0 h 2346157"/>
                  <a:gd name="connsiteX6" fmla="*/ 4748462 w 4748462"/>
                  <a:gd name="connsiteY6" fmla="*/ 2045368 h 2346157"/>
                  <a:gd name="connsiteX7" fmla="*/ 2045368 w 4748462"/>
                  <a:gd name="connsiteY7" fmla="*/ 2045368 h 2346157"/>
                  <a:gd name="connsiteX8" fmla="*/ 2045368 w 4748462"/>
                  <a:gd name="connsiteY8" fmla="*/ 1836089 h 2346157"/>
                  <a:gd name="connsiteX9" fmla="*/ 2045367 w 4748462"/>
                  <a:gd name="connsiteY9" fmla="*/ 1836089 h 2346157"/>
                  <a:gd name="connsiteX10" fmla="*/ 2045367 w 4748462"/>
                  <a:gd name="connsiteY10" fmla="*/ 2346157 h 2346157"/>
                  <a:gd name="connsiteX11" fmla="*/ 0 w 4748462"/>
                  <a:gd name="connsiteY11" fmla="*/ 2346157 h 2346157"/>
                  <a:gd name="connsiteX0" fmla="*/ 0 w 4748462"/>
                  <a:gd name="connsiteY0" fmla="*/ 0 h 2346157"/>
                  <a:gd name="connsiteX1" fmla="*/ 2045367 w 4748462"/>
                  <a:gd name="connsiteY1" fmla="*/ 0 h 2346157"/>
                  <a:gd name="connsiteX2" fmla="*/ 2045367 w 4748462"/>
                  <a:gd name="connsiteY2" fmla="*/ 183643 h 2346157"/>
                  <a:gd name="connsiteX3" fmla="*/ 2045368 w 4748462"/>
                  <a:gd name="connsiteY3" fmla="*/ 183643 h 2346157"/>
                  <a:gd name="connsiteX4" fmla="*/ 2045368 w 4748462"/>
                  <a:gd name="connsiteY4" fmla="*/ 0 h 2346157"/>
                  <a:gd name="connsiteX5" fmla="*/ 4748462 w 4748462"/>
                  <a:gd name="connsiteY5" fmla="*/ 0 h 2346157"/>
                  <a:gd name="connsiteX6" fmla="*/ 4748462 w 4748462"/>
                  <a:gd name="connsiteY6" fmla="*/ 2045368 h 2346157"/>
                  <a:gd name="connsiteX7" fmla="*/ 2045368 w 4748462"/>
                  <a:gd name="connsiteY7" fmla="*/ 2045368 h 2346157"/>
                  <a:gd name="connsiteX8" fmla="*/ 2045368 w 4748462"/>
                  <a:gd name="connsiteY8" fmla="*/ 1836089 h 2346157"/>
                  <a:gd name="connsiteX9" fmla="*/ 2045367 w 4748462"/>
                  <a:gd name="connsiteY9" fmla="*/ 1836089 h 2346157"/>
                  <a:gd name="connsiteX10" fmla="*/ 0 w 4748462"/>
                  <a:gd name="connsiteY10" fmla="*/ 2346157 h 2346157"/>
                  <a:gd name="connsiteX11" fmla="*/ 0 w 4748462"/>
                  <a:gd name="connsiteY11" fmla="*/ 0 h 2346157"/>
                  <a:gd name="connsiteX0" fmla="*/ 0 w 4748462"/>
                  <a:gd name="connsiteY0" fmla="*/ 0 h 2346157"/>
                  <a:gd name="connsiteX1" fmla="*/ 2045367 w 4748462"/>
                  <a:gd name="connsiteY1" fmla="*/ 0 h 2346157"/>
                  <a:gd name="connsiteX2" fmla="*/ 2045367 w 4748462"/>
                  <a:gd name="connsiteY2" fmla="*/ 183643 h 2346157"/>
                  <a:gd name="connsiteX3" fmla="*/ 2045368 w 4748462"/>
                  <a:gd name="connsiteY3" fmla="*/ 183643 h 2346157"/>
                  <a:gd name="connsiteX4" fmla="*/ 2045368 w 4748462"/>
                  <a:gd name="connsiteY4" fmla="*/ 0 h 2346157"/>
                  <a:gd name="connsiteX5" fmla="*/ 4748462 w 4748462"/>
                  <a:gd name="connsiteY5" fmla="*/ 0 h 2346157"/>
                  <a:gd name="connsiteX6" fmla="*/ 4748462 w 4748462"/>
                  <a:gd name="connsiteY6" fmla="*/ 2045368 h 2346157"/>
                  <a:gd name="connsiteX7" fmla="*/ 2045368 w 4748462"/>
                  <a:gd name="connsiteY7" fmla="*/ 2045368 h 2346157"/>
                  <a:gd name="connsiteX8" fmla="*/ 2045368 w 4748462"/>
                  <a:gd name="connsiteY8" fmla="*/ 1836089 h 2346157"/>
                  <a:gd name="connsiteX9" fmla="*/ 0 w 4748462"/>
                  <a:gd name="connsiteY9" fmla="*/ 2346157 h 2346157"/>
                  <a:gd name="connsiteX10" fmla="*/ 0 w 4748462"/>
                  <a:gd name="connsiteY10" fmla="*/ 0 h 2346157"/>
                  <a:gd name="connsiteX0" fmla="*/ 0 w 4748462"/>
                  <a:gd name="connsiteY0" fmla="*/ 0 h 2346157"/>
                  <a:gd name="connsiteX1" fmla="*/ 2045367 w 4748462"/>
                  <a:gd name="connsiteY1" fmla="*/ 0 h 2346157"/>
                  <a:gd name="connsiteX2" fmla="*/ 2045367 w 4748462"/>
                  <a:gd name="connsiteY2" fmla="*/ 183643 h 2346157"/>
                  <a:gd name="connsiteX3" fmla="*/ 2045368 w 4748462"/>
                  <a:gd name="connsiteY3" fmla="*/ 183643 h 2346157"/>
                  <a:gd name="connsiteX4" fmla="*/ 2045368 w 4748462"/>
                  <a:gd name="connsiteY4" fmla="*/ 0 h 2346157"/>
                  <a:gd name="connsiteX5" fmla="*/ 4748462 w 4748462"/>
                  <a:gd name="connsiteY5" fmla="*/ 0 h 2346157"/>
                  <a:gd name="connsiteX6" fmla="*/ 4748462 w 4748462"/>
                  <a:gd name="connsiteY6" fmla="*/ 2045368 h 2346157"/>
                  <a:gd name="connsiteX7" fmla="*/ 2045368 w 4748462"/>
                  <a:gd name="connsiteY7" fmla="*/ 2045368 h 2346157"/>
                  <a:gd name="connsiteX8" fmla="*/ 0 w 4748462"/>
                  <a:gd name="connsiteY8" fmla="*/ 2346157 h 2346157"/>
                  <a:gd name="connsiteX9" fmla="*/ 0 w 4748462"/>
                  <a:gd name="connsiteY9" fmla="*/ 0 h 2346157"/>
                  <a:gd name="connsiteX0" fmla="*/ 0 w 4748462"/>
                  <a:gd name="connsiteY0" fmla="*/ 0 h 2346157"/>
                  <a:gd name="connsiteX1" fmla="*/ 2045367 w 4748462"/>
                  <a:gd name="connsiteY1" fmla="*/ 0 h 2346157"/>
                  <a:gd name="connsiteX2" fmla="*/ 2045367 w 4748462"/>
                  <a:gd name="connsiteY2" fmla="*/ 183643 h 2346157"/>
                  <a:gd name="connsiteX3" fmla="*/ 2045368 w 4748462"/>
                  <a:gd name="connsiteY3" fmla="*/ 0 h 2346157"/>
                  <a:gd name="connsiteX4" fmla="*/ 4748462 w 4748462"/>
                  <a:gd name="connsiteY4" fmla="*/ 0 h 2346157"/>
                  <a:gd name="connsiteX5" fmla="*/ 4748462 w 4748462"/>
                  <a:gd name="connsiteY5" fmla="*/ 2045368 h 2346157"/>
                  <a:gd name="connsiteX6" fmla="*/ 2045368 w 4748462"/>
                  <a:gd name="connsiteY6" fmla="*/ 2045368 h 2346157"/>
                  <a:gd name="connsiteX7" fmla="*/ 0 w 4748462"/>
                  <a:gd name="connsiteY7" fmla="*/ 2346157 h 2346157"/>
                  <a:gd name="connsiteX8" fmla="*/ 0 w 4748462"/>
                  <a:gd name="connsiteY8" fmla="*/ 0 h 2346157"/>
                  <a:gd name="connsiteX0" fmla="*/ 0 w 4748462"/>
                  <a:gd name="connsiteY0" fmla="*/ 0 h 2346157"/>
                  <a:gd name="connsiteX1" fmla="*/ 2045367 w 4748462"/>
                  <a:gd name="connsiteY1" fmla="*/ 0 h 2346157"/>
                  <a:gd name="connsiteX2" fmla="*/ 2045368 w 4748462"/>
                  <a:gd name="connsiteY2" fmla="*/ 0 h 2346157"/>
                  <a:gd name="connsiteX3" fmla="*/ 4748462 w 4748462"/>
                  <a:gd name="connsiteY3" fmla="*/ 0 h 2346157"/>
                  <a:gd name="connsiteX4" fmla="*/ 4748462 w 4748462"/>
                  <a:gd name="connsiteY4" fmla="*/ 2045368 h 2346157"/>
                  <a:gd name="connsiteX5" fmla="*/ 2045368 w 4748462"/>
                  <a:gd name="connsiteY5" fmla="*/ 2045368 h 2346157"/>
                  <a:gd name="connsiteX6" fmla="*/ 0 w 4748462"/>
                  <a:gd name="connsiteY6" fmla="*/ 2346157 h 2346157"/>
                  <a:gd name="connsiteX7" fmla="*/ 0 w 4748462"/>
                  <a:gd name="connsiteY7" fmla="*/ 0 h 2346157"/>
                  <a:gd name="connsiteX0" fmla="*/ 0 w 4748462"/>
                  <a:gd name="connsiteY0" fmla="*/ 0 h 2346157"/>
                  <a:gd name="connsiteX1" fmla="*/ 2045367 w 4748462"/>
                  <a:gd name="connsiteY1" fmla="*/ 0 h 2346157"/>
                  <a:gd name="connsiteX2" fmla="*/ 4748462 w 4748462"/>
                  <a:gd name="connsiteY2" fmla="*/ 0 h 2346157"/>
                  <a:gd name="connsiteX3" fmla="*/ 4748462 w 4748462"/>
                  <a:gd name="connsiteY3" fmla="*/ 2045368 h 2346157"/>
                  <a:gd name="connsiteX4" fmla="*/ 2045368 w 4748462"/>
                  <a:gd name="connsiteY4" fmla="*/ 2045368 h 2346157"/>
                  <a:gd name="connsiteX5" fmla="*/ 0 w 4748462"/>
                  <a:gd name="connsiteY5" fmla="*/ 2346157 h 2346157"/>
                  <a:gd name="connsiteX6" fmla="*/ 0 w 4748462"/>
                  <a:gd name="connsiteY6" fmla="*/ 0 h 2346157"/>
                  <a:gd name="connsiteX0" fmla="*/ 0 w 4748462"/>
                  <a:gd name="connsiteY0" fmla="*/ 2346157 h 2346157"/>
                  <a:gd name="connsiteX1" fmla="*/ 2045367 w 4748462"/>
                  <a:gd name="connsiteY1" fmla="*/ 0 h 2346157"/>
                  <a:gd name="connsiteX2" fmla="*/ 4748462 w 4748462"/>
                  <a:gd name="connsiteY2" fmla="*/ 0 h 2346157"/>
                  <a:gd name="connsiteX3" fmla="*/ 4748462 w 4748462"/>
                  <a:gd name="connsiteY3" fmla="*/ 2045368 h 2346157"/>
                  <a:gd name="connsiteX4" fmla="*/ 2045368 w 4748462"/>
                  <a:gd name="connsiteY4" fmla="*/ 2045368 h 2346157"/>
                  <a:gd name="connsiteX5" fmla="*/ 0 w 4748462"/>
                  <a:gd name="connsiteY5" fmla="*/ 2346157 h 2346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48462" h="2346157">
                    <a:moveTo>
                      <a:pt x="0" y="2346157"/>
                    </a:moveTo>
                    <a:lnTo>
                      <a:pt x="2045367" y="0"/>
                    </a:lnTo>
                    <a:lnTo>
                      <a:pt x="4748462" y="0"/>
                    </a:lnTo>
                    <a:lnTo>
                      <a:pt x="4748462" y="2045368"/>
                    </a:lnTo>
                    <a:lnTo>
                      <a:pt x="2045368" y="2045368"/>
                    </a:lnTo>
                    <a:lnTo>
                      <a:pt x="0" y="2346157"/>
                    </a:lnTo>
                    <a:close/>
                  </a:path>
                </a:pathLst>
              </a:custGeom>
              <a:gradFill>
                <a:gsLst>
                  <a:gs pos="70000">
                    <a:srgbClr val="3D6EF3"/>
                  </a:gs>
                  <a:gs pos="0">
                    <a:srgbClr val="34A6EF"/>
                  </a:gs>
                  <a:gs pos="100000">
                    <a:srgbClr val="453CF7"/>
                  </a:gs>
                </a:gsLst>
                <a:lin ang="2700000" scaled="1"/>
              </a:gradFill>
              <a:ln w="12700">
                <a:miter lim="400000"/>
              </a:ln>
            </p:spPr>
            <p:txBody>
              <a:bodyPr lIns="38100" tIns="38100" rIns="38100" bIns="3810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000" b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" name="Freeform: Shape 2">
                <a:extLst>
                  <a:ext uri="{FF2B5EF4-FFF2-40B4-BE49-F238E27FC236}">
                    <a16:creationId xmlns:a16="http://schemas.microsoft.com/office/drawing/2014/main" id="{464F68B7-7D61-B71D-18B2-A7B8ACC69458}"/>
                  </a:ext>
                </a:extLst>
              </p:cNvPr>
              <p:cNvSpPr/>
              <p:nvPr/>
            </p:nvSpPr>
            <p:spPr>
              <a:xfrm>
                <a:off x="1427748" y="1579124"/>
                <a:ext cx="4672265" cy="2346157"/>
              </a:xfrm>
              <a:custGeom>
                <a:avLst/>
                <a:gdLst>
                  <a:gd name="connsiteX0" fmla="*/ 0 w 4672265"/>
                  <a:gd name="connsiteY0" fmla="*/ 0 h 2346157"/>
                  <a:gd name="connsiteX1" fmla="*/ 2699085 w 4672265"/>
                  <a:gd name="connsiteY1" fmla="*/ 0 h 2346157"/>
                  <a:gd name="connsiteX2" fmla="*/ 2703094 w 4672265"/>
                  <a:gd name="connsiteY2" fmla="*/ 0 h 2346157"/>
                  <a:gd name="connsiteX3" fmla="*/ 4672265 w 4672265"/>
                  <a:gd name="connsiteY3" fmla="*/ 0 h 2346157"/>
                  <a:gd name="connsiteX4" fmla="*/ 4672265 w 4672265"/>
                  <a:gd name="connsiteY4" fmla="*/ 2346157 h 2346157"/>
                  <a:gd name="connsiteX5" fmla="*/ 2699085 w 4672265"/>
                  <a:gd name="connsiteY5" fmla="*/ 2346157 h 2346157"/>
                  <a:gd name="connsiteX6" fmla="*/ 2699085 w 4672265"/>
                  <a:gd name="connsiteY6" fmla="*/ 2045368 h 2346157"/>
                  <a:gd name="connsiteX7" fmla="*/ 0 w 4672265"/>
                  <a:gd name="connsiteY7" fmla="*/ 2045368 h 2346157"/>
                  <a:gd name="connsiteX0" fmla="*/ 0 w 4672265"/>
                  <a:gd name="connsiteY0" fmla="*/ 0 h 2346157"/>
                  <a:gd name="connsiteX1" fmla="*/ 2699085 w 4672265"/>
                  <a:gd name="connsiteY1" fmla="*/ 0 h 2346157"/>
                  <a:gd name="connsiteX2" fmla="*/ 2703094 w 4672265"/>
                  <a:gd name="connsiteY2" fmla="*/ 0 h 2346157"/>
                  <a:gd name="connsiteX3" fmla="*/ 4672265 w 4672265"/>
                  <a:gd name="connsiteY3" fmla="*/ 2346157 h 2346157"/>
                  <a:gd name="connsiteX4" fmla="*/ 2699085 w 4672265"/>
                  <a:gd name="connsiteY4" fmla="*/ 2346157 h 2346157"/>
                  <a:gd name="connsiteX5" fmla="*/ 2699085 w 4672265"/>
                  <a:gd name="connsiteY5" fmla="*/ 2045368 h 2346157"/>
                  <a:gd name="connsiteX6" fmla="*/ 0 w 4672265"/>
                  <a:gd name="connsiteY6" fmla="*/ 2045368 h 2346157"/>
                  <a:gd name="connsiteX7" fmla="*/ 0 w 4672265"/>
                  <a:gd name="connsiteY7" fmla="*/ 0 h 2346157"/>
                  <a:gd name="connsiteX0" fmla="*/ 0 w 4672265"/>
                  <a:gd name="connsiteY0" fmla="*/ 0 h 2346157"/>
                  <a:gd name="connsiteX1" fmla="*/ 2699085 w 4672265"/>
                  <a:gd name="connsiteY1" fmla="*/ 0 h 2346157"/>
                  <a:gd name="connsiteX2" fmla="*/ 2703094 w 4672265"/>
                  <a:gd name="connsiteY2" fmla="*/ 0 h 2346157"/>
                  <a:gd name="connsiteX3" fmla="*/ 4672265 w 4672265"/>
                  <a:gd name="connsiteY3" fmla="*/ 2346157 h 2346157"/>
                  <a:gd name="connsiteX4" fmla="*/ 2699085 w 4672265"/>
                  <a:gd name="connsiteY4" fmla="*/ 2045368 h 2346157"/>
                  <a:gd name="connsiteX5" fmla="*/ 0 w 4672265"/>
                  <a:gd name="connsiteY5" fmla="*/ 2045368 h 2346157"/>
                  <a:gd name="connsiteX6" fmla="*/ 0 w 4672265"/>
                  <a:gd name="connsiteY6" fmla="*/ 0 h 2346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672265" h="2346157">
                    <a:moveTo>
                      <a:pt x="0" y="0"/>
                    </a:moveTo>
                    <a:lnTo>
                      <a:pt x="2699085" y="0"/>
                    </a:lnTo>
                    <a:lnTo>
                      <a:pt x="2703094" y="0"/>
                    </a:lnTo>
                    <a:lnTo>
                      <a:pt x="4672265" y="2346157"/>
                    </a:lnTo>
                    <a:lnTo>
                      <a:pt x="2699085" y="2045368"/>
                    </a:lnTo>
                    <a:lnTo>
                      <a:pt x="0" y="2045368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70000">
                    <a:srgbClr val="3D6EF3"/>
                  </a:gs>
                  <a:gs pos="0">
                    <a:srgbClr val="34A6EF"/>
                  </a:gs>
                  <a:gs pos="100000">
                    <a:srgbClr val="453CF7"/>
                  </a:gs>
                </a:gsLst>
                <a:lin ang="2700000" scaled="1"/>
              </a:gradFill>
              <a:ln w="12700">
                <a:miter lim="400000"/>
              </a:ln>
            </p:spPr>
            <p:txBody>
              <a:bodyPr lIns="38100" tIns="38100" rIns="38100" bIns="3810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000" b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4" name="Freeform: Shape 3">
                <a:extLst>
                  <a:ext uri="{FF2B5EF4-FFF2-40B4-BE49-F238E27FC236}">
                    <a16:creationId xmlns:a16="http://schemas.microsoft.com/office/drawing/2014/main" id="{41A0AFD1-9B46-1F75-9762-51395F69DA40}"/>
                  </a:ext>
                </a:extLst>
              </p:cNvPr>
              <p:cNvSpPr/>
              <p:nvPr/>
            </p:nvSpPr>
            <p:spPr>
              <a:xfrm>
                <a:off x="397042" y="1579124"/>
                <a:ext cx="3733800" cy="2045368"/>
              </a:xfrm>
              <a:custGeom>
                <a:avLst/>
                <a:gdLst>
                  <a:gd name="connsiteX0" fmla="*/ 1022684 w 3733800"/>
                  <a:gd name="connsiteY0" fmla="*/ 0 h 2045368"/>
                  <a:gd name="connsiteX1" fmla="*/ 1030706 w 3733800"/>
                  <a:gd name="connsiteY1" fmla="*/ 405 h 2045368"/>
                  <a:gd name="connsiteX2" fmla="*/ 1030706 w 3733800"/>
                  <a:gd name="connsiteY2" fmla="*/ 0 h 2045368"/>
                  <a:gd name="connsiteX3" fmla="*/ 3733800 w 3733800"/>
                  <a:gd name="connsiteY3" fmla="*/ 0 h 2045368"/>
                  <a:gd name="connsiteX4" fmla="*/ 3733800 w 3733800"/>
                  <a:gd name="connsiteY4" fmla="*/ 2045368 h 2045368"/>
                  <a:gd name="connsiteX5" fmla="*/ 1030706 w 3733800"/>
                  <a:gd name="connsiteY5" fmla="*/ 2045368 h 2045368"/>
                  <a:gd name="connsiteX6" fmla="*/ 1030706 w 3733800"/>
                  <a:gd name="connsiteY6" fmla="*/ 2044963 h 2045368"/>
                  <a:gd name="connsiteX7" fmla="*/ 1022684 w 3733800"/>
                  <a:gd name="connsiteY7" fmla="*/ 2045368 h 2045368"/>
                  <a:gd name="connsiteX8" fmla="*/ 0 w 3733800"/>
                  <a:gd name="connsiteY8" fmla="*/ 1022684 h 2045368"/>
                  <a:gd name="connsiteX9" fmla="*/ 1022684 w 3733800"/>
                  <a:gd name="connsiteY9" fmla="*/ 0 h 2045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33800" h="2045368">
                    <a:moveTo>
                      <a:pt x="1022684" y="0"/>
                    </a:moveTo>
                    <a:lnTo>
                      <a:pt x="1030706" y="405"/>
                    </a:lnTo>
                    <a:lnTo>
                      <a:pt x="1030706" y="0"/>
                    </a:lnTo>
                    <a:lnTo>
                      <a:pt x="3733800" y="0"/>
                    </a:lnTo>
                    <a:lnTo>
                      <a:pt x="3733800" y="2045368"/>
                    </a:lnTo>
                    <a:lnTo>
                      <a:pt x="1030706" y="2045368"/>
                    </a:lnTo>
                    <a:lnTo>
                      <a:pt x="1030706" y="2044963"/>
                    </a:lnTo>
                    <a:lnTo>
                      <a:pt x="1022684" y="2045368"/>
                    </a:lnTo>
                    <a:cubicBezTo>
                      <a:pt x="457871" y="2045368"/>
                      <a:pt x="0" y="1587497"/>
                      <a:pt x="0" y="1022684"/>
                    </a:cubicBezTo>
                    <a:cubicBezTo>
                      <a:pt x="0" y="457871"/>
                      <a:pt x="457871" y="0"/>
                      <a:pt x="1022684" y="0"/>
                    </a:cubicBezTo>
                    <a:close/>
                  </a:path>
                </a:pathLst>
              </a:custGeom>
              <a:gradFill>
                <a:gsLst>
                  <a:gs pos="70000">
                    <a:srgbClr val="3D6EF3"/>
                  </a:gs>
                  <a:gs pos="0">
                    <a:srgbClr val="34A6EF"/>
                  </a:gs>
                  <a:gs pos="100000">
                    <a:srgbClr val="453CF7"/>
                  </a:gs>
                </a:gsLst>
                <a:lin ang="2700000" scaled="1"/>
              </a:gradFill>
              <a:ln w="12700">
                <a:miter lim="400000"/>
              </a:ln>
            </p:spPr>
            <p:txBody>
              <a:bodyPr lIns="38100" tIns="38100" rIns="38100" bIns="3810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000" b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C933E89B-6DEC-3C56-4FAA-34E005008B60}"/>
                  </a:ext>
                </a:extLst>
              </p:cNvPr>
              <p:cNvSpPr/>
              <p:nvPr/>
            </p:nvSpPr>
            <p:spPr>
              <a:xfrm>
                <a:off x="8145380" y="1579124"/>
                <a:ext cx="3649578" cy="2045368"/>
              </a:xfrm>
              <a:custGeom>
                <a:avLst/>
                <a:gdLst>
                  <a:gd name="connsiteX0" fmla="*/ 0 w 3649578"/>
                  <a:gd name="connsiteY0" fmla="*/ 0 h 2045368"/>
                  <a:gd name="connsiteX1" fmla="*/ 2626894 w 3649578"/>
                  <a:gd name="connsiteY1" fmla="*/ 0 h 2045368"/>
                  <a:gd name="connsiteX2" fmla="*/ 2703094 w 3649578"/>
                  <a:gd name="connsiteY2" fmla="*/ 0 h 2045368"/>
                  <a:gd name="connsiteX3" fmla="*/ 2703094 w 3649578"/>
                  <a:gd name="connsiteY3" fmla="*/ 3848 h 2045368"/>
                  <a:gd name="connsiteX4" fmla="*/ 2731458 w 3649578"/>
                  <a:gd name="connsiteY4" fmla="*/ 5280 h 2045368"/>
                  <a:gd name="connsiteX5" fmla="*/ 3649578 w 3649578"/>
                  <a:gd name="connsiteY5" fmla="*/ 1022684 h 2045368"/>
                  <a:gd name="connsiteX6" fmla="*/ 2731458 w 3649578"/>
                  <a:gd name="connsiteY6" fmla="*/ 2040088 h 2045368"/>
                  <a:gd name="connsiteX7" fmla="*/ 2703094 w 3649578"/>
                  <a:gd name="connsiteY7" fmla="*/ 2041520 h 2045368"/>
                  <a:gd name="connsiteX8" fmla="*/ 2703094 w 3649578"/>
                  <a:gd name="connsiteY8" fmla="*/ 2045368 h 2045368"/>
                  <a:gd name="connsiteX9" fmla="*/ 2626894 w 3649578"/>
                  <a:gd name="connsiteY9" fmla="*/ 2045368 h 2045368"/>
                  <a:gd name="connsiteX10" fmla="*/ 0 w 3649578"/>
                  <a:gd name="connsiteY10" fmla="*/ 2045368 h 2045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649578" h="2045368">
                    <a:moveTo>
                      <a:pt x="0" y="0"/>
                    </a:moveTo>
                    <a:lnTo>
                      <a:pt x="2626894" y="0"/>
                    </a:lnTo>
                    <a:lnTo>
                      <a:pt x="2703094" y="0"/>
                    </a:lnTo>
                    <a:lnTo>
                      <a:pt x="2703094" y="3848"/>
                    </a:lnTo>
                    <a:lnTo>
                      <a:pt x="2731458" y="5280"/>
                    </a:lnTo>
                    <a:cubicBezTo>
                      <a:pt x="3247152" y="57652"/>
                      <a:pt x="3649578" y="493172"/>
                      <a:pt x="3649578" y="1022684"/>
                    </a:cubicBezTo>
                    <a:cubicBezTo>
                      <a:pt x="3649578" y="1552196"/>
                      <a:pt x="3247152" y="1987717"/>
                      <a:pt x="2731458" y="2040088"/>
                    </a:cubicBezTo>
                    <a:lnTo>
                      <a:pt x="2703094" y="2041520"/>
                    </a:lnTo>
                    <a:lnTo>
                      <a:pt x="2703094" y="2045368"/>
                    </a:lnTo>
                    <a:lnTo>
                      <a:pt x="2626894" y="2045368"/>
                    </a:lnTo>
                    <a:lnTo>
                      <a:pt x="0" y="2045368"/>
                    </a:lnTo>
                    <a:close/>
                  </a:path>
                </a:pathLst>
              </a:custGeom>
              <a:gradFill>
                <a:gsLst>
                  <a:gs pos="70000">
                    <a:srgbClr val="3D6EF3"/>
                  </a:gs>
                  <a:gs pos="0">
                    <a:srgbClr val="34A6EF"/>
                  </a:gs>
                  <a:gs pos="100000">
                    <a:srgbClr val="453CF7"/>
                  </a:gs>
                </a:gsLst>
                <a:lin ang="2700000" scaled="1"/>
              </a:gradFill>
              <a:ln w="12700">
                <a:miter lim="400000"/>
              </a:ln>
            </p:spPr>
            <p:txBody>
              <a:bodyPr lIns="38100" tIns="38100" rIns="38100" bIns="3810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000" b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1A3E5DDF-18B2-7AAA-C560-2DBC0F1483A3}"/>
                  </a:ext>
                </a:extLst>
              </p:cNvPr>
              <p:cNvSpPr/>
              <p:nvPr/>
            </p:nvSpPr>
            <p:spPr>
              <a:xfrm>
                <a:off x="6100011" y="3925281"/>
                <a:ext cx="4748462" cy="2346157"/>
              </a:xfrm>
              <a:custGeom>
                <a:avLst/>
                <a:gdLst>
                  <a:gd name="connsiteX0" fmla="*/ 0 w 4748462"/>
                  <a:gd name="connsiteY0" fmla="*/ 0 h 2346157"/>
                  <a:gd name="connsiteX1" fmla="*/ 2045367 w 4748462"/>
                  <a:gd name="connsiteY1" fmla="*/ 0 h 2346157"/>
                  <a:gd name="connsiteX2" fmla="*/ 2045367 w 4748462"/>
                  <a:gd name="connsiteY2" fmla="*/ 325218 h 2346157"/>
                  <a:gd name="connsiteX3" fmla="*/ 2045368 w 4748462"/>
                  <a:gd name="connsiteY3" fmla="*/ 325218 h 2346157"/>
                  <a:gd name="connsiteX4" fmla="*/ 2045368 w 4748462"/>
                  <a:gd name="connsiteY4" fmla="*/ 300789 h 2346157"/>
                  <a:gd name="connsiteX5" fmla="*/ 4748462 w 4748462"/>
                  <a:gd name="connsiteY5" fmla="*/ 300789 h 2346157"/>
                  <a:gd name="connsiteX6" fmla="*/ 4748462 w 4748462"/>
                  <a:gd name="connsiteY6" fmla="*/ 2346157 h 2346157"/>
                  <a:gd name="connsiteX7" fmla="*/ 2045368 w 4748462"/>
                  <a:gd name="connsiteY7" fmla="*/ 2346157 h 2346157"/>
                  <a:gd name="connsiteX8" fmla="*/ 2045368 w 4748462"/>
                  <a:gd name="connsiteY8" fmla="*/ 1888366 h 2346157"/>
                  <a:gd name="connsiteX9" fmla="*/ 2045367 w 4748462"/>
                  <a:gd name="connsiteY9" fmla="*/ 1888366 h 2346157"/>
                  <a:gd name="connsiteX10" fmla="*/ 2045367 w 4748462"/>
                  <a:gd name="connsiteY10" fmla="*/ 2346156 h 2346157"/>
                  <a:gd name="connsiteX0" fmla="*/ 0 w 4748462"/>
                  <a:gd name="connsiteY0" fmla="*/ 0 h 2346157"/>
                  <a:gd name="connsiteX1" fmla="*/ 2045367 w 4748462"/>
                  <a:gd name="connsiteY1" fmla="*/ 325218 h 2346157"/>
                  <a:gd name="connsiteX2" fmla="*/ 2045368 w 4748462"/>
                  <a:gd name="connsiteY2" fmla="*/ 325218 h 2346157"/>
                  <a:gd name="connsiteX3" fmla="*/ 2045368 w 4748462"/>
                  <a:gd name="connsiteY3" fmla="*/ 300789 h 2346157"/>
                  <a:gd name="connsiteX4" fmla="*/ 4748462 w 4748462"/>
                  <a:gd name="connsiteY4" fmla="*/ 300789 h 2346157"/>
                  <a:gd name="connsiteX5" fmla="*/ 4748462 w 4748462"/>
                  <a:gd name="connsiteY5" fmla="*/ 2346157 h 2346157"/>
                  <a:gd name="connsiteX6" fmla="*/ 2045368 w 4748462"/>
                  <a:gd name="connsiteY6" fmla="*/ 2346157 h 2346157"/>
                  <a:gd name="connsiteX7" fmla="*/ 2045368 w 4748462"/>
                  <a:gd name="connsiteY7" fmla="*/ 1888366 h 2346157"/>
                  <a:gd name="connsiteX8" fmla="*/ 2045367 w 4748462"/>
                  <a:gd name="connsiteY8" fmla="*/ 1888366 h 2346157"/>
                  <a:gd name="connsiteX9" fmla="*/ 2045367 w 4748462"/>
                  <a:gd name="connsiteY9" fmla="*/ 2346156 h 2346157"/>
                  <a:gd name="connsiteX10" fmla="*/ 0 w 4748462"/>
                  <a:gd name="connsiteY10" fmla="*/ 0 h 2346157"/>
                  <a:gd name="connsiteX0" fmla="*/ 0 w 4748462"/>
                  <a:gd name="connsiteY0" fmla="*/ 0 h 2346157"/>
                  <a:gd name="connsiteX1" fmla="*/ 2045367 w 4748462"/>
                  <a:gd name="connsiteY1" fmla="*/ 325218 h 2346157"/>
                  <a:gd name="connsiteX2" fmla="*/ 2045368 w 4748462"/>
                  <a:gd name="connsiteY2" fmla="*/ 300789 h 2346157"/>
                  <a:gd name="connsiteX3" fmla="*/ 4748462 w 4748462"/>
                  <a:gd name="connsiteY3" fmla="*/ 300789 h 2346157"/>
                  <a:gd name="connsiteX4" fmla="*/ 4748462 w 4748462"/>
                  <a:gd name="connsiteY4" fmla="*/ 2346157 h 2346157"/>
                  <a:gd name="connsiteX5" fmla="*/ 2045368 w 4748462"/>
                  <a:gd name="connsiteY5" fmla="*/ 2346157 h 2346157"/>
                  <a:gd name="connsiteX6" fmla="*/ 2045368 w 4748462"/>
                  <a:gd name="connsiteY6" fmla="*/ 1888366 h 2346157"/>
                  <a:gd name="connsiteX7" fmla="*/ 2045367 w 4748462"/>
                  <a:gd name="connsiteY7" fmla="*/ 1888366 h 2346157"/>
                  <a:gd name="connsiteX8" fmla="*/ 2045367 w 4748462"/>
                  <a:gd name="connsiteY8" fmla="*/ 2346156 h 2346157"/>
                  <a:gd name="connsiteX9" fmla="*/ 0 w 4748462"/>
                  <a:gd name="connsiteY9" fmla="*/ 0 h 2346157"/>
                  <a:gd name="connsiteX0" fmla="*/ 0 w 4748462"/>
                  <a:gd name="connsiteY0" fmla="*/ 0 h 2346157"/>
                  <a:gd name="connsiteX1" fmla="*/ 2045368 w 4748462"/>
                  <a:gd name="connsiteY1" fmla="*/ 300789 h 2346157"/>
                  <a:gd name="connsiteX2" fmla="*/ 4748462 w 4748462"/>
                  <a:gd name="connsiteY2" fmla="*/ 300789 h 2346157"/>
                  <a:gd name="connsiteX3" fmla="*/ 4748462 w 4748462"/>
                  <a:gd name="connsiteY3" fmla="*/ 2346157 h 2346157"/>
                  <a:gd name="connsiteX4" fmla="*/ 2045368 w 4748462"/>
                  <a:gd name="connsiteY4" fmla="*/ 2346157 h 2346157"/>
                  <a:gd name="connsiteX5" fmla="*/ 2045368 w 4748462"/>
                  <a:gd name="connsiteY5" fmla="*/ 1888366 h 2346157"/>
                  <a:gd name="connsiteX6" fmla="*/ 2045367 w 4748462"/>
                  <a:gd name="connsiteY6" fmla="*/ 1888366 h 2346157"/>
                  <a:gd name="connsiteX7" fmla="*/ 2045367 w 4748462"/>
                  <a:gd name="connsiteY7" fmla="*/ 2346156 h 2346157"/>
                  <a:gd name="connsiteX8" fmla="*/ 0 w 4748462"/>
                  <a:gd name="connsiteY8" fmla="*/ 0 h 2346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48462" h="2346157">
                    <a:moveTo>
                      <a:pt x="0" y="0"/>
                    </a:moveTo>
                    <a:lnTo>
                      <a:pt x="2045368" y="300789"/>
                    </a:lnTo>
                    <a:lnTo>
                      <a:pt x="4748462" y="300789"/>
                    </a:lnTo>
                    <a:lnTo>
                      <a:pt x="4748462" y="2346157"/>
                    </a:lnTo>
                    <a:lnTo>
                      <a:pt x="2045368" y="2346157"/>
                    </a:lnTo>
                    <a:lnTo>
                      <a:pt x="2045368" y="1888366"/>
                    </a:lnTo>
                    <a:lnTo>
                      <a:pt x="2045367" y="1888366"/>
                    </a:lnTo>
                    <a:lnTo>
                      <a:pt x="2045367" y="234615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70000">
                    <a:srgbClr val="3D6EF3"/>
                  </a:gs>
                  <a:gs pos="0">
                    <a:srgbClr val="34A6EF"/>
                  </a:gs>
                  <a:gs pos="100000">
                    <a:srgbClr val="453CF7"/>
                  </a:gs>
                </a:gsLst>
                <a:lin ang="2700000" scaled="1"/>
              </a:gradFill>
              <a:ln w="12700">
                <a:miter lim="400000"/>
              </a:ln>
            </p:spPr>
            <p:txBody>
              <a:bodyPr lIns="38100" tIns="38100" rIns="38100" bIns="3810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000" b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852CF8C5-F0CB-B5C3-CECD-09FC09CE422B}"/>
                  </a:ext>
                </a:extLst>
              </p:cNvPr>
              <p:cNvSpPr/>
              <p:nvPr/>
            </p:nvSpPr>
            <p:spPr>
              <a:xfrm>
                <a:off x="1427748" y="3925279"/>
                <a:ext cx="4672265" cy="2346158"/>
              </a:xfrm>
              <a:custGeom>
                <a:avLst/>
                <a:gdLst>
                  <a:gd name="connsiteX0" fmla="*/ 2699085 w 4672265"/>
                  <a:gd name="connsiteY0" fmla="*/ 0 h 2346158"/>
                  <a:gd name="connsiteX1" fmla="*/ 4672265 w 4672265"/>
                  <a:gd name="connsiteY1" fmla="*/ 0 h 2346158"/>
                  <a:gd name="connsiteX2" fmla="*/ 4672265 w 4672265"/>
                  <a:gd name="connsiteY2" fmla="*/ 2346157 h 2346158"/>
                  <a:gd name="connsiteX3" fmla="*/ 2703094 w 4672265"/>
                  <a:gd name="connsiteY3" fmla="*/ 2346157 h 2346158"/>
                  <a:gd name="connsiteX4" fmla="*/ 2703094 w 4672265"/>
                  <a:gd name="connsiteY4" fmla="*/ 2346158 h 2346158"/>
                  <a:gd name="connsiteX5" fmla="*/ 0 w 4672265"/>
                  <a:gd name="connsiteY5" fmla="*/ 2346158 h 2346158"/>
                  <a:gd name="connsiteX6" fmla="*/ 0 w 4672265"/>
                  <a:gd name="connsiteY6" fmla="*/ 300790 h 2346158"/>
                  <a:gd name="connsiteX7" fmla="*/ 2699085 w 4672265"/>
                  <a:gd name="connsiteY7" fmla="*/ 300790 h 2346158"/>
                  <a:gd name="connsiteX0" fmla="*/ 2699085 w 4672265"/>
                  <a:gd name="connsiteY0" fmla="*/ 300790 h 2346158"/>
                  <a:gd name="connsiteX1" fmla="*/ 4672265 w 4672265"/>
                  <a:gd name="connsiteY1" fmla="*/ 0 h 2346158"/>
                  <a:gd name="connsiteX2" fmla="*/ 4672265 w 4672265"/>
                  <a:gd name="connsiteY2" fmla="*/ 2346157 h 2346158"/>
                  <a:gd name="connsiteX3" fmla="*/ 2703094 w 4672265"/>
                  <a:gd name="connsiteY3" fmla="*/ 2346157 h 2346158"/>
                  <a:gd name="connsiteX4" fmla="*/ 2703094 w 4672265"/>
                  <a:gd name="connsiteY4" fmla="*/ 2346158 h 2346158"/>
                  <a:gd name="connsiteX5" fmla="*/ 0 w 4672265"/>
                  <a:gd name="connsiteY5" fmla="*/ 2346158 h 2346158"/>
                  <a:gd name="connsiteX6" fmla="*/ 0 w 4672265"/>
                  <a:gd name="connsiteY6" fmla="*/ 300790 h 2346158"/>
                  <a:gd name="connsiteX7" fmla="*/ 2699085 w 4672265"/>
                  <a:gd name="connsiteY7" fmla="*/ 300790 h 2346158"/>
                  <a:gd name="connsiteX0" fmla="*/ 2699085 w 4672265"/>
                  <a:gd name="connsiteY0" fmla="*/ 300790 h 2346158"/>
                  <a:gd name="connsiteX1" fmla="*/ 4672265 w 4672265"/>
                  <a:gd name="connsiteY1" fmla="*/ 0 h 2346158"/>
                  <a:gd name="connsiteX2" fmla="*/ 2703094 w 4672265"/>
                  <a:gd name="connsiteY2" fmla="*/ 2346157 h 2346158"/>
                  <a:gd name="connsiteX3" fmla="*/ 2703094 w 4672265"/>
                  <a:gd name="connsiteY3" fmla="*/ 2346158 h 2346158"/>
                  <a:gd name="connsiteX4" fmla="*/ 0 w 4672265"/>
                  <a:gd name="connsiteY4" fmla="*/ 2346158 h 2346158"/>
                  <a:gd name="connsiteX5" fmla="*/ 0 w 4672265"/>
                  <a:gd name="connsiteY5" fmla="*/ 300790 h 2346158"/>
                  <a:gd name="connsiteX6" fmla="*/ 2699085 w 4672265"/>
                  <a:gd name="connsiteY6" fmla="*/ 300790 h 2346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672265" h="2346158">
                    <a:moveTo>
                      <a:pt x="2699085" y="300790"/>
                    </a:moveTo>
                    <a:lnTo>
                      <a:pt x="4672265" y="0"/>
                    </a:lnTo>
                    <a:lnTo>
                      <a:pt x="2703094" y="2346157"/>
                    </a:lnTo>
                    <a:lnTo>
                      <a:pt x="2703094" y="2346158"/>
                    </a:lnTo>
                    <a:lnTo>
                      <a:pt x="0" y="2346158"/>
                    </a:lnTo>
                    <a:lnTo>
                      <a:pt x="0" y="300790"/>
                    </a:lnTo>
                    <a:lnTo>
                      <a:pt x="2699085" y="300790"/>
                    </a:lnTo>
                    <a:close/>
                  </a:path>
                </a:pathLst>
              </a:custGeom>
              <a:gradFill>
                <a:gsLst>
                  <a:gs pos="70000">
                    <a:srgbClr val="3D6EF3"/>
                  </a:gs>
                  <a:gs pos="0">
                    <a:srgbClr val="34A6EF"/>
                  </a:gs>
                  <a:gs pos="100000">
                    <a:srgbClr val="453CF7"/>
                  </a:gs>
                </a:gsLst>
                <a:lin ang="2700000" scaled="1"/>
              </a:gradFill>
              <a:ln w="12700">
                <a:miter lim="400000"/>
              </a:ln>
            </p:spPr>
            <p:txBody>
              <a:bodyPr lIns="38100" tIns="38100" rIns="38100" bIns="3810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000" b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FC6165DF-24AF-AD43-2365-33774BC4D627}"/>
                  </a:ext>
                </a:extLst>
              </p:cNvPr>
              <p:cNvSpPr/>
              <p:nvPr/>
            </p:nvSpPr>
            <p:spPr>
              <a:xfrm>
                <a:off x="397042" y="4226070"/>
                <a:ext cx="3733800" cy="2045368"/>
              </a:xfrm>
              <a:custGeom>
                <a:avLst/>
                <a:gdLst>
                  <a:gd name="connsiteX0" fmla="*/ 1022684 w 3733800"/>
                  <a:gd name="connsiteY0" fmla="*/ 0 h 2045368"/>
                  <a:gd name="connsiteX1" fmla="*/ 1030706 w 3733800"/>
                  <a:gd name="connsiteY1" fmla="*/ 405 h 2045368"/>
                  <a:gd name="connsiteX2" fmla="*/ 1030706 w 3733800"/>
                  <a:gd name="connsiteY2" fmla="*/ 0 h 2045368"/>
                  <a:gd name="connsiteX3" fmla="*/ 3733800 w 3733800"/>
                  <a:gd name="connsiteY3" fmla="*/ 0 h 2045368"/>
                  <a:gd name="connsiteX4" fmla="*/ 3733800 w 3733800"/>
                  <a:gd name="connsiteY4" fmla="*/ 2045368 h 2045368"/>
                  <a:gd name="connsiteX5" fmla="*/ 1030706 w 3733800"/>
                  <a:gd name="connsiteY5" fmla="*/ 2045368 h 2045368"/>
                  <a:gd name="connsiteX6" fmla="*/ 1030706 w 3733800"/>
                  <a:gd name="connsiteY6" fmla="*/ 2044963 h 2045368"/>
                  <a:gd name="connsiteX7" fmla="*/ 1022684 w 3733800"/>
                  <a:gd name="connsiteY7" fmla="*/ 2045368 h 2045368"/>
                  <a:gd name="connsiteX8" fmla="*/ 0 w 3733800"/>
                  <a:gd name="connsiteY8" fmla="*/ 1022684 h 2045368"/>
                  <a:gd name="connsiteX9" fmla="*/ 1022684 w 3733800"/>
                  <a:gd name="connsiteY9" fmla="*/ 0 h 2045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33800" h="2045368">
                    <a:moveTo>
                      <a:pt x="1022684" y="0"/>
                    </a:moveTo>
                    <a:lnTo>
                      <a:pt x="1030706" y="405"/>
                    </a:lnTo>
                    <a:lnTo>
                      <a:pt x="1030706" y="0"/>
                    </a:lnTo>
                    <a:lnTo>
                      <a:pt x="3733800" y="0"/>
                    </a:lnTo>
                    <a:lnTo>
                      <a:pt x="3733800" y="2045368"/>
                    </a:lnTo>
                    <a:lnTo>
                      <a:pt x="1030706" y="2045368"/>
                    </a:lnTo>
                    <a:lnTo>
                      <a:pt x="1030706" y="2044963"/>
                    </a:lnTo>
                    <a:lnTo>
                      <a:pt x="1022684" y="2045368"/>
                    </a:lnTo>
                    <a:cubicBezTo>
                      <a:pt x="457871" y="2045368"/>
                      <a:pt x="0" y="1587497"/>
                      <a:pt x="0" y="1022684"/>
                    </a:cubicBezTo>
                    <a:cubicBezTo>
                      <a:pt x="0" y="457871"/>
                      <a:pt x="457871" y="0"/>
                      <a:pt x="1022684" y="0"/>
                    </a:cubicBezTo>
                    <a:close/>
                  </a:path>
                </a:pathLst>
              </a:custGeom>
              <a:gradFill>
                <a:gsLst>
                  <a:gs pos="70000">
                    <a:srgbClr val="3D6EF3"/>
                  </a:gs>
                  <a:gs pos="0">
                    <a:srgbClr val="34A6EF"/>
                  </a:gs>
                  <a:gs pos="100000">
                    <a:srgbClr val="453CF7"/>
                  </a:gs>
                </a:gsLst>
                <a:lin ang="2700000" scaled="1"/>
              </a:gradFill>
              <a:ln w="12700">
                <a:miter lim="400000"/>
              </a:ln>
            </p:spPr>
            <p:txBody>
              <a:bodyPr lIns="38100" tIns="38100" rIns="38100" bIns="3810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000" b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60E10AAA-0927-3A86-2A08-274C4D1C6E68}"/>
                  </a:ext>
                </a:extLst>
              </p:cNvPr>
              <p:cNvSpPr/>
              <p:nvPr/>
            </p:nvSpPr>
            <p:spPr>
              <a:xfrm>
                <a:off x="8145380" y="4226070"/>
                <a:ext cx="3649578" cy="2045368"/>
              </a:xfrm>
              <a:custGeom>
                <a:avLst/>
                <a:gdLst>
                  <a:gd name="connsiteX0" fmla="*/ 0 w 3649578"/>
                  <a:gd name="connsiteY0" fmla="*/ 0 h 2045368"/>
                  <a:gd name="connsiteX1" fmla="*/ 2626894 w 3649578"/>
                  <a:gd name="connsiteY1" fmla="*/ 0 h 2045368"/>
                  <a:gd name="connsiteX2" fmla="*/ 2703094 w 3649578"/>
                  <a:gd name="connsiteY2" fmla="*/ 0 h 2045368"/>
                  <a:gd name="connsiteX3" fmla="*/ 2703094 w 3649578"/>
                  <a:gd name="connsiteY3" fmla="*/ 3848 h 2045368"/>
                  <a:gd name="connsiteX4" fmla="*/ 2731458 w 3649578"/>
                  <a:gd name="connsiteY4" fmla="*/ 5280 h 2045368"/>
                  <a:gd name="connsiteX5" fmla="*/ 3649578 w 3649578"/>
                  <a:gd name="connsiteY5" fmla="*/ 1022684 h 2045368"/>
                  <a:gd name="connsiteX6" fmla="*/ 2731458 w 3649578"/>
                  <a:gd name="connsiteY6" fmla="*/ 2040088 h 2045368"/>
                  <a:gd name="connsiteX7" fmla="*/ 2703094 w 3649578"/>
                  <a:gd name="connsiteY7" fmla="*/ 2041520 h 2045368"/>
                  <a:gd name="connsiteX8" fmla="*/ 2703094 w 3649578"/>
                  <a:gd name="connsiteY8" fmla="*/ 2045368 h 2045368"/>
                  <a:gd name="connsiteX9" fmla="*/ 2626894 w 3649578"/>
                  <a:gd name="connsiteY9" fmla="*/ 2045368 h 2045368"/>
                  <a:gd name="connsiteX10" fmla="*/ 0 w 3649578"/>
                  <a:gd name="connsiteY10" fmla="*/ 2045368 h 2045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649578" h="2045368">
                    <a:moveTo>
                      <a:pt x="0" y="0"/>
                    </a:moveTo>
                    <a:lnTo>
                      <a:pt x="2626894" y="0"/>
                    </a:lnTo>
                    <a:lnTo>
                      <a:pt x="2703094" y="0"/>
                    </a:lnTo>
                    <a:lnTo>
                      <a:pt x="2703094" y="3848"/>
                    </a:lnTo>
                    <a:lnTo>
                      <a:pt x="2731458" y="5280"/>
                    </a:lnTo>
                    <a:cubicBezTo>
                      <a:pt x="3247152" y="57652"/>
                      <a:pt x="3649578" y="493172"/>
                      <a:pt x="3649578" y="1022684"/>
                    </a:cubicBezTo>
                    <a:cubicBezTo>
                      <a:pt x="3649578" y="1552196"/>
                      <a:pt x="3247152" y="1987717"/>
                      <a:pt x="2731458" y="2040088"/>
                    </a:cubicBezTo>
                    <a:lnTo>
                      <a:pt x="2703094" y="2041520"/>
                    </a:lnTo>
                    <a:lnTo>
                      <a:pt x="2703094" y="2045368"/>
                    </a:lnTo>
                    <a:lnTo>
                      <a:pt x="2626894" y="2045368"/>
                    </a:lnTo>
                    <a:lnTo>
                      <a:pt x="0" y="2045368"/>
                    </a:lnTo>
                    <a:close/>
                  </a:path>
                </a:pathLst>
              </a:custGeom>
              <a:gradFill>
                <a:gsLst>
                  <a:gs pos="70000">
                    <a:srgbClr val="3D6EF3"/>
                  </a:gs>
                  <a:gs pos="0">
                    <a:srgbClr val="34A6EF"/>
                  </a:gs>
                  <a:gs pos="100000">
                    <a:srgbClr val="453CF7"/>
                  </a:gs>
                </a:gsLst>
                <a:lin ang="2700000" scaled="1"/>
              </a:gradFill>
              <a:ln w="12700">
                <a:miter lim="400000"/>
              </a:ln>
            </p:spPr>
            <p:txBody>
              <a:bodyPr lIns="38100" tIns="38100" rIns="38100" bIns="3810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000" b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062C3E6C-BC7F-71CB-75F1-06AAB50F4C3B}"/>
                  </a:ext>
                </a:extLst>
              </p:cNvPr>
              <p:cNvSpPr/>
              <p:nvPr/>
            </p:nvSpPr>
            <p:spPr>
              <a:xfrm>
                <a:off x="5073316" y="2902596"/>
                <a:ext cx="2045368" cy="2045368"/>
              </a:xfrm>
              <a:prstGeom prst="ellipse">
                <a:avLst/>
              </a:prstGeom>
              <a:solidFill>
                <a:schemeClr val="bg1"/>
              </a:solidFill>
              <a:ln w="127000">
                <a:solidFill>
                  <a:schemeClr val="bg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b="1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4C2FF978-413D-CA54-E94C-8930BB887ED9}"/>
                  </a:ext>
                </a:extLst>
              </p:cNvPr>
              <p:cNvSpPr/>
              <p:nvPr/>
            </p:nvSpPr>
            <p:spPr>
              <a:xfrm>
                <a:off x="941219" y="4770247"/>
                <a:ext cx="957015" cy="95701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1D936A11-A93B-4E5A-41B8-2C51602C98D0}"/>
                  </a:ext>
                </a:extLst>
              </p:cNvPr>
              <p:cNvSpPr/>
              <p:nvPr/>
            </p:nvSpPr>
            <p:spPr>
              <a:xfrm>
                <a:off x="941219" y="2120712"/>
                <a:ext cx="957015" cy="95701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3ACC8A2E-E329-B095-A3C1-8F5E7D2CA26A}"/>
                  </a:ext>
                </a:extLst>
              </p:cNvPr>
              <p:cNvSpPr/>
              <p:nvPr/>
            </p:nvSpPr>
            <p:spPr>
              <a:xfrm>
                <a:off x="10293766" y="4770247"/>
                <a:ext cx="957015" cy="95701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40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A7D30D4E-47D9-2033-C7D2-5C1B3C438BBC}"/>
                  </a:ext>
                </a:extLst>
              </p:cNvPr>
              <p:cNvSpPr/>
              <p:nvPr/>
            </p:nvSpPr>
            <p:spPr>
              <a:xfrm>
                <a:off x="10293766" y="2120712"/>
                <a:ext cx="957015" cy="95701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40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grpSp>
            <p:nvGrpSpPr>
              <p:cNvPr id="15" name="Graphic 22" descr="Rocket">
                <a:extLst>
                  <a:ext uri="{FF2B5EF4-FFF2-40B4-BE49-F238E27FC236}">
                    <a16:creationId xmlns:a16="http://schemas.microsoft.com/office/drawing/2014/main" id="{E455EF17-C33A-F126-D455-5256DD3C3A72}"/>
                  </a:ext>
                </a:extLst>
              </p:cNvPr>
              <p:cNvGrpSpPr/>
              <p:nvPr/>
            </p:nvGrpSpPr>
            <p:grpSpPr>
              <a:xfrm>
                <a:off x="1156480" y="2337043"/>
                <a:ext cx="526183" cy="524401"/>
                <a:chOff x="1156480" y="2141551"/>
                <a:chExt cx="526183" cy="524401"/>
              </a:xfrm>
              <a:solidFill>
                <a:schemeClr val="tx1"/>
              </a:solidFill>
              <a:effectLst/>
            </p:grpSpPr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888D24F1-D54C-C0B0-134D-0067E9519CFC}"/>
                    </a:ext>
                  </a:extLst>
                </p:cNvPr>
                <p:cNvSpPr/>
                <p:nvPr/>
              </p:nvSpPr>
              <p:spPr>
                <a:xfrm>
                  <a:off x="1562804" y="2141551"/>
                  <a:ext cx="119859" cy="115177"/>
                </a:xfrm>
                <a:custGeom>
                  <a:avLst/>
                  <a:gdLst>
                    <a:gd name="connsiteX0" fmla="*/ 116945 w 119859"/>
                    <a:gd name="connsiteY0" fmla="*/ 3459 h 115177"/>
                    <a:gd name="connsiteX1" fmla="*/ 0 w 119859"/>
                    <a:gd name="connsiteY1" fmla="*/ 17832 h 115177"/>
                    <a:gd name="connsiteX2" fmla="*/ 53573 w 119859"/>
                    <a:gd name="connsiteY2" fmla="*/ 60298 h 115177"/>
                    <a:gd name="connsiteX3" fmla="*/ 96692 w 119859"/>
                    <a:gd name="connsiteY3" fmla="*/ 115177 h 115177"/>
                    <a:gd name="connsiteX4" fmla="*/ 116945 w 119859"/>
                    <a:gd name="connsiteY4" fmla="*/ 3459 h 1151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9859" h="115177">
                      <a:moveTo>
                        <a:pt x="116945" y="3459"/>
                      </a:moveTo>
                      <a:cubicBezTo>
                        <a:pt x="107799" y="-5688"/>
                        <a:pt x="48999" y="4765"/>
                        <a:pt x="0" y="17832"/>
                      </a:cubicBezTo>
                      <a:cubicBezTo>
                        <a:pt x="17640" y="28285"/>
                        <a:pt x="35933" y="42658"/>
                        <a:pt x="53573" y="60298"/>
                      </a:cubicBezTo>
                      <a:cubicBezTo>
                        <a:pt x="71866" y="78591"/>
                        <a:pt x="86239" y="96884"/>
                        <a:pt x="96692" y="115177"/>
                      </a:cubicBezTo>
                      <a:cubicBezTo>
                        <a:pt x="109759" y="64871"/>
                        <a:pt x="126745" y="12605"/>
                        <a:pt x="116945" y="3459"/>
                      </a:cubicBezTo>
                      <a:close/>
                    </a:path>
                  </a:pathLst>
                </a:custGeom>
                <a:grpFill/>
                <a:ln w="6449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15637D77-3B0C-B5E9-A58E-FC196AE56E9E}"/>
                    </a:ext>
                  </a:extLst>
                </p:cNvPr>
                <p:cNvSpPr/>
                <p:nvPr/>
              </p:nvSpPr>
              <p:spPr>
                <a:xfrm>
                  <a:off x="1156480" y="2321162"/>
                  <a:ext cx="159367" cy="152430"/>
                </a:xfrm>
                <a:custGeom>
                  <a:avLst/>
                  <a:gdLst>
                    <a:gd name="connsiteX0" fmla="*/ 159367 w 159367"/>
                    <a:gd name="connsiteY0" fmla="*/ 10045 h 152430"/>
                    <a:gd name="connsiteX1" fmla="*/ 137154 w 159367"/>
                    <a:gd name="connsiteY1" fmla="*/ 1552 h 152430"/>
                    <a:gd name="connsiteX2" fmla="*/ 111021 w 159367"/>
                    <a:gd name="connsiteY2" fmla="*/ 6778 h 152430"/>
                    <a:gd name="connsiteX3" fmla="*/ 7142 w 159367"/>
                    <a:gd name="connsiteY3" fmla="*/ 110657 h 152430"/>
                    <a:gd name="connsiteX4" fmla="*/ 29356 w 159367"/>
                    <a:gd name="connsiteY4" fmla="*/ 151817 h 152430"/>
                    <a:gd name="connsiteX5" fmla="*/ 116248 w 159367"/>
                    <a:gd name="connsiteY5" fmla="*/ 132217 h 152430"/>
                    <a:gd name="connsiteX6" fmla="*/ 159367 w 159367"/>
                    <a:gd name="connsiteY6" fmla="*/ 10045 h 15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9367" h="152430">
                      <a:moveTo>
                        <a:pt x="159367" y="10045"/>
                      </a:moveTo>
                      <a:lnTo>
                        <a:pt x="137154" y="1552"/>
                      </a:lnTo>
                      <a:cubicBezTo>
                        <a:pt x="128008" y="-1715"/>
                        <a:pt x="118208" y="245"/>
                        <a:pt x="111021" y="6778"/>
                      </a:cubicBezTo>
                      <a:lnTo>
                        <a:pt x="7142" y="110657"/>
                      </a:lnTo>
                      <a:cubicBezTo>
                        <a:pt x="-9844" y="127644"/>
                        <a:pt x="5836" y="157043"/>
                        <a:pt x="29356" y="151817"/>
                      </a:cubicBezTo>
                      <a:lnTo>
                        <a:pt x="116248" y="132217"/>
                      </a:lnTo>
                      <a:cubicBezTo>
                        <a:pt x="123434" y="99551"/>
                        <a:pt x="135194" y="55778"/>
                        <a:pt x="159367" y="10045"/>
                      </a:cubicBezTo>
                      <a:close/>
                    </a:path>
                  </a:pathLst>
                </a:custGeom>
                <a:grpFill/>
                <a:ln w="6449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9D6D4ADA-567E-7533-C759-2EB00F1ACB41}"/>
                    </a:ext>
                  </a:extLst>
                </p:cNvPr>
                <p:cNvSpPr/>
                <p:nvPr/>
              </p:nvSpPr>
              <p:spPr>
                <a:xfrm>
                  <a:off x="1348541" y="2501725"/>
                  <a:ext cx="152731" cy="164227"/>
                </a:xfrm>
                <a:custGeom>
                  <a:avLst/>
                  <a:gdLst>
                    <a:gd name="connsiteX0" fmla="*/ 140437 w 152731"/>
                    <a:gd name="connsiteY0" fmla="*/ 0 h 164227"/>
                    <a:gd name="connsiteX1" fmla="*/ 20878 w 152731"/>
                    <a:gd name="connsiteY1" fmla="*/ 41813 h 164227"/>
                    <a:gd name="connsiteX2" fmla="*/ 625 w 152731"/>
                    <a:gd name="connsiteY2" fmla="*/ 134585 h 164227"/>
                    <a:gd name="connsiteX3" fmla="*/ 41785 w 152731"/>
                    <a:gd name="connsiteY3" fmla="*/ 156798 h 164227"/>
                    <a:gd name="connsiteX4" fmla="*/ 145664 w 152731"/>
                    <a:gd name="connsiteY4" fmla="*/ 52919 h 164227"/>
                    <a:gd name="connsiteX5" fmla="*/ 150890 w 152731"/>
                    <a:gd name="connsiteY5" fmla="*/ 26786 h 164227"/>
                    <a:gd name="connsiteX6" fmla="*/ 140437 w 152731"/>
                    <a:gd name="connsiteY6" fmla="*/ 0 h 164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2731" h="164227">
                      <a:moveTo>
                        <a:pt x="140437" y="0"/>
                      </a:moveTo>
                      <a:cubicBezTo>
                        <a:pt x="96664" y="22866"/>
                        <a:pt x="54851" y="35280"/>
                        <a:pt x="20878" y="41813"/>
                      </a:cubicBezTo>
                      <a:lnTo>
                        <a:pt x="625" y="134585"/>
                      </a:lnTo>
                      <a:cubicBezTo>
                        <a:pt x="-4601" y="158105"/>
                        <a:pt x="24145" y="174438"/>
                        <a:pt x="41785" y="156798"/>
                      </a:cubicBezTo>
                      <a:lnTo>
                        <a:pt x="145664" y="52919"/>
                      </a:lnTo>
                      <a:cubicBezTo>
                        <a:pt x="152197" y="46386"/>
                        <a:pt x="154810" y="35933"/>
                        <a:pt x="150890" y="26786"/>
                      </a:cubicBezTo>
                      <a:lnTo>
                        <a:pt x="140437" y="0"/>
                      </a:lnTo>
                      <a:close/>
                    </a:path>
                  </a:pathLst>
                </a:custGeom>
                <a:grpFill/>
                <a:ln w="6449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BC5D231D-B67B-7D31-193E-0B1D87C3508E}"/>
                    </a:ext>
                  </a:extLst>
                </p:cNvPr>
                <p:cNvSpPr/>
                <p:nvPr/>
              </p:nvSpPr>
              <p:spPr>
                <a:xfrm>
                  <a:off x="1295594" y="2171143"/>
                  <a:ext cx="351488" cy="350835"/>
                </a:xfrm>
                <a:custGeom>
                  <a:avLst/>
                  <a:gdLst>
                    <a:gd name="connsiteX0" fmla="*/ 231930 w 351488"/>
                    <a:gd name="connsiteY0" fmla="*/ 0 h 350835"/>
                    <a:gd name="connsiteX1" fmla="*/ 107145 w 351488"/>
                    <a:gd name="connsiteY1" fmla="*/ 84932 h 350835"/>
                    <a:gd name="connsiteX2" fmla="*/ 0 w 351488"/>
                    <a:gd name="connsiteY2" fmla="*/ 310329 h 350835"/>
                    <a:gd name="connsiteX3" fmla="*/ 40506 w 351488"/>
                    <a:gd name="connsiteY3" fmla="*/ 350836 h 350835"/>
                    <a:gd name="connsiteX4" fmla="*/ 266557 w 351488"/>
                    <a:gd name="connsiteY4" fmla="*/ 244344 h 350835"/>
                    <a:gd name="connsiteX5" fmla="*/ 351489 w 351488"/>
                    <a:gd name="connsiteY5" fmla="*/ 120212 h 350835"/>
                    <a:gd name="connsiteX6" fmla="*/ 301836 w 351488"/>
                    <a:gd name="connsiteY6" fmla="*/ 48346 h 350835"/>
                    <a:gd name="connsiteX7" fmla="*/ 231930 w 351488"/>
                    <a:gd name="connsiteY7" fmla="*/ 0 h 350835"/>
                    <a:gd name="connsiteX8" fmla="*/ 265250 w 351488"/>
                    <a:gd name="connsiteY8" fmla="*/ 141118 h 350835"/>
                    <a:gd name="connsiteX9" fmla="*/ 209717 w 351488"/>
                    <a:gd name="connsiteY9" fmla="*/ 141118 h 350835"/>
                    <a:gd name="connsiteX10" fmla="*/ 209717 w 351488"/>
                    <a:gd name="connsiteY10" fmla="*/ 85586 h 350835"/>
                    <a:gd name="connsiteX11" fmla="*/ 265250 w 351488"/>
                    <a:gd name="connsiteY11" fmla="*/ 85586 h 350835"/>
                    <a:gd name="connsiteX12" fmla="*/ 265250 w 351488"/>
                    <a:gd name="connsiteY12" fmla="*/ 141118 h 350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51488" h="350835">
                      <a:moveTo>
                        <a:pt x="231930" y="0"/>
                      </a:moveTo>
                      <a:cubicBezTo>
                        <a:pt x="193384" y="15680"/>
                        <a:pt x="149611" y="42466"/>
                        <a:pt x="107145" y="84932"/>
                      </a:cubicBezTo>
                      <a:cubicBezTo>
                        <a:pt x="29400" y="162678"/>
                        <a:pt x="6533" y="256757"/>
                        <a:pt x="0" y="310329"/>
                      </a:cubicBezTo>
                      <a:lnTo>
                        <a:pt x="40506" y="350836"/>
                      </a:lnTo>
                      <a:cubicBezTo>
                        <a:pt x="94079" y="344302"/>
                        <a:pt x="188811" y="322089"/>
                        <a:pt x="266557" y="244344"/>
                      </a:cubicBezTo>
                      <a:cubicBezTo>
                        <a:pt x="309023" y="201877"/>
                        <a:pt x="335809" y="158758"/>
                        <a:pt x="351489" y="120212"/>
                      </a:cubicBezTo>
                      <a:cubicBezTo>
                        <a:pt x="342996" y="98652"/>
                        <a:pt x="326009" y="73172"/>
                        <a:pt x="301836" y="48346"/>
                      </a:cubicBezTo>
                      <a:cubicBezTo>
                        <a:pt x="278316" y="25480"/>
                        <a:pt x="253490" y="8493"/>
                        <a:pt x="231930" y="0"/>
                      </a:cubicBezTo>
                      <a:close/>
                      <a:moveTo>
                        <a:pt x="265250" y="141118"/>
                      </a:moveTo>
                      <a:cubicBezTo>
                        <a:pt x="250224" y="156145"/>
                        <a:pt x="225397" y="156145"/>
                        <a:pt x="209717" y="141118"/>
                      </a:cubicBezTo>
                      <a:cubicBezTo>
                        <a:pt x="194691" y="126092"/>
                        <a:pt x="194691" y="101265"/>
                        <a:pt x="209717" y="85586"/>
                      </a:cubicBezTo>
                      <a:cubicBezTo>
                        <a:pt x="224744" y="70559"/>
                        <a:pt x="249570" y="70559"/>
                        <a:pt x="265250" y="85586"/>
                      </a:cubicBezTo>
                      <a:cubicBezTo>
                        <a:pt x="280276" y="101265"/>
                        <a:pt x="280276" y="126092"/>
                        <a:pt x="265250" y="141118"/>
                      </a:cubicBezTo>
                      <a:close/>
                    </a:path>
                  </a:pathLst>
                </a:custGeom>
                <a:grpFill/>
                <a:ln w="6449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8757CAFB-01EA-3D33-5817-DA594E2706F3}"/>
                    </a:ext>
                  </a:extLst>
                </p:cNvPr>
                <p:cNvSpPr/>
                <p:nvPr/>
              </p:nvSpPr>
              <p:spPr>
                <a:xfrm>
                  <a:off x="1218644" y="2505876"/>
                  <a:ext cx="93051" cy="93244"/>
                </a:xfrm>
                <a:custGeom>
                  <a:avLst/>
                  <a:gdLst>
                    <a:gd name="connsiteX0" fmla="*/ 76297 w 93051"/>
                    <a:gd name="connsiteY0" fmla="*/ 16755 h 93244"/>
                    <a:gd name="connsiteX1" fmla="*/ 45590 w 93051"/>
                    <a:gd name="connsiteY1" fmla="*/ 10222 h 93244"/>
                    <a:gd name="connsiteX2" fmla="*/ 1818 w 93051"/>
                    <a:gd name="connsiteY2" fmla="*/ 91234 h 93244"/>
                    <a:gd name="connsiteX3" fmla="*/ 82830 w 93051"/>
                    <a:gd name="connsiteY3" fmla="*/ 47462 h 93244"/>
                    <a:gd name="connsiteX4" fmla="*/ 76297 w 93051"/>
                    <a:gd name="connsiteY4" fmla="*/ 16755 h 93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3051" h="93244">
                      <a:moveTo>
                        <a:pt x="76297" y="16755"/>
                      </a:moveTo>
                      <a:cubicBezTo>
                        <a:pt x="65843" y="6302"/>
                        <a:pt x="67150" y="-11338"/>
                        <a:pt x="45590" y="10222"/>
                      </a:cubicBezTo>
                      <a:cubicBezTo>
                        <a:pt x="24031" y="31782"/>
                        <a:pt x="-7982" y="80781"/>
                        <a:pt x="1818" y="91234"/>
                      </a:cubicBezTo>
                      <a:cubicBezTo>
                        <a:pt x="12271" y="101687"/>
                        <a:pt x="61270" y="69021"/>
                        <a:pt x="82830" y="47462"/>
                      </a:cubicBezTo>
                      <a:cubicBezTo>
                        <a:pt x="104390" y="25248"/>
                        <a:pt x="86750" y="26555"/>
                        <a:pt x="76297" y="16755"/>
                      </a:cubicBezTo>
                      <a:close/>
                    </a:path>
                  </a:pathLst>
                </a:custGeom>
                <a:grpFill/>
                <a:ln w="6449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1" name="Graphic 21" descr="Lightbulb">
                <a:extLst>
                  <a:ext uri="{FF2B5EF4-FFF2-40B4-BE49-F238E27FC236}">
                    <a16:creationId xmlns:a16="http://schemas.microsoft.com/office/drawing/2014/main" id="{C256657D-196C-75E3-FAA2-C4832E07F52B}"/>
                  </a:ext>
                </a:extLst>
              </p:cNvPr>
              <p:cNvGrpSpPr/>
              <p:nvPr/>
            </p:nvGrpSpPr>
            <p:grpSpPr>
              <a:xfrm>
                <a:off x="1249861" y="4974357"/>
                <a:ext cx="339729" cy="548793"/>
                <a:chOff x="1249861" y="4778865"/>
                <a:chExt cx="339729" cy="548793"/>
              </a:xfrm>
              <a:solidFill>
                <a:schemeClr val="tx1"/>
              </a:solidFill>
              <a:effectLst/>
            </p:grpSpPr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73849D8C-B66E-4096-F7E9-9D78ADFFB154}"/>
                    </a:ext>
                  </a:extLst>
                </p:cNvPr>
                <p:cNvSpPr/>
                <p:nvPr/>
              </p:nvSpPr>
              <p:spPr>
                <a:xfrm>
                  <a:off x="1334793" y="5157794"/>
                  <a:ext cx="169864" cy="39199"/>
                </a:xfrm>
                <a:custGeom>
                  <a:avLst/>
                  <a:gdLst>
                    <a:gd name="connsiteX0" fmla="*/ 19600 w 169864"/>
                    <a:gd name="connsiteY0" fmla="*/ 0 h 39199"/>
                    <a:gd name="connsiteX1" fmla="*/ 150265 w 169864"/>
                    <a:gd name="connsiteY1" fmla="*/ 0 h 39199"/>
                    <a:gd name="connsiteX2" fmla="*/ 169865 w 169864"/>
                    <a:gd name="connsiteY2" fmla="*/ 19600 h 39199"/>
                    <a:gd name="connsiteX3" fmla="*/ 150265 w 169864"/>
                    <a:gd name="connsiteY3" fmla="*/ 39200 h 39199"/>
                    <a:gd name="connsiteX4" fmla="*/ 19600 w 169864"/>
                    <a:gd name="connsiteY4" fmla="*/ 39200 h 39199"/>
                    <a:gd name="connsiteX5" fmla="*/ 0 w 169864"/>
                    <a:gd name="connsiteY5" fmla="*/ 19600 h 39199"/>
                    <a:gd name="connsiteX6" fmla="*/ 19600 w 169864"/>
                    <a:gd name="connsiteY6" fmla="*/ 0 h 39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9864" h="39199">
                      <a:moveTo>
                        <a:pt x="19600" y="0"/>
                      </a:moveTo>
                      <a:lnTo>
                        <a:pt x="150265" y="0"/>
                      </a:lnTo>
                      <a:cubicBezTo>
                        <a:pt x="161371" y="0"/>
                        <a:pt x="169865" y="8493"/>
                        <a:pt x="169865" y="19600"/>
                      </a:cubicBezTo>
                      <a:cubicBezTo>
                        <a:pt x="169865" y="30706"/>
                        <a:pt x="161371" y="39200"/>
                        <a:pt x="150265" y="39200"/>
                      </a:cubicBezTo>
                      <a:lnTo>
                        <a:pt x="19600" y="39200"/>
                      </a:lnTo>
                      <a:cubicBezTo>
                        <a:pt x="8493" y="39200"/>
                        <a:pt x="0" y="30706"/>
                        <a:pt x="0" y="19600"/>
                      </a:cubicBezTo>
                      <a:cubicBezTo>
                        <a:pt x="0" y="8493"/>
                        <a:pt x="8493" y="0"/>
                        <a:pt x="19600" y="0"/>
                      </a:cubicBezTo>
                      <a:close/>
                    </a:path>
                  </a:pathLst>
                </a:custGeom>
                <a:grpFill/>
                <a:ln w="6449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6C481BD4-0112-43F0-1534-D9407F593C32}"/>
                    </a:ext>
                  </a:extLst>
                </p:cNvPr>
                <p:cNvSpPr/>
                <p:nvPr/>
              </p:nvSpPr>
              <p:spPr>
                <a:xfrm>
                  <a:off x="1334793" y="5223126"/>
                  <a:ext cx="169864" cy="39199"/>
                </a:xfrm>
                <a:custGeom>
                  <a:avLst/>
                  <a:gdLst>
                    <a:gd name="connsiteX0" fmla="*/ 19600 w 169864"/>
                    <a:gd name="connsiteY0" fmla="*/ 0 h 39199"/>
                    <a:gd name="connsiteX1" fmla="*/ 150265 w 169864"/>
                    <a:gd name="connsiteY1" fmla="*/ 0 h 39199"/>
                    <a:gd name="connsiteX2" fmla="*/ 169865 w 169864"/>
                    <a:gd name="connsiteY2" fmla="*/ 19600 h 39199"/>
                    <a:gd name="connsiteX3" fmla="*/ 150265 w 169864"/>
                    <a:gd name="connsiteY3" fmla="*/ 39200 h 39199"/>
                    <a:gd name="connsiteX4" fmla="*/ 19600 w 169864"/>
                    <a:gd name="connsiteY4" fmla="*/ 39200 h 39199"/>
                    <a:gd name="connsiteX5" fmla="*/ 0 w 169864"/>
                    <a:gd name="connsiteY5" fmla="*/ 19600 h 39199"/>
                    <a:gd name="connsiteX6" fmla="*/ 19600 w 169864"/>
                    <a:gd name="connsiteY6" fmla="*/ 0 h 39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9864" h="39199">
                      <a:moveTo>
                        <a:pt x="19600" y="0"/>
                      </a:moveTo>
                      <a:lnTo>
                        <a:pt x="150265" y="0"/>
                      </a:lnTo>
                      <a:cubicBezTo>
                        <a:pt x="161371" y="0"/>
                        <a:pt x="169865" y="8493"/>
                        <a:pt x="169865" y="19600"/>
                      </a:cubicBezTo>
                      <a:cubicBezTo>
                        <a:pt x="169865" y="30706"/>
                        <a:pt x="161371" y="39200"/>
                        <a:pt x="150265" y="39200"/>
                      </a:cubicBezTo>
                      <a:lnTo>
                        <a:pt x="19600" y="39200"/>
                      </a:lnTo>
                      <a:cubicBezTo>
                        <a:pt x="8493" y="39200"/>
                        <a:pt x="0" y="30706"/>
                        <a:pt x="0" y="19600"/>
                      </a:cubicBezTo>
                      <a:cubicBezTo>
                        <a:pt x="0" y="8493"/>
                        <a:pt x="8493" y="0"/>
                        <a:pt x="19600" y="0"/>
                      </a:cubicBezTo>
                      <a:close/>
                    </a:path>
                  </a:pathLst>
                </a:custGeom>
                <a:grpFill/>
                <a:ln w="6449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7BF48C0B-DDD4-9E7F-1822-A32269B3696C}"/>
                    </a:ext>
                  </a:extLst>
                </p:cNvPr>
                <p:cNvSpPr/>
                <p:nvPr/>
              </p:nvSpPr>
              <p:spPr>
                <a:xfrm>
                  <a:off x="1377259" y="5288459"/>
                  <a:ext cx="84932" cy="39199"/>
                </a:xfrm>
                <a:custGeom>
                  <a:avLst/>
                  <a:gdLst>
                    <a:gd name="connsiteX0" fmla="*/ 0 w 84932"/>
                    <a:gd name="connsiteY0" fmla="*/ 0 h 39199"/>
                    <a:gd name="connsiteX1" fmla="*/ 42466 w 84932"/>
                    <a:gd name="connsiteY1" fmla="*/ 39200 h 39199"/>
                    <a:gd name="connsiteX2" fmla="*/ 84932 w 84932"/>
                    <a:gd name="connsiteY2" fmla="*/ 0 h 39199"/>
                    <a:gd name="connsiteX3" fmla="*/ 0 w 84932"/>
                    <a:gd name="connsiteY3" fmla="*/ 0 h 39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932" h="39199">
                      <a:moveTo>
                        <a:pt x="0" y="0"/>
                      </a:moveTo>
                      <a:cubicBezTo>
                        <a:pt x="1960" y="22213"/>
                        <a:pt x="20253" y="39200"/>
                        <a:pt x="42466" y="39200"/>
                      </a:cubicBezTo>
                      <a:cubicBezTo>
                        <a:pt x="64679" y="39200"/>
                        <a:pt x="82972" y="22213"/>
                        <a:pt x="84932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449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9DAD123B-E1A5-D55B-C11C-B618018F4DEE}"/>
                    </a:ext>
                  </a:extLst>
                </p:cNvPr>
                <p:cNvSpPr/>
                <p:nvPr/>
              </p:nvSpPr>
              <p:spPr>
                <a:xfrm>
                  <a:off x="1249861" y="4778865"/>
                  <a:ext cx="339729" cy="352795"/>
                </a:xfrm>
                <a:custGeom>
                  <a:avLst/>
                  <a:gdLst>
                    <a:gd name="connsiteX0" fmla="*/ 169865 w 339729"/>
                    <a:gd name="connsiteY0" fmla="*/ 0 h 352795"/>
                    <a:gd name="connsiteX1" fmla="*/ 169865 w 339729"/>
                    <a:gd name="connsiteY1" fmla="*/ 0 h 352795"/>
                    <a:gd name="connsiteX2" fmla="*/ 169865 w 339729"/>
                    <a:gd name="connsiteY2" fmla="*/ 0 h 352795"/>
                    <a:gd name="connsiteX3" fmla="*/ 0 w 339729"/>
                    <a:gd name="connsiteY3" fmla="*/ 167905 h 352795"/>
                    <a:gd name="connsiteX4" fmla="*/ 0 w 339729"/>
                    <a:gd name="connsiteY4" fmla="*/ 173784 h 352795"/>
                    <a:gd name="connsiteX5" fmla="*/ 11760 w 339729"/>
                    <a:gd name="connsiteY5" fmla="*/ 232584 h 352795"/>
                    <a:gd name="connsiteX6" fmla="*/ 41159 w 339729"/>
                    <a:gd name="connsiteY6" fmla="*/ 280930 h 352795"/>
                    <a:gd name="connsiteX7" fmla="*/ 81012 w 339729"/>
                    <a:gd name="connsiteY7" fmla="*/ 345609 h 352795"/>
                    <a:gd name="connsiteX8" fmla="*/ 92772 w 339729"/>
                    <a:gd name="connsiteY8" fmla="*/ 352796 h 352795"/>
                    <a:gd name="connsiteX9" fmla="*/ 246957 w 339729"/>
                    <a:gd name="connsiteY9" fmla="*/ 352796 h 352795"/>
                    <a:gd name="connsiteX10" fmla="*/ 258717 w 339729"/>
                    <a:gd name="connsiteY10" fmla="*/ 345609 h 352795"/>
                    <a:gd name="connsiteX11" fmla="*/ 298570 w 339729"/>
                    <a:gd name="connsiteY11" fmla="*/ 280930 h 352795"/>
                    <a:gd name="connsiteX12" fmla="*/ 327969 w 339729"/>
                    <a:gd name="connsiteY12" fmla="*/ 232584 h 352795"/>
                    <a:gd name="connsiteX13" fmla="*/ 339729 w 339729"/>
                    <a:gd name="connsiteY13" fmla="*/ 173784 h 352795"/>
                    <a:gd name="connsiteX14" fmla="*/ 339729 w 339729"/>
                    <a:gd name="connsiteY14" fmla="*/ 167905 h 352795"/>
                    <a:gd name="connsiteX15" fmla="*/ 169865 w 339729"/>
                    <a:gd name="connsiteY15" fmla="*/ 0 h 352795"/>
                    <a:gd name="connsiteX16" fmla="*/ 300530 w 339729"/>
                    <a:gd name="connsiteY16" fmla="*/ 173131 h 352795"/>
                    <a:gd name="connsiteX17" fmla="*/ 291383 w 339729"/>
                    <a:gd name="connsiteY17" fmla="*/ 218864 h 352795"/>
                    <a:gd name="connsiteX18" fmla="*/ 269170 w 339729"/>
                    <a:gd name="connsiteY18" fmla="*/ 254797 h 352795"/>
                    <a:gd name="connsiteX19" fmla="*/ 231277 w 339729"/>
                    <a:gd name="connsiteY19" fmla="*/ 313596 h 352795"/>
                    <a:gd name="connsiteX20" fmla="*/ 169865 w 339729"/>
                    <a:gd name="connsiteY20" fmla="*/ 313596 h 352795"/>
                    <a:gd name="connsiteX21" fmla="*/ 109105 w 339729"/>
                    <a:gd name="connsiteY21" fmla="*/ 313596 h 352795"/>
                    <a:gd name="connsiteX22" fmla="*/ 71212 w 339729"/>
                    <a:gd name="connsiteY22" fmla="*/ 254797 h 352795"/>
                    <a:gd name="connsiteX23" fmla="*/ 48999 w 339729"/>
                    <a:gd name="connsiteY23" fmla="*/ 218864 h 352795"/>
                    <a:gd name="connsiteX24" fmla="*/ 39853 w 339729"/>
                    <a:gd name="connsiteY24" fmla="*/ 173131 h 352795"/>
                    <a:gd name="connsiteX25" fmla="*/ 39853 w 339729"/>
                    <a:gd name="connsiteY25" fmla="*/ 167905 h 352795"/>
                    <a:gd name="connsiteX26" fmla="*/ 170518 w 339729"/>
                    <a:gd name="connsiteY26" fmla="*/ 38546 h 352795"/>
                    <a:gd name="connsiteX27" fmla="*/ 170518 w 339729"/>
                    <a:gd name="connsiteY27" fmla="*/ 38546 h 352795"/>
                    <a:gd name="connsiteX28" fmla="*/ 170518 w 339729"/>
                    <a:gd name="connsiteY28" fmla="*/ 38546 h 352795"/>
                    <a:gd name="connsiteX29" fmla="*/ 170518 w 339729"/>
                    <a:gd name="connsiteY29" fmla="*/ 38546 h 352795"/>
                    <a:gd name="connsiteX30" fmla="*/ 170518 w 339729"/>
                    <a:gd name="connsiteY30" fmla="*/ 38546 h 352795"/>
                    <a:gd name="connsiteX31" fmla="*/ 170518 w 339729"/>
                    <a:gd name="connsiteY31" fmla="*/ 38546 h 352795"/>
                    <a:gd name="connsiteX32" fmla="*/ 170518 w 339729"/>
                    <a:gd name="connsiteY32" fmla="*/ 38546 h 352795"/>
                    <a:gd name="connsiteX33" fmla="*/ 301183 w 339729"/>
                    <a:gd name="connsiteY33" fmla="*/ 167905 h 352795"/>
                    <a:gd name="connsiteX34" fmla="*/ 301183 w 339729"/>
                    <a:gd name="connsiteY34" fmla="*/ 173131 h 3527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39729" h="352795">
                      <a:moveTo>
                        <a:pt x="169865" y="0"/>
                      </a:moveTo>
                      <a:cubicBezTo>
                        <a:pt x="169865" y="0"/>
                        <a:pt x="169865" y="0"/>
                        <a:pt x="169865" y="0"/>
                      </a:cubicBezTo>
                      <a:cubicBezTo>
                        <a:pt x="169865" y="0"/>
                        <a:pt x="169865" y="0"/>
                        <a:pt x="169865" y="0"/>
                      </a:cubicBezTo>
                      <a:cubicBezTo>
                        <a:pt x="77092" y="653"/>
                        <a:pt x="1960" y="75132"/>
                        <a:pt x="0" y="167905"/>
                      </a:cubicBezTo>
                      <a:lnTo>
                        <a:pt x="0" y="173784"/>
                      </a:lnTo>
                      <a:cubicBezTo>
                        <a:pt x="653" y="194038"/>
                        <a:pt x="4573" y="213637"/>
                        <a:pt x="11760" y="232584"/>
                      </a:cubicBezTo>
                      <a:cubicBezTo>
                        <a:pt x="18946" y="250223"/>
                        <a:pt x="28746" y="266557"/>
                        <a:pt x="41159" y="280930"/>
                      </a:cubicBezTo>
                      <a:cubicBezTo>
                        <a:pt x="56839" y="297916"/>
                        <a:pt x="73826" y="331236"/>
                        <a:pt x="81012" y="345609"/>
                      </a:cubicBezTo>
                      <a:cubicBezTo>
                        <a:pt x="82972" y="350182"/>
                        <a:pt x="87546" y="352796"/>
                        <a:pt x="92772" y="352796"/>
                      </a:cubicBezTo>
                      <a:lnTo>
                        <a:pt x="246957" y="352796"/>
                      </a:lnTo>
                      <a:cubicBezTo>
                        <a:pt x="252183" y="352796"/>
                        <a:pt x="256757" y="350182"/>
                        <a:pt x="258717" y="345609"/>
                      </a:cubicBezTo>
                      <a:cubicBezTo>
                        <a:pt x="265903" y="331236"/>
                        <a:pt x="282890" y="297916"/>
                        <a:pt x="298570" y="280930"/>
                      </a:cubicBezTo>
                      <a:cubicBezTo>
                        <a:pt x="310983" y="266557"/>
                        <a:pt x="321436" y="250223"/>
                        <a:pt x="327969" y="232584"/>
                      </a:cubicBezTo>
                      <a:cubicBezTo>
                        <a:pt x="335156" y="213637"/>
                        <a:pt x="339076" y="194038"/>
                        <a:pt x="339729" y="173784"/>
                      </a:cubicBezTo>
                      <a:lnTo>
                        <a:pt x="339729" y="167905"/>
                      </a:lnTo>
                      <a:cubicBezTo>
                        <a:pt x="337769" y="75132"/>
                        <a:pt x="262637" y="653"/>
                        <a:pt x="169865" y="0"/>
                      </a:cubicBezTo>
                      <a:close/>
                      <a:moveTo>
                        <a:pt x="300530" y="173131"/>
                      </a:moveTo>
                      <a:cubicBezTo>
                        <a:pt x="299876" y="188811"/>
                        <a:pt x="296610" y="204491"/>
                        <a:pt x="291383" y="218864"/>
                      </a:cubicBezTo>
                      <a:cubicBezTo>
                        <a:pt x="286156" y="231930"/>
                        <a:pt x="278970" y="244344"/>
                        <a:pt x="269170" y="254797"/>
                      </a:cubicBezTo>
                      <a:cubicBezTo>
                        <a:pt x="254143" y="273090"/>
                        <a:pt x="241077" y="292690"/>
                        <a:pt x="231277" y="313596"/>
                      </a:cubicBezTo>
                      <a:lnTo>
                        <a:pt x="169865" y="313596"/>
                      </a:lnTo>
                      <a:lnTo>
                        <a:pt x="109105" y="313596"/>
                      </a:lnTo>
                      <a:cubicBezTo>
                        <a:pt x="98652" y="292690"/>
                        <a:pt x="85586" y="273090"/>
                        <a:pt x="71212" y="254797"/>
                      </a:cubicBezTo>
                      <a:cubicBezTo>
                        <a:pt x="62066" y="244344"/>
                        <a:pt x="54226" y="231930"/>
                        <a:pt x="48999" y="218864"/>
                      </a:cubicBezTo>
                      <a:cubicBezTo>
                        <a:pt x="43119" y="204491"/>
                        <a:pt x="40506" y="188811"/>
                        <a:pt x="39853" y="173131"/>
                      </a:cubicBezTo>
                      <a:lnTo>
                        <a:pt x="39853" y="167905"/>
                      </a:lnTo>
                      <a:cubicBezTo>
                        <a:pt x="41159" y="96692"/>
                        <a:pt x="99305" y="39200"/>
                        <a:pt x="170518" y="38546"/>
                      </a:cubicBezTo>
                      <a:lnTo>
                        <a:pt x="170518" y="38546"/>
                      </a:lnTo>
                      <a:lnTo>
                        <a:pt x="170518" y="38546"/>
                      </a:lnTo>
                      <a:cubicBezTo>
                        <a:pt x="170518" y="38546"/>
                        <a:pt x="170518" y="38546"/>
                        <a:pt x="170518" y="38546"/>
                      </a:cubicBezTo>
                      <a:cubicBezTo>
                        <a:pt x="170518" y="38546"/>
                        <a:pt x="170518" y="38546"/>
                        <a:pt x="170518" y="38546"/>
                      </a:cubicBezTo>
                      <a:lnTo>
                        <a:pt x="170518" y="38546"/>
                      </a:lnTo>
                      <a:lnTo>
                        <a:pt x="170518" y="38546"/>
                      </a:lnTo>
                      <a:cubicBezTo>
                        <a:pt x="241730" y="39200"/>
                        <a:pt x="299876" y="96039"/>
                        <a:pt x="301183" y="167905"/>
                      </a:cubicBezTo>
                      <a:lnTo>
                        <a:pt x="301183" y="173131"/>
                      </a:lnTo>
                      <a:close/>
                    </a:path>
                  </a:pathLst>
                </a:custGeom>
                <a:grpFill/>
                <a:ln w="6449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6" name="Graphic 19" descr="Users">
                <a:extLst>
                  <a:ext uri="{FF2B5EF4-FFF2-40B4-BE49-F238E27FC236}">
                    <a16:creationId xmlns:a16="http://schemas.microsoft.com/office/drawing/2014/main" id="{527A9861-BB7C-92B7-B9CD-851A8BD8AFE9}"/>
                  </a:ext>
                </a:extLst>
              </p:cNvPr>
              <p:cNvGrpSpPr/>
              <p:nvPr/>
            </p:nvGrpSpPr>
            <p:grpSpPr>
              <a:xfrm>
                <a:off x="10497876" y="2428047"/>
                <a:ext cx="548792" cy="342342"/>
                <a:chOff x="10497876" y="2232555"/>
                <a:chExt cx="548792" cy="342342"/>
              </a:xfrm>
              <a:solidFill>
                <a:schemeClr val="tx1"/>
              </a:solidFill>
              <a:effectLst/>
            </p:grpSpPr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CFBAA61F-A4E8-26AB-25F7-B6480C48BA57}"/>
                    </a:ext>
                  </a:extLst>
                </p:cNvPr>
                <p:cNvSpPr/>
                <p:nvPr/>
              </p:nvSpPr>
              <p:spPr>
                <a:xfrm>
                  <a:off x="10556675" y="2232555"/>
                  <a:ext cx="117598" cy="117598"/>
                </a:xfrm>
                <a:custGeom>
                  <a:avLst/>
                  <a:gdLst>
                    <a:gd name="connsiteX0" fmla="*/ 117599 w 117598"/>
                    <a:gd name="connsiteY0" fmla="*/ 58799 h 117598"/>
                    <a:gd name="connsiteX1" fmla="*/ 58799 w 117598"/>
                    <a:gd name="connsiteY1" fmla="*/ 117598 h 117598"/>
                    <a:gd name="connsiteX2" fmla="*/ 0 w 117598"/>
                    <a:gd name="connsiteY2" fmla="*/ 58799 h 117598"/>
                    <a:gd name="connsiteX3" fmla="*/ 58799 w 117598"/>
                    <a:gd name="connsiteY3" fmla="*/ 0 h 117598"/>
                    <a:gd name="connsiteX4" fmla="*/ 117599 w 117598"/>
                    <a:gd name="connsiteY4" fmla="*/ 58799 h 117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7598" h="117598">
                      <a:moveTo>
                        <a:pt x="117599" y="58799"/>
                      </a:moveTo>
                      <a:cubicBezTo>
                        <a:pt x="117599" y="91273"/>
                        <a:pt x="91273" y="117598"/>
                        <a:pt x="58799" y="117598"/>
                      </a:cubicBezTo>
                      <a:cubicBezTo>
                        <a:pt x="26325" y="117598"/>
                        <a:pt x="0" y="91273"/>
                        <a:pt x="0" y="58799"/>
                      </a:cubicBezTo>
                      <a:cubicBezTo>
                        <a:pt x="0" y="26325"/>
                        <a:pt x="26325" y="0"/>
                        <a:pt x="58799" y="0"/>
                      </a:cubicBezTo>
                      <a:cubicBezTo>
                        <a:pt x="91273" y="0"/>
                        <a:pt x="117599" y="26325"/>
                        <a:pt x="117599" y="58799"/>
                      </a:cubicBezTo>
                      <a:close/>
                    </a:path>
                  </a:pathLst>
                </a:custGeom>
                <a:grpFill/>
                <a:ln w="6449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3697A519-E930-8632-7F3A-2BAB5730A192}"/>
                    </a:ext>
                  </a:extLst>
                </p:cNvPr>
                <p:cNvSpPr/>
                <p:nvPr/>
              </p:nvSpPr>
              <p:spPr>
                <a:xfrm>
                  <a:off x="10870271" y="2232555"/>
                  <a:ext cx="117598" cy="117598"/>
                </a:xfrm>
                <a:custGeom>
                  <a:avLst/>
                  <a:gdLst>
                    <a:gd name="connsiteX0" fmla="*/ 117599 w 117598"/>
                    <a:gd name="connsiteY0" fmla="*/ 58799 h 117598"/>
                    <a:gd name="connsiteX1" fmla="*/ 58799 w 117598"/>
                    <a:gd name="connsiteY1" fmla="*/ 117598 h 117598"/>
                    <a:gd name="connsiteX2" fmla="*/ 0 w 117598"/>
                    <a:gd name="connsiteY2" fmla="*/ 58799 h 117598"/>
                    <a:gd name="connsiteX3" fmla="*/ 58799 w 117598"/>
                    <a:gd name="connsiteY3" fmla="*/ 0 h 117598"/>
                    <a:gd name="connsiteX4" fmla="*/ 117599 w 117598"/>
                    <a:gd name="connsiteY4" fmla="*/ 58799 h 117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7598" h="117598">
                      <a:moveTo>
                        <a:pt x="117599" y="58799"/>
                      </a:moveTo>
                      <a:cubicBezTo>
                        <a:pt x="117599" y="91273"/>
                        <a:pt x="91273" y="117598"/>
                        <a:pt x="58799" y="117598"/>
                      </a:cubicBezTo>
                      <a:cubicBezTo>
                        <a:pt x="26325" y="117598"/>
                        <a:pt x="0" y="91273"/>
                        <a:pt x="0" y="58799"/>
                      </a:cubicBezTo>
                      <a:cubicBezTo>
                        <a:pt x="0" y="26325"/>
                        <a:pt x="26325" y="0"/>
                        <a:pt x="58799" y="0"/>
                      </a:cubicBezTo>
                      <a:cubicBezTo>
                        <a:pt x="91273" y="0"/>
                        <a:pt x="117599" y="26325"/>
                        <a:pt x="117599" y="58799"/>
                      </a:cubicBezTo>
                      <a:close/>
                    </a:path>
                  </a:pathLst>
                </a:custGeom>
                <a:grpFill/>
                <a:ln w="6449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2255FBBC-F34B-3CA9-6AC4-71F41AA59CBA}"/>
                    </a:ext>
                  </a:extLst>
                </p:cNvPr>
                <p:cNvSpPr/>
                <p:nvPr/>
              </p:nvSpPr>
              <p:spPr>
                <a:xfrm>
                  <a:off x="10654674" y="2457299"/>
                  <a:ext cx="235197" cy="117598"/>
                </a:xfrm>
                <a:custGeom>
                  <a:avLst/>
                  <a:gdLst>
                    <a:gd name="connsiteX0" fmla="*/ 235197 w 235197"/>
                    <a:gd name="connsiteY0" fmla="*/ 117598 h 117598"/>
                    <a:gd name="connsiteX1" fmla="*/ 235197 w 235197"/>
                    <a:gd name="connsiteY1" fmla="*/ 58799 h 117598"/>
                    <a:gd name="connsiteX2" fmla="*/ 223437 w 235197"/>
                    <a:gd name="connsiteY2" fmla="*/ 35280 h 117598"/>
                    <a:gd name="connsiteX3" fmla="*/ 165945 w 235197"/>
                    <a:gd name="connsiteY3" fmla="*/ 7840 h 117598"/>
                    <a:gd name="connsiteX4" fmla="*/ 117599 w 235197"/>
                    <a:gd name="connsiteY4" fmla="*/ 0 h 117598"/>
                    <a:gd name="connsiteX5" fmla="*/ 69252 w 235197"/>
                    <a:gd name="connsiteY5" fmla="*/ 7840 h 117598"/>
                    <a:gd name="connsiteX6" fmla="*/ 11760 w 235197"/>
                    <a:gd name="connsiteY6" fmla="*/ 35280 h 117598"/>
                    <a:gd name="connsiteX7" fmla="*/ 0 w 235197"/>
                    <a:gd name="connsiteY7" fmla="*/ 58799 h 117598"/>
                    <a:gd name="connsiteX8" fmla="*/ 0 w 235197"/>
                    <a:gd name="connsiteY8" fmla="*/ 117598 h 117598"/>
                    <a:gd name="connsiteX9" fmla="*/ 235197 w 235197"/>
                    <a:gd name="connsiteY9" fmla="*/ 117598 h 117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5197" h="117598">
                      <a:moveTo>
                        <a:pt x="235197" y="117598"/>
                      </a:moveTo>
                      <a:lnTo>
                        <a:pt x="235197" y="58799"/>
                      </a:lnTo>
                      <a:cubicBezTo>
                        <a:pt x="235197" y="49653"/>
                        <a:pt x="231277" y="40506"/>
                        <a:pt x="223437" y="35280"/>
                      </a:cubicBezTo>
                      <a:cubicBezTo>
                        <a:pt x="207757" y="22213"/>
                        <a:pt x="186851" y="13067"/>
                        <a:pt x="165945" y="7840"/>
                      </a:cubicBezTo>
                      <a:cubicBezTo>
                        <a:pt x="151571" y="3920"/>
                        <a:pt x="134585" y="0"/>
                        <a:pt x="117599" y="0"/>
                      </a:cubicBezTo>
                      <a:cubicBezTo>
                        <a:pt x="101919" y="0"/>
                        <a:pt x="84932" y="2613"/>
                        <a:pt x="69252" y="7840"/>
                      </a:cubicBezTo>
                      <a:cubicBezTo>
                        <a:pt x="48346" y="13067"/>
                        <a:pt x="28746" y="23520"/>
                        <a:pt x="11760" y="35280"/>
                      </a:cubicBezTo>
                      <a:cubicBezTo>
                        <a:pt x="3920" y="41813"/>
                        <a:pt x="0" y="49653"/>
                        <a:pt x="0" y="58799"/>
                      </a:cubicBezTo>
                      <a:lnTo>
                        <a:pt x="0" y="117598"/>
                      </a:lnTo>
                      <a:lnTo>
                        <a:pt x="235197" y="117598"/>
                      </a:lnTo>
                      <a:close/>
                    </a:path>
                  </a:pathLst>
                </a:custGeom>
                <a:grpFill/>
                <a:ln w="6449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85F34A87-0330-F775-967C-6071988A8031}"/>
                    </a:ext>
                  </a:extLst>
                </p:cNvPr>
                <p:cNvSpPr/>
                <p:nvPr/>
              </p:nvSpPr>
              <p:spPr>
                <a:xfrm>
                  <a:off x="10713473" y="2324021"/>
                  <a:ext cx="117598" cy="117598"/>
                </a:xfrm>
                <a:custGeom>
                  <a:avLst/>
                  <a:gdLst>
                    <a:gd name="connsiteX0" fmla="*/ 117599 w 117598"/>
                    <a:gd name="connsiteY0" fmla="*/ 58799 h 117598"/>
                    <a:gd name="connsiteX1" fmla="*/ 58799 w 117598"/>
                    <a:gd name="connsiteY1" fmla="*/ 117598 h 117598"/>
                    <a:gd name="connsiteX2" fmla="*/ 0 w 117598"/>
                    <a:gd name="connsiteY2" fmla="*/ 58799 h 117598"/>
                    <a:gd name="connsiteX3" fmla="*/ 58799 w 117598"/>
                    <a:gd name="connsiteY3" fmla="*/ 0 h 117598"/>
                    <a:gd name="connsiteX4" fmla="*/ 117599 w 117598"/>
                    <a:gd name="connsiteY4" fmla="*/ 58799 h 117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7598" h="117598">
                      <a:moveTo>
                        <a:pt x="117599" y="58799"/>
                      </a:moveTo>
                      <a:cubicBezTo>
                        <a:pt x="117599" y="91273"/>
                        <a:pt x="91273" y="117598"/>
                        <a:pt x="58799" y="117598"/>
                      </a:cubicBezTo>
                      <a:cubicBezTo>
                        <a:pt x="26325" y="117598"/>
                        <a:pt x="0" y="91273"/>
                        <a:pt x="0" y="58799"/>
                      </a:cubicBezTo>
                      <a:cubicBezTo>
                        <a:pt x="0" y="26325"/>
                        <a:pt x="26325" y="0"/>
                        <a:pt x="58799" y="0"/>
                      </a:cubicBezTo>
                      <a:cubicBezTo>
                        <a:pt x="91273" y="0"/>
                        <a:pt x="117599" y="26325"/>
                        <a:pt x="117599" y="58799"/>
                      </a:cubicBezTo>
                      <a:close/>
                    </a:path>
                  </a:pathLst>
                </a:custGeom>
                <a:grpFill/>
                <a:ln w="6449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BE04FB71-8C70-9DFD-C3C1-58A88E4BBA83}"/>
                    </a:ext>
                  </a:extLst>
                </p:cNvPr>
                <p:cNvSpPr/>
                <p:nvPr/>
              </p:nvSpPr>
              <p:spPr>
                <a:xfrm>
                  <a:off x="10833685" y="2365834"/>
                  <a:ext cx="212983" cy="117598"/>
                </a:xfrm>
                <a:custGeom>
                  <a:avLst/>
                  <a:gdLst>
                    <a:gd name="connsiteX0" fmla="*/ 201224 w 212983"/>
                    <a:gd name="connsiteY0" fmla="*/ 35280 h 117598"/>
                    <a:gd name="connsiteX1" fmla="*/ 143732 w 212983"/>
                    <a:gd name="connsiteY1" fmla="*/ 7840 h 117598"/>
                    <a:gd name="connsiteX2" fmla="*/ 95385 w 212983"/>
                    <a:gd name="connsiteY2" fmla="*/ 0 h 117598"/>
                    <a:gd name="connsiteX3" fmla="*/ 47039 w 212983"/>
                    <a:gd name="connsiteY3" fmla="*/ 7840 h 117598"/>
                    <a:gd name="connsiteX4" fmla="*/ 23520 w 212983"/>
                    <a:gd name="connsiteY4" fmla="*/ 16986 h 117598"/>
                    <a:gd name="connsiteX5" fmla="*/ 23520 w 212983"/>
                    <a:gd name="connsiteY5" fmla="*/ 18293 h 117598"/>
                    <a:gd name="connsiteX6" fmla="*/ 0 w 212983"/>
                    <a:gd name="connsiteY6" fmla="*/ 75786 h 117598"/>
                    <a:gd name="connsiteX7" fmla="*/ 60106 w 212983"/>
                    <a:gd name="connsiteY7" fmla="*/ 105839 h 117598"/>
                    <a:gd name="connsiteX8" fmla="*/ 70559 w 212983"/>
                    <a:gd name="connsiteY8" fmla="*/ 117599 h 117598"/>
                    <a:gd name="connsiteX9" fmla="*/ 212984 w 212983"/>
                    <a:gd name="connsiteY9" fmla="*/ 117599 h 117598"/>
                    <a:gd name="connsiteX10" fmla="*/ 212984 w 212983"/>
                    <a:gd name="connsiteY10" fmla="*/ 58799 h 117598"/>
                    <a:gd name="connsiteX11" fmla="*/ 201224 w 212983"/>
                    <a:gd name="connsiteY11" fmla="*/ 35280 h 117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2983" h="117598">
                      <a:moveTo>
                        <a:pt x="201224" y="35280"/>
                      </a:moveTo>
                      <a:cubicBezTo>
                        <a:pt x="185544" y="22213"/>
                        <a:pt x="164638" y="13067"/>
                        <a:pt x="143732" y="7840"/>
                      </a:cubicBezTo>
                      <a:cubicBezTo>
                        <a:pt x="129358" y="3920"/>
                        <a:pt x="112372" y="0"/>
                        <a:pt x="95385" y="0"/>
                      </a:cubicBezTo>
                      <a:cubicBezTo>
                        <a:pt x="79706" y="0"/>
                        <a:pt x="62719" y="2613"/>
                        <a:pt x="47039" y="7840"/>
                      </a:cubicBezTo>
                      <a:cubicBezTo>
                        <a:pt x="39200" y="10453"/>
                        <a:pt x="31360" y="13067"/>
                        <a:pt x="23520" y="16986"/>
                      </a:cubicBezTo>
                      <a:lnTo>
                        <a:pt x="23520" y="18293"/>
                      </a:lnTo>
                      <a:cubicBezTo>
                        <a:pt x="23520" y="40506"/>
                        <a:pt x="14373" y="61413"/>
                        <a:pt x="0" y="75786"/>
                      </a:cubicBezTo>
                      <a:cubicBezTo>
                        <a:pt x="24826" y="83626"/>
                        <a:pt x="44426" y="94079"/>
                        <a:pt x="60106" y="105839"/>
                      </a:cubicBezTo>
                      <a:cubicBezTo>
                        <a:pt x="64026" y="109759"/>
                        <a:pt x="67946" y="112372"/>
                        <a:pt x="70559" y="117599"/>
                      </a:cubicBezTo>
                      <a:lnTo>
                        <a:pt x="212984" y="117599"/>
                      </a:lnTo>
                      <a:lnTo>
                        <a:pt x="212984" y="58799"/>
                      </a:lnTo>
                      <a:cubicBezTo>
                        <a:pt x="212984" y="49653"/>
                        <a:pt x="209064" y="40506"/>
                        <a:pt x="201224" y="35280"/>
                      </a:cubicBezTo>
                      <a:close/>
                    </a:path>
                  </a:pathLst>
                </a:custGeom>
                <a:grpFill/>
                <a:ln w="6449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C53EB719-C5B4-3729-29BC-2B0E4412ECD8}"/>
                    </a:ext>
                  </a:extLst>
                </p:cNvPr>
                <p:cNvSpPr/>
                <p:nvPr/>
              </p:nvSpPr>
              <p:spPr>
                <a:xfrm>
                  <a:off x="10497876" y="2365834"/>
                  <a:ext cx="212983" cy="117598"/>
                </a:xfrm>
                <a:custGeom>
                  <a:avLst/>
                  <a:gdLst>
                    <a:gd name="connsiteX0" fmla="*/ 152878 w 212983"/>
                    <a:gd name="connsiteY0" fmla="*/ 105839 h 117598"/>
                    <a:gd name="connsiteX1" fmla="*/ 152878 w 212983"/>
                    <a:gd name="connsiteY1" fmla="*/ 105839 h 117598"/>
                    <a:gd name="connsiteX2" fmla="*/ 212984 w 212983"/>
                    <a:gd name="connsiteY2" fmla="*/ 75786 h 117598"/>
                    <a:gd name="connsiteX3" fmla="*/ 189464 w 212983"/>
                    <a:gd name="connsiteY3" fmla="*/ 18293 h 117598"/>
                    <a:gd name="connsiteX4" fmla="*/ 189464 w 212983"/>
                    <a:gd name="connsiteY4" fmla="*/ 15680 h 117598"/>
                    <a:gd name="connsiteX5" fmla="*/ 165945 w 212983"/>
                    <a:gd name="connsiteY5" fmla="*/ 7840 h 117598"/>
                    <a:gd name="connsiteX6" fmla="*/ 117599 w 212983"/>
                    <a:gd name="connsiteY6" fmla="*/ 0 h 117598"/>
                    <a:gd name="connsiteX7" fmla="*/ 69252 w 212983"/>
                    <a:gd name="connsiteY7" fmla="*/ 7840 h 117598"/>
                    <a:gd name="connsiteX8" fmla="*/ 11760 w 212983"/>
                    <a:gd name="connsiteY8" fmla="*/ 35280 h 117598"/>
                    <a:gd name="connsiteX9" fmla="*/ 0 w 212983"/>
                    <a:gd name="connsiteY9" fmla="*/ 58799 h 117598"/>
                    <a:gd name="connsiteX10" fmla="*/ 0 w 212983"/>
                    <a:gd name="connsiteY10" fmla="*/ 117599 h 117598"/>
                    <a:gd name="connsiteX11" fmla="*/ 141118 w 212983"/>
                    <a:gd name="connsiteY11" fmla="*/ 117599 h 117598"/>
                    <a:gd name="connsiteX12" fmla="*/ 152878 w 212983"/>
                    <a:gd name="connsiteY12" fmla="*/ 105839 h 117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2983" h="117598">
                      <a:moveTo>
                        <a:pt x="152878" y="105839"/>
                      </a:moveTo>
                      <a:lnTo>
                        <a:pt x="152878" y="105839"/>
                      </a:lnTo>
                      <a:cubicBezTo>
                        <a:pt x="171171" y="92772"/>
                        <a:pt x="192078" y="82319"/>
                        <a:pt x="212984" y="75786"/>
                      </a:cubicBezTo>
                      <a:cubicBezTo>
                        <a:pt x="198611" y="60106"/>
                        <a:pt x="189464" y="40506"/>
                        <a:pt x="189464" y="18293"/>
                      </a:cubicBezTo>
                      <a:cubicBezTo>
                        <a:pt x="189464" y="16986"/>
                        <a:pt x="189464" y="16986"/>
                        <a:pt x="189464" y="15680"/>
                      </a:cubicBezTo>
                      <a:cubicBezTo>
                        <a:pt x="181624" y="13067"/>
                        <a:pt x="173784" y="9147"/>
                        <a:pt x="165945" y="7840"/>
                      </a:cubicBezTo>
                      <a:cubicBezTo>
                        <a:pt x="151571" y="3920"/>
                        <a:pt x="134585" y="0"/>
                        <a:pt x="117599" y="0"/>
                      </a:cubicBezTo>
                      <a:cubicBezTo>
                        <a:pt x="101919" y="0"/>
                        <a:pt x="84932" y="2613"/>
                        <a:pt x="69252" y="7840"/>
                      </a:cubicBezTo>
                      <a:cubicBezTo>
                        <a:pt x="48346" y="14373"/>
                        <a:pt x="28746" y="23520"/>
                        <a:pt x="11760" y="35280"/>
                      </a:cubicBezTo>
                      <a:cubicBezTo>
                        <a:pt x="3920" y="40506"/>
                        <a:pt x="0" y="49653"/>
                        <a:pt x="0" y="58799"/>
                      </a:cubicBezTo>
                      <a:lnTo>
                        <a:pt x="0" y="117599"/>
                      </a:lnTo>
                      <a:lnTo>
                        <a:pt x="141118" y="117599"/>
                      </a:lnTo>
                      <a:cubicBezTo>
                        <a:pt x="145038" y="112372"/>
                        <a:pt x="147651" y="109759"/>
                        <a:pt x="152878" y="105839"/>
                      </a:cubicBezTo>
                      <a:close/>
                    </a:path>
                  </a:pathLst>
                </a:custGeom>
                <a:grpFill/>
                <a:ln w="6449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40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  <p:sp>
            <p:nvSpPr>
              <p:cNvPr id="33" name="Graphic 20" descr="Puzzle">
                <a:extLst>
                  <a:ext uri="{FF2B5EF4-FFF2-40B4-BE49-F238E27FC236}">
                    <a16:creationId xmlns:a16="http://schemas.microsoft.com/office/drawing/2014/main" id="{522EE530-436A-0A3B-BE62-472158C17CE6}"/>
                  </a:ext>
                </a:extLst>
              </p:cNvPr>
              <p:cNvSpPr/>
              <p:nvPr/>
            </p:nvSpPr>
            <p:spPr>
              <a:xfrm>
                <a:off x="10510943" y="4974357"/>
                <a:ext cx="522660" cy="522660"/>
              </a:xfrm>
              <a:custGeom>
                <a:avLst/>
                <a:gdLst>
                  <a:gd name="connsiteX0" fmla="*/ 337769 w 522660"/>
                  <a:gd name="connsiteY0" fmla="*/ 396568 h 522660"/>
                  <a:gd name="connsiteX1" fmla="*/ 309676 w 522660"/>
                  <a:gd name="connsiteY1" fmla="*/ 310329 h 522660"/>
                  <a:gd name="connsiteX2" fmla="*/ 314249 w 522660"/>
                  <a:gd name="connsiteY2" fmla="*/ 305756 h 522660"/>
                  <a:gd name="connsiteX3" fmla="*/ 401795 w 522660"/>
                  <a:gd name="connsiteY3" fmla="*/ 332542 h 522660"/>
                  <a:gd name="connsiteX4" fmla="*/ 448181 w 522660"/>
                  <a:gd name="connsiteY4" fmla="*/ 369782 h 522660"/>
                  <a:gd name="connsiteX5" fmla="*/ 522660 w 522660"/>
                  <a:gd name="connsiteY5" fmla="*/ 295303 h 522660"/>
                  <a:gd name="connsiteX6" fmla="*/ 411595 w 522660"/>
                  <a:gd name="connsiteY6" fmla="*/ 184238 h 522660"/>
                  <a:gd name="connsiteX7" fmla="*/ 448834 w 522660"/>
                  <a:gd name="connsiteY7" fmla="*/ 137852 h 522660"/>
                  <a:gd name="connsiteX8" fmla="*/ 475621 w 522660"/>
                  <a:gd name="connsiteY8" fmla="*/ 50306 h 522660"/>
                  <a:gd name="connsiteX9" fmla="*/ 471047 w 522660"/>
                  <a:gd name="connsiteY9" fmla="*/ 45733 h 522660"/>
                  <a:gd name="connsiteX10" fmla="*/ 384808 w 522660"/>
                  <a:gd name="connsiteY10" fmla="*/ 73826 h 522660"/>
                  <a:gd name="connsiteX11" fmla="*/ 338422 w 522660"/>
                  <a:gd name="connsiteY11" fmla="*/ 111065 h 522660"/>
                  <a:gd name="connsiteX12" fmla="*/ 227357 w 522660"/>
                  <a:gd name="connsiteY12" fmla="*/ 0 h 522660"/>
                  <a:gd name="connsiteX13" fmla="*/ 152225 w 522660"/>
                  <a:gd name="connsiteY13" fmla="*/ 74479 h 522660"/>
                  <a:gd name="connsiteX14" fmla="*/ 189464 w 522660"/>
                  <a:gd name="connsiteY14" fmla="*/ 120865 h 522660"/>
                  <a:gd name="connsiteX15" fmla="*/ 217557 w 522660"/>
                  <a:gd name="connsiteY15" fmla="*/ 207104 h 522660"/>
                  <a:gd name="connsiteX16" fmla="*/ 212984 w 522660"/>
                  <a:gd name="connsiteY16" fmla="*/ 211677 h 522660"/>
                  <a:gd name="connsiteX17" fmla="*/ 125438 w 522660"/>
                  <a:gd name="connsiteY17" fmla="*/ 184891 h 522660"/>
                  <a:gd name="connsiteX18" fmla="*/ 79052 w 522660"/>
                  <a:gd name="connsiteY18" fmla="*/ 147651 h 522660"/>
                  <a:gd name="connsiteX19" fmla="*/ 0 w 522660"/>
                  <a:gd name="connsiteY19" fmla="*/ 227357 h 522660"/>
                  <a:gd name="connsiteX20" fmla="*/ 111065 w 522660"/>
                  <a:gd name="connsiteY20" fmla="*/ 338422 h 522660"/>
                  <a:gd name="connsiteX21" fmla="*/ 73826 w 522660"/>
                  <a:gd name="connsiteY21" fmla="*/ 384808 h 522660"/>
                  <a:gd name="connsiteX22" fmla="*/ 47039 w 522660"/>
                  <a:gd name="connsiteY22" fmla="*/ 472354 h 522660"/>
                  <a:gd name="connsiteX23" fmla="*/ 51613 w 522660"/>
                  <a:gd name="connsiteY23" fmla="*/ 476927 h 522660"/>
                  <a:gd name="connsiteX24" fmla="*/ 137852 w 522660"/>
                  <a:gd name="connsiteY24" fmla="*/ 448834 h 522660"/>
                  <a:gd name="connsiteX25" fmla="*/ 184238 w 522660"/>
                  <a:gd name="connsiteY25" fmla="*/ 411595 h 522660"/>
                  <a:gd name="connsiteX26" fmla="*/ 295303 w 522660"/>
                  <a:gd name="connsiteY26" fmla="*/ 522660 h 522660"/>
                  <a:gd name="connsiteX27" fmla="*/ 375009 w 522660"/>
                  <a:gd name="connsiteY27" fmla="*/ 442954 h 522660"/>
                  <a:gd name="connsiteX28" fmla="*/ 337769 w 522660"/>
                  <a:gd name="connsiteY28" fmla="*/ 396568 h 522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522660" h="522660">
                    <a:moveTo>
                      <a:pt x="337769" y="396568"/>
                    </a:moveTo>
                    <a:cubicBezTo>
                      <a:pt x="294650" y="397875"/>
                      <a:pt x="278970" y="342342"/>
                      <a:pt x="309676" y="310329"/>
                    </a:cubicBezTo>
                    <a:lnTo>
                      <a:pt x="314249" y="305756"/>
                    </a:lnTo>
                    <a:cubicBezTo>
                      <a:pt x="346262" y="275050"/>
                      <a:pt x="403102" y="289423"/>
                      <a:pt x="401795" y="332542"/>
                    </a:cubicBezTo>
                    <a:cubicBezTo>
                      <a:pt x="401142" y="357369"/>
                      <a:pt x="430541" y="387422"/>
                      <a:pt x="448181" y="369782"/>
                    </a:cubicBezTo>
                    <a:lnTo>
                      <a:pt x="522660" y="295303"/>
                    </a:lnTo>
                    <a:lnTo>
                      <a:pt x="411595" y="184238"/>
                    </a:lnTo>
                    <a:cubicBezTo>
                      <a:pt x="393955" y="166598"/>
                      <a:pt x="424008" y="137198"/>
                      <a:pt x="448834" y="137852"/>
                    </a:cubicBezTo>
                    <a:cubicBezTo>
                      <a:pt x="491954" y="139158"/>
                      <a:pt x="506327" y="82319"/>
                      <a:pt x="475621" y="50306"/>
                    </a:cubicBezTo>
                    <a:lnTo>
                      <a:pt x="471047" y="45733"/>
                    </a:lnTo>
                    <a:cubicBezTo>
                      <a:pt x="439034" y="15026"/>
                      <a:pt x="383502" y="30706"/>
                      <a:pt x="384808" y="73826"/>
                    </a:cubicBezTo>
                    <a:cubicBezTo>
                      <a:pt x="385462" y="98652"/>
                      <a:pt x="356062" y="128705"/>
                      <a:pt x="338422" y="111065"/>
                    </a:cubicBezTo>
                    <a:lnTo>
                      <a:pt x="227357" y="0"/>
                    </a:lnTo>
                    <a:lnTo>
                      <a:pt x="152225" y="74479"/>
                    </a:lnTo>
                    <a:cubicBezTo>
                      <a:pt x="134585" y="92119"/>
                      <a:pt x="164638" y="121518"/>
                      <a:pt x="189464" y="120865"/>
                    </a:cubicBezTo>
                    <a:cubicBezTo>
                      <a:pt x="232584" y="119558"/>
                      <a:pt x="248264" y="175091"/>
                      <a:pt x="217557" y="207104"/>
                    </a:cubicBezTo>
                    <a:lnTo>
                      <a:pt x="212984" y="211677"/>
                    </a:lnTo>
                    <a:cubicBezTo>
                      <a:pt x="180971" y="242384"/>
                      <a:pt x="124132" y="228010"/>
                      <a:pt x="125438" y="184891"/>
                    </a:cubicBezTo>
                    <a:cubicBezTo>
                      <a:pt x="126092" y="160065"/>
                      <a:pt x="96692" y="130012"/>
                      <a:pt x="79052" y="147651"/>
                    </a:cubicBezTo>
                    <a:lnTo>
                      <a:pt x="0" y="227357"/>
                    </a:lnTo>
                    <a:lnTo>
                      <a:pt x="111065" y="338422"/>
                    </a:lnTo>
                    <a:cubicBezTo>
                      <a:pt x="128705" y="356062"/>
                      <a:pt x="98652" y="385462"/>
                      <a:pt x="73826" y="384808"/>
                    </a:cubicBezTo>
                    <a:cubicBezTo>
                      <a:pt x="30706" y="383502"/>
                      <a:pt x="16333" y="440341"/>
                      <a:pt x="47039" y="472354"/>
                    </a:cubicBezTo>
                    <a:lnTo>
                      <a:pt x="51613" y="476927"/>
                    </a:lnTo>
                    <a:cubicBezTo>
                      <a:pt x="83626" y="507634"/>
                      <a:pt x="139158" y="491954"/>
                      <a:pt x="137852" y="448834"/>
                    </a:cubicBezTo>
                    <a:cubicBezTo>
                      <a:pt x="137198" y="424008"/>
                      <a:pt x="166598" y="393955"/>
                      <a:pt x="184238" y="411595"/>
                    </a:cubicBezTo>
                    <a:lnTo>
                      <a:pt x="295303" y="522660"/>
                    </a:lnTo>
                    <a:lnTo>
                      <a:pt x="375009" y="442954"/>
                    </a:lnTo>
                    <a:cubicBezTo>
                      <a:pt x="392648" y="425315"/>
                      <a:pt x="363249" y="395915"/>
                      <a:pt x="337769" y="396568"/>
                    </a:cubicBezTo>
                    <a:close/>
                  </a:path>
                </a:pathLst>
              </a:custGeom>
              <a:solidFill>
                <a:schemeClr val="tx1"/>
              </a:solidFill>
              <a:ln w="6449" cap="flat">
                <a:noFill/>
                <a:prstDash val="solid"/>
                <a:miter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40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pic>
          <p:nvPicPr>
            <p:cNvPr id="34" name="Graphic 17" descr="Bar chart">
              <a:extLst>
                <a:ext uri="{FF2B5EF4-FFF2-40B4-BE49-F238E27FC236}">
                  <a16:creationId xmlns:a16="http://schemas.microsoft.com/office/drawing/2014/main" id="{01FD82F2-F743-1F0C-216F-C79FA8335AC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716893" y="3680705"/>
              <a:ext cx="806227" cy="806227"/>
            </a:xfrm>
            <a:prstGeom prst="rect">
              <a:avLst/>
            </a:prstGeom>
          </p:spPr>
        </p:pic>
      </p:grp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6A068350-CA78-86BA-0B2E-F2D1966E2068}"/>
              </a:ext>
            </a:extLst>
          </p:cNvPr>
          <p:cNvSpPr/>
          <p:nvPr/>
        </p:nvSpPr>
        <p:spPr>
          <a:xfrm>
            <a:off x="4650402" y="1102524"/>
            <a:ext cx="2891195" cy="34741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  <a:tileRect/>
          </a:gradFill>
          <a:ln w="28575">
            <a:noFill/>
          </a:ln>
          <a:effectLst>
            <a:outerShdw blurRad="1143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809625" algn="l"/>
              </a:tabLst>
            </a:pPr>
            <a:endParaRPr lang="en-ID" sz="105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 ExtraBold" panose="020B0906030804020204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891444E-1BBA-D3AD-9389-BE5D69C4483E}"/>
              </a:ext>
            </a:extLst>
          </p:cNvPr>
          <p:cNvSpPr txBox="1"/>
          <p:nvPr/>
        </p:nvSpPr>
        <p:spPr>
          <a:xfrm>
            <a:off x="4650401" y="1105524"/>
            <a:ext cx="289119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5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نام مدیر عامل شرکت: ..............</a:t>
            </a:r>
            <a:endParaRPr lang="en-US" sz="15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A124592-C03A-8638-11AF-20A0D8064878}"/>
              </a:ext>
            </a:extLst>
          </p:cNvPr>
          <p:cNvSpPr txBox="1"/>
          <p:nvPr/>
        </p:nvSpPr>
        <p:spPr>
          <a:xfrm>
            <a:off x="1529314" y="232113"/>
            <a:ext cx="91333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3200" b="1" dirty="0">
                <a:solidFill>
                  <a:srgbClr val="34A6EF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قالب پاورپوینت  </a:t>
            </a:r>
            <a:r>
              <a:rPr lang="fa-IR" sz="32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معرفی</a:t>
            </a:r>
            <a:r>
              <a:rPr lang="fa-IR" sz="36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 </a:t>
            </a:r>
            <a:r>
              <a:rPr lang="fa-IR" sz="32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شرکت</a:t>
            </a:r>
            <a:r>
              <a:rPr lang="en-US" sz="32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 </a:t>
            </a:r>
            <a:r>
              <a:rPr lang="fa-IR" sz="32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وبیزینس </a:t>
            </a:r>
            <a:endParaRPr lang="en-US" sz="3600" b="1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23809E0-C307-37F1-EAF4-A3F3FF73A303}"/>
              </a:ext>
            </a:extLst>
          </p:cNvPr>
          <p:cNvSpPr txBox="1"/>
          <p:nvPr/>
        </p:nvSpPr>
        <p:spPr>
          <a:xfrm>
            <a:off x="8156919" y="2344310"/>
            <a:ext cx="2030017" cy="10550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bg1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را وارد نمایید</a:t>
            </a:r>
            <a:endParaRPr lang="fa-IR" sz="1400" b="1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000" dirty="0">
                <a:solidFill>
                  <a:schemeClr val="bg1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00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C842058-B271-3EFC-D63D-94BDBF4A1292}"/>
              </a:ext>
            </a:extLst>
          </p:cNvPr>
          <p:cNvSpPr txBox="1"/>
          <p:nvPr/>
        </p:nvSpPr>
        <p:spPr>
          <a:xfrm>
            <a:off x="8156919" y="4866269"/>
            <a:ext cx="2030017" cy="10550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bg1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را وارد نمایید</a:t>
            </a:r>
            <a:endParaRPr lang="fa-IR" sz="1400" b="1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000" dirty="0">
                <a:solidFill>
                  <a:schemeClr val="bg1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00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5F8C2B8-4DF3-87CC-9ABC-436DFCF9D61A}"/>
              </a:ext>
            </a:extLst>
          </p:cNvPr>
          <p:cNvSpPr txBox="1"/>
          <p:nvPr/>
        </p:nvSpPr>
        <p:spPr>
          <a:xfrm>
            <a:off x="2035070" y="2288762"/>
            <a:ext cx="2030017" cy="10550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bg1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را وارد نمایید</a:t>
            </a:r>
            <a:endParaRPr lang="fa-IR" sz="1400" b="1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000" dirty="0">
                <a:solidFill>
                  <a:schemeClr val="bg1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00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4920FFAA-0216-17A7-665F-DD9A8262676B}"/>
              </a:ext>
            </a:extLst>
          </p:cNvPr>
          <p:cNvSpPr txBox="1"/>
          <p:nvPr/>
        </p:nvSpPr>
        <p:spPr>
          <a:xfrm>
            <a:off x="2035070" y="4810721"/>
            <a:ext cx="2030017" cy="10550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1400" b="1" dirty="0">
                <a:solidFill>
                  <a:schemeClr val="bg1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را وارد نمایید</a:t>
            </a:r>
            <a:endParaRPr lang="fa-IR" sz="1400" b="1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000" dirty="0">
                <a:solidFill>
                  <a:schemeClr val="bg1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00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97577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/>
      <p:bldP spid="52" grpId="0"/>
      <p:bldP spid="54" grpId="0"/>
      <p:bldP spid="55" grpId="0"/>
      <p:bldP spid="56" grpId="0"/>
      <p:bldP spid="5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icture Placeholder 25">
            <a:extLst>
              <a:ext uri="{FF2B5EF4-FFF2-40B4-BE49-F238E27FC236}">
                <a16:creationId xmlns:a16="http://schemas.microsoft.com/office/drawing/2014/main" id="{6BCC2B4A-0706-47D3-B79B-8F54A20F0D0B}"/>
              </a:ext>
            </a:extLst>
          </p:cNvPr>
          <p:cNvSpPr txBox="1">
            <a:spLocks/>
          </p:cNvSpPr>
          <p:nvPr/>
        </p:nvSpPr>
        <p:spPr>
          <a:xfrm>
            <a:off x="9300804" y="1434771"/>
            <a:ext cx="2891196" cy="5096756"/>
          </a:xfrm>
          <a:prstGeom prst="roundRect">
            <a:avLst>
              <a:gd name="adj" fmla="val 4981"/>
            </a:avLst>
          </a:prstGeom>
          <a:gradFill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</a:gradFill>
          <a:effectLst/>
        </p:spPr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F4343AED-6D36-4792-7416-230343B4840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C8AE9243-BE55-2BBC-BA3F-7FDF20FF7BE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66116" y="1423893"/>
            <a:ext cx="2233679" cy="2272489"/>
          </a:xfrm>
        </p:spPr>
      </p:pic>
      <p:sp>
        <p:nvSpPr>
          <p:cNvPr id="31" name="Picture Placeholder 25">
            <a:extLst>
              <a:ext uri="{FF2B5EF4-FFF2-40B4-BE49-F238E27FC236}">
                <a16:creationId xmlns:a16="http://schemas.microsoft.com/office/drawing/2014/main" id="{47824F5B-A767-4E21-ADC4-3653EE106E8F}"/>
              </a:ext>
            </a:extLst>
          </p:cNvPr>
          <p:cNvSpPr txBox="1">
            <a:spLocks/>
          </p:cNvSpPr>
          <p:nvPr/>
        </p:nvSpPr>
        <p:spPr>
          <a:xfrm>
            <a:off x="393700" y="812295"/>
            <a:ext cx="4975224" cy="2509839"/>
          </a:xfrm>
          <a:prstGeom prst="roundRect">
            <a:avLst>
              <a:gd name="adj" fmla="val 7621"/>
            </a:avLst>
          </a:prstGeom>
          <a:solidFill>
            <a:schemeClr val="bg1"/>
          </a:solidFill>
          <a:effectLst>
            <a:outerShdw blurRad="190500" dist="152400" dir="2700000" algn="tl" rotWithShape="0">
              <a:prstClr val="black">
                <a:alpha val="40000"/>
              </a:prstClr>
            </a:outerShdw>
          </a:effectLst>
        </p:spPr>
      </p:sp>
      <p:sp>
        <p:nvSpPr>
          <p:cNvPr id="36" name="Picture Placeholder 25">
            <a:extLst>
              <a:ext uri="{FF2B5EF4-FFF2-40B4-BE49-F238E27FC236}">
                <a16:creationId xmlns:a16="http://schemas.microsoft.com/office/drawing/2014/main" id="{2A291D01-63FA-41BF-A23F-8737FFA71DD7}"/>
              </a:ext>
            </a:extLst>
          </p:cNvPr>
          <p:cNvSpPr txBox="1">
            <a:spLocks/>
          </p:cNvSpPr>
          <p:nvPr/>
        </p:nvSpPr>
        <p:spPr>
          <a:xfrm>
            <a:off x="393700" y="3681978"/>
            <a:ext cx="1739900" cy="2509839"/>
          </a:xfrm>
          <a:prstGeom prst="roundRect">
            <a:avLst>
              <a:gd name="adj" fmla="val 7621"/>
            </a:avLst>
          </a:prstGeom>
          <a:gradFill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</a:gradFill>
          <a:effectLst>
            <a:outerShdw blurRad="190500" dist="152400" dir="2700000" algn="tl" rotWithShape="0">
              <a:prstClr val="black">
                <a:alpha val="40000"/>
              </a:prstClr>
            </a:outerShdw>
          </a:effectLst>
        </p:spPr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DA4E2A-61E0-0214-3B3A-3CDDE655959F}"/>
              </a:ext>
            </a:extLst>
          </p:cNvPr>
          <p:cNvSpPr txBox="1"/>
          <p:nvPr/>
        </p:nvSpPr>
        <p:spPr>
          <a:xfrm>
            <a:off x="653923" y="1440383"/>
            <a:ext cx="4502372" cy="1627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E957AF-EDDC-4DE9-E3F3-CD14AFBFF4FB}"/>
              </a:ext>
            </a:extLst>
          </p:cNvPr>
          <p:cNvSpPr txBox="1"/>
          <p:nvPr/>
        </p:nvSpPr>
        <p:spPr>
          <a:xfrm>
            <a:off x="2551118" y="1023783"/>
            <a:ext cx="260517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را وارد نمایید</a:t>
            </a:r>
            <a:endParaRPr lang="en-US" sz="2400" b="1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7D1AD8-42AE-FD4A-C17B-1A118671CB86}"/>
              </a:ext>
            </a:extLst>
          </p:cNvPr>
          <p:cNvSpPr txBox="1"/>
          <p:nvPr/>
        </p:nvSpPr>
        <p:spPr>
          <a:xfrm>
            <a:off x="460351" y="3937662"/>
            <a:ext cx="1606598" cy="1892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باشد. </a:t>
            </a:r>
            <a:endParaRPr lang="en-US" sz="1200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2E9B63E-EFB2-AA44-3C24-25EBD62D754C}"/>
              </a:ext>
            </a:extLst>
          </p:cNvPr>
          <p:cNvSpPr/>
          <p:nvPr/>
        </p:nvSpPr>
        <p:spPr>
          <a:xfrm>
            <a:off x="3691761" y="5860258"/>
            <a:ext cx="2891195" cy="34741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  <a:tileRect/>
          </a:gradFill>
          <a:ln w="28575">
            <a:noFill/>
          </a:ln>
          <a:effectLst>
            <a:outerShdw blurRad="1143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809625" algn="l"/>
              </a:tabLst>
            </a:pPr>
            <a:endParaRPr lang="en-ID" sz="105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 ExtraBold" panose="020B0906030804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53C0299-A23B-E1CF-9C02-19EB3465E108}"/>
              </a:ext>
            </a:extLst>
          </p:cNvPr>
          <p:cNvSpPr txBox="1"/>
          <p:nvPr/>
        </p:nvSpPr>
        <p:spPr>
          <a:xfrm>
            <a:off x="1754574" y="3881688"/>
            <a:ext cx="5956376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3600" b="1" dirty="0">
                <a:solidFill>
                  <a:srgbClr val="34A6EF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قالب پاورپوینت </a:t>
            </a:r>
            <a:endParaRPr lang="en-US" sz="3600" b="1" dirty="0">
              <a:solidFill>
                <a:srgbClr val="34A6EF"/>
              </a:solidFill>
              <a:effectLst/>
              <a:latin typeface="Shabnam" panose="020B0603030804020204" pitchFamily="34" charset="-78"/>
              <a:ea typeface="Calibri" panose="020F0502020204030204" pitchFamily="34" charset="0"/>
              <a:cs typeface="Shabnam" panose="020B0603030804020204" pitchFamily="34" charset="-78"/>
            </a:endParaRPr>
          </a:p>
          <a:p>
            <a:pPr algn="justLow" rtl="1"/>
            <a:r>
              <a:rPr lang="fa-IR" sz="36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معرفی</a:t>
            </a:r>
            <a:r>
              <a:rPr lang="fa-IR" sz="40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 </a:t>
            </a:r>
            <a:r>
              <a:rPr lang="fa-IR" sz="36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شرکت</a:t>
            </a:r>
            <a:r>
              <a:rPr lang="en-US" sz="36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 </a:t>
            </a:r>
            <a:r>
              <a:rPr lang="fa-IR" sz="36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وبیزینس </a:t>
            </a:r>
            <a:endParaRPr lang="en-US" sz="4000" b="1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B59F4EB-6592-24D7-BB04-ECBBBCD89329}"/>
              </a:ext>
            </a:extLst>
          </p:cNvPr>
          <p:cNvSpPr txBox="1"/>
          <p:nvPr/>
        </p:nvSpPr>
        <p:spPr>
          <a:xfrm>
            <a:off x="1872654" y="5248340"/>
            <a:ext cx="609924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dirty="0">
                <a:solidFill>
                  <a:srgbClr val="26262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شرکت کیان گستر یزد (عرضه انواع کالای های دیجیتالی در کشور)</a:t>
            </a:r>
            <a:endParaRPr lang="en-US" sz="1600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9BB3FF-08F6-9CF6-2CB8-39D0DACA122F}"/>
              </a:ext>
            </a:extLst>
          </p:cNvPr>
          <p:cNvSpPr txBox="1"/>
          <p:nvPr/>
        </p:nvSpPr>
        <p:spPr>
          <a:xfrm>
            <a:off x="3639308" y="5858916"/>
            <a:ext cx="296310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نام مدیر عامل شرکت: ..............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05542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250"/>
                            </p:stCondLst>
                            <p:childTnLst>
                              <p:par>
                                <p:cTn id="3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25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 animBg="1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5">
            <a:extLst>
              <a:ext uri="{FF2B5EF4-FFF2-40B4-BE49-F238E27FC236}">
                <a16:creationId xmlns:a16="http://schemas.microsoft.com/office/drawing/2014/main" id="{8F738756-4775-4D67-A3E1-C9276E8E404C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5695950" cy="3429000"/>
          </a:xfrm>
          <a:custGeom>
            <a:avLst/>
            <a:gdLst>
              <a:gd name="connsiteX0" fmla="*/ 0 w 5695950"/>
              <a:gd name="connsiteY0" fmla="*/ 0 h 3429000"/>
              <a:gd name="connsiteX1" fmla="*/ 280321 w 5695950"/>
              <a:gd name="connsiteY1" fmla="*/ 0 h 3429000"/>
              <a:gd name="connsiteX2" fmla="*/ 1571625 w 5695950"/>
              <a:gd name="connsiteY2" fmla="*/ 0 h 3429000"/>
              <a:gd name="connsiteX3" fmla="*/ 5415629 w 5695950"/>
              <a:gd name="connsiteY3" fmla="*/ 0 h 3429000"/>
              <a:gd name="connsiteX4" fmla="*/ 5695950 w 5695950"/>
              <a:gd name="connsiteY4" fmla="*/ 280321 h 3429000"/>
              <a:gd name="connsiteX5" fmla="*/ 5695950 w 5695950"/>
              <a:gd name="connsiteY5" fmla="*/ 3148679 h 3429000"/>
              <a:gd name="connsiteX6" fmla="*/ 5415629 w 5695950"/>
              <a:gd name="connsiteY6" fmla="*/ 3429000 h 3429000"/>
              <a:gd name="connsiteX7" fmla="*/ 280321 w 5695950"/>
              <a:gd name="connsiteY7" fmla="*/ 3429000 h 3429000"/>
              <a:gd name="connsiteX8" fmla="*/ 0 w 5695950"/>
              <a:gd name="connsiteY8" fmla="*/ 3148679 h 3429000"/>
              <a:gd name="connsiteX9" fmla="*/ 0 w 5695950"/>
              <a:gd name="connsiteY9" fmla="*/ 1397628 h 3429000"/>
              <a:gd name="connsiteX10" fmla="*/ 0 w 5695950"/>
              <a:gd name="connsiteY10" fmla="*/ 280321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695950" h="3429000">
                <a:moveTo>
                  <a:pt x="0" y="0"/>
                </a:moveTo>
                <a:lnTo>
                  <a:pt x="280321" y="0"/>
                </a:lnTo>
                <a:lnTo>
                  <a:pt x="1571625" y="0"/>
                </a:lnTo>
                <a:lnTo>
                  <a:pt x="5415629" y="0"/>
                </a:lnTo>
                <a:cubicBezTo>
                  <a:pt x="5570446" y="0"/>
                  <a:pt x="5695950" y="125504"/>
                  <a:pt x="5695950" y="280321"/>
                </a:cubicBezTo>
                <a:lnTo>
                  <a:pt x="5695950" y="3148679"/>
                </a:lnTo>
                <a:cubicBezTo>
                  <a:pt x="5695950" y="3303496"/>
                  <a:pt x="5570446" y="3429000"/>
                  <a:pt x="5415629" y="3429000"/>
                </a:cubicBezTo>
                <a:lnTo>
                  <a:pt x="280321" y="3429000"/>
                </a:lnTo>
                <a:cubicBezTo>
                  <a:pt x="125504" y="3429000"/>
                  <a:pt x="0" y="3303496"/>
                  <a:pt x="0" y="3148679"/>
                </a:cubicBezTo>
                <a:lnTo>
                  <a:pt x="0" y="1397628"/>
                </a:lnTo>
                <a:lnTo>
                  <a:pt x="0" y="28032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97642B4-4A2F-41F6-85BA-19771AE1221F}"/>
              </a:ext>
            </a:extLst>
          </p:cNvPr>
          <p:cNvSpPr txBox="1">
            <a:spLocks/>
          </p:cNvSpPr>
          <p:nvPr/>
        </p:nvSpPr>
        <p:spPr>
          <a:xfrm>
            <a:off x="6768993" y="4918472"/>
            <a:ext cx="5423006" cy="1939528"/>
          </a:xfrm>
          <a:custGeom>
            <a:avLst/>
            <a:gdLst>
              <a:gd name="connsiteX0" fmla="*/ 249016 w 5423006"/>
              <a:gd name="connsiteY0" fmla="*/ 0 h 1939528"/>
              <a:gd name="connsiteX1" fmla="*/ 5173990 w 5423006"/>
              <a:gd name="connsiteY1" fmla="*/ 0 h 1939528"/>
              <a:gd name="connsiteX2" fmla="*/ 5423006 w 5423006"/>
              <a:gd name="connsiteY2" fmla="*/ 249016 h 1939528"/>
              <a:gd name="connsiteX3" fmla="*/ 5423006 w 5423006"/>
              <a:gd name="connsiteY3" fmla="*/ 1690512 h 1939528"/>
              <a:gd name="connsiteX4" fmla="*/ 5423005 w 5423006"/>
              <a:gd name="connsiteY4" fmla="*/ 1690517 h 1939528"/>
              <a:gd name="connsiteX5" fmla="*/ 5423005 w 5423006"/>
              <a:gd name="connsiteY5" fmla="*/ 1939528 h 1939528"/>
              <a:gd name="connsiteX6" fmla="*/ 5173990 w 5423006"/>
              <a:gd name="connsiteY6" fmla="*/ 1939528 h 1939528"/>
              <a:gd name="connsiteX7" fmla="*/ 2531810 w 5423006"/>
              <a:gd name="connsiteY7" fmla="*/ 1939528 h 1939528"/>
              <a:gd name="connsiteX8" fmla="*/ 249016 w 5423006"/>
              <a:gd name="connsiteY8" fmla="*/ 1939528 h 1939528"/>
              <a:gd name="connsiteX9" fmla="*/ 0 w 5423006"/>
              <a:gd name="connsiteY9" fmla="*/ 1690512 h 1939528"/>
              <a:gd name="connsiteX10" fmla="*/ 0 w 5423006"/>
              <a:gd name="connsiteY10" fmla="*/ 249016 h 1939528"/>
              <a:gd name="connsiteX11" fmla="*/ 249016 w 5423006"/>
              <a:gd name="connsiteY11" fmla="*/ 0 h 1939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423006" h="1939528">
                <a:moveTo>
                  <a:pt x="249016" y="0"/>
                </a:moveTo>
                <a:lnTo>
                  <a:pt x="5173990" y="0"/>
                </a:lnTo>
                <a:cubicBezTo>
                  <a:pt x="5311518" y="0"/>
                  <a:pt x="5423006" y="111488"/>
                  <a:pt x="5423006" y="249016"/>
                </a:cubicBezTo>
                <a:lnTo>
                  <a:pt x="5423006" y="1690512"/>
                </a:lnTo>
                <a:lnTo>
                  <a:pt x="5423005" y="1690517"/>
                </a:lnTo>
                <a:lnTo>
                  <a:pt x="5423005" y="1939528"/>
                </a:lnTo>
                <a:lnTo>
                  <a:pt x="5173990" y="1939528"/>
                </a:lnTo>
                <a:lnTo>
                  <a:pt x="2531810" y="1939528"/>
                </a:lnTo>
                <a:lnTo>
                  <a:pt x="249016" y="1939528"/>
                </a:lnTo>
                <a:cubicBezTo>
                  <a:pt x="111488" y="1939528"/>
                  <a:pt x="0" y="1828040"/>
                  <a:pt x="0" y="1690512"/>
                </a:cubicBezTo>
                <a:lnTo>
                  <a:pt x="0" y="249016"/>
                </a:lnTo>
                <a:cubicBezTo>
                  <a:pt x="0" y="111488"/>
                  <a:pt x="111488" y="0"/>
                  <a:pt x="249016" y="0"/>
                </a:cubicBezTo>
                <a:close/>
              </a:path>
            </a:pathLst>
          </a:custGeom>
          <a:gradFill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</a:gradFill>
          <a:effectLst/>
        </p:spPr>
      </p:sp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5154D113-18DC-524B-F63D-F1A8C645A346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52051" y="723900"/>
            <a:ext cx="4386849" cy="3848536"/>
          </a:xfrm>
        </p:spPr>
      </p:pic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9EDC9919-34F3-CE1C-ED07-B59F7ADA5314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3" name="Picture Placeholder 25">
            <a:extLst>
              <a:ext uri="{FF2B5EF4-FFF2-40B4-BE49-F238E27FC236}">
                <a16:creationId xmlns:a16="http://schemas.microsoft.com/office/drawing/2014/main" id="{30EDD097-C978-4BC0-B545-F9518EEBE61E}"/>
              </a:ext>
            </a:extLst>
          </p:cNvPr>
          <p:cNvSpPr txBox="1">
            <a:spLocks/>
          </p:cNvSpPr>
          <p:nvPr/>
        </p:nvSpPr>
        <p:spPr>
          <a:xfrm>
            <a:off x="642881" y="2280456"/>
            <a:ext cx="1739900" cy="2509839"/>
          </a:xfrm>
          <a:prstGeom prst="roundRect">
            <a:avLst>
              <a:gd name="adj" fmla="val 7621"/>
            </a:avLst>
          </a:prstGeom>
          <a:gradFill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</a:gradFill>
          <a:effectLst>
            <a:outerShdw blurRad="190500" dist="152400" dir="2700000" algn="tl" rotWithShape="0">
              <a:prstClr val="black">
                <a:alpha val="40000"/>
              </a:prstClr>
            </a:outerShdw>
          </a:effectLst>
        </p:spPr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B023168-9EAC-6708-E5CB-59B89BCBF748}"/>
              </a:ext>
            </a:extLst>
          </p:cNvPr>
          <p:cNvSpPr/>
          <p:nvPr/>
        </p:nvSpPr>
        <p:spPr>
          <a:xfrm>
            <a:off x="7538468" y="3241109"/>
            <a:ext cx="2891195" cy="34741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0000">
                <a:srgbClr val="3D6EF3"/>
              </a:gs>
              <a:gs pos="0">
                <a:srgbClr val="34A6EF"/>
              </a:gs>
              <a:gs pos="100000">
                <a:srgbClr val="453CF7"/>
              </a:gs>
            </a:gsLst>
            <a:lin ang="2700000" scaled="1"/>
            <a:tileRect/>
          </a:gradFill>
          <a:ln w="28575">
            <a:noFill/>
          </a:ln>
          <a:effectLst>
            <a:outerShdw blurRad="1143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809625" algn="l"/>
              </a:tabLst>
            </a:pPr>
            <a:endParaRPr lang="en-ID" sz="105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 ExtraBold" panose="020B0906030804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4C0660-DF70-3B11-A8DE-A1E580C65173}"/>
              </a:ext>
            </a:extLst>
          </p:cNvPr>
          <p:cNvSpPr txBox="1"/>
          <p:nvPr/>
        </p:nvSpPr>
        <p:spPr>
          <a:xfrm>
            <a:off x="6008101" y="1009821"/>
            <a:ext cx="5956376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4400" b="1" dirty="0">
                <a:solidFill>
                  <a:srgbClr val="34A6EF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قالب پاورپوینت </a:t>
            </a:r>
            <a:endParaRPr lang="en-US" sz="4400" b="1" dirty="0">
              <a:solidFill>
                <a:srgbClr val="34A6EF"/>
              </a:solidFill>
              <a:effectLst/>
              <a:latin typeface="Shabnam" panose="020B0603030804020204" pitchFamily="34" charset="-78"/>
              <a:ea typeface="Calibri" panose="020F0502020204030204" pitchFamily="34" charset="0"/>
              <a:cs typeface="Shabnam" panose="020B0603030804020204" pitchFamily="34" charset="-78"/>
            </a:endParaRPr>
          </a:p>
          <a:p>
            <a:pPr algn="justLow" rtl="1"/>
            <a:r>
              <a:rPr lang="fa-IR" sz="44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معرفی</a:t>
            </a:r>
            <a:r>
              <a:rPr lang="fa-IR" sz="48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 </a:t>
            </a:r>
            <a:r>
              <a:rPr lang="fa-IR" sz="44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شرکت</a:t>
            </a:r>
            <a:r>
              <a:rPr lang="en-US" sz="44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 </a:t>
            </a:r>
            <a:r>
              <a:rPr lang="fa-IR" sz="44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وبیزینس </a:t>
            </a:r>
            <a:endParaRPr lang="en-US" sz="4800" b="1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1490486-834A-9390-588C-1785291343F9}"/>
              </a:ext>
            </a:extLst>
          </p:cNvPr>
          <p:cNvSpPr txBox="1"/>
          <p:nvPr/>
        </p:nvSpPr>
        <p:spPr>
          <a:xfrm>
            <a:off x="6128471" y="2620067"/>
            <a:ext cx="609924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dirty="0">
                <a:solidFill>
                  <a:srgbClr val="26262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شرکت کیان گستر یزد (عرضه انواع کالای های دیجیتالی در کشور)</a:t>
            </a:r>
            <a:endParaRPr lang="en-US" sz="1600" dirty="0">
              <a:solidFill>
                <a:srgbClr val="26262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B2A736-39C6-B4A0-E739-389FD30242E6}"/>
              </a:ext>
            </a:extLst>
          </p:cNvPr>
          <p:cNvSpPr txBox="1"/>
          <p:nvPr/>
        </p:nvSpPr>
        <p:spPr>
          <a:xfrm>
            <a:off x="7486015" y="3239767"/>
            <a:ext cx="296310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نام مدیر عامل شرکت: ..............</a:t>
            </a:r>
            <a:endParaRPr lang="en-US" sz="16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AD45EB-64FE-D67E-D53F-D4C2C92E16FC}"/>
              </a:ext>
            </a:extLst>
          </p:cNvPr>
          <p:cNvSpPr txBox="1"/>
          <p:nvPr/>
        </p:nvSpPr>
        <p:spPr>
          <a:xfrm>
            <a:off x="709532" y="2664518"/>
            <a:ext cx="1606598" cy="1892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باشد. </a:t>
            </a:r>
            <a:endParaRPr lang="en-US" sz="1200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2635F35-18EF-F65A-337D-239F482C99D1}"/>
              </a:ext>
            </a:extLst>
          </p:cNvPr>
          <p:cNvSpPr txBox="1"/>
          <p:nvPr/>
        </p:nvSpPr>
        <p:spPr>
          <a:xfrm>
            <a:off x="9845569" y="5126489"/>
            <a:ext cx="2118908" cy="15234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باشد. </a:t>
            </a:r>
            <a:endParaRPr lang="en-US" sz="1200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3FFEB64-AE0F-A2CB-00C6-E9885DBDE84E}"/>
              </a:ext>
            </a:extLst>
          </p:cNvPr>
          <p:cNvSpPr txBox="1"/>
          <p:nvPr/>
        </p:nvSpPr>
        <p:spPr>
          <a:xfrm>
            <a:off x="1137372" y="5022614"/>
            <a:ext cx="5009710" cy="1627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50363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25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75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18366</TotalTime>
  <Words>1807</Words>
  <Application>Microsoft Office PowerPoint</Application>
  <PresentationFormat>Widescreen</PresentationFormat>
  <Paragraphs>215</Paragraphs>
  <Slides>25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Arial</vt:lpstr>
      <vt:lpstr>Calibri</vt:lpstr>
      <vt:lpstr>Open Sans</vt:lpstr>
      <vt:lpstr>Roboto</vt:lpstr>
      <vt:lpstr>Shabnam</vt:lpstr>
      <vt:lpstr>Vazir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GD Design</dc:creator>
  <cp:lastModifiedBy>Mobotop</cp:lastModifiedBy>
  <cp:revision>8832</cp:revision>
  <dcterms:created xsi:type="dcterms:W3CDTF">2020-10-27T13:35:18Z</dcterms:created>
  <dcterms:modified xsi:type="dcterms:W3CDTF">2024-05-23T16:53:08Z</dcterms:modified>
</cp:coreProperties>
</file>