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308" r:id="rId2"/>
    <p:sldId id="310" r:id="rId3"/>
    <p:sldId id="312" r:id="rId4"/>
    <p:sldId id="313" r:id="rId5"/>
    <p:sldId id="314" r:id="rId6"/>
    <p:sldId id="315" r:id="rId7"/>
    <p:sldId id="318" r:id="rId8"/>
    <p:sldId id="319" r:id="rId9"/>
    <p:sldId id="324" r:id="rId10"/>
    <p:sldId id="334" r:id="rId11"/>
    <p:sldId id="335" r:id="rId12"/>
    <p:sldId id="359" r:id="rId13"/>
  </p:sldIdLst>
  <p:sldSz cx="24384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6666"/>
    <a:srgbClr val="003366"/>
    <a:srgbClr val="4B81E4"/>
    <a:srgbClr val="00CC99"/>
    <a:srgbClr val="0CC0A5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651" autoAdjust="0"/>
    <p:restoredTop sz="96395" autoAdjust="0"/>
  </p:normalViewPr>
  <p:slideViewPr>
    <p:cSldViewPr snapToGrid="0">
      <p:cViewPr varScale="1">
        <p:scale>
          <a:sx n="43" d="100"/>
          <a:sy n="43" d="100"/>
        </p:scale>
        <p:origin x="470" y="77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9953C4-277C-4C8E-B583-893317F5C885}" type="datetimeFigureOut">
              <a:rPr lang="en-US" smtClean="0"/>
              <a:t>5/26/2024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9CF0F3-C161-4996-9A82-8CFAE85CD4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55253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8288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914400" algn="l" defTabSz="18288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828800" algn="l" defTabSz="18288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2743200" algn="l" defTabSz="18288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3657600" algn="l" defTabSz="18288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4572000" algn="l" defTabSz="18288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5486400" algn="l" defTabSz="18288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6400800" algn="l" defTabSz="18288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7315200" algn="l" defTabSz="18288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384000" cy="137160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55779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over/>
      </p:transition>
    </mc:Choice>
    <mc:Fallback>
      <p:transition spd="slow">
        <p:cover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0" y="6076157"/>
            <a:ext cx="24380824" cy="7639843"/>
          </a:xfrm>
          <a:custGeom>
            <a:avLst/>
            <a:gdLst>
              <a:gd name="connsiteX0" fmla="*/ 0 w 24380824"/>
              <a:gd name="connsiteY0" fmla="*/ 0 h 7639843"/>
              <a:gd name="connsiteX1" fmla="*/ 24380824 w 24380824"/>
              <a:gd name="connsiteY1" fmla="*/ 0 h 7639843"/>
              <a:gd name="connsiteX2" fmla="*/ 24380824 w 24380824"/>
              <a:gd name="connsiteY2" fmla="*/ 7639843 h 7639843"/>
              <a:gd name="connsiteX3" fmla="*/ 0 w 24380824"/>
              <a:gd name="connsiteY3" fmla="*/ 7639843 h 7639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80824" h="7639843">
                <a:moveTo>
                  <a:pt x="0" y="0"/>
                </a:moveTo>
                <a:lnTo>
                  <a:pt x="24380824" y="0"/>
                </a:lnTo>
                <a:lnTo>
                  <a:pt x="24380824" y="7639843"/>
                </a:lnTo>
                <a:lnTo>
                  <a:pt x="0" y="763984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36968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over/>
      </p:transition>
    </mc:Choice>
    <mc:Fallback>
      <p:transition spd="slow">
        <p:cover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12107458" y="-14691"/>
            <a:ext cx="12257087" cy="13711237"/>
          </a:xfrm>
          <a:custGeom>
            <a:avLst/>
            <a:gdLst>
              <a:gd name="connsiteX0" fmla="*/ 0 w 12257087"/>
              <a:gd name="connsiteY0" fmla="*/ 0 h 13711237"/>
              <a:gd name="connsiteX1" fmla="*/ 12257087 w 12257087"/>
              <a:gd name="connsiteY1" fmla="*/ 0 h 13711237"/>
              <a:gd name="connsiteX2" fmla="*/ 12257087 w 12257087"/>
              <a:gd name="connsiteY2" fmla="*/ 13711237 h 13711237"/>
              <a:gd name="connsiteX3" fmla="*/ 0 w 12257087"/>
              <a:gd name="connsiteY3" fmla="*/ 13711237 h 13711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57087" h="13711237">
                <a:moveTo>
                  <a:pt x="0" y="0"/>
                </a:moveTo>
                <a:lnTo>
                  <a:pt x="12257087" y="0"/>
                </a:lnTo>
                <a:lnTo>
                  <a:pt x="12257087" y="13711237"/>
                </a:lnTo>
                <a:lnTo>
                  <a:pt x="0" y="1371123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26269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over/>
      </p:transition>
    </mc:Choice>
    <mc:Fallback>
      <p:transition spd="slow">
        <p:cover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384000" cy="137160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12521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over/>
      </p:transition>
    </mc:Choice>
    <mc:Fallback>
      <p:transition spd="slow">
        <p:cover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14608175" y="3175"/>
            <a:ext cx="9775825" cy="13735050"/>
          </a:xfrm>
          <a:custGeom>
            <a:avLst/>
            <a:gdLst>
              <a:gd name="connsiteX0" fmla="*/ 0 w 9775825"/>
              <a:gd name="connsiteY0" fmla="*/ 0 h 13735050"/>
              <a:gd name="connsiteX1" fmla="*/ 9775825 w 9775825"/>
              <a:gd name="connsiteY1" fmla="*/ 0 h 13735050"/>
              <a:gd name="connsiteX2" fmla="*/ 9775825 w 9775825"/>
              <a:gd name="connsiteY2" fmla="*/ 13735050 h 13735050"/>
              <a:gd name="connsiteX3" fmla="*/ 0 w 9775825"/>
              <a:gd name="connsiteY3" fmla="*/ 13735050 h 13735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775825" h="13735050">
                <a:moveTo>
                  <a:pt x="0" y="0"/>
                </a:moveTo>
                <a:lnTo>
                  <a:pt x="9775825" y="0"/>
                </a:lnTo>
                <a:lnTo>
                  <a:pt x="9775825" y="13735050"/>
                </a:lnTo>
                <a:lnTo>
                  <a:pt x="0" y="1373505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6121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over/>
      </p:transition>
    </mc:Choice>
    <mc:Fallback>
      <p:transition spd="slow">
        <p:cover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13289336" y="5139515"/>
            <a:ext cx="8932490" cy="5055410"/>
          </a:xfrm>
          <a:custGeom>
            <a:avLst/>
            <a:gdLst>
              <a:gd name="connsiteX0" fmla="*/ 0 w 8932490"/>
              <a:gd name="connsiteY0" fmla="*/ 0 h 5055410"/>
              <a:gd name="connsiteX1" fmla="*/ 8932490 w 8932490"/>
              <a:gd name="connsiteY1" fmla="*/ 0 h 5055410"/>
              <a:gd name="connsiteX2" fmla="*/ 8932490 w 8932490"/>
              <a:gd name="connsiteY2" fmla="*/ 5055410 h 5055410"/>
              <a:gd name="connsiteX3" fmla="*/ 0 w 8932490"/>
              <a:gd name="connsiteY3" fmla="*/ 5055410 h 5055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32490" h="5055410">
                <a:moveTo>
                  <a:pt x="0" y="0"/>
                </a:moveTo>
                <a:lnTo>
                  <a:pt x="8932490" y="0"/>
                </a:lnTo>
                <a:lnTo>
                  <a:pt x="8932490" y="5055410"/>
                </a:lnTo>
                <a:lnTo>
                  <a:pt x="0" y="505541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69756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over/>
      </p:transition>
    </mc:Choice>
    <mc:Fallback>
      <p:transition spd="slow">
        <p:cover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10296683" y="3990068"/>
            <a:ext cx="3813317" cy="8086725"/>
          </a:xfrm>
          <a:custGeom>
            <a:avLst/>
            <a:gdLst>
              <a:gd name="connsiteX0" fmla="*/ 277622 w 3813317"/>
              <a:gd name="connsiteY0" fmla="*/ 0 h 8086725"/>
              <a:gd name="connsiteX1" fmla="*/ 3532504 w 3813317"/>
              <a:gd name="connsiteY1" fmla="*/ 0 h 8086725"/>
              <a:gd name="connsiteX2" fmla="*/ 3813317 w 3813317"/>
              <a:gd name="connsiteY2" fmla="*/ 280944 h 8086725"/>
              <a:gd name="connsiteX3" fmla="*/ 3813317 w 3813317"/>
              <a:gd name="connsiteY3" fmla="*/ 7805781 h 8086725"/>
              <a:gd name="connsiteX4" fmla="*/ 3532504 w 3813317"/>
              <a:gd name="connsiteY4" fmla="*/ 8086725 h 8086725"/>
              <a:gd name="connsiteX5" fmla="*/ 277622 w 3813317"/>
              <a:gd name="connsiteY5" fmla="*/ 8086725 h 8086725"/>
              <a:gd name="connsiteX6" fmla="*/ 0 w 3813317"/>
              <a:gd name="connsiteY6" fmla="*/ 7805781 h 8086725"/>
              <a:gd name="connsiteX7" fmla="*/ 0 w 3813317"/>
              <a:gd name="connsiteY7" fmla="*/ 280944 h 8086725"/>
              <a:gd name="connsiteX8" fmla="*/ 277622 w 3813317"/>
              <a:gd name="connsiteY8" fmla="*/ 0 h 8086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13317" h="8086725">
                <a:moveTo>
                  <a:pt x="277622" y="0"/>
                </a:moveTo>
                <a:cubicBezTo>
                  <a:pt x="277622" y="0"/>
                  <a:pt x="277622" y="0"/>
                  <a:pt x="3532504" y="0"/>
                </a:cubicBezTo>
                <a:cubicBezTo>
                  <a:pt x="3685674" y="0"/>
                  <a:pt x="3813317" y="127702"/>
                  <a:pt x="3813317" y="280944"/>
                </a:cubicBezTo>
                <a:cubicBezTo>
                  <a:pt x="3813317" y="280944"/>
                  <a:pt x="3813317" y="280944"/>
                  <a:pt x="3813317" y="7805781"/>
                </a:cubicBezTo>
                <a:cubicBezTo>
                  <a:pt x="3813317" y="7959023"/>
                  <a:pt x="3685674" y="8086725"/>
                  <a:pt x="3532504" y="8086725"/>
                </a:cubicBezTo>
                <a:cubicBezTo>
                  <a:pt x="3532504" y="8086725"/>
                  <a:pt x="3532504" y="8086725"/>
                  <a:pt x="277622" y="8086725"/>
                </a:cubicBezTo>
                <a:cubicBezTo>
                  <a:pt x="124451" y="8086725"/>
                  <a:pt x="0" y="7959023"/>
                  <a:pt x="0" y="7805781"/>
                </a:cubicBezTo>
                <a:cubicBezTo>
                  <a:pt x="0" y="7805781"/>
                  <a:pt x="0" y="7805781"/>
                  <a:pt x="0" y="280944"/>
                </a:cubicBezTo>
                <a:cubicBezTo>
                  <a:pt x="0" y="127702"/>
                  <a:pt x="124451" y="0"/>
                  <a:pt x="27762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28812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over/>
      </p:transition>
    </mc:Choice>
    <mc:Fallback>
      <p:transition spd="slow">
        <p:cover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2"/>
          </p:nvPr>
        </p:nvSpPr>
        <p:spPr>
          <a:xfrm>
            <a:off x="18572164" y="5437188"/>
            <a:ext cx="2665412" cy="2665414"/>
          </a:xfrm>
          <a:custGeom>
            <a:avLst/>
            <a:gdLst>
              <a:gd name="connsiteX0" fmla="*/ 1332704 w 2665412"/>
              <a:gd name="connsiteY0" fmla="*/ 0 h 2665414"/>
              <a:gd name="connsiteX1" fmla="*/ 2665412 w 2665412"/>
              <a:gd name="connsiteY1" fmla="*/ 1332707 h 2665414"/>
              <a:gd name="connsiteX2" fmla="*/ 1332704 w 2665412"/>
              <a:gd name="connsiteY2" fmla="*/ 2665414 h 2665414"/>
              <a:gd name="connsiteX3" fmla="*/ 0 w 2665412"/>
              <a:gd name="connsiteY3" fmla="*/ 1332707 h 2665414"/>
              <a:gd name="connsiteX4" fmla="*/ 1332704 w 2665412"/>
              <a:gd name="connsiteY4" fmla="*/ 0 h 2665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65412" h="2665414">
                <a:moveTo>
                  <a:pt x="1332704" y="0"/>
                </a:moveTo>
                <a:cubicBezTo>
                  <a:pt x="2068738" y="0"/>
                  <a:pt x="2665412" y="596673"/>
                  <a:pt x="2665412" y="1332707"/>
                </a:cubicBezTo>
                <a:cubicBezTo>
                  <a:pt x="2665412" y="2068741"/>
                  <a:pt x="2068738" y="2665414"/>
                  <a:pt x="1332704" y="2665414"/>
                </a:cubicBezTo>
                <a:cubicBezTo>
                  <a:pt x="596672" y="2665414"/>
                  <a:pt x="0" y="2068741"/>
                  <a:pt x="0" y="1332707"/>
                </a:cubicBezTo>
                <a:cubicBezTo>
                  <a:pt x="0" y="596673"/>
                  <a:pt x="596672" y="0"/>
                  <a:pt x="133270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3144838" y="5437188"/>
            <a:ext cx="2665412" cy="2665414"/>
          </a:xfrm>
          <a:custGeom>
            <a:avLst/>
            <a:gdLst>
              <a:gd name="connsiteX0" fmla="*/ 1332706 w 2665412"/>
              <a:gd name="connsiteY0" fmla="*/ 0 h 2665414"/>
              <a:gd name="connsiteX1" fmla="*/ 2665412 w 2665412"/>
              <a:gd name="connsiteY1" fmla="*/ 1332707 h 2665414"/>
              <a:gd name="connsiteX2" fmla="*/ 1332706 w 2665412"/>
              <a:gd name="connsiteY2" fmla="*/ 2665414 h 2665414"/>
              <a:gd name="connsiteX3" fmla="*/ 0 w 2665412"/>
              <a:gd name="connsiteY3" fmla="*/ 1332707 h 2665414"/>
              <a:gd name="connsiteX4" fmla="*/ 1332706 w 2665412"/>
              <a:gd name="connsiteY4" fmla="*/ 0 h 2665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65412" h="2665414">
                <a:moveTo>
                  <a:pt x="1332706" y="0"/>
                </a:moveTo>
                <a:cubicBezTo>
                  <a:pt x="2068739" y="0"/>
                  <a:pt x="2665412" y="596673"/>
                  <a:pt x="2665412" y="1332707"/>
                </a:cubicBezTo>
                <a:cubicBezTo>
                  <a:pt x="2665412" y="2068741"/>
                  <a:pt x="2068739" y="2665414"/>
                  <a:pt x="1332706" y="2665414"/>
                </a:cubicBezTo>
                <a:cubicBezTo>
                  <a:pt x="596673" y="2665414"/>
                  <a:pt x="0" y="2068741"/>
                  <a:pt x="0" y="1332707"/>
                </a:cubicBezTo>
                <a:cubicBezTo>
                  <a:pt x="0" y="596673"/>
                  <a:pt x="596673" y="0"/>
                  <a:pt x="133270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1"/>
          </p:nvPr>
        </p:nvSpPr>
        <p:spPr>
          <a:xfrm>
            <a:off x="10856913" y="5437188"/>
            <a:ext cx="2665412" cy="2665414"/>
          </a:xfrm>
          <a:custGeom>
            <a:avLst/>
            <a:gdLst>
              <a:gd name="connsiteX0" fmla="*/ 1332706 w 2665412"/>
              <a:gd name="connsiteY0" fmla="*/ 0 h 2665414"/>
              <a:gd name="connsiteX1" fmla="*/ 2665412 w 2665412"/>
              <a:gd name="connsiteY1" fmla="*/ 1332707 h 2665414"/>
              <a:gd name="connsiteX2" fmla="*/ 1332706 w 2665412"/>
              <a:gd name="connsiteY2" fmla="*/ 2665414 h 2665414"/>
              <a:gd name="connsiteX3" fmla="*/ 0 w 2665412"/>
              <a:gd name="connsiteY3" fmla="*/ 1332707 h 2665414"/>
              <a:gd name="connsiteX4" fmla="*/ 1332706 w 2665412"/>
              <a:gd name="connsiteY4" fmla="*/ 0 h 2665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65412" h="2665414">
                <a:moveTo>
                  <a:pt x="1332706" y="0"/>
                </a:moveTo>
                <a:cubicBezTo>
                  <a:pt x="2068739" y="0"/>
                  <a:pt x="2665412" y="596673"/>
                  <a:pt x="2665412" y="1332707"/>
                </a:cubicBezTo>
                <a:cubicBezTo>
                  <a:pt x="2665412" y="2068741"/>
                  <a:pt x="2068739" y="2665414"/>
                  <a:pt x="1332706" y="2665414"/>
                </a:cubicBezTo>
                <a:cubicBezTo>
                  <a:pt x="596673" y="2665414"/>
                  <a:pt x="0" y="2068741"/>
                  <a:pt x="0" y="1332707"/>
                </a:cubicBezTo>
                <a:cubicBezTo>
                  <a:pt x="0" y="596673"/>
                  <a:pt x="596673" y="0"/>
                  <a:pt x="133270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97676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over/>
      </p:transition>
    </mc:Choice>
    <mc:Fallback>
      <p:transition spd="slow">
        <p:cover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384000" cy="137160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63053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over/>
      </p:transition>
    </mc:Choice>
    <mc:Fallback>
      <p:transition spd="slow">
        <p:cover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384000" cy="137160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92184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over/>
      </p:transition>
    </mc:Choice>
    <mc:Fallback>
      <p:transition spd="slow">
        <p:cover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12316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over/>
      </p:transition>
    </mc:Choice>
    <mc:Fallback>
      <p:transition spd="slow">
        <p:cover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4341813" y="4318000"/>
            <a:ext cx="3860800" cy="3902076"/>
          </a:xfrm>
          <a:custGeom>
            <a:avLst/>
            <a:gdLst>
              <a:gd name="connsiteX0" fmla="*/ 1930400 w 3860800"/>
              <a:gd name="connsiteY0" fmla="*/ 0 h 3902076"/>
              <a:gd name="connsiteX1" fmla="*/ 3860800 w 3860800"/>
              <a:gd name="connsiteY1" fmla="*/ 1951038 h 3902076"/>
              <a:gd name="connsiteX2" fmla="*/ 1930400 w 3860800"/>
              <a:gd name="connsiteY2" fmla="*/ 3902076 h 3902076"/>
              <a:gd name="connsiteX3" fmla="*/ 0 w 3860800"/>
              <a:gd name="connsiteY3" fmla="*/ 1951038 h 3902076"/>
              <a:gd name="connsiteX4" fmla="*/ 1930400 w 3860800"/>
              <a:gd name="connsiteY4" fmla="*/ 0 h 39020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60800" h="3902076">
                <a:moveTo>
                  <a:pt x="1930400" y="0"/>
                </a:moveTo>
                <a:cubicBezTo>
                  <a:pt x="2996530" y="0"/>
                  <a:pt x="3860800" y="873509"/>
                  <a:pt x="3860800" y="1951038"/>
                </a:cubicBezTo>
                <a:cubicBezTo>
                  <a:pt x="3860800" y="3028567"/>
                  <a:pt x="2996530" y="3902076"/>
                  <a:pt x="1930400" y="3902076"/>
                </a:cubicBezTo>
                <a:cubicBezTo>
                  <a:pt x="864270" y="3902076"/>
                  <a:pt x="0" y="3028567"/>
                  <a:pt x="0" y="1951038"/>
                </a:cubicBezTo>
                <a:cubicBezTo>
                  <a:pt x="0" y="873509"/>
                  <a:pt x="864270" y="0"/>
                  <a:pt x="193040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03190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over/>
      </p:transition>
    </mc:Choice>
    <mc:Fallback>
      <p:transition spd="slow">
        <p:cover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0" y="1195388"/>
            <a:ext cx="21788150" cy="12520612"/>
          </a:xfrm>
          <a:custGeom>
            <a:avLst/>
            <a:gdLst>
              <a:gd name="connsiteX0" fmla="*/ 0 w 21788150"/>
              <a:gd name="connsiteY0" fmla="*/ 0 h 12520612"/>
              <a:gd name="connsiteX1" fmla="*/ 21788150 w 21788150"/>
              <a:gd name="connsiteY1" fmla="*/ 12520612 h 12520612"/>
              <a:gd name="connsiteX2" fmla="*/ 0 w 21788150"/>
              <a:gd name="connsiteY2" fmla="*/ 12520612 h 12520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788150" h="12520612">
                <a:moveTo>
                  <a:pt x="0" y="0"/>
                </a:moveTo>
                <a:lnTo>
                  <a:pt x="21788150" y="12520612"/>
                </a:lnTo>
                <a:lnTo>
                  <a:pt x="0" y="1252061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08114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over/>
      </p:transition>
    </mc:Choice>
    <mc:Fallback>
      <p:transition spd="slow">
        <p:cover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-12700" y="0"/>
            <a:ext cx="13158788" cy="13716000"/>
          </a:xfrm>
          <a:custGeom>
            <a:avLst/>
            <a:gdLst>
              <a:gd name="connsiteX0" fmla="*/ 0 w 13158788"/>
              <a:gd name="connsiteY0" fmla="*/ 0 h 13716000"/>
              <a:gd name="connsiteX1" fmla="*/ 13158788 w 13158788"/>
              <a:gd name="connsiteY1" fmla="*/ 0 h 13716000"/>
              <a:gd name="connsiteX2" fmla="*/ 13158788 w 13158788"/>
              <a:gd name="connsiteY2" fmla="*/ 13716000 h 13716000"/>
              <a:gd name="connsiteX3" fmla="*/ 0 w 13158788"/>
              <a:gd name="connsiteY3" fmla="*/ 1371600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158788" h="13716000">
                <a:moveTo>
                  <a:pt x="0" y="0"/>
                </a:moveTo>
                <a:lnTo>
                  <a:pt x="13158788" y="0"/>
                </a:lnTo>
                <a:lnTo>
                  <a:pt x="13158788" y="13716000"/>
                </a:lnTo>
                <a:lnTo>
                  <a:pt x="0" y="13716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69743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over/>
      </p:transition>
    </mc:Choice>
    <mc:Fallback>
      <p:transition spd="slow">
        <p:cover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384000" cy="137160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76035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over/>
      </p:transition>
    </mc:Choice>
    <mc:Fallback>
      <p:transition spd="slow">
        <p:cover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10954774" y="404"/>
            <a:ext cx="13409771" cy="13715596"/>
          </a:xfrm>
          <a:custGeom>
            <a:avLst/>
            <a:gdLst>
              <a:gd name="connsiteX0" fmla="*/ 0 w 13409771"/>
              <a:gd name="connsiteY0" fmla="*/ 0 h 13715596"/>
              <a:gd name="connsiteX1" fmla="*/ 13409771 w 13409771"/>
              <a:gd name="connsiteY1" fmla="*/ 0 h 13715596"/>
              <a:gd name="connsiteX2" fmla="*/ 13409771 w 13409771"/>
              <a:gd name="connsiteY2" fmla="*/ 13715596 h 13715596"/>
              <a:gd name="connsiteX3" fmla="*/ 0 w 13409771"/>
              <a:gd name="connsiteY3" fmla="*/ 13715596 h 1371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409771" h="13715596">
                <a:moveTo>
                  <a:pt x="0" y="0"/>
                </a:moveTo>
                <a:lnTo>
                  <a:pt x="13409771" y="0"/>
                </a:lnTo>
                <a:lnTo>
                  <a:pt x="13409771" y="13715596"/>
                </a:lnTo>
                <a:lnTo>
                  <a:pt x="0" y="1371559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53009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over/>
      </p:transition>
    </mc:Choice>
    <mc:Fallback>
      <p:transition spd="slow">
        <p:cover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0" y="-38101"/>
            <a:ext cx="24384000" cy="8937626"/>
          </a:xfrm>
          <a:custGeom>
            <a:avLst/>
            <a:gdLst>
              <a:gd name="connsiteX0" fmla="*/ 0 w 24384000"/>
              <a:gd name="connsiteY0" fmla="*/ 0 h 8937626"/>
              <a:gd name="connsiteX1" fmla="*/ 24384000 w 24384000"/>
              <a:gd name="connsiteY1" fmla="*/ 0 h 8937626"/>
              <a:gd name="connsiteX2" fmla="*/ 24384000 w 24384000"/>
              <a:gd name="connsiteY2" fmla="*/ 8937626 h 8937626"/>
              <a:gd name="connsiteX3" fmla="*/ 0 w 24384000"/>
              <a:gd name="connsiteY3" fmla="*/ 8937626 h 8937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84000" h="8937626">
                <a:moveTo>
                  <a:pt x="0" y="0"/>
                </a:moveTo>
                <a:lnTo>
                  <a:pt x="24384000" y="0"/>
                </a:lnTo>
                <a:lnTo>
                  <a:pt x="24384000" y="8937626"/>
                </a:lnTo>
                <a:lnTo>
                  <a:pt x="0" y="893762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0372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over/>
      </p:transition>
    </mc:Choice>
    <mc:Fallback>
      <p:transition spd="slow">
        <p:cover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5362575" y="6727825"/>
            <a:ext cx="3686176" cy="3687764"/>
          </a:xfrm>
          <a:custGeom>
            <a:avLst/>
            <a:gdLst>
              <a:gd name="connsiteX0" fmla="*/ 1843088 w 3686176"/>
              <a:gd name="connsiteY0" fmla="*/ 0 h 3687764"/>
              <a:gd name="connsiteX1" fmla="*/ 3686176 w 3686176"/>
              <a:gd name="connsiteY1" fmla="*/ 1843882 h 3687764"/>
              <a:gd name="connsiteX2" fmla="*/ 1843088 w 3686176"/>
              <a:gd name="connsiteY2" fmla="*/ 3687764 h 3687764"/>
              <a:gd name="connsiteX3" fmla="*/ 0 w 3686176"/>
              <a:gd name="connsiteY3" fmla="*/ 1843882 h 3687764"/>
              <a:gd name="connsiteX4" fmla="*/ 1843088 w 3686176"/>
              <a:gd name="connsiteY4" fmla="*/ 0 h 3687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86176" h="3687764">
                <a:moveTo>
                  <a:pt x="1843088" y="0"/>
                </a:moveTo>
                <a:cubicBezTo>
                  <a:pt x="2860997" y="0"/>
                  <a:pt x="3686176" y="825534"/>
                  <a:pt x="3686176" y="1843882"/>
                </a:cubicBezTo>
                <a:cubicBezTo>
                  <a:pt x="3686176" y="2862230"/>
                  <a:pt x="2860997" y="3687764"/>
                  <a:pt x="1843088" y="3687764"/>
                </a:cubicBezTo>
                <a:cubicBezTo>
                  <a:pt x="825179" y="3687764"/>
                  <a:pt x="0" y="2862230"/>
                  <a:pt x="0" y="1843882"/>
                </a:cubicBezTo>
                <a:cubicBezTo>
                  <a:pt x="0" y="825534"/>
                  <a:pt x="825179" y="0"/>
                  <a:pt x="184308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58303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over/>
      </p:transition>
    </mc:Choice>
    <mc:Fallback>
      <p:transition spd="slow">
        <p:cover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3605213" y="5281613"/>
            <a:ext cx="2157412" cy="2160588"/>
          </a:xfrm>
          <a:custGeom>
            <a:avLst/>
            <a:gdLst>
              <a:gd name="connsiteX0" fmla="*/ 1078706 w 2157412"/>
              <a:gd name="connsiteY0" fmla="*/ 0 h 2160588"/>
              <a:gd name="connsiteX1" fmla="*/ 2157412 w 2157412"/>
              <a:gd name="connsiteY1" fmla="*/ 1080294 h 2160588"/>
              <a:gd name="connsiteX2" fmla="*/ 1078706 w 2157412"/>
              <a:gd name="connsiteY2" fmla="*/ 2160588 h 2160588"/>
              <a:gd name="connsiteX3" fmla="*/ 0 w 2157412"/>
              <a:gd name="connsiteY3" fmla="*/ 1080294 h 2160588"/>
              <a:gd name="connsiteX4" fmla="*/ 1078706 w 2157412"/>
              <a:gd name="connsiteY4" fmla="*/ 0 h 2160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57412" h="2160588">
                <a:moveTo>
                  <a:pt x="1078706" y="0"/>
                </a:moveTo>
                <a:cubicBezTo>
                  <a:pt x="1674459" y="0"/>
                  <a:pt x="2157412" y="483664"/>
                  <a:pt x="2157412" y="1080294"/>
                </a:cubicBezTo>
                <a:cubicBezTo>
                  <a:pt x="2157412" y="1676924"/>
                  <a:pt x="1674459" y="2160588"/>
                  <a:pt x="1078706" y="2160588"/>
                </a:cubicBezTo>
                <a:cubicBezTo>
                  <a:pt x="482953" y="2160588"/>
                  <a:pt x="0" y="1676924"/>
                  <a:pt x="0" y="1080294"/>
                </a:cubicBezTo>
                <a:cubicBezTo>
                  <a:pt x="0" y="483664"/>
                  <a:pt x="482953" y="0"/>
                  <a:pt x="107870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1"/>
          </p:nvPr>
        </p:nvSpPr>
        <p:spPr>
          <a:xfrm>
            <a:off x="11115675" y="5281613"/>
            <a:ext cx="2157412" cy="2160588"/>
          </a:xfrm>
          <a:custGeom>
            <a:avLst/>
            <a:gdLst>
              <a:gd name="connsiteX0" fmla="*/ 1078706 w 2157412"/>
              <a:gd name="connsiteY0" fmla="*/ 0 h 2160588"/>
              <a:gd name="connsiteX1" fmla="*/ 2157412 w 2157412"/>
              <a:gd name="connsiteY1" fmla="*/ 1080294 h 2160588"/>
              <a:gd name="connsiteX2" fmla="*/ 1078706 w 2157412"/>
              <a:gd name="connsiteY2" fmla="*/ 2160588 h 2160588"/>
              <a:gd name="connsiteX3" fmla="*/ 0 w 2157412"/>
              <a:gd name="connsiteY3" fmla="*/ 1080294 h 2160588"/>
              <a:gd name="connsiteX4" fmla="*/ 1078706 w 2157412"/>
              <a:gd name="connsiteY4" fmla="*/ 0 h 2160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57412" h="2160588">
                <a:moveTo>
                  <a:pt x="1078706" y="0"/>
                </a:moveTo>
                <a:cubicBezTo>
                  <a:pt x="1674459" y="0"/>
                  <a:pt x="2157412" y="483664"/>
                  <a:pt x="2157412" y="1080294"/>
                </a:cubicBezTo>
                <a:cubicBezTo>
                  <a:pt x="2157412" y="1676924"/>
                  <a:pt x="1674459" y="2160588"/>
                  <a:pt x="1078706" y="2160588"/>
                </a:cubicBezTo>
                <a:cubicBezTo>
                  <a:pt x="482953" y="2160588"/>
                  <a:pt x="0" y="1676924"/>
                  <a:pt x="0" y="1080294"/>
                </a:cubicBezTo>
                <a:cubicBezTo>
                  <a:pt x="0" y="483664"/>
                  <a:pt x="482953" y="0"/>
                  <a:pt x="107870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16" name="Picture Placeholder 15"/>
          <p:cNvSpPr>
            <a:spLocks noGrp="1"/>
          </p:cNvSpPr>
          <p:nvPr>
            <p:ph type="pic" sz="quarter" idx="12"/>
          </p:nvPr>
        </p:nvSpPr>
        <p:spPr>
          <a:xfrm>
            <a:off x="18629312" y="5281613"/>
            <a:ext cx="2159000" cy="2160588"/>
          </a:xfrm>
          <a:custGeom>
            <a:avLst/>
            <a:gdLst>
              <a:gd name="connsiteX0" fmla="*/ 1079500 w 2159000"/>
              <a:gd name="connsiteY0" fmla="*/ 0 h 2160588"/>
              <a:gd name="connsiteX1" fmla="*/ 2159000 w 2159000"/>
              <a:gd name="connsiteY1" fmla="*/ 1080294 h 2160588"/>
              <a:gd name="connsiteX2" fmla="*/ 1079500 w 2159000"/>
              <a:gd name="connsiteY2" fmla="*/ 2160588 h 2160588"/>
              <a:gd name="connsiteX3" fmla="*/ 0 w 2159000"/>
              <a:gd name="connsiteY3" fmla="*/ 1080294 h 2160588"/>
              <a:gd name="connsiteX4" fmla="*/ 1079500 w 2159000"/>
              <a:gd name="connsiteY4" fmla="*/ 0 h 2160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59000" h="2160588">
                <a:moveTo>
                  <a:pt x="1079500" y="0"/>
                </a:moveTo>
                <a:cubicBezTo>
                  <a:pt x="1675692" y="0"/>
                  <a:pt x="2159000" y="483664"/>
                  <a:pt x="2159000" y="1080294"/>
                </a:cubicBezTo>
                <a:cubicBezTo>
                  <a:pt x="2159000" y="1676924"/>
                  <a:pt x="1675692" y="2160588"/>
                  <a:pt x="1079500" y="2160588"/>
                </a:cubicBezTo>
                <a:cubicBezTo>
                  <a:pt x="483310" y="2160588"/>
                  <a:pt x="0" y="1676924"/>
                  <a:pt x="0" y="1080294"/>
                </a:cubicBezTo>
                <a:cubicBezTo>
                  <a:pt x="0" y="483664"/>
                  <a:pt x="483310" y="0"/>
                  <a:pt x="107950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1941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over/>
      </p:transition>
    </mc:Choice>
    <mc:Fallback>
      <p:transition spd="slow">
        <p:cover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6400" y="730251"/>
            <a:ext cx="2103120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6400" y="12712701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5/26/2024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7200" y="12712701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21200" y="12712701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10921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8" r:id="rId16"/>
    <p:sldLayoutId id="2147483679" r:id="rId17"/>
    <p:sldLayoutId id="2147483680" r:id="rId18"/>
    <p:sldLayoutId id="2147483681" r:id="rId19"/>
  </p:sldLayoutIdLst>
  <mc:AlternateContent xmlns:mc="http://schemas.openxmlformats.org/markup-compatibility/2006">
    <mc:Choice xmlns:p14="http://schemas.microsoft.com/office/powerpoint/2010/main" Requires="p14">
      <p:transition spd="slow" p14:dur="2000">
        <p:cover/>
      </p:transition>
    </mc:Choice>
    <mc:Fallback>
      <p:transition spd="slow">
        <p:cover/>
      </p:transition>
    </mc:Fallback>
  </mc:AlternateContent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>
            <a:extLst>
              <a:ext uri="{FF2B5EF4-FFF2-40B4-BE49-F238E27FC236}">
                <a16:creationId xmlns:a16="http://schemas.microsoft.com/office/drawing/2014/main" id="{69AAC89D-9942-ED43-32F3-1F93544B8C6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>
            <a:fillRect/>
          </a:stretch>
        </p:blipFill>
        <p:spPr/>
      </p:pic>
      <p:sp>
        <p:nvSpPr>
          <p:cNvPr id="47" name="Rectangle 46"/>
          <p:cNvSpPr/>
          <p:nvPr/>
        </p:nvSpPr>
        <p:spPr>
          <a:xfrm>
            <a:off x="0" y="0"/>
            <a:ext cx="24384000" cy="13716000"/>
          </a:xfrm>
          <a:prstGeom prst="rect">
            <a:avLst/>
          </a:prstGeom>
          <a:gradFill>
            <a:gsLst>
              <a:gs pos="20000">
                <a:schemeClr val="accent3">
                  <a:alpha val="65000"/>
                </a:schemeClr>
              </a:gs>
              <a:gs pos="79000">
                <a:schemeClr val="accent4">
                  <a:alpha val="65000"/>
                </a:schemeClr>
              </a:gs>
            </a:gsLst>
            <a:lin ang="21594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AutoShape 10"/>
          <p:cNvSpPr>
            <a:spLocks noChangeAspect="1" noChangeArrowheads="1" noTextEdit="1"/>
          </p:cNvSpPr>
          <p:nvPr/>
        </p:nvSpPr>
        <p:spPr bwMode="auto">
          <a:xfrm>
            <a:off x="11012488" y="2479525"/>
            <a:ext cx="2422525" cy="241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Line 8"/>
          <p:cNvSpPr>
            <a:spLocks noChangeShapeType="1"/>
          </p:cNvSpPr>
          <p:nvPr/>
        </p:nvSpPr>
        <p:spPr bwMode="auto">
          <a:xfrm>
            <a:off x="4091020" y="9159503"/>
            <a:ext cx="16265525" cy="0"/>
          </a:xfrm>
          <a:prstGeom prst="line">
            <a:avLst/>
          </a:prstGeom>
          <a:noFill/>
          <a:ln w="127000" cap="rnd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Oval 12">
            <a:extLst>
              <a:ext uri="{FF2B5EF4-FFF2-40B4-BE49-F238E27FC236}">
                <a16:creationId xmlns:a16="http://schemas.microsoft.com/office/drawing/2014/main" id="{0800FE75-7DC0-71A6-A9BC-44CBDACFA7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22314" y="2318134"/>
            <a:ext cx="2739371" cy="273578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pic>
        <p:nvPicPr>
          <p:cNvPr id="10" name="Picture Placeholder 7">
            <a:extLst>
              <a:ext uri="{FF2B5EF4-FFF2-40B4-BE49-F238E27FC236}">
                <a16:creationId xmlns:a16="http://schemas.microsoft.com/office/drawing/2014/main" id="{49FD86B3-3598-7872-E98A-73E43FCABC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" r="529"/>
          <a:stretch>
            <a:fillRect/>
          </a:stretch>
        </p:blipFill>
        <p:spPr>
          <a:xfrm>
            <a:off x="10732559" y="2380563"/>
            <a:ext cx="2702454" cy="2731346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54CD5C1-5A75-FF94-DEC5-5E387338D897}"/>
              </a:ext>
            </a:extLst>
          </p:cNvPr>
          <p:cNvSpPr txBox="1"/>
          <p:nvPr/>
        </p:nvSpPr>
        <p:spPr>
          <a:xfrm>
            <a:off x="1600199" y="6638000"/>
            <a:ext cx="21613091" cy="1862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1500" b="1" dirty="0">
                <a:solidFill>
                  <a:schemeClr val="bg1"/>
                </a:solidFill>
                <a:latin typeface="Shabnam" panose="020B0603030804020204" pitchFamily="34" charset="-78"/>
                <a:ea typeface="Calibri" panose="020F0502020204030204" pitchFamily="34" charset="0"/>
                <a:cs typeface="B Titr" panose="00000700000000000000" pitchFamily="2" charset="-78"/>
              </a:rPr>
              <a:t>قالب پاورپوینت بیزینس پلن رایگان </a:t>
            </a:r>
            <a:endParaRPr lang="en-US" sz="11500" b="1" dirty="0">
              <a:solidFill>
                <a:schemeClr val="bg1"/>
              </a:solidFill>
              <a:latin typeface="Shabnam" panose="020B0603030804020204" pitchFamily="34" charset="-78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1C6E9D8-BE25-6160-CAC9-2E5458DF87A1}"/>
              </a:ext>
            </a:extLst>
          </p:cNvPr>
          <p:cNvSpPr txBox="1"/>
          <p:nvPr/>
        </p:nvSpPr>
        <p:spPr>
          <a:xfrm>
            <a:off x="9034165" y="5453018"/>
            <a:ext cx="609924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4800" b="1" dirty="0">
                <a:solidFill>
                  <a:schemeClr val="bg1"/>
                </a:solidFill>
                <a:latin typeface="Shabnam" panose="020B0603030804020204" pitchFamily="34" charset="-78"/>
                <a:ea typeface="Calibri" panose="020F0502020204030204" pitchFamily="34" charset="0"/>
                <a:cs typeface="B Titr" panose="00000700000000000000" pitchFamily="2" charset="-78"/>
              </a:rPr>
              <a:t>عنوان شرکت را وارد نمایید</a:t>
            </a:r>
            <a:endParaRPr lang="en-US" sz="4800" b="1" dirty="0">
              <a:solidFill>
                <a:schemeClr val="bg1"/>
              </a:solidFill>
              <a:latin typeface="Shabnam" panose="020B0603030804020204" pitchFamily="34" charset="-78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E4D17D3-BE11-8A74-7872-F8CD6285C4DC}"/>
              </a:ext>
            </a:extLst>
          </p:cNvPr>
          <p:cNvSpPr txBox="1"/>
          <p:nvPr/>
        </p:nvSpPr>
        <p:spPr>
          <a:xfrm>
            <a:off x="4830340" y="9638586"/>
            <a:ext cx="15921058" cy="2369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3200" b="1" dirty="0">
                <a:solidFill>
                  <a:schemeClr val="bg1"/>
                </a:solidFill>
                <a:latin typeface="Vazir" panose="020B0603030804020204" pitchFamily="34" charset="-78"/>
                <a:ea typeface="Yekan Bakh Heavy" panose="01000504000000020004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3200" b="1" dirty="0">
                <a:solidFill>
                  <a:schemeClr val="bg1"/>
                </a:solidFill>
                <a:latin typeface="Vazir" panose="020B0603030804020204" pitchFamily="34" charset="-78"/>
                <a:ea typeface="Yekan Bakh Heavy" panose="01000504000000020004" pitchFamily="2" charset="-78"/>
                <a:cs typeface="B Nazanin" panose="00000400000000000000" pitchFamily="2" charset="-78"/>
              </a:rPr>
              <a:t> </a:t>
            </a:r>
            <a:r>
              <a:rPr lang="fa-IR" sz="3200" b="1" dirty="0">
                <a:solidFill>
                  <a:schemeClr val="bg1"/>
                </a:solidFill>
                <a:latin typeface="Vazir" panose="020B0603030804020204" pitchFamily="34" charset="-78"/>
                <a:ea typeface="Yekan Bakh Heavy" panose="01000504000000020004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3200" b="1" dirty="0">
              <a:solidFill>
                <a:schemeClr val="bg1"/>
              </a:solidFill>
              <a:latin typeface="Vazir" panose="020B0603030804020204" pitchFamily="34" charset="-78"/>
              <a:ea typeface="Yekan Bakh Heavy" panose="01000504000000020004" pitchFamily="2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181209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 5"/>
          <p:cNvSpPr>
            <a:spLocks/>
          </p:cNvSpPr>
          <p:nvPr/>
        </p:nvSpPr>
        <p:spPr bwMode="auto">
          <a:xfrm>
            <a:off x="1871663" y="8100147"/>
            <a:ext cx="3459163" cy="1208088"/>
          </a:xfrm>
          <a:custGeom>
            <a:avLst/>
            <a:gdLst>
              <a:gd name="T0" fmla="*/ 1038 w 1090"/>
              <a:gd name="T1" fmla="*/ 20 h 380"/>
              <a:gd name="T2" fmla="*/ 1058 w 1090"/>
              <a:gd name="T3" fmla="*/ 141 h 380"/>
              <a:gd name="T4" fmla="*/ 545 w 1090"/>
              <a:gd name="T5" fmla="*/ 380 h 380"/>
              <a:gd name="T6" fmla="*/ 32 w 1090"/>
              <a:gd name="T7" fmla="*/ 141 h 380"/>
              <a:gd name="T8" fmla="*/ 53 w 1090"/>
              <a:gd name="T9" fmla="*/ 20 h 380"/>
              <a:gd name="T10" fmla="*/ 53 w 1090"/>
              <a:gd name="T11" fmla="*/ 19 h 380"/>
              <a:gd name="T12" fmla="*/ 155 w 1090"/>
              <a:gd name="T13" fmla="*/ 39 h 380"/>
              <a:gd name="T14" fmla="*/ 546 w 1090"/>
              <a:gd name="T15" fmla="*/ 221 h 380"/>
              <a:gd name="T16" fmla="*/ 936 w 1090"/>
              <a:gd name="T17" fmla="*/ 39 h 380"/>
              <a:gd name="T18" fmla="*/ 1038 w 1090"/>
              <a:gd name="T19" fmla="*/ 20 h 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90" h="380">
                <a:moveTo>
                  <a:pt x="1038" y="20"/>
                </a:moveTo>
                <a:cubicBezTo>
                  <a:pt x="1081" y="45"/>
                  <a:pt x="1090" y="102"/>
                  <a:pt x="1058" y="141"/>
                </a:cubicBezTo>
                <a:cubicBezTo>
                  <a:pt x="936" y="287"/>
                  <a:pt x="752" y="380"/>
                  <a:pt x="545" y="380"/>
                </a:cubicBezTo>
                <a:cubicBezTo>
                  <a:pt x="339" y="380"/>
                  <a:pt x="155" y="287"/>
                  <a:pt x="32" y="141"/>
                </a:cubicBezTo>
                <a:cubicBezTo>
                  <a:pt x="0" y="102"/>
                  <a:pt x="10" y="45"/>
                  <a:pt x="53" y="20"/>
                </a:cubicBezTo>
                <a:cubicBezTo>
                  <a:pt x="53" y="19"/>
                  <a:pt x="53" y="19"/>
                  <a:pt x="53" y="19"/>
                </a:cubicBezTo>
                <a:cubicBezTo>
                  <a:pt x="87" y="0"/>
                  <a:pt x="130" y="9"/>
                  <a:pt x="155" y="39"/>
                </a:cubicBezTo>
                <a:cubicBezTo>
                  <a:pt x="249" y="150"/>
                  <a:pt x="389" y="221"/>
                  <a:pt x="546" y="221"/>
                </a:cubicBezTo>
                <a:cubicBezTo>
                  <a:pt x="702" y="221"/>
                  <a:pt x="842" y="150"/>
                  <a:pt x="936" y="39"/>
                </a:cubicBezTo>
                <a:cubicBezTo>
                  <a:pt x="961" y="9"/>
                  <a:pt x="1004" y="0"/>
                  <a:pt x="1038" y="20"/>
                </a:cubicBezTo>
                <a:close/>
              </a:path>
            </a:pathLst>
          </a:custGeom>
          <a:solidFill>
            <a:schemeClr val="accent2">
              <a:alpha val="2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6"/>
          <p:cNvSpPr>
            <a:spLocks/>
          </p:cNvSpPr>
          <p:nvPr/>
        </p:nvSpPr>
        <p:spPr bwMode="auto">
          <a:xfrm>
            <a:off x="18951576" y="9682884"/>
            <a:ext cx="3459163" cy="1211263"/>
          </a:xfrm>
          <a:custGeom>
            <a:avLst/>
            <a:gdLst>
              <a:gd name="T0" fmla="*/ 1038 w 1090"/>
              <a:gd name="T1" fmla="*/ 20 h 381"/>
              <a:gd name="T2" fmla="*/ 1058 w 1090"/>
              <a:gd name="T3" fmla="*/ 141 h 381"/>
              <a:gd name="T4" fmla="*/ 545 w 1090"/>
              <a:gd name="T5" fmla="*/ 381 h 381"/>
              <a:gd name="T6" fmla="*/ 32 w 1090"/>
              <a:gd name="T7" fmla="*/ 141 h 381"/>
              <a:gd name="T8" fmla="*/ 53 w 1090"/>
              <a:gd name="T9" fmla="*/ 20 h 381"/>
              <a:gd name="T10" fmla="*/ 53 w 1090"/>
              <a:gd name="T11" fmla="*/ 20 h 381"/>
              <a:gd name="T12" fmla="*/ 155 w 1090"/>
              <a:gd name="T13" fmla="*/ 39 h 381"/>
              <a:gd name="T14" fmla="*/ 546 w 1090"/>
              <a:gd name="T15" fmla="*/ 221 h 381"/>
              <a:gd name="T16" fmla="*/ 936 w 1090"/>
              <a:gd name="T17" fmla="*/ 40 h 381"/>
              <a:gd name="T18" fmla="*/ 1038 w 1090"/>
              <a:gd name="T19" fmla="*/ 20 h 3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90" h="381">
                <a:moveTo>
                  <a:pt x="1038" y="20"/>
                </a:moveTo>
                <a:cubicBezTo>
                  <a:pt x="1081" y="45"/>
                  <a:pt x="1090" y="103"/>
                  <a:pt x="1058" y="141"/>
                </a:cubicBezTo>
                <a:cubicBezTo>
                  <a:pt x="936" y="288"/>
                  <a:pt x="752" y="381"/>
                  <a:pt x="545" y="381"/>
                </a:cubicBezTo>
                <a:cubicBezTo>
                  <a:pt x="339" y="381"/>
                  <a:pt x="155" y="288"/>
                  <a:pt x="32" y="141"/>
                </a:cubicBezTo>
                <a:cubicBezTo>
                  <a:pt x="0" y="103"/>
                  <a:pt x="10" y="45"/>
                  <a:pt x="53" y="20"/>
                </a:cubicBezTo>
                <a:cubicBezTo>
                  <a:pt x="53" y="20"/>
                  <a:pt x="53" y="20"/>
                  <a:pt x="53" y="20"/>
                </a:cubicBezTo>
                <a:cubicBezTo>
                  <a:pt x="87" y="0"/>
                  <a:pt x="130" y="9"/>
                  <a:pt x="155" y="39"/>
                </a:cubicBezTo>
                <a:cubicBezTo>
                  <a:pt x="249" y="151"/>
                  <a:pt x="389" y="221"/>
                  <a:pt x="546" y="221"/>
                </a:cubicBezTo>
                <a:cubicBezTo>
                  <a:pt x="702" y="221"/>
                  <a:pt x="842" y="151"/>
                  <a:pt x="936" y="40"/>
                </a:cubicBezTo>
                <a:cubicBezTo>
                  <a:pt x="961" y="9"/>
                  <a:pt x="1004" y="0"/>
                  <a:pt x="1038" y="20"/>
                </a:cubicBezTo>
                <a:close/>
              </a:path>
            </a:pathLst>
          </a:custGeom>
          <a:solidFill>
            <a:schemeClr val="accent2">
              <a:alpha val="2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7"/>
          <p:cNvSpPr>
            <a:spLocks/>
          </p:cNvSpPr>
          <p:nvPr/>
        </p:nvSpPr>
        <p:spPr bwMode="auto">
          <a:xfrm>
            <a:off x="2944813" y="6960322"/>
            <a:ext cx="18475325" cy="1982788"/>
          </a:xfrm>
          <a:custGeom>
            <a:avLst/>
            <a:gdLst>
              <a:gd name="T0" fmla="*/ 0 w 5823"/>
              <a:gd name="T1" fmla="*/ 0 h 624"/>
              <a:gd name="T2" fmla="*/ 1941 w 5823"/>
              <a:gd name="T3" fmla="*/ 624 h 624"/>
              <a:gd name="T4" fmla="*/ 3882 w 5823"/>
              <a:gd name="T5" fmla="*/ 0 h 624"/>
              <a:gd name="T6" fmla="*/ 5823 w 5823"/>
              <a:gd name="T7" fmla="*/ 624 h 6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823" h="624">
                <a:moveTo>
                  <a:pt x="0" y="0"/>
                </a:moveTo>
                <a:cubicBezTo>
                  <a:pt x="970" y="0"/>
                  <a:pt x="970" y="624"/>
                  <a:pt x="1941" y="624"/>
                </a:cubicBezTo>
                <a:cubicBezTo>
                  <a:pt x="2911" y="624"/>
                  <a:pt x="2911" y="0"/>
                  <a:pt x="3882" y="0"/>
                </a:cubicBezTo>
                <a:cubicBezTo>
                  <a:pt x="4853" y="0"/>
                  <a:pt x="4853" y="624"/>
                  <a:pt x="5823" y="624"/>
                </a:cubicBezTo>
              </a:path>
            </a:pathLst>
          </a:custGeom>
          <a:noFill/>
          <a:ln w="88900" cap="rnd">
            <a:solidFill>
              <a:schemeClr val="accent2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Freeform 8"/>
          <p:cNvSpPr>
            <a:spLocks/>
          </p:cNvSpPr>
          <p:nvPr/>
        </p:nvSpPr>
        <p:spPr bwMode="auto">
          <a:xfrm>
            <a:off x="7564438" y="9689234"/>
            <a:ext cx="3457575" cy="1211263"/>
          </a:xfrm>
          <a:custGeom>
            <a:avLst/>
            <a:gdLst>
              <a:gd name="T0" fmla="*/ 1037 w 1090"/>
              <a:gd name="T1" fmla="*/ 20 h 381"/>
              <a:gd name="T2" fmla="*/ 1058 w 1090"/>
              <a:gd name="T3" fmla="*/ 141 h 381"/>
              <a:gd name="T4" fmla="*/ 545 w 1090"/>
              <a:gd name="T5" fmla="*/ 381 h 381"/>
              <a:gd name="T6" fmla="*/ 32 w 1090"/>
              <a:gd name="T7" fmla="*/ 141 h 381"/>
              <a:gd name="T8" fmla="*/ 52 w 1090"/>
              <a:gd name="T9" fmla="*/ 20 h 381"/>
              <a:gd name="T10" fmla="*/ 53 w 1090"/>
              <a:gd name="T11" fmla="*/ 20 h 381"/>
              <a:gd name="T12" fmla="*/ 155 w 1090"/>
              <a:gd name="T13" fmla="*/ 39 h 381"/>
              <a:gd name="T14" fmla="*/ 545 w 1090"/>
              <a:gd name="T15" fmla="*/ 221 h 381"/>
              <a:gd name="T16" fmla="*/ 935 w 1090"/>
              <a:gd name="T17" fmla="*/ 40 h 381"/>
              <a:gd name="T18" fmla="*/ 1037 w 1090"/>
              <a:gd name="T19" fmla="*/ 20 h 3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90" h="381">
                <a:moveTo>
                  <a:pt x="1037" y="20"/>
                </a:moveTo>
                <a:cubicBezTo>
                  <a:pt x="1081" y="45"/>
                  <a:pt x="1090" y="103"/>
                  <a:pt x="1058" y="141"/>
                </a:cubicBezTo>
                <a:cubicBezTo>
                  <a:pt x="935" y="288"/>
                  <a:pt x="751" y="381"/>
                  <a:pt x="545" y="381"/>
                </a:cubicBezTo>
                <a:cubicBezTo>
                  <a:pt x="339" y="381"/>
                  <a:pt x="154" y="288"/>
                  <a:pt x="32" y="141"/>
                </a:cubicBezTo>
                <a:cubicBezTo>
                  <a:pt x="0" y="103"/>
                  <a:pt x="9" y="45"/>
                  <a:pt x="52" y="20"/>
                </a:cubicBezTo>
                <a:cubicBezTo>
                  <a:pt x="53" y="20"/>
                  <a:pt x="53" y="20"/>
                  <a:pt x="53" y="20"/>
                </a:cubicBezTo>
                <a:cubicBezTo>
                  <a:pt x="87" y="0"/>
                  <a:pt x="130" y="9"/>
                  <a:pt x="155" y="39"/>
                </a:cubicBezTo>
                <a:cubicBezTo>
                  <a:pt x="248" y="151"/>
                  <a:pt x="389" y="221"/>
                  <a:pt x="545" y="221"/>
                </a:cubicBezTo>
                <a:cubicBezTo>
                  <a:pt x="702" y="221"/>
                  <a:pt x="842" y="151"/>
                  <a:pt x="935" y="40"/>
                </a:cubicBezTo>
                <a:cubicBezTo>
                  <a:pt x="961" y="9"/>
                  <a:pt x="1003" y="0"/>
                  <a:pt x="1037" y="20"/>
                </a:cubicBezTo>
                <a:close/>
              </a:path>
            </a:pathLst>
          </a:custGeom>
          <a:solidFill>
            <a:schemeClr val="accent2">
              <a:alpha val="2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reeform 9"/>
          <p:cNvSpPr>
            <a:spLocks/>
          </p:cNvSpPr>
          <p:nvPr/>
        </p:nvSpPr>
        <p:spPr bwMode="auto">
          <a:xfrm>
            <a:off x="13260388" y="8093797"/>
            <a:ext cx="3460750" cy="1208088"/>
          </a:xfrm>
          <a:custGeom>
            <a:avLst/>
            <a:gdLst>
              <a:gd name="T0" fmla="*/ 1038 w 1091"/>
              <a:gd name="T1" fmla="*/ 20 h 380"/>
              <a:gd name="T2" fmla="*/ 1059 w 1091"/>
              <a:gd name="T3" fmla="*/ 141 h 380"/>
              <a:gd name="T4" fmla="*/ 546 w 1091"/>
              <a:gd name="T5" fmla="*/ 380 h 380"/>
              <a:gd name="T6" fmla="*/ 32 w 1091"/>
              <a:gd name="T7" fmla="*/ 141 h 380"/>
              <a:gd name="T8" fmla="*/ 53 w 1091"/>
              <a:gd name="T9" fmla="*/ 20 h 380"/>
              <a:gd name="T10" fmla="*/ 54 w 1091"/>
              <a:gd name="T11" fmla="*/ 19 h 380"/>
              <a:gd name="T12" fmla="*/ 156 w 1091"/>
              <a:gd name="T13" fmla="*/ 39 h 380"/>
              <a:gd name="T14" fmla="*/ 546 w 1091"/>
              <a:gd name="T15" fmla="*/ 221 h 380"/>
              <a:gd name="T16" fmla="*/ 936 w 1091"/>
              <a:gd name="T17" fmla="*/ 39 h 380"/>
              <a:gd name="T18" fmla="*/ 1038 w 1091"/>
              <a:gd name="T19" fmla="*/ 20 h 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91" h="380">
                <a:moveTo>
                  <a:pt x="1038" y="20"/>
                </a:moveTo>
                <a:cubicBezTo>
                  <a:pt x="1081" y="45"/>
                  <a:pt x="1091" y="102"/>
                  <a:pt x="1059" y="141"/>
                </a:cubicBezTo>
                <a:cubicBezTo>
                  <a:pt x="936" y="287"/>
                  <a:pt x="752" y="380"/>
                  <a:pt x="546" y="380"/>
                </a:cubicBezTo>
                <a:cubicBezTo>
                  <a:pt x="339" y="380"/>
                  <a:pt x="155" y="287"/>
                  <a:pt x="32" y="141"/>
                </a:cubicBezTo>
                <a:cubicBezTo>
                  <a:pt x="0" y="102"/>
                  <a:pt x="10" y="45"/>
                  <a:pt x="53" y="20"/>
                </a:cubicBezTo>
                <a:cubicBezTo>
                  <a:pt x="54" y="19"/>
                  <a:pt x="54" y="19"/>
                  <a:pt x="54" y="19"/>
                </a:cubicBezTo>
                <a:cubicBezTo>
                  <a:pt x="88" y="0"/>
                  <a:pt x="130" y="9"/>
                  <a:pt x="156" y="39"/>
                </a:cubicBezTo>
                <a:cubicBezTo>
                  <a:pt x="249" y="150"/>
                  <a:pt x="389" y="221"/>
                  <a:pt x="546" y="221"/>
                </a:cubicBezTo>
                <a:cubicBezTo>
                  <a:pt x="703" y="221"/>
                  <a:pt x="843" y="150"/>
                  <a:pt x="936" y="39"/>
                </a:cubicBezTo>
                <a:cubicBezTo>
                  <a:pt x="961" y="9"/>
                  <a:pt x="1004" y="0"/>
                  <a:pt x="1038" y="20"/>
                </a:cubicBezTo>
                <a:close/>
              </a:path>
            </a:pathLst>
          </a:custGeom>
          <a:solidFill>
            <a:schemeClr val="accent2">
              <a:alpha val="2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Oval 10"/>
          <p:cNvSpPr>
            <a:spLocks noChangeArrowheads="1"/>
          </p:cNvSpPr>
          <p:nvPr/>
        </p:nvSpPr>
        <p:spPr bwMode="auto">
          <a:xfrm>
            <a:off x="2154238" y="5736359"/>
            <a:ext cx="2894013" cy="289877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Oval 11"/>
          <p:cNvSpPr>
            <a:spLocks noChangeArrowheads="1"/>
          </p:cNvSpPr>
          <p:nvPr/>
        </p:nvSpPr>
        <p:spPr bwMode="auto">
          <a:xfrm>
            <a:off x="7847013" y="7328622"/>
            <a:ext cx="2894013" cy="289877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Oval 12"/>
          <p:cNvSpPr>
            <a:spLocks noChangeArrowheads="1"/>
          </p:cNvSpPr>
          <p:nvPr/>
        </p:nvSpPr>
        <p:spPr bwMode="auto">
          <a:xfrm>
            <a:off x="13544551" y="5736359"/>
            <a:ext cx="2894013" cy="289877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Oval 13"/>
          <p:cNvSpPr>
            <a:spLocks noChangeArrowheads="1"/>
          </p:cNvSpPr>
          <p:nvPr/>
        </p:nvSpPr>
        <p:spPr bwMode="auto">
          <a:xfrm>
            <a:off x="19227801" y="7315922"/>
            <a:ext cx="2894013" cy="289877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2" name="Group 41"/>
          <p:cNvGrpSpPr/>
          <p:nvPr/>
        </p:nvGrpSpPr>
        <p:grpSpPr>
          <a:xfrm>
            <a:off x="3078163" y="6549159"/>
            <a:ext cx="1049338" cy="1271588"/>
            <a:chOff x="3078163" y="5530850"/>
            <a:chExt cx="1049338" cy="1271588"/>
          </a:xfrm>
          <a:solidFill>
            <a:schemeClr val="accent1"/>
          </a:solidFill>
        </p:grpSpPr>
        <p:sp>
          <p:nvSpPr>
            <p:cNvPr id="27" name="Freeform 14"/>
            <p:cNvSpPr>
              <a:spLocks/>
            </p:cNvSpPr>
            <p:nvPr/>
          </p:nvSpPr>
          <p:spPr bwMode="auto">
            <a:xfrm>
              <a:off x="3078163" y="5530850"/>
              <a:ext cx="1049338" cy="947738"/>
            </a:xfrm>
            <a:custGeom>
              <a:avLst/>
              <a:gdLst>
                <a:gd name="T0" fmla="*/ 181 w 331"/>
                <a:gd name="T1" fmla="*/ 0 h 298"/>
                <a:gd name="T2" fmla="*/ 193 w 331"/>
                <a:gd name="T3" fmla="*/ 30 h 298"/>
                <a:gd name="T4" fmla="*/ 237 w 331"/>
                <a:gd name="T5" fmla="*/ 51 h 298"/>
                <a:gd name="T6" fmla="*/ 254 w 331"/>
                <a:gd name="T7" fmla="*/ 38 h 298"/>
                <a:gd name="T8" fmla="*/ 293 w 331"/>
                <a:gd name="T9" fmla="*/ 59 h 298"/>
                <a:gd name="T10" fmla="*/ 280 w 331"/>
                <a:gd name="T11" fmla="*/ 89 h 298"/>
                <a:gd name="T12" fmla="*/ 296 w 331"/>
                <a:gd name="T13" fmla="*/ 134 h 298"/>
                <a:gd name="T14" fmla="*/ 318 w 331"/>
                <a:gd name="T15" fmla="*/ 138 h 298"/>
                <a:gd name="T16" fmla="*/ 331 w 331"/>
                <a:gd name="T17" fmla="*/ 180 h 298"/>
                <a:gd name="T18" fmla="*/ 301 w 331"/>
                <a:gd name="T19" fmla="*/ 193 h 298"/>
                <a:gd name="T20" fmla="*/ 280 w 331"/>
                <a:gd name="T21" fmla="*/ 236 h 298"/>
                <a:gd name="T22" fmla="*/ 293 w 331"/>
                <a:gd name="T23" fmla="*/ 254 h 298"/>
                <a:gd name="T24" fmla="*/ 272 w 331"/>
                <a:gd name="T25" fmla="*/ 292 h 298"/>
                <a:gd name="T26" fmla="*/ 242 w 331"/>
                <a:gd name="T27" fmla="*/ 280 h 298"/>
                <a:gd name="T28" fmla="*/ 220 w 331"/>
                <a:gd name="T29" fmla="*/ 288 h 298"/>
                <a:gd name="T30" fmla="*/ 205 w 331"/>
                <a:gd name="T31" fmla="*/ 251 h 298"/>
                <a:gd name="T32" fmla="*/ 235 w 331"/>
                <a:gd name="T33" fmla="*/ 224 h 298"/>
                <a:gd name="T34" fmla="*/ 181 w 331"/>
                <a:gd name="T35" fmla="*/ 75 h 298"/>
                <a:gd name="T36" fmla="*/ 121 w 331"/>
                <a:gd name="T37" fmla="*/ 245 h 298"/>
                <a:gd name="T38" fmla="*/ 116 w 331"/>
                <a:gd name="T39" fmla="*/ 285 h 298"/>
                <a:gd name="T40" fmla="*/ 95 w 331"/>
                <a:gd name="T41" fmla="*/ 279 h 298"/>
                <a:gd name="T42" fmla="*/ 76 w 331"/>
                <a:gd name="T43" fmla="*/ 293 h 298"/>
                <a:gd name="T44" fmla="*/ 38 w 331"/>
                <a:gd name="T45" fmla="*/ 271 h 298"/>
                <a:gd name="T46" fmla="*/ 50 w 331"/>
                <a:gd name="T47" fmla="*/ 242 h 298"/>
                <a:gd name="T48" fmla="*/ 35 w 331"/>
                <a:gd name="T49" fmla="*/ 196 h 298"/>
                <a:gd name="T50" fmla="*/ 13 w 331"/>
                <a:gd name="T51" fmla="*/ 193 h 298"/>
                <a:gd name="T52" fmla="*/ 0 w 331"/>
                <a:gd name="T53" fmla="*/ 150 h 298"/>
                <a:gd name="T54" fmla="*/ 30 w 331"/>
                <a:gd name="T55" fmla="*/ 138 h 298"/>
                <a:gd name="T56" fmla="*/ 51 w 331"/>
                <a:gd name="T57" fmla="*/ 94 h 298"/>
                <a:gd name="T58" fmla="*/ 38 w 331"/>
                <a:gd name="T59" fmla="*/ 76 h 298"/>
                <a:gd name="T60" fmla="*/ 61 w 331"/>
                <a:gd name="T61" fmla="*/ 36 h 298"/>
                <a:gd name="T62" fmla="*/ 89 w 331"/>
                <a:gd name="T63" fmla="*/ 50 h 298"/>
                <a:gd name="T64" fmla="*/ 134 w 331"/>
                <a:gd name="T65" fmla="*/ 35 h 298"/>
                <a:gd name="T66" fmla="*/ 138 w 331"/>
                <a:gd name="T67" fmla="*/ 12 h 298"/>
                <a:gd name="T68" fmla="*/ 166 w 331"/>
                <a:gd name="T69" fmla="*/ 0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31" h="298">
                  <a:moveTo>
                    <a:pt x="166" y="0"/>
                  </a:moveTo>
                  <a:cubicBezTo>
                    <a:pt x="171" y="0"/>
                    <a:pt x="176" y="0"/>
                    <a:pt x="181" y="0"/>
                  </a:cubicBezTo>
                  <a:cubicBezTo>
                    <a:pt x="189" y="0"/>
                    <a:pt x="193" y="4"/>
                    <a:pt x="193" y="12"/>
                  </a:cubicBezTo>
                  <a:cubicBezTo>
                    <a:pt x="193" y="18"/>
                    <a:pt x="193" y="24"/>
                    <a:pt x="193" y="30"/>
                  </a:cubicBezTo>
                  <a:cubicBezTo>
                    <a:pt x="193" y="32"/>
                    <a:pt x="194" y="34"/>
                    <a:pt x="196" y="34"/>
                  </a:cubicBezTo>
                  <a:cubicBezTo>
                    <a:pt x="211" y="38"/>
                    <a:pt x="224" y="43"/>
                    <a:pt x="237" y="51"/>
                  </a:cubicBezTo>
                  <a:cubicBezTo>
                    <a:pt x="239" y="52"/>
                    <a:pt x="240" y="52"/>
                    <a:pt x="241" y="50"/>
                  </a:cubicBezTo>
                  <a:cubicBezTo>
                    <a:pt x="245" y="46"/>
                    <a:pt x="250" y="42"/>
                    <a:pt x="254" y="38"/>
                  </a:cubicBezTo>
                  <a:cubicBezTo>
                    <a:pt x="260" y="32"/>
                    <a:pt x="266" y="32"/>
                    <a:pt x="271" y="38"/>
                  </a:cubicBezTo>
                  <a:cubicBezTo>
                    <a:pt x="279" y="45"/>
                    <a:pt x="286" y="52"/>
                    <a:pt x="293" y="59"/>
                  </a:cubicBezTo>
                  <a:cubicBezTo>
                    <a:pt x="299" y="65"/>
                    <a:pt x="299" y="71"/>
                    <a:pt x="293" y="77"/>
                  </a:cubicBezTo>
                  <a:cubicBezTo>
                    <a:pt x="289" y="81"/>
                    <a:pt x="285" y="85"/>
                    <a:pt x="280" y="89"/>
                  </a:cubicBezTo>
                  <a:cubicBezTo>
                    <a:pt x="279" y="91"/>
                    <a:pt x="278" y="92"/>
                    <a:pt x="280" y="94"/>
                  </a:cubicBezTo>
                  <a:cubicBezTo>
                    <a:pt x="287" y="107"/>
                    <a:pt x="293" y="120"/>
                    <a:pt x="296" y="134"/>
                  </a:cubicBezTo>
                  <a:cubicBezTo>
                    <a:pt x="297" y="137"/>
                    <a:pt x="298" y="138"/>
                    <a:pt x="301" y="138"/>
                  </a:cubicBezTo>
                  <a:cubicBezTo>
                    <a:pt x="307" y="138"/>
                    <a:pt x="313" y="138"/>
                    <a:pt x="318" y="138"/>
                  </a:cubicBezTo>
                  <a:cubicBezTo>
                    <a:pt x="326" y="138"/>
                    <a:pt x="331" y="142"/>
                    <a:pt x="331" y="150"/>
                  </a:cubicBezTo>
                  <a:cubicBezTo>
                    <a:pt x="331" y="160"/>
                    <a:pt x="331" y="170"/>
                    <a:pt x="331" y="180"/>
                  </a:cubicBezTo>
                  <a:cubicBezTo>
                    <a:pt x="331" y="188"/>
                    <a:pt x="326" y="193"/>
                    <a:pt x="318" y="193"/>
                  </a:cubicBezTo>
                  <a:cubicBezTo>
                    <a:pt x="312" y="193"/>
                    <a:pt x="307" y="193"/>
                    <a:pt x="301" y="193"/>
                  </a:cubicBezTo>
                  <a:cubicBezTo>
                    <a:pt x="298" y="193"/>
                    <a:pt x="297" y="194"/>
                    <a:pt x="296" y="196"/>
                  </a:cubicBezTo>
                  <a:cubicBezTo>
                    <a:pt x="293" y="211"/>
                    <a:pt x="287" y="224"/>
                    <a:pt x="280" y="236"/>
                  </a:cubicBezTo>
                  <a:cubicBezTo>
                    <a:pt x="278" y="238"/>
                    <a:pt x="279" y="240"/>
                    <a:pt x="280" y="241"/>
                  </a:cubicBezTo>
                  <a:cubicBezTo>
                    <a:pt x="285" y="245"/>
                    <a:pt x="289" y="250"/>
                    <a:pt x="293" y="254"/>
                  </a:cubicBezTo>
                  <a:cubicBezTo>
                    <a:pt x="299" y="260"/>
                    <a:pt x="298" y="266"/>
                    <a:pt x="293" y="271"/>
                  </a:cubicBezTo>
                  <a:cubicBezTo>
                    <a:pt x="286" y="278"/>
                    <a:pt x="279" y="285"/>
                    <a:pt x="272" y="292"/>
                  </a:cubicBezTo>
                  <a:cubicBezTo>
                    <a:pt x="266" y="298"/>
                    <a:pt x="260" y="298"/>
                    <a:pt x="254" y="292"/>
                  </a:cubicBezTo>
                  <a:cubicBezTo>
                    <a:pt x="250" y="288"/>
                    <a:pt x="246" y="284"/>
                    <a:pt x="242" y="280"/>
                  </a:cubicBezTo>
                  <a:cubicBezTo>
                    <a:pt x="240" y="278"/>
                    <a:pt x="238" y="278"/>
                    <a:pt x="236" y="279"/>
                  </a:cubicBezTo>
                  <a:cubicBezTo>
                    <a:pt x="231" y="283"/>
                    <a:pt x="226" y="286"/>
                    <a:pt x="220" y="288"/>
                  </a:cubicBezTo>
                  <a:cubicBezTo>
                    <a:pt x="217" y="289"/>
                    <a:pt x="216" y="289"/>
                    <a:pt x="215" y="286"/>
                  </a:cubicBezTo>
                  <a:cubicBezTo>
                    <a:pt x="210" y="275"/>
                    <a:pt x="207" y="263"/>
                    <a:pt x="205" y="251"/>
                  </a:cubicBezTo>
                  <a:cubicBezTo>
                    <a:pt x="205" y="248"/>
                    <a:pt x="206" y="247"/>
                    <a:pt x="208" y="246"/>
                  </a:cubicBezTo>
                  <a:cubicBezTo>
                    <a:pt x="218" y="241"/>
                    <a:pt x="228" y="234"/>
                    <a:pt x="235" y="224"/>
                  </a:cubicBezTo>
                  <a:cubicBezTo>
                    <a:pt x="258" y="197"/>
                    <a:pt x="263" y="166"/>
                    <a:pt x="251" y="133"/>
                  </a:cubicBezTo>
                  <a:cubicBezTo>
                    <a:pt x="239" y="100"/>
                    <a:pt x="215" y="81"/>
                    <a:pt x="181" y="75"/>
                  </a:cubicBezTo>
                  <a:cubicBezTo>
                    <a:pt x="130" y="66"/>
                    <a:pt x="84" y="100"/>
                    <a:pt x="75" y="148"/>
                  </a:cubicBezTo>
                  <a:cubicBezTo>
                    <a:pt x="68" y="186"/>
                    <a:pt x="86" y="226"/>
                    <a:pt x="121" y="245"/>
                  </a:cubicBezTo>
                  <a:cubicBezTo>
                    <a:pt x="125" y="247"/>
                    <a:pt x="126" y="250"/>
                    <a:pt x="125" y="254"/>
                  </a:cubicBezTo>
                  <a:cubicBezTo>
                    <a:pt x="123" y="265"/>
                    <a:pt x="121" y="275"/>
                    <a:pt x="116" y="285"/>
                  </a:cubicBezTo>
                  <a:cubicBezTo>
                    <a:pt x="114" y="290"/>
                    <a:pt x="114" y="290"/>
                    <a:pt x="109" y="287"/>
                  </a:cubicBezTo>
                  <a:cubicBezTo>
                    <a:pt x="104" y="285"/>
                    <a:pt x="99" y="282"/>
                    <a:pt x="95" y="279"/>
                  </a:cubicBezTo>
                  <a:cubicBezTo>
                    <a:pt x="92" y="278"/>
                    <a:pt x="91" y="278"/>
                    <a:pt x="89" y="280"/>
                  </a:cubicBezTo>
                  <a:cubicBezTo>
                    <a:pt x="85" y="284"/>
                    <a:pt x="81" y="289"/>
                    <a:pt x="76" y="293"/>
                  </a:cubicBezTo>
                  <a:cubicBezTo>
                    <a:pt x="71" y="298"/>
                    <a:pt x="65" y="298"/>
                    <a:pt x="60" y="293"/>
                  </a:cubicBezTo>
                  <a:cubicBezTo>
                    <a:pt x="52" y="286"/>
                    <a:pt x="45" y="278"/>
                    <a:pt x="38" y="271"/>
                  </a:cubicBezTo>
                  <a:cubicBezTo>
                    <a:pt x="32" y="266"/>
                    <a:pt x="32" y="260"/>
                    <a:pt x="37" y="254"/>
                  </a:cubicBezTo>
                  <a:cubicBezTo>
                    <a:pt x="42" y="250"/>
                    <a:pt x="46" y="246"/>
                    <a:pt x="50" y="242"/>
                  </a:cubicBezTo>
                  <a:cubicBezTo>
                    <a:pt x="52" y="240"/>
                    <a:pt x="52" y="238"/>
                    <a:pt x="51" y="236"/>
                  </a:cubicBezTo>
                  <a:cubicBezTo>
                    <a:pt x="43" y="223"/>
                    <a:pt x="38" y="210"/>
                    <a:pt x="35" y="196"/>
                  </a:cubicBezTo>
                  <a:cubicBezTo>
                    <a:pt x="34" y="194"/>
                    <a:pt x="33" y="193"/>
                    <a:pt x="30" y="193"/>
                  </a:cubicBezTo>
                  <a:cubicBezTo>
                    <a:pt x="25" y="193"/>
                    <a:pt x="19" y="193"/>
                    <a:pt x="13" y="193"/>
                  </a:cubicBezTo>
                  <a:cubicBezTo>
                    <a:pt x="4" y="193"/>
                    <a:pt x="0" y="188"/>
                    <a:pt x="0" y="180"/>
                  </a:cubicBezTo>
                  <a:cubicBezTo>
                    <a:pt x="0" y="170"/>
                    <a:pt x="0" y="160"/>
                    <a:pt x="0" y="150"/>
                  </a:cubicBezTo>
                  <a:cubicBezTo>
                    <a:pt x="0" y="142"/>
                    <a:pt x="4" y="138"/>
                    <a:pt x="13" y="138"/>
                  </a:cubicBezTo>
                  <a:cubicBezTo>
                    <a:pt x="19" y="138"/>
                    <a:pt x="25" y="138"/>
                    <a:pt x="30" y="138"/>
                  </a:cubicBezTo>
                  <a:cubicBezTo>
                    <a:pt x="33" y="138"/>
                    <a:pt x="34" y="137"/>
                    <a:pt x="34" y="135"/>
                  </a:cubicBezTo>
                  <a:cubicBezTo>
                    <a:pt x="38" y="120"/>
                    <a:pt x="43" y="107"/>
                    <a:pt x="51" y="94"/>
                  </a:cubicBezTo>
                  <a:cubicBezTo>
                    <a:pt x="53" y="92"/>
                    <a:pt x="52" y="91"/>
                    <a:pt x="51" y="89"/>
                  </a:cubicBezTo>
                  <a:cubicBezTo>
                    <a:pt x="46" y="85"/>
                    <a:pt x="42" y="81"/>
                    <a:pt x="38" y="76"/>
                  </a:cubicBezTo>
                  <a:cubicBezTo>
                    <a:pt x="32" y="71"/>
                    <a:pt x="32" y="65"/>
                    <a:pt x="37" y="60"/>
                  </a:cubicBezTo>
                  <a:cubicBezTo>
                    <a:pt x="45" y="52"/>
                    <a:pt x="53" y="44"/>
                    <a:pt x="61" y="36"/>
                  </a:cubicBezTo>
                  <a:cubicBezTo>
                    <a:pt x="65" y="32"/>
                    <a:pt x="71" y="32"/>
                    <a:pt x="76" y="37"/>
                  </a:cubicBezTo>
                  <a:cubicBezTo>
                    <a:pt x="81" y="41"/>
                    <a:pt x="85" y="46"/>
                    <a:pt x="89" y="50"/>
                  </a:cubicBezTo>
                  <a:cubicBezTo>
                    <a:pt x="91" y="52"/>
                    <a:pt x="92" y="52"/>
                    <a:pt x="95" y="51"/>
                  </a:cubicBezTo>
                  <a:cubicBezTo>
                    <a:pt x="107" y="43"/>
                    <a:pt x="120" y="38"/>
                    <a:pt x="134" y="35"/>
                  </a:cubicBezTo>
                  <a:cubicBezTo>
                    <a:pt x="137" y="34"/>
                    <a:pt x="138" y="33"/>
                    <a:pt x="138" y="29"/>
                  </a:cubicBezTo>
                  <a:cubicBezTo>
                    <a:pt x="138" y="24"/>
                    <a:pt x="138" y="18"/>
                    <a:pt x="138" y="12"/>
                  </a:cubicBezTo>
                  <a:cubicBezTo>
                    <a:pt x="138" y="4"/>
                    <a:pt x="142" y="0"/>
                    <a:pt x="150" y="0"/>
                  </a:cubicBezTo>
                  <a:cubicBezTo>
                    <a:pt x="155" y="0"/>
                    <a:pt x="160" y="0"/>
                    <a:pt x="16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5"/>
            <p:cNvSpPr>
              <a:spLocks noEditPoints="1"/>
            </p:cNvSpPr>
            <p:nvPr/>
          </p:nvSpPr>
          <p:spPr bwMode="auto">
            <a:xfrm>
              <a:off x="3333751" y="6615113"/>
              <a:ext cx="536575" cy="187325"/>
            </a:xfrm>
            <a:custGeom>
              <a:avLst/>
              <a:gdLst>
                <a:gd name="T0" fmla="*/ 84 w 169"/>
                <a:gd name="T1" fmla="*/ 59 h 59"/>
                <a:gd name="T2" fmla="*/ 5 w 169"/>
                <a:gd name="T3" fmla="*/ 59 h 59"/>
                <a:gd name="T4" fmla="*/ 0 w 169"/>
                <a:gd name="T5" fmla="*/ 53 h 59"/>
                <a:gd name="T6" fmla="*/ 0 w 169"/>
                <a:gd name="T7" fmla="*/ 12 h 59"/>
                <a:gd name="T8" fmla="*/ 12 w 169"/>
                <a:gd name="T9" fmla="*/ 0 h 59"/>
                <a:gd name="T10" fmla="*/ 156 w 169"/>
                <a:gd name="T11" fmla="*/ 0 h 59"/>
                <a:gd name="T12" fmla="*/ 169 w 169"/>
                <a:gd name="T13" fmla="*/ 12 h 59"/>
                <a:gd name="T14" fmla="*/ 169 w 169"/>
                <a:gd name="T15" fmla="*/ 54 h 59"/>
                <a:gd name="T16" fmla="*/ 164 w 169"/>
                <a:gd name="T17" fmla="*/ 59 h 59"/>
                <a:gd name="T18" fmla="*/ 84 w 169"/>
                <a:gd name="T19" fmla="*/ 59 h 59"/>
                <a:gd name="T20" fmla="*/ 84 w 169"/>
                <a:gd name="T21" fmla="*/ 35 h 59"/>
                <a:gd name="T22" fmla="*/ 137 w 169"/>
                <a:gd name="T23" fmla="*/ 35 h 59"/>
                <a:gd name="T24" fmla="*/ 141 w 169"/>
                <a:gd name="T25" fmla="*/ 35 h 59"/>
                <a:gd name="T26" fmla="*/ 145 w 169"/>
                <a:gd name="T27" fmla="*/ 29 h 59"/>
                <a:gd name="T28" fmla="*/ 141 w 169"/>
                <a:gd name="T29" fmla="*/ 24 h 59"/>
                <a:gd name="T30" fmla="*/ 137 w 169"/>
                <a:gd name="T31" fmla="*/ 24 h 59"/>
                <a:gd name="T32" fmla="*/ 32 w 169"/>
                <a:gd name="T33" fmla="*/ 24 h 59"/>
                <a:gd name="T34" fmla="*/ 28 w 169"/>
                <a:gd name="T35" fmla="*/ 24 h 59"/>
                <a:gd name="T36" fmla="*/ 24 w 169"/>
                <a:gd name="T37" fmla="*/ 28 h 59"/>
                <a:gd name="T38" fmla="*/ 26 w 169"/>
                <a:gd name="T39" fmla="*/ 34 h 59"/>
                <a:gd name="T40" fmla="*/ 31 w 169"/>
                <a:gd name="T41" fmla="*/ 35 h 59"/>
                <a:gd name="T42" fmla="*/ 84 w 169"/>
                <a:gd name="T43" fmla="*/ 3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9" h="59">
                  <a:moveTo>
                    <a:pt x="84" y="59"/>
                  </a:moveTo>
                  <a:cubicBezTo>
                    <a:pt x="58" y="59"/>
                    <a:pt x="32" y="59"/>
                    <a:pt x="5" y="59"/>
                  </a:cubicBezTo>
                  <a:cubicBezTo>
                    <a:pt x="0" y="59"/>
                    <a:pt x="0" y="59"/>
                    <a:pt x="0" y="53"/>
                  </a:cubicBezTo>
                  <a:cubicBezTo>
                    <a:pt x="0" y="40"/>
                    <a:pt x="0" y="26"/>
                    <a:pt x="0" y="12"/>
                  </a:cubicBezTo>
                  <a:cubicBezTo>
                    <a:pt x="0" y="3"/>
                    <a:pt x="3" y="0"/>
                    <a:pt x="12" y="0"/>
                  </a:cubicBezTo>
                  <a:cubicBezTo>
                    <a:pt x="60" y="0"/>
                    <a:pt x="108" y="0"/>
                    <a:pt x="156" y="0"/>
                  </a:cubicBezTo>
                  <a:cubicBezTo>
                    <a:pt x="166" y="0"/>
                    <a:pt x="169" y="3"/>
                    <a:pt x="169" y="12"/>
                  </a:cubicBezTo>
                  <a:cubicBezTo>
                    <a:pt x="169" y="26"/>
                    <a:pt x="169" y="40"/>
                    <a:pt x="169" y="54"/>
                  </a:cubicBezTo>
                  <a:cubicBezTo>
                    <a:pt x="169" y="58"/>
                    <a:pt x="168" y="59"/>
                    <a:pt x="164" y="59"/>
                  </a:cubicBezTo>
                  <a:cubicBezTo>
                    <a:pt x="137" y="59"/>
                    <a:pt x="111" y="59"/>
                    <a:pt x="84" y="59"/>
                  </a:cubicBezTo>
                  <a:close/>
                  <a:moveTo>
                    <a:pt x="84" y="35"/>
                  </a:moveTo>
                  <a:cubicBezTo>
                    <a:pt x="102" y="35"/>
                    <a:pt x="119" y="35"/>
                    <a:pt x="137" y="35"/>
                  </a:cubicBezTo>
                  <a:cubicBezTo>
                    <a:pt x="138" y="35"/>
                    <a:pt x="140" y="35"/>
                    <a:pt x="141" y="35"/>
                  </a:cubicBezTo>
                  <a:cubicBezTo>
                    <a:pt x="144" y="34"/>
                    <a:pt x="145" y="32"/>
                    <a:pt x="145" y="29"/>
                  </a:cubicBezTo>
                  <a:cubicBezTo>
                    <a:pt x="145" y="26"/>
                    <a:pt x="143" y="25"/>
                    <a:pt x="141" y="24"/>
                  </a:cubicBezTo>
                  <a:cubicBezTo>
                    <a:pt x="139" y="24"/>
                    <a:pt x="138" y="24"/>
                    <a:pt x="137" y="24"/>
                  </a:cubicBezTo>
                  <a:cubicBezTo>
                    <a:pt x="102" y="24"/>
                    <a:pt x="67" y="24"/>
                    <a:pt x="32" y="24"/>
                  </a:cubicBezTo>
                  <a:cubicBezTo>
                    <a:pt x="30" y="24"/>
                    <a:pt x="29" y="24"/>
                    <a:pt x="28" y="24"/>
                  </a:cubicBezTo>
                  <a:cubicBezTo>
                    <a:pt x="26" y="25"/>
                    <a:pt x="24" y="26"/>
                    <a:pt x="24" y="28"/>
                  </a:cubicBezTo>
                  <a:cubicBezTo>
                    <a:pt x="23" y="31"/>
                    <a:pt x="24" y="33"/>
                    <a:pt x="26" y="34"/>
                  </a:cubicBezTo>
                  <a:cubicBezTo>
                    <a:pt x="28" y="35"/>
                    <a:pt x="29" y="35"/>
                    <a:pt x="31" y="35"/>
                  </a:cubicBezTo>
                  <a:cubicBezTo>
                    <a:pt x="49" y="35"/>
                    <a:pt x="67" y="35"/>
                    <a:pt x="84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16"/>
            <p:cNvSpPr>
              <a:spLocks/>
            </p:cNvSpPr>
            <p:nvPr/>
          </p:nvSpPr>
          <p:spPr bwMode="auto">
            <a:xfrm>
              <a:off x="3422651" y="5954713"/>
              <a:ext cx="358775" cy="206375"/>
            </a:xfrm>
            <a:custGeom>
              <a:avLst/>
              <a:gdLst>
                <a:gd name="T0" fmla="*/ 56 w 113"/>
                <a:gd name="T1" fmla="*/ 65 h 65"/>
                <a:gd name="T2" fmla="*/ 9 w 113"/>
                <a:gd name="T3" fmla="*/ 65 h 65"/>
                <a:gd name="T4" fmla="*/ 0 w 113"/>
                <a:gd name="T5" fmla="*/ 55 h 65"/>
                <a:gd name="T6" fmla="*/ 0 w 113"/>
                <a:gd name="T7" fmla="*/ 9 h 65"/>
                <a:gd name="T8" fmla="*/ 9 w 113"/>
                <a:gd name="T9" fmla="*/ 0 h 65"/>
                <a:gd name="T10" fmla="*/ 17 w 113"/>
                <a:gd name="T11" fmla="*/ 0 h 65"/>
                <a:gd name="T12" fmla="*/ 25 w 113"/>
                <a:gd name="T13" fmla="*/ 7 h 65"/>
                <a:gd name="T14" fmla="*/ 25 w 113"/>
                <a:gd name="T15" fmla="*/ 20 h 65"/>
                <a:gd name="T16" fmla="*/ 30 w 113"/>
                <a:gd name="T17" fmla="*/ 25 h 65"/>
                <a:gd name="T18" fmla="*/ 39 w 113"/>
                <a:gd name="T19" fmla="*/ 25 h 65"/>
                <a:gd name="T20" fmla="*/ 43 w 113"/>
                <a:gd name="T21" fmla="*/ 21 h 65"/>
                <a:gd name="T22" fmla="*/ 43 w 113"/>
                <a:gd name="T23" fmla="*/ 9 h 65"/>
                <a:gd name="T24" fmla="*/ 52 w 113"/>
                <a:gd name="T25" fmla="*/ 0 h 65"/>
                <a:gd name="T26" fmla="*/ 61 w 113"/>
                <a:gd name="T27" fmla="*/ 0 h 65"/>
                <a:gd name="T28" fmla="*/ 69 w 113"/>
                <a:gd name="T29" fmla="*/ 8 h 65"/>
                <a:gd name="T30" fmla="*/ 69 w 113"/>
                <a:gd name="T31" fmla="*/ 20 h 65"/>
                <a:gd name="T32" fmla="*/ 74 w 113"/>
                <a:gd name="T33" fmla="*/ 25 h 65"/>
                <a:gd name="T34" fmla="*/ 83 w 113"/>
                <a:gd name="T35" fmla="*/ 25 h 65"/>
                <a:gd name="T36" fmla="*/ 88 w 113"/>
                <a:gd name="T37" fmla="*/ 20 h 65"/>
                <a:gd name="T38" fmla="*/ 88 w 113"/>
                <a:gd name="T39" fmla="*/ 8 h 65"/>
                <a:gd name="T40" fmla="*/ 95 w 113"/>
                <a:gd name="T41" fmla="*/ 0 h 65"/>
                <a:gd name="T42" fmla="*/ 105 w 113"/>
                <a:gd name="T43" fmla="*/ 0 h 65"/>
                <a:gd name="T44" fmla="*/ 113 w 113"/>
                <a:gd name="T45" fmla="*/ 7 h 65"/>
                <a:gd name="T46" fmla="*/ 113 w 113"/>
                <a:gd name="T47" fmla="*/ 57 h 65"/>
                <a:gd name="T48" fmla="*/ 104 w 113"/>
                <a:gd name="T49" fmla="*/ 65 h 65"/>
                <a:gd name="T50" fmla="*/ 56 w 113"/>
                <a:gd name="T51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3" h="65">
                  <a:moveTo>
                    <a:pt x="56" y="65"/>
                  </a:moveTo>
                  <a:cubicBezTo>
                    <a:pt x="40" y="65"/>
                    <a:pt x="25" y="65"/>
                    <a:pt x="9" y="65"/>
                  </a:cubicBezTo>
                  <a:cubicBezTo>
                    <a:pt x="2" y="65"/>
                    <a:pt x="0" y="62"/>
                    <a:pt x="0" y="55"/>
                  </a:cubicBezTo>
                  <a:cubicBezTo>
                    <a:pt x="0" y="40"/>
                    <a:pt x="0" y="24"/>
                    <a:pt x="0" y="9"/>
                  </a:cubicBezTo>
                  <a:cubicBezTo>
                    <a:pt x="0" y="2"/>
                    <a:pt x="2" y="0"/>
                    <a:pt x="9" y="0"/>
                  </a:cubicBezTo>
                  <a:cubicBezTo>
                    <a:pt x="12" y="0"/>
                    <a:pt x="15" y="0"/>
                    <a:pt x="17" y="0"/>
                  </a:cubicBezTo>
                  <a:cubicBezTo>
                    <a:pt x="22" y="0"/>
                    <a:pt x="25" y="3"/>
                    <a:pt x="25" y="7"/>
                  </a:cubicBezTo>
                  <a:cubicBezTo>
                    <a:pt x="25" y="12"/>
                    <a:pt x="25" y="16"/>
                    <a:pt x="25" y="20"/>
                  </a:cubicBezTo>
                  <a:cubicBezTo>
                    <a:pt x="25" y="23"/>
                    <a:pt x="26" y="25"/>
                    <a:pt x="30" y="25"/>
                  </a:cubicBezTo>
                  <a:cubicBezTo>
                    <a:pt x="33" y="25"/>
                    <a:pt x="36" y="25"/>
                    <a:pt x="39" y="25"/>
                  </a:cubicBezTo>
                  <a:cubicBezTo>
                    <a:pt x="42" y="25"/>
                    <a:pt x="43" y="24"/>
                    <a:pt x="43" y="21"/>
                  </a:cubicBezTo>
                  <a:cubicBezTo>
                    <a:pt x="43" y="17"/>
                    <a:pt x="43" y="13"/>
                    <a:pt x="43" y="9"/>
                  </a:cubicBezTo>
                  <a:cubicBezTo>
                    <a:pt x="43" y="2"/>
                    <a:pt x="46" y="0"/>
                    <a:pt x="52" y="0"/>
                  </a:cubicBezTo>
                  <a:cubicBezTo>
                    <a:pt x="55" y="0"/>
                    <a:pt x="58" y="0"/>
                    <a:pt x="61" y="0"/>
                  </a:cubicBezTo>
                  <a:cubicBezTo>
                    <a:pt x="67" y="0"/>
                    <a:pt x="69" y="3"/>
                    <a:pt x="69" y="8"/>
                  </a:cubicBezTo>
                  <a:cubicBezTo>
                    <a:pt x="70" y="12"/>
                    <a:pt x="70" y="16"/>
                    <a:pt x="69" y="20"/>
                  </a:cubicBezTo>
                  <a:cubicBezTo>
                    <a:pt x="69" y="24"/>
                    <a:pt x="71" y="25"/>
                    <a:pt x="74" y="25"/>
                  </a:cubicBezTo>
                  <a:cubicBezTo>
                    <a:pt x="77" y="25"/>
                    <a:pt x="80" y="25"/>
                    <a:pt x="83" y="25"/>
                  </a:cubicBezTo>
                  <a:cubicBezTo>
                    <a:pt x="86" y="25"/>
                    <a:pt x="88" y="23"/>
                    <a:pt x="88" y="20"/>
                  </a:cubicBezTo>
                  <a:cubicBezTo>
                    <a:pt x="87" y="16"/>
                    <a:pt x="87" y="12"/>
                    <a:pt x="88" y="8"/>
                  </a:cubicBezTo>
                  <a:cubicBezTo>
                    <a:pt x="88" y="3"/>
                    <a:pt x="90" y="0"/>
                    <a:pt x="95" y="0"/>
                  </a:cubicBezTo>
                  <a:cubicBezTo>
                    <a:pt x="99" y="0"/>
                    <a:pt x="102" y="0"/>
                    <a:pt x="105" y="0"/>
                  </a:cubicBezTo>
                  <a:cubicBezTo>
                    <a:pt x="110" y="0"/>
                    <a:pt x="113" y="3"/>
                    <a:pt x="113" y="7"/>
                  </a:cubicBezTo>
                  <a:cubicBezTo>
                    <a:pt x="113" y="24"/>
                    <a:pt x="113" y="41"/>
                    <a:pt x="113" y="57"/>
                  </a:cubicBezTo>
                  <a:cubicBezTo>
                    <a:pt x="113" y="62"/>
                    <a:pt x="109" y="65"/>
                    <a:pt x="104" y="65"/>
                  </a:cubicBezTo>
                  <a:cubicBezTo>
                    <a:pt x="88" y="65"/>
                    <a:pt x="72" y="65"/>
                    <a:pt x="56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17"/>
            <p:cNvSpPr>
              <a:spLocks/>
            </p:cNvSpPr>
            <p:nvPr/>
          </p:nvSpPr>
          <p:spPr bwMode="auto">
            <a:xfrm>
              <a:off x="3451226" y="6196013"/>
              <a:ext cx="298450" cy="307975"/>
            </a:xfrm>
            <a:custGeom>
              <a:avLst/>
              <a:gdLst>
                <a:gd name="T0" fmla="*/ 47 w 94"/>
                <a:gd name="T1" fmla="*/ 96 h 97"/>
                <a:gd name="T2" fmla="*/ 5 w 94"/>
                <a:gd name="T3" fmla="*/ 96 h 97"/>
                <a:gd name="T4" fmla="*/ 1 w 94"/>
                <a:gd name="T5" fmla="*/ 95 h 97"/>
                <a:gd name="T6" fmla="*/ 3 w 94"/>
                <a:gd name="T7" fmla="*/ 92 h 97"/>
                <a:gd name="T8" fmla="*/ 20 w 94"/>
                <a:gd name="T9" fmla="*/ 38 h 97"/>
                <a:gd name="T10" fmla="*/ 20 w 94"/>
                <a:gd name="T11" fmla="*/ 5 h 97"/>
                <a:gd name="T12" fmla="*/ 25 w 94"/>
                <a:gd name="T13" fmla="*/ 0 h 97"/>
                <a:gd name="T14" fmla="*/ 70 w 94"/>
                <a:gd name="T15" fmla="*/ 0 h 97"/>
                <a:gd name="T16" fmla="*/ 74 w 94"/>
                <a:gd name="T17" fmla="*/ 5 h 97"/>
                <a:gd name="T18" fmla="*/ 79 w 94"/>
                <a:gd name="T19" fmla="*/ 63 h 97"/>
                <a:gd name="T20" fmla="*/ 92 w 94"/>
                <a:gd name="T21" fmla="*/ 92 h 97"/>
                <a:gd name="T22" fmla="*/ 93 w 94"/>
                <a:gd name="T23" fmla="*/ 95 h 97"/>
                <a:gd name="T24" fmla="*/ 90 w 94"/>
                <a:gd name="T25" fmla="*/ 96 h 97"/>
                <a:gd name="T26" fmla="*/ 47 w 94"/>
                <a:gd name="T27" fmla="*/ 96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7">
                  <a:moveTo>
                    <a:pt x="47" y="96"/>
                  </a:moveTo>
                  <a:cubicBezTo>
                    <a:pt x="33" y="96"/>
                    <a:pt x="19" y="96"/>
                    <a:pt x="5" y="96"/>
                  </a:cubicBezTo>
                  <a:cubicBezTo>
                    <a:pt x="4" y="96"/>
                    <a:pt x="2" y="96"/>
                    <a:pt x="1" y="95"/>
                  </a:cubicBezTo>
                  <a:cubicBezTo>
                    <a:pt x="0" y="94"/>
                    <a:pt x="2" y="93"/>
                    <a:pt x="3" y="92"/>
                  </a:cubicBezTo>
                  <a:cubicBezTo>
                    <a:pt x="13" y="75"/>
                    <a:pt x="18" y="57"/>
                    <a:pt x="20" y="38"/>
                  </a:cubicBezTo>
                  <a:cubicBezTo>
                    <a:pt x="21" y="27"/>
                    <a:pt x="21" y="16"/>
                    <a:pt x="20" y="5"/>
                  </a:cubicBezTo>
                  <a:cubicBezTo>
                    <a:pt x="20" y="2"/>
                    <a:pt x="21" y="0"/>
                    <a:pt x="25" y="0"/>
                  </a:cubicBezTo>
                  <a:cubicBezTo>
                    <a:pt x="40" y="1"/>
                    <a:pt x="55" y="1"/>
                    <a:pt x="70" y="0"/>
                  </a:cubicBezTo>
                  <a:cubicBezTo>
                    <a:pt x="73" y="0"/>
                    <a:pt x="74" y="2"/>
                    <a:pt x="74" y="5"/>
                  </a:cubicBezTo>
                  <a:cubicBezTo>
                    <a:pt x="74" y="24"/>
                    <a:pt x="74" y="44"/>
                    <a:pt x="79" y="63"/>
                  </a:cubicBezTo>
                  <a:cubicBezTo>
                    <a:pt x="82" y="73"/>
                    <a:pt x="86" y="83"/>
                    <a:pt x="92" y="92"/>
                  </a:cubicBezTo>
                  <a:cubicBezTo>
                    <a:pt x="93" y="93"/>
                    <a:pt x="94" y="94"/>
                    <a:pt x="93" y="95"/>
                  </a:cubicBezTo>
                  <a:cubicBezTo>
                    <a:pt x="93" y="97"/>
                    <a:pt x="91" y="96"/>
                    <a:pt x="90" y="96"/>
                  </a:cubicBezTo>
                  <a:cubicBezTo>
                    <a:pt x="76" y="96"/>
                    <a:pt x="61" y="96"/>
                    <a:pt x="47" y="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18"/>
            <p:cNvSpPr>
              <a:spLocks/>
            </p:cNvSpPr>
            <p:nvPr/>
          </p:nvSpPr>
          <p:spPr bwMode="auto">
            <a:xfrm>
              <a:off x="3378201" y="6535738"/>
              <a:ext cx="441325" cy="44450"/>
            </a:xfrm>
            <a:custGeom>
              <a:avLst/>
              <a:gdLst>
                <a:gd name="T0" fmla="*/ 70 w 139"/>
                <a:gd name="T1" fmla="*/ 14 h 14"/>
                <a:gd name="T2" fmla="*/ 8 w 139"/>
                <a:gd name="T3" fmla="*/ 14 h 14"/>
                <a:gd name="T4" fmla="*/ 3 w 139"/>
                <a:gd name="T5" fmla="*/ 5 h 14"/>
                <a:gd name="T6" fmla="*/ 11 w 139"/>
                <a:gd name="T7" fmla="*/ 0 h 14"/>
                <a:gd name="T8" fmla="*/ 55 w 139"/>
                <a:gd name="T9" fmla="*/ 1 h 14"/>
                <a:gd name="T10" fmla="*/ 129 w 139"/>
                <a:gd name="T11" fmla="*/ 1 h 14"/>
                <a:gd name="T12" fmla="*/ 139 w 139"/>
                <a:gd name="T13" fmla="*/ 10 h 14"/>
                <a:gd name="T14" fmla="*/ 135 w 139"/>
                <a:gd name="T15" fmla="*/ 14 h 14"/>
                <a:gd name="T16" fmla="*/ 106 w 139"/>
                <a:gd name="T17" fmla="*/ 14 h 14"/>
                <a:gd name="T18" fmla="*/ 70 w 139"/>
                <a:gd name="T1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9" h="14">
                  <a:moveTo>
                    <a:pt x="70" y="14"/>
                  </a:moveTo>
                  <a:cubicBezTo>
                    <a:pt x="49" y="14"/>
                    <a:pt x="28" y="14"/>
                    <a:pt x="8" y="14"/>
                  </a:cubicBezTo>
                  <a:cubicBezTo>
                    <a:pt x="2" y="14"/>
                    <a:pt x="0" y="10"/>
                    <a:pt x="3" y="5"/>
                  </a:cubicBezTo>
                  <a:cubicBezTo>
                    <a:pt x="4" y="2"/>
                    <a:pt x="7" y="0"/>
                    <a:pt x="11" y="0"/>
                  </a:cubicBezTo>
                  <a:cubicBezTo>
                    <a:pt x="26" y="1"/>
                    <a:pt x="40" y="1"/>
                    <a:pt x="55" y="1"/>
                  </a:cubicBezTo>
                  <a:cubicBezTo>
                    <a:pt x="80" y="1"/>
                    <a:pt x="105" y="0"/>
                    <a:pt x="129" y="1"/>
                  </a:cubicBezTo>
                  <a:cubicBezTo>
                    <a:pt x="136" y="1"/>
                    <a:pt x="139" y="4"/>
                    <a:pt x="139" y="10"/>
                  </a:cubicBezTo>
                  <a:cubicBezTo>
                    <a:pt x="139" y="13"/>
                    <a:pt x="138" y="14"/>
                    <a:pt x="135" y="14"/>
                  </a:cubicBezTo>
                  <a:cubicBezTo>
                    <a:pt x="125" y="14"/>
                    <a:pt x="116" y="14"/>
                    <a:pt x="106" y="14"/>
                  </a:cubicBezTo>
                  <a:cubicBezTo>
                    <a:pt x="94" y="14"/>
                    <a:pt x="82" y="14"/>
                    <a:pt x="7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8734426" y="8141422"/>
            <a:ext cx="1117600" cy="1271587"/>
            <a:chOff x="8734426" y="7123113"/>
            <a:chExt cx="1117600" cy="1271587"/>
          </a:xfrm>
          <a:solidFill>
            <a:schemeClr val="accent1"/>
          </a:solidFill>
        </p:grpSpPr>
        <p:sp>
          <p:nvSpPr>
            <p:cNvPr id="32" name="Freeform 19"/>
            <p:cNvSpPr>
              <a:spLocks noEditPoints="1"/>
            </p:cNvSpPr>
            <p:nvPr/>
          </p:nvSpPr>
          <p:spPr bwMode="auto">
            <a:xfrm>
              <a:off x="8734426" y="7419975"/>
              <a:ext cx="1117600" cy="974725"/>
            </a:xfrm>
            <a:custGeom>
              <a:avLst/>
              <a:gdLst>
                <a:gd name="T0" fmla="*/ 164 w 352"/>
                <a:gd name="T1" fmla="*/ 287 h 307"/>
                <a:gd name="T2" fmla="*/ 104 w 352"/>
                <a:gd name="T3" fmla="*/ 273 h 307"/>
                <a:gd name="T4" fmla="*/ 26 w 352"/>
                <a:gd name="T5" fmla="*/ 216 h 307"/>
                <a:gd name="T6" fmla="*/ 5 w 352"/>
                <a:gd name="T7" fmla="*/ 212 h 307"/>
                <a:gd name="T8" fmla="*/ 0 w 352"/>
                <a:gd name="T9" fmla="*/ 193 h 307"/>
                <a:gd name="T10" fmla="*/ 22 w 352"/>
                <a:gd name="T11" fmla="*/ 188 h 307"/>
                <a:gd name="T12" fmla="*/ 62 w 352"/>
                <a:gd name="T13" fmla="*/ 145 h 307"/>
                <a:gd name="T14" fmla="*/ 129 w 352"/>
                <a:gd name="T15" fmla="*/ 121 h 307"/>
                <a:gd name="T16" fmla="*/ 108 w 352"/>
                <a:gd name="T17" fmla="*/ 98 h 307"/>
                <a:gd name="T18" fmla="*/ 105 w 352"/>
                <a:gd name="T19" fmla="*/ 28 h 307"/>
                <a:gd name="T20" fmla="*/ 149 w 352"/>
                <a:gd name="T21" fmla="*/ 2 h 307"/>
                <a:gd name="T22" fmla="*/ 165 w 352"/>
                <a:gd name="T23" fmla="*/ 4 h 307"/>
                <a:gd name="T24" fmla="*/ 165 w 352"/>
                <a:gd name="T25" fmla="*/ 67 h 307"/>
                <a:gd name="T26" fmla="*/ 183 w 352"/>
                <a:gd name="T27" fmla="*/ 71 h 307"/>
                <a:gd name="T28" fmla="*/ 187 w 352"/>
                <a:gd name="T29" fmla="*/ 7 h 307"/>
                <a:gd name="T30" fmla="*/ 205 w 352"/>
                <a:gd name="T31" fmla="*/ 4 h 307"/>
                <a:gd name="T32" fmla="*/ 247 w 352"/>
                <a:gd name="T33" fmla="*/ 29 h 307"/>
                <a:gd name="T34" fmla="*/ 244 w 352"/>
                <a:gd name="T35" fmla="*/ 98 h 307"/>
                <a:gd name="T36" fmla="*/ 223 w 352"/>
                <a:gd name="T37" fmla="*/ 121 h 307"/>
                <a:gd name="T38" fmla="*/ 291 w 352"/>
                <a:gd name="T39" fmla="*/ 146 h 307"/>
                <a:gd name="T40" fmla="*/ 335 w 352"/>
                <a:gd name="T41" fmla="*/ 188 h 307"/>
                <a:gd name="T42" fmla="*/ 352 w 352"/>
                <a:gd name="T43" fmla="*/ 192 h 307"/>
                <a:gd name="T44" fmla="*/ 347 w 352"/>
                <a:gd name="T45" fmla="*/ 212 h 307"/>
                <a:gd name="T46" fmla="*/ 326 w 352"/>
                <a:gd name="T47" fmla="*/ 215 h 307"/>
                <a:gd name="T48" fmla="*/ 219 w 352"/>
                <a:gd name="T49" fmla="*/ 279 h 307"/>
                <a:gd name="T50" fmla="*/ 188 w 352"/>
                <a:gd name="T51" fmla="*/ 287 h 307"/>
                <a:gd name="T52" fmla="*/ 164 w 352"/>
                <a:gd name="T53" fmla="*/ 307 h 307"/>
                <a:gd name="T54" fmla="*/ 185 w 352"/>
                <a:gd name="T55" fmla="*/ 235 h 307"/>
                <a:gd name="T56" fmla="*/ 188 w 352"/>
                <a:gd name="T57" fmla="*/ 255 h 307"/>
                <a:gd name="T58" fmla="*/ 226 w 352"/>
                <a:gd name="T59" fmla="*/ 253 h 307"/>
                <a:gd name="T60" fmla="*/ 298 w 352"/>
                <a:gd name="T61" fmla="*/ 216 h 307"/>
                <a:gd name="T62" fmla="*/ 297 w 352"/>
                <a:gd name="T63" fmla="*/ 212 h 307"/>
                <a:gd name="T64" fmla="*/ 281 w 352"/>
                <a:gd name="T65" fmla="*/ 209 h 307"/>
                <a:gd name="T66" fmla="*/ 284 w 352"/>
                <a:gd name="T67" fmla="*/ 188 h 307"/>
                <a:gd name="T68" fmla="*/ 300 w 352"/>
                <a:gd name="T69" fmla="*/ 188 h 307"/>
                <a:gd name="T70" fmla="*/ 268 w 352"/>
                <a:gd name="T71" fmla="*/ 161 h 307"/>
                <a:gd name="T72" fmla="*/ 215 w 352"/>
                <a:gd name="T73" fmla="*/ 150 h 307"/>
                <a:gd name="T74" fmla="*/ 195 w 352"/>
                <a:gd name="T75" fmla="*/ 212 h 307"/>
                <a:gd name="T76" fmla="*/ 151 w 352"/>
                <a:gd name="T77" fmla="*/ 207 h 307"/>
                <a:gd name="T78" fmla="*/ 132 w 352"/>
                <a:gd name="T79" fmla="*/ 146 h 307"/>
                <a:gd name="T80" fmla="*/ 53 w 352"/>
                <a:gd name="T81" fmla="*/ 185 h 307"/>
                <a:gd name="T82" fmla="*/ 67 w 352"/>
                <a:gd name="T83" fmla="*/ 188 h 307"/>
                <a:gd name="T84" fmla="*/ 71 w 352"/>
                <a:gd name="T85" fmla="*/ 201 h 307"/>
                <a:gd name="T86" fmla="*/ 52 w 352"/>
                <a:gd name="T87" fmla="*/ 213 h 307"/>
                <a:gd name="T88" fmla="*/ 91 w 352"/>
                <a:gd name="T89" fmla="*/ 243 h 307"/>
                <a:gd name="T90" fmla="*/ 164 w 352"/>
                <a:gd name="T91" fmla="*/ 255 h 307"/>
                <a:gd name="T92" fmla="*/ 167 w 352"/>
                <a:gd name="T93" fmla="*/ 235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52" h="307">
                  <a:moveTo>
                    <a:pt x="164" y="307"/>
                  </a:moveTo>
                  <a:cubicBezTo>
                    <a:pt x="164" y="300"/>
                    <a:pt x="164" y="293"/>
                    <a:pt x="164" y="287"/>
                  </a:cubicBezTo>
                  <a:cubicBezTo>
                    <a:pt x="164" y="284"/>
                    <a:pt x="163" y="282"/>
                    <a:pt x="160" y="282"/>
                  </a:cubicBezTo>
                  <a:cubicBezTo>
                    <a:pt x="141" y="281"/>
                    <a:pt x="122" y="279"/>
                    <a:pt x="104" y="273"/>
                  </a:cubicBezTo>
                  <a:cubicBezTo>
                    <a:pt x="81" y="267"/>
                    <a:pt x="60" y="257"/>
                    <a:pt x="43" y="241"/>
                  </a:cubicBezTo>
                  <a:cubicBezTo>
                    <a:pt x="35" y="234"/>
                    <a:pt x="29" y="226"/>
                    <a:pt x="26" y="216"/>
                  </a:cubicBezTo>
                  <a:cubicBezTo>
                    <a:pt x="25" y="213"/>
                    <a:pt x="24" y="212"/>
                    <a:pt x="21" y="212"/>
                  </a:cubicBezTo>
                  <a:cubicBezTo>
                    <a:pt x="16" y="212"/>
                    <a:pt x="10" y="212"/>
                    <a:pt x="5" y="212"/>
                  </a:cubicBezTo>
                  <a:cubicBezTo>
                    <a:pt x="1" y="213"/>
                    <a:pt x="0" y="211"/>
                    <a:pt x="0" y="208"/>
                  </a:cubicBezTo>
                  <a:cubicBezTo>
                    <a:pt x="0" y="203"/>
                    <a:pt x="0" y="198"/>
                    <a:pt x="0" y="193"/>
                  </a:cubicBezTo>
                  <a:cubicBezTo>
                    <a:pt x="0" y="189"/>
                    <a:pt x="1" y="188"/>
                    <a:pt x="4" y="188"/>
                  </a:cubicBezTo>
                  <a:cubicBezTo>
                    <a:pt x="10" y="189"/>
                    <a:pt x="16" y="188"/>
                    <a:pt x="22" y="188"/>
                  </a:cubicBezTo>
                  <a:cubicBezTo>
                    <a:pt x="24" y="188"/>
                    <a:pt x="25" y="188"/>
                    <a:pt x="26" y="186"/>
                  </a:cubicBezTo>
                  <a:cubicBezTo>
                    <a:pt x="32" y="167"/>
                    <a:pt x="46" y="155"/>
                    <a:pt x="62" y="145"/>
                  </a:cubicBezTo>
                  <a:cubicBezTo>
                    <a:pt x="81" y="134"/>
                    <a:pt x="103" y="127"/>
                    <a:pt x="125" y="123"/>
                  </a:cubicBezTo>
                  <a:cubicBezTo>
                    <a:pt x="126" y="123"/>
                    <a:pt x="128" y="123"/>
                    <a:pt x="129" y="121"/>
                  </a:cubicBezTo>
                  <a:cubicBezTo>
                    <a:pt x="130" y="119"/>
                    <a:pt x="128" y="118"/>
                    <a:pt x="126" y="116"/>
                  </a:cubicBezTo>
                  <a:cubicBezTo>
                    <a:pt x="120" y="110"/>
                    <a:pt x="114" y="104"/>
                    <a:pt x="108" y="98"/>
                  </a:cubicBezTo>
                  <a:cubicBezTo>
                    <a:pt x="106" y="96"/>
                    <a:pt x="105" y="94"/>
                    <a:pt x="105" y="92"/>
                  </a:cubicBezTo>
                  <a:cubicBezTo>
                    <a:pt x="106" y="70"/>
                    <a:pt x="106" y="49"/>
                    <a:pt x="105" y="28"/>
                  </a:cubicBezTo>
                  <a:cubicBezTo>
                    <a:pt x="105" y="26"/>
                    <a:pt x="106" y="24"/>
                    <a:pt x="109" y="23"/>
                  </a:cubicBezTo>
                  <a:cubicBezTo>
                    <a:pt x="122" y="16"/>
                    <a:pt x="136" y="9"/>
                    <a:pt x="149" y="2"/>
                  </a:cubicBezTo>
                  <a:cubicBezTo>
                    <a:pt x="154" y="0"/>
                    <a:pt x="158" y="1"/>
                    <a:pt x="163" y="1"/>
                  </a:cubicBezTo>
                  <a:cubicBezTo>
                    <a:pt x="165" y="1"/>
                    <a:pt x="165" y="3"/>
                    <a:pt x="165" y="4"/>
                  </a:cubicBezTo>
                  <a:cubicBezTo>
                    <a:pt x="165" y="11"/>
                    <a:pt x="165" y="17"/>
                    <a:pt x="165" y="23"/>
                  </a:cubicBezTo>
                  <a:cubicBezTo>
                    <a:pt x="165" y="38"/>
                    <a:pt x="165" y="52"/>
                    <a:pt x="165" y="67"/>
                  </a:cubicBezTo>
                  <a:cubicBezTo>
                    <a:pt x="164" y="70"/>
                    <a:pt x="166" y="72"/>
                    <a:pt x="169" y="71"/>
                  </a:cubicBezTo>
                  <a:cubicBezTo>
                    <a:pt x="174" y="71"/>
                    <a:pt x="178" y="71"/>
                    <a:pt x="183" y="71"/>
                  </a:cubicBezTo>
                  <a:cubicBezTo>
                    <a:pt x="187" y="72"/>
                    <a:pt x="188" y="70"/>
                    <a:pt x="188" y="67"/>
                  </a:cubicBezTo>
                  <a:cubicBezTo>
                    <a:pt x="187" y="47"/>
                    <a:pt x="187" y="27"/>
                    <a:pt x="187" y="7"/>
                  </a:cubicBezTo>
                  <a:cubicBezTo>
                    <a:pt x="187" y="1"/>
                    <a:pt x="187" y="1"/>
                    <a:pt x="194" y="1"/>
                  </a:cubicBezTo>
                  <a:cubicBezTo>
                    <a:pt x="198" y="1"/>
                    <a:pt x="202" y="2"/>
                    <a:pt x="205" y="4"/>
                  </a:cubicBezTo>
                  <a:cubicBezTo>
                    <a:pt x="218" y="10"/>
                    <a:pt x="230" y="16"/>
                    <a:pt x="242" y="22"/>
                  </a:cubicBezTo>
                  <a:cubicBezTo>
                    <a:pt x="245" y="24"/>
                    <a:pt x="247" y="25"/>
                    <a:pt x="247" y="29"/>
                  </a:cubicBezTo>
                  <a:cubicBezTo>
                    <a:pt x="246" y="50"/>
                    <a:pt x="247" y="70"/>
                    <a:pt x="247" y="91"/>
                  </a:cubicBezTo>
                  <a:cubicBezTo>
                    <a:pt x="247" y="94"/>
                    <a:pt x="246" y="96"/>
                    <a:pt x="244" y="98"/>
                  </a:cubicBezTo>
                  <a:cubicBezTo>
                    <a:pt x="237" y="104"/>
                    <a:pt x="232" y="110"/>
                    <a:pt x="226" y="116"/>
                  </a:cubicBezTo>
                  <a:cubicBezTo>
                    <a:pt x="224" y="118"/>
                    <a:pt x="222" y="119"/>
                    <a:pt x="223" y="121"/>
                  </a:cubicBezTo>
                  <a:cubicBezTo>
                    <a:pt x="224" y="123"/>
                    <a:pt x="226" y="123"/>
                    <a:pt x="228" y="123"/>
                  </a:cubicBezTo>
                  <a:cubicBezTo>
                    <a:pt x="250" y="127"/>
                    <a:pt x="271" y="134"/>
                    <a:pt x="291" y="146"/>
                  </a:cubicBezTo>
                  <a:cubicBezTo>
                    <a:pt x="305" y="154"/>
                    <a:pt x="317" y="165"/>
                    <a:pt x="324" y="181"/>
                  </a:cubicBezTo>
                  <a:cubicBezTo>
                    <a:pt x="327" y="188"/>
                    <a:pt x="327" y="188"/>
                    <a:pt x="335" y="188"/>
                  </a:cubicBezTo>
                  <a:cubicBezTo>
                    <a:pt x="339" y="188"/>
                    <a:pt x="344" y="189"/>
                    <a:pt x="348" y="188"/>
                  </a:cubicBezTo>
                  <a:cubicBezTo>
                    <a:pt x="351" y="188"/>
                    <a:pt x="352" y="189"/>
                    <a:pt x="352" y="192"/>
                  </a:cubicBezTo>
                  <a:cubicBezTo>
                    <a:pt x="352" y="198"/>
                    <a:pt x="352" y="203"/>
                    <a:pt x="352" y="208"/>
                  </a:cubicBezTo>
                  <a:cubicBezTo>
                    <a:pt x="352" y="212"/>
                    <a:pt x="351" y="213"/>
                    <a:pt x="347" y="212"/>
                  </a:cubicBezTo>
                  <a:cubicBezTo>
                    <a:pt x="342" y="212"/>
                    <a:pt x="336" y="212"/>
                    <a:pt x="330" y="212"/>
                  </a:cubicBezTo>
                  <a:cubicBezTo>
                    <a:pt x="328" y="212"/>
                    <a:pt x="327" y="213"/>
                    <a:pt x="326" y="215"/>
                  </a:cubicBezTo>
                  <a:cubicBezTo>
                    <a:pt x="320" y="234"/>
                    <a:pt x="306" y="246"/>
                    <a:pt x="289" y="256"/>
                  </a:cubicBezTo>
                  <a:cubicBezTo>
                    <a:pt x="268" y="269"/>
                    <a:pt x="244" y="275"/>
                    <a:pt x="219" y="279"/>
                  </a:cubicBezTo>
                  <a:cubicBezTo>
                    <a:pt x="210" y="281"/>
                    <a:pt x="201" y="282"/>
                    <a:pt x="192" y="282"/>
                  </a:cubicBezTo>
                  <a:cubicBezTo>
                    <a:pt x="189" y="282"/>
                    <a:pt x="188" y="284"/>
                    <a:pt x="188" y="287"/>
                  </a:cubicBezTo>
                  <a:cubicBezTo>
                    <a:pt x="188" y="293"/>
                    <a:pt x="188" y="300"/>
                    <a:pt x="188" y="307"/>
                  </a:cubicBezTo>
                  <a:cubicBezTo>
                    <a:pt x="180" y="307"/>
                    <a:pt x="172" y="307"/>
                    <a:pt x="164" y="307"/>
                  </a:cubicBezTo>
                  <a:close/>
                  <a:moveTo>
                    <a:pt x="176" y="235"/>
                  </a:moveTo>
                  <a:cubicBezTo>
                    <a:pt x="179" y="235"/>
                    <a:pt x="182" y="235"/>
                    <a:pt x="185" y="235"/>
                  </a:cubicBezTo>
                  <a:cubicBezTo>
                    <a:pt x="187" y="235"/>
                    <a:pt x="188" y="236"/>
                    <a:pt x="188" y="239"/>
                  </a:cubicBezTo>
                  <a:cubicBezTo>
                    <a:pt x="188" y="244"/>
                    <a:pt x="188" y="249"/>
                    <a:pt x="188" y="255"/>
                  </a:cubicBezTo>
                  <a:cubicBezTo>
                    <a:pt x="188" y="257"/>
                    <a:pt x="189" y="258"/>
                    <a:pt x="192" y="258"/>
                  </a:cubicBezTo>
                  <a:cubicBezTo>
                    <a:pt x="203" y="257"/>
                    <a:pt x="215" y="256"/>
                    <a:pt x="226" y="253"/>
                  </a:cubicBezTo>
                  <a:cubicBezTo>
                    <a:pt x="247" y="249"/>
                    <a:pt x="266" y="243"/>
                    <a:pt x="284" y="231"/>
                  </a:cubicBezTo>
                  <a:cubicBezTo>
                    <a:pt x="289" y="227"/>
                    <a:pt x="294" y="222"/>
                    <a:pt x="298" y="216"/>
                  </a:cubicBezTo>
                  <a:cubicBezTo>
                    <a:pt x="299" y="215"/>
                    <a:pt x="300" y="214"/>
                    <a:pt x="300" y="213"/>
                  </a:cubicBezTo>
                  <a:cubicBezTo>
                    <a:pt x="299" y="212"/>
                    <a:pt x="298" y="212"/>
                    <a:pt x="297" y="212"/>
                  </a:cubicBezTo>
                  <a:cubicBezTo>
                    <a:pt x="292" y="212"/>
                    <a:pt x="288" y="212"/>
                    <a:pt x="284" y="212"/>
                  </a:cubicBezTo>
                  <a:cubicBezTo>
                    <a:pt x="282" y="212"/>
                    <a:pt x="281" y="212"/>
                    <a:pt x="281" y="209"/>
                  </a:cubicBezTo>
                  <a:cubicBezTo>
                    <a:pt x="281" y="203"/>
                    <a:pt x="281" y="197"/>
                    <a:pt x="281" y="192"/>
                  </a:cubicBezTo>
                  <a:cubicBezTo>
                    <a:pt x="281" y="189"/>
                    <a:pt x="282" y="188"/>
                    <a:pt x="284" y="188"/>
                  </a:cubicBezTo>
                  <a:cubicBezTo>
                    <a:pt x="288" y="188"/>
                    <a:pt x="292" y="188"/>
                    <a:pt x="296" y="188"/>
                  </a:cubicBezTo>
                  <a:cubicBezTo>
                    <a:pt x="297" y="188"/>
                    <a:pt x="299" y="189"/>
                    <a:pt x="300" y="188"/>
                  </a:cubicBezTo>
                  <a:cubicBezTo>
                    <a:pt x="301" y="186"/>
                    <a:pt x="299" y="185"/>
                    <a:pt x="298" y="184"/>
                  </a:cubicBezTo>
                  <a:cubicBezTo>
                    <a:pt x="291" y="173"/>
                    <a:pt x="280" y="167"/>
                    <a:pt x="268" y="161"/>
                  </a:cubicBezTo>
                  <a:cubicBezTo>
                    <a:pt x="253" y="154"/>
                    <a:pt x="238" y="149"/>
                    <a:pt x="221" y="146"/>
                  </a:cubicBezTo>
                  <a:cubicBezTo>
                    <a:pt x="218" y="146"/>
                    <a:pt x="216" y="147"/>
                    <a:pt x="215" y="150"/>
                  </a:cubicBezTo>
                  <a:cubicBezTo>
                    <a:pt x="211" y="169"/>
                    <a:pt x="206" y="188"/>
                    <a:pt x="201" y="207"/>
                  </a:cubicBezTo>
                  <a:cubicBezTo>
                    <a:pt x="200" y="211"/>
                    <a:pt x="199" y="213"/>
                    <a:pt x="195" y="212"/>
                  </a:cubicBezTo>
                  <a:cubicBezTo>
                    <a:pt x="183" y="212"/>
                    <a:pt x="170" y="212"/>
                    <a:pt x="158" y="212"/>
                  </a:cubicBezTo>
                  <a:cubicBezTo>
                    <a:pt x="152" y="212"/>
                    <a:pt x="152" y="212"/>
                    <a:pt x="151" y="207"/>
                  </a:cubicBezTo>
                  <a:cubicBezTo>
                    <a:pt x="146" y="188"/>
                    <a:pt x="141" y="169"/>
                    <a:pt x="137" y="150"/>
                  </a:cubicBezTo>
                  <a:cubicBezTo>
                    <a:pt x="136" y="147"/>
                    <a:pt x="135" y="145"/>
                    <a:pt x="132" y="146"/>
                  </a:cubicBezTo>
                  <a:cubicBezTo>
                    <a:pt x="111" y="150"/>
                    <a:pt x="90" y="156"/>
                    <a:pt x="72" y="167"/>
                  </a:cubicBezTo>
                  <a:cubicBezTo>
                    <a:pt x="65" y="172"/>
                    <a:pt x="58" y="178"/>
                    <a:pt x="53" y="185"/>
                  </a:cubicBezTo>
                  <a:cubicBezTo>
                    <a:pt x="51" y="187"/>
                    <a:pt x="52" y="188"/>
                    <a:pt x="54" y="188"/>
                  </a:cubicBezTo>
                  <a:cubicBezTo>
                    <a:pt x="59" y="188"/>
                    <a:pt x="63" y="188"/>
                    <a:pt x="67" y="188"/>
                  </a:cubicBezTo>
                  <a:cubicBezTo>
                    <a:pt x="70" y="188"/>
                    <a:pt x="71" y="189"/>
                    <a:pt x="71" y="192"/>
                  </a:cubicBezTo>
                  <a:cubicBezTo>
                    <a:pt x="71" y="195"/>
                    <a:pt x="71" y="198"/>
                    <a:pt x="71" y="201"/>
                  </a:cubicBezTo>
                  <a:cubicBezTo>
                    <a:pt x="71" y="212"/>
                    <a:pt x="71" y="212"/>
                    <a:pt x="60" y="212"/>
                  </a:cubicBezTo>
                  <a:cubicBezTo>
                    <a:pt x="57" y="212"/>
                    <a:pt x="53" y="211"/>
                    <a:pt x="52" y="213"/>
                  </a:cubicBezTo>
                  <a:cubicBezTo>
                    <a:pt x="51" y="216"/>
                    <a:pt x="55" y="218"/>
                    <a:pt x="57" y="220"/>
                  </a:cubicBezTo>
                  <a:cubicBezTo>
                    <a:pt x="66" y="231"/>
                    <a:pt x="78" y="238"/>
                    <a:pt x="91" y="243"/>
                  </a:cubicBezTo>
                  <a:cubicBezTo>
                    <a:pt x="114" y="252"/>
                    <a:pt x="137" y="256"/>
                    <a:pt x="161" y="258"/>
                  </a:cubicBezTo>
                  <a:cubicBezTo>
                    <a:pt x="163" y="258"/>
                    <a:pt x="164" y="257"/>
                    <a:pt x="164" y="255"/>
                  </a:cubicBezTo>
                  <a:cubicBezTo>
                    <a:pt x="164" y="249"/>
                    <a:pt x="164" y="244"/>
                    <a:pt x="164" y="239"/>
                  </a:cubicBezTo>
                  <a:cubicBezTo>
                    <a:pt x="164" y="236"/>
                    <a:pt x="165" y="235"/>
                    <a:pt x="167" y="235"/>
                  </a:cubicBezTo>
                  <a:cubicBezTo>
                    <a:pt x="170" y="235"/>
                    <a:pt x="173" y="235"/>
                    <a:pt x="176" y="2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20"/>
            <p:cNvSpPr>
              <a:spLocks/>
            </p:cNvSpPr>
            <p:nvPr/>
          </p:nvSpPr>
          <p:spPr bwMode="auto">
            <a:xfrm>
              <a:off x="9182101" y="7123113"/>
              <a:ext cx="222250" cy="225425"/>
            </a:xfrm>
            <a:custGeom>
              <a:avLst/>
              <a:gdLst>
                <a:gd name="T0" fmla="*/ 70 w 70"/>
                <a:gd name="T1" fmla="*/ 35 h 71"/>
                <a:gd name="T2" fmla="*/ 35 w 70"/>
                <a:gd name="T3" fmla="*/ 71 h 71"/>
                <a:gd name="T4" fmla="*/ 0 w 70"/>
                <a:gd name="T5" fmla="*/ 35 h 71"/>
                <a:gd name="T6" fmla="*/ 35 w 70"/>
                <a:gd name="T7" fmla="*/ 0 h 71"/>
                <a:gd name="T8" fmla="*/ 70 w 70"/>
                <a:gd name="T9" fmla="*/ 3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71">
                  <a:moveTo>
                    <a:pt x="70" y="35"/>
                  </a:moveTo>
                  <a:cubicBezTo>
                    <a:pt x="70" y="55"/>
                    <a:pt x="54" y="71"/>
                    <a:pt x="35" y="71"/>
                  </a:cubicBezTo>
                  <a:cubicBezTo>
                    <a:pt x="15" y="71"/>
                    <a:pt x="0" y="55"/>
                    <a:pt x="0" y="35"/>
                  </a:cubicBezTo>
                  <a:cubicBezTo>
                    <a:pt x="0" y="15"/>
                    <a:pt x="15" y="0"/>
                    <a:pt x="35" y="0"/>
                  </a:cubicBezTo>
                  <a:cubicBezTo>
                    <a:pt x="55" y="0"/>
                    <a:pt x="70" y="15"/>
                    <a:pt x="70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4" name="Freeform 21"/>
          <p:cNvSpPr>
            <a:spLocks noEditPoints="1"/>
          </p:cNvSpPr>
          <p:nvPr/>
        </p:nvSpPr>
        <p:spPr bwMode="auto">
          <a:xfrm>
            <a:off x="14335126" y="6545984"/>
            <a:ext cx="1308100" cy="1287463"/>
          </a:xfrm>
          <a:custGeom>
            <a:avLst/>
            <a:gdLst>
              <a:gd name="T0" fmla="*/ 402 w 412"/>
              <a:gd name="T1" fmla="*/ 167 h 405"/>
              <a:gd name="T2" fmla="*/ 227 w 412"/>
              <a:gd name="T3" fmla="*/ 400 h 405"/>
              <a:gd name="T4" fmla="*/ 91 w 412"/>
              <a:gd name="T5" fmla="*/ 371 h 405"/>
              <a:gd name="T6" fmla="*/ 10 w 412"/>
              <a:gd name="T7" fmla="*/ 392 h 405"/>
              <a:gd name="T8" fmla="*/ 8 w 412"/>
              <a:gd name="T9" fmla="*/ 385 h 405"/>
              <a:gd name="T10" fmla="*/ 37 w 412"/>
              <a:gd name="T11" fmla="*/ 313 h 405"/>
              <a:gd name="T12" fmla="*/ 6 w 412"/>
              <a:gd name="T13" fmla="*/ 224 h 405"/>
              <a:gd name="T14" fmla="*/ 175 w 412"/>
              <a:gd name="T15" fmla="*/ 3 h 405"/>
              <a:gd name="T16" fmla="*/ 145 w 412"/>
              <a:gd name="T17" fmla="*/ 194 h 405"/>
              <a:gd name="T18" fmla="*/ 153 w 412"/>
              <a:gd name="T19" fmla="*/ 232 h 405"/>
              <a:gd name="T20" fmla="*/ 239 w 412"/>
              <a:gd name="T21" fmla="*/ 273 h 405"/>
              <a:gd name="T22" fmla="*/ 261 w 412"/>
              <a:gd name="T23" fmla="*/ 283 h 405"/>
              <a:gd name="T24" fmla="*/ 272 w 412"/>
              <a:gd name="T25" fmla="*/ 218 h 405"/>
              <a:gd name="T26" fmla="*/ 296 w 412"/>
              <a:gd name="T27" fmla="*/ 195 h 405"/>
              <a:gd name="T28" fmla="*/ 272 w 412"/>
              <a:gd name="T29" fmla="*/ 168 h 405"/>
              <a:gd name="T30" fmla="*/ 257 w 412"/>
              <a:gd name="T31" fmla="*/ 103 h 405"/>
              <a:gd name="T32" fmla="*/ 232 w 412"/>
              <a:gd name="T33" fmla="*/ 124 h 405"/>
              <a:gd name="T34" fmla="*/ 145 w 412"/>
              <a:gd name="T35" fmla="*/ 162 h 405"/>
              <a:gd name="T36" fmla="*/ 128 w 412"/>
              <a:gd name="T37" fmla="*/ 194 h 405"/>
              <a:gd name="T38" fmla="*/ 126 w 412"/>
              <a:gd name="T39" fmla="*/ 156 h 405"/>
              <a:gd name="T40" fmla="*/ 56 w 412"/>
              <a:gd name="T41" fmla="*/ 198 h 405"/>
              <a:gd name="T42" fmla="*/ 124 w 412"/>
              <a:gd name="T43" fmla="*/ 232 h 405"/>
              <a:gd name="T44" fmla="*/ 128 w 412"/>
              <a:gd name="T45" fmla="*/ 194 h 405"/>
              <a:gd name="T46" fmla="*/ 117 w 412"/>
              <a:gd name="T47" fmla="*/ 249 h 405"/>
              <a:gd name="T48" fmla="*/ 104 w 412"/>
              <a:gd name="T49" fmla="*/ 252 h 405"/>
              <a:gd name="T50" fmla="*/ 116 w 412"/>
              <a:gd name="T51" fmla="*/ 297 h 405"/>
              <a:gd name="T52" fmla="*/ 135 w 412"/>
              <a:gd name="T53" fmla="*/ 285 h 405"/>
              <a:gd name="T54" fmla="*/ 121 w 412"/>
              <a:gd name="T55" fmla="*/ 249 h 405"/>
              <a:gd name="T56" fmla="*/ 310 w 412"/>
              <a:gd name="T57" fmla="*/ 162 h 405"/>
              <a:gd name="T58" fmla="*/ 338 w 412"/>
              <a:gd name="T59" fmla="*/ 147 h 405"/>
              <a:gd name="T60" fmla="*/ 330 w 412"/>
              <a:gd name="T61" fmla="*/ 135 h 405"/>
              <a:gd name="T62" fmla="*/ 303 w 412"/>
              <a:gd name="T63" fmla="*/ 157 h 405"/>
              <a:gd name="T64" fmla="*/ 310 w 412"/>
              <a:gd name="T65" fmla="*/ 225 h 405"/>
              <a:gd name="T66" fmla="*/ 306 w 412"/>
              <a:gd name="T67" fmla="*/ 238 h 405"/>
              <a:gd name="T68" fmla="*/ 339 w 412"/>
              <a:gd name="T69" fmla="*/ 250 h 405"/>
              <a:gd name="T70" fmla="*/ 314 w 412"/>
              <a:gd name="T71" fmla="*/ 226 h 405"/>
              <a:gd name="T72" fmla="*/ 340 w 412"/>
              <a:gd name="T73" fmla="*/ 201 h 405"/>
              <a:gd name="T74" fmla="*/ 352 w 412"/>
              <a:gd name="T75" fmla="*/ 201 h 405"/>
              <a:gd name="T76" fmla="*/ 352 w 412"/>
              <a:gd name="T77" fmla="*/ 187 h 405"/>
              <a:gd name="T78" fmla="*/ 319 w 412"/>
              <a:gd name="T79" fmla="*/ 194 h 405"/>
              <a:gd name="T80" fmla="*/ 340 w 412"/>
              <a:gd name="T81" fmla="*/ 201 h 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412" h="405">
                <a:moveTo>
                  <a:pt x="203" y="1"/>
                </a:moveTo>
                <a:cubicBezTo>
                  <a:pt x="299" y="0"/>
                  <a:pt x="385" y="69"/>
                  <a:pt x="402" y="167"/>
                </a:cubicBezTo>
                <a:cubicBezTo>
                  <a:pt x="412" y="229"/>
                  <a:pt x="396" y="285"/>
                  <a:pt x="355" y="333"/>
                </a:cubicBezTo>
                <a:cubicBezTo>
                  <a:pt x="321" y="371"/>
                  <a:pt x="278" y="394"/>
                  <a:pt x="227" y="400"/>
                </a:cubicBezTo>
                <a:cubicBezTo>
                  <a:pt x="182" y="405"/>
                  <a:pt x="139" y="395"/>
                  <a:pt x="99" y="371"/>
                </a:cubicBezTo>
                <a:cubicBezTo>
                  <a:pt x="96" y="369"/>
                  <a:pt x="94" y="369"/>
                  <a:pt x="91" y="371"/>
                </a:cubicBezTo>
                <a:cubicBezTo>
                  <a:pt x="74" y="380"/>
                  <a:pt x="56" y="387"/>
                  <a:pt x="37" y="390"/>
                </a:cubicBezTo>
                <a:cubicBezTo>
                  <a:pt x="28" y="391"/>
                  <a:pt x="19" y="392"/>
                  <a:pt x="10" y="392"/>
                </a:cubicBezTo>
                <a:cubicBezTo>
                  <a:pt x="9" y="392"/>
                  <a:pt x="7" y="392"/>
                  <a:pt x="6" y="390"/>
                </a:cubicBezTo>
                <a:cubicBezTo>
                  <a:pt x="5" y="388"/>
                  <a:pt x="6" y="386"/>
                  <a:pt x="8" y="385"/>
                </a:cubicBezTo>
                <a:cubicBezTo>
                  <a:pt x="21" y="371"/>
                  <a:pt x="31" y="356"/>
                  <a:pt x="34" y="338"/>
                </a:cubicBezTo>
                <a:cubicBezTo>
                  <a:pt x="36" y="329"/>
                  <a:pt x="36" y="321"/>
                  <a:pt x="37" y="313"/>
                </a:cubicBezTo>
                <a:cubicBezTo>
                  <a:pt x="37" y="311"/>
                  <a:pt x="37" y="310"/>
                  <a:pt x="36" y="308"/>
                </a:cubicBezTo>
                <a:cubicBezTo>
                  <a:pt x="19" y="282"/>
                  <a:pt x="9" y="254"/>
                  <a:pt x="6" y="224"/>
                </a:cubicBezTo>
                <a:cubicBezTo>
                  <a:pt x="0" y="166"/>
                  <a:pt x="15" y="114"/>
                  <a:pt x="53" y="70"/>
                </a:cubicBezTo>
                <a:cubicBezTo>
                  <a:pt x="86" y="33"/>
                  <a:pt x="127" y="11"/>
                  <a:pt x="175" y="3"/>
                </a:cubicBezTo>
                <a:cubicBezTo>
                  <a:pt x="185" y="2"/>
                  <a:pt x="195" y="1"/>
                  <a:pt x="203" y="1"/>
                </a:cubicBezTo>
                <a:close/>
                <a:moveTo>
                  <a:pt x="145" y="194"/>
                </a:moveTo>
                <a:cubicBezTo>
                  <a:pt x="145" y="203"/>
                  <a:pt x="145" y="213"/>
                  <a:pt x="145" y="223"/>
                </a:cubicBezTo>
                <a:cubicBezTo>
                  <a:pt x="145" y="230"/>
                  <a:pt x="145" y="230"/>
                  <a:pt x="153" y="232"/>
                </a:cubicBezTo>
                <a:cubicBezTo>
                  <a:pt x="181" y="238"/>
                  <a:pt x="208" y="248"/>
                  <a:pt x="232" y="265"/>
                </a:cubicBezTo>
                <a:cubicBezTo>
                  <a:pt x="235" y="267"/>
                  <a:pt x="238" y="269"/>
                  <a:pt x="239" y="273"/>
                </a:cubicBezTo>
                <a:cubicBezTo>
                  <a:pt x="239" y="275"/>
                  <a:pt x="241" y="277"/>
                  <a:pt x="242" y="278"/>
                </a:cubicBezTo>
                <a:cubicBezTo>
                  <a:pt x="247" y="284"/>
                  <a:pt x="254" y="286"/>
                  <a:pt x="261" y="283"/>
                </a:cubicBezTo>
                <a:cubicBezTo>
                  <a:pt x="268" y="281"/>
                  <a:pt x="272" y="274"/>
                  <a:pt x="272" y="267"/>
                </a:cubicBezTo>
                <a:cubicBezTo>
                  <a:pt x="273" y="251"/>
                  <a:pt x="273" y="234"/>
                  <a:pt x="272" y="218"/>
                </a:cubicBezTo>
                <a:cubicBezTo>
                  <a:pt x="272" y="215"/>
                  <a:pt x="273" y="215"/>
                  <a:pt x="276" y="214"/>
                </a:cubicBezTo>
                <a:cubicBezTo>
                  <a:pt x="288" y="214"/>
                  <a:pt x="296" y="205"/>
                  <a:pt x="296" y="195"/>
                </a:cubicBezTo>
                <a:cubicBezTo>
                  <a:pt x="297" y="183"/>
                  <a:pt x="289" y="174"/>
                  <a:pt x="277" y="173"/>
                </a:cubicBezTo>
                <a:cubicBezTo>
                  <a:pt x="273" y="173"/>
                  <a:pt x="272" y="172"/>
                  <a:pt x="272" y="168"/>
                </a:cubicBezTo>
                <a:cubicBezTo>
                  <a:pt x="273" y="152"/>
                  <a:pt x="273" y="136"/>
                  <a:pt x="272" y="121"/>
                </a:cubicBezTo>
                <a:cubicBezTo>
                  <a:pt x="272" y="112"/>
                  <a:pt x="266" y="105"/>
                  <a:pt x="257" y="103"/>
                </a:cubicBezTo>
                <a:cubicBezTo>
                  <a:pt x="250" y="102"/>
                  <a:pt x="241" y="107"/>
                  <a:pt x="239" y="114"/>
                </a:cubicBezTo>
                <a:cubicBezTo>
                  <a:pt x="238" y="119"/>
                  <a:pt x="235" y="121"/>
                  <a:pt x="232" y="124"/>
                </a:cubicBezTo>
                <a:cubicBezTo>
                  <a:pt x="207" y="141"/>
                  <a:pt x="179" y="151"/>
                  <a:pt x="150" y="156"/>
                </a:cubicBezTo>
                <a:cubicBezTo>
                  <a:pt x="146" y="157"/>
                  <a:pt x="145" y="159"/>
                  <a:pt x="145" y="162"/>
                </a:cubicBezTo>
                <a:cubicBezTo>
                  <a:pt x="146" y="173"/>
                  <a:pt x="145" y="183"/>
                  <a:pt x="145" y="194"/>
                </a:cubicBezTo>
                <a:close/>
                <a:moveTo>
                  <a:pt x="128" y="194"/>
                </a:moveTo>
                <a:cubicBezTo>
                  <a:pt x="128" y="183"/>
                  <a:pt x="128" y="171"/>
                  <a:pt x="128" y="160"/>
                </a:cubicBezTo>
                <a:cubicBezTo>
                  <a:pt x="128" y="158"/>
                  <a:pt x="128" y="156"/>
                  <a:pt x="126" y="156"/>
                </a:cubicBezTo>
                <a:cubicBezTo>
                  <a:pt x="113" y="156"/>
                  <a:pt x="101" y="155"/>
                  <a:pt x="88" y="157"/>
                </a:cubicBezTo>
                <a:cubicBezTo>
                  <a:pt x="68" y="159"/>
                  <a:pt x="55" y="177"/>
                  <a:pt x="56" y="198"/>
                </a:cubicBezTo>
                <a:cubicBezTo>
                  <a:pt x="58" y="216"/>
                  <a:pt x="75" y="231"/>
                  <a:pt x="94" y="232"/>
                </a:cubicBezTo>
                <a:cubicBezTo>
                  <a:pt x="104" y="232"/>
                  <a:pt x="114" y="231"/>
                  <a:pt x="124" y="232"/>
                </a:cubicBezTo>
                <a:cubicBezTo>
                  <a:pt x="127" y="232"/>
                  <a:pt x="128" y="231"/>
                  <a:pt x="128" y="227"/>
                </a:cubicBezTo>
                <a:cubicBezTo>
                  <a:pt x="128" y="216"/>
                  <a:pt x="128" y="205"/>
                  <a:pt x="128" y="194"/>
                </a:cubicBezTo>
                <a:close/>
                <a:moveTo>
                  <a:pt x="117" y="249"/>
                </a:moveTo>
                <a:cubicBezTo>
                  <a:pt x="117" y="249"/>
                  <a:pt x="117" y="249"/>
                  <a:pt x="117" y="249"/>
                </a:cubicBezTo>
                <a:cubicBezTo>
                  <a:pt x="113" y="249"/>
                  <a:pt x="110" y="249"/>
                  <a:pt x="106" y="249"/>
                </a:cubicBezTo>
                <a:cubicBezTo>
                  <a:pt x="104" y="249"/>
                  <a:pt x="103" y="250"/>
                  <a:pt x="104" y="252"/>
                </a:cubicBezTo>
                <a:cubicBezTo>
                  <a:pt x="105" y="265"/>
                  <a:pt x="107" y="278"/>
                  <a:pt x="109" y="291"/>
                </a:cubicBezTo>
                <a:cubicBezTo>
                  <a:pt x="110" y="295"/>
                  <a:pt x="112" y="297"/>
                  <a:pt x="116" y="297"/>
                </a:cubicBezTo>
                <a:cubicBezTo>
                  <a:pt x="120" y="296"/>
                  <a:pt x="124" y="295"/>
                  <a:pt x="128" y="295"/>
                </a:cubicBezTo>
                <a:cubicBezTo>
                  <a:pt x="134" y="293"/>
                  <a:pt x="135" y="291"/>
                  <a:pt x="135" y="285"/>
                </a:cubicBezTo>
                <a:cubicBezTo>
                  <a:pt x="134" y="276"/>
                  <a:pt x="132" y="267"/>
                  <a:pt x="131" y="257"/>
                </a:cubicBezTo>
                <a:cubicBezTo>
                  <a:pt x="130" y="249"/>
                  <a:pt x="130" y="249"/>
                  <a:pt x="121" y="249"/>
                </a:cubicBezTo>
                <a:cubicBezTo>
                  <a:pt x="120" y="249"/>
                  <a:pt x="118" y="249"/>
                  <a:pt x="117" y="249"/>
                </a:cubicBezTo>
                <a:close/>
                <a:moveTo>
                  <a:pt x="310" y="162"/>
                </a:moveTo>
                <a:cubicBezTo>
                  <a:pt x="311" y="162"/>
                  <a:pt x="312" y="162"/>
                  <a:pt x="312" y="162"/>
                </a:cubicBezTo>
                <a:cubicBezTo>
                  <a:pt x="321" y="157"/>
                  <a:pt x="330" y="152"/>
                  <a:pt x="338" y="147"/>
                </a:cubicBezTo>
                <a:cubicBezTo>
                  <a:pt x="341" y="145"/>
                  <a:pt x="341" y="140"/>
                  <a:pt x="339" y="137"/>
                </a:cubicBezTo>
                <a:cubicBezTo>
                  <a:pt x="337" y="134"/>
                  <a:pt x="333" y="133"/>
                  <a:pt x="330" y="135"/>
                </a:cubicBezTo>
                <a:cubicBezTo>
                  <a:pt x="322" y="139"/>
                  <a:pt x="314" y="144"/>
                  <a:pt x="305" y="149"/>
                </a:cubicBezTo>
                <a:cubicBezTo>
                  <a:pt x="302" y="151"/>
                  <a:pt x="302" y="154"/>
                  <a:pt x="303" y="157"/>
                </a:cubicBezTo>
                <a:cubicBezTo>
                  <a:pt x="304" y="161"/>
                  <a:pt x="307" y="162"/>
                  <a:pt x="310" y="162"/>
                </a:cubicBezTo>
                <a:close/>
                <a:moveTo>
                  <a:pt x="310" y="225"/>
                </a:moveTo>
                <a:cubicBezTo>
                  <a:pt x="306" y="225"/>
                  <a:pt x="304" y="227"/>
                  <a:pt x="303" y="230"/>
                </a:cubicBezTo>
                <a:cubicBezTo>
                  <a:pt x="302" y="234"/>
                  <a:pt x="303" y="237"/>
                  <a:pt x="306" y="238"/>
                </a:cubicBezTo>
                <a:cubicBezTo>
                  <a:pt x="314" y="243"/>
                  <a:pt x="322" y="248"/>
                  <a:pt x="330" y="252"/>
                </a:cubicBezTo>
                <a:cubicBezTo>
                  <a:pt x="334" y="254"/>
                  <a:pt x="337" y="253"/>
                  <a:pt x="339" y="250"/>
                </a:cubicBezTo>
                <a:cubicBezTo>
                  <a:pt x="342" y="247"/>
                  <a:pt x="341" y="242"/>
                  <a:pt x="337" y="240"/>
                </a:cubicBezTo>
                <a:cubicBezTo>
                  <a:pt x="329" y="235"/>
                  <a:pt x="321" y="231"/>
                  <a:pt x="314" y="226"/>
                </a:cubicBezTo>
                <a:cubicBezTo>
                  <a:pt x="312" y="226"/>
                  <a:pt x="311" y="225"/>
                  <a:pt x="310" y="225"/>
                </a:cubicBezTo>
                <a:close/>
                <a:moveTo>
                  <a:pt x="340" y="201"/>
                </a:moveTo>
                <a:cubicBezTo>
                  <a:pt x="340" y="201"/>
                  <a:pt x="340" y="201"/>
                  <a:pt x="340" y="201"/>
                </a:cubicBezTo>
                <a:cubicBezTo>
                  <a:pt x="344" y="201"/>
                  <a:pt x="348" y="201"/>
                  <a:pt x="352" y="201"/>
                </a:cubicBezTo>
                <a:cubicBezTo>
                  <a:pt x="357" y="201"/>
                  <a:pt x="359" y="198"/>
                  <a:pt x="359" y="194"/>
                </a:cubicBezTo>
                <a:cubicBezTo>
                  <a:pt x="359" y="189"/>
                  <a:pt x="357" y="187"/>
                  <a:pt x="352" y="187"/>
                </a:cubicBezTo>
                <a:cubicBezTo>
                  <a:pt x="344" y="186"/>
                  <a:pt x="335" y="186"/>
                  <a:pt x="327" y="187"/>
                </a:cubicBezTo>
                <a:cubicBezTo>
                  <a:pt x="322" y="187"/>
                  <a:pt x="319" y="190"/>
                  <a:pt x="319" y="194"/>
                </a:cubicBezTo>
                <a:cubicBezTo>
                  <a:pt x="319" y="198"/>
                  <a:pt x="322" y="201"/>
                  <a:pt x="327" y="201"/>
                </a:cubicBezTo>
                <a:cubicBezTo>
                  <a:pt x="331" y="201"/>
                  <a:pt x="335" y="201"/>
                  <a:pt x="340" y="2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4" name="Group 43"/>
          <p:cNvGrpSpPr/>
          <p:nvPr/>
        </p:nvGrpSpPr>
        <p:grpSpPr>
          <a:xfrm>
            <a:off x="20024726" y="8138247"/>
            <a:ext cx="1284288" cy="1271587"/>
            <a:chOff x="20024726" y="7119938"/>
            <a:chExt cx="1284288" cy="1271587"/>
          </a:xfrm>
          <a:solidFill>
            <a:schemeClr val="accent1"/>
          </a:solidFill>
        </p:grpSpPr>
        <p:sp>
          <p:nvSpPr>
            <p:cNvPr id="35" name="Freeform 22"/>
            <p:cNvSpPr>
              <a:spLocks noEditPoints="1"/>
            </p:cNvSpPr>
            <p:nvPr/>
          </p:nvSpPr>
          <p:spPr bwMode="auto">
            <a:xfrm>
              <a:off x="20307301" y="7348538"/>
              <a:ext cx="1001713" cy="846138"/>
            </a:xfrm>
            <a:custGeom>
              <a:avLst/>
              <a:gdLst>
                <a:gd name="T0" fmla="*/ 316 w 316"/>
                <a:gd name="T1" fmla="*/ 0 h 266"/>
                <a:gd name="T2" fmla="*/ 316 w 316"/>
                <a:gd name="T3" fmla="*/ 251 h 266"/>
                <a:gd name="T4" fmla="*/ 293 w 316"/>
                <a:gd name="T5" fmla="*/ 266 h 266"/>
                <a:gd name="T6" fmla="*/ 97 w 316"/>
                <a:gd name="T7" fmla="*/ 266 h 266"/>
                <a:gd name="T8" fmla="*/ 94 w 316"/>
                <a:gd name="T9" fmla="*/ 266 h 266"/>
                <a:gd name="T10" fmla="*/ 90 w 316"/>
                <a:gd name="T11" fmla="*/ 262 h 266"/>
                <a:gd name="T12" fmla="*/ 90 w 316"/>
                <a:gd name="T13" fmla="*/ 238 h 266"/>
                <a:gd name="T14" fmla="*/ 6 w 316"/>
                <a:gd name="T15" fmla="*/ 155 h 266"/>
                <a:gd name="T16" fmla="*/ 0 w 316"/>
                <a:gd name="T17" fmla="*/ 148 h 266"/>
                <a:gd name="T18" fmla="*/ 0 w 316"/>
                <a:gd name="T19" fmla="*/ 7 h 266"/>
                <a:gd name="T20" fmla="*/ 7 w 316"/>
                <a:gd name="T21" fmla="*/ 0 h 266"/>
                <a:gd name="T22" fmla="*/ 311 w 316"/>
                <a:gd name="T23" fmla="*/ 0 h 266"/>
                <a:gd name="T24" fmla="*/ 316 w 316"/>
                <a:gd name="T25" fmla="*/ 0 h 266"/>
                <a:gd name="T26" fmla="*/ 171 w 316"/>
                <a:gd name="T27" fmla="*/ 108 h 266"/>
                <a:gd name="T28" fmla="*/ 171 w 316"/>
                <a:gd name="T29" fmla="*/ 108 h 266"/>
                <a:gd name="T30" fmla="*/ 171 w 316"/>
                <a:gd name="T31" fmla="*/ 144 h 266"/>
                <a:gd name="T32" fmla="*/ 184 w 316"/>
                <a:gd name="T33" fmla="*/ 157 h 266"/>
                <a:gd name="T34" fmla="*/ 203 w 316"/>
                <a:gd name="T35" fmla="*/ 157 h 266"/>
                <a:gd name="T36" fmla="*/ 238 w 316"/>
                <a:gd name="T37" fmla="*/ 136 h 266"/>
                <a:gd name="T38" fmla="*/ 239 w 316"/>
                <a:gd name="T39" fmla="*/ 83 h 266"/>
                <a:gd name="T40" fmla="*/ 204 w 316"/>
                <a:gd name="T41" fmla="*/ 60 h 266"/>
                <a:gd name="T42" fmla="*/ 183 w 316"/>
                <a:gd name="T43" fmla="*/ 60 h 266"/>
                <a:gd name="T44" fmla="*/ 171 w 316"/>
                <a:gd name="T45" fmla="*/ 73 h 266"/>
                <a:gd name="T46" fmla="*/ 171 w 316"/>
                <a:gd name="T47" fmla="*/ 108 h 266"/>
                <a:gd name="T48" fmla="*/ 155 w 316"/>
                <a:gd name="T49" fmla="*/ 147 h 266"/>
                <a:gd name="T50" fmla="*/ 154 w 316"/>
                <a:gd name="T51" fmla="*/ 142 h 266"/>
                <a:gd name="T52" fmla="*/ 126 w 316"/>
                <a:gd name="T53" fmla="*/ 68 h 266"/>
                <a:gd name="T54" fmla="*/ 114 w 316"/>
                <a:gd name="T55" fmla="*/ 59 h 266"/>
                <a:gd name="T56" fmla="*/ 101 w 316"/>
                <a:gd name="T57" fmla="*/ 68 h 266"/>
                <a:gd name="T58" fmla="*/ 93 w 316"/>
                <a:gd name="T59" fmla="*/ 89 h 266"/>
                <a:gd name="T60" fmla="*/ 73 w 316"/>
                <a:gd name="T61" fmla="*/ 141 h 266"/>
                <a:gd name="T62" fmla="*/ 79 w 316"/>
                <a:gd name="T63" fmla="*/ 158 h 266"/>
                <a:gd name="T64" fmla="*/ 94 w 316"/>
                <a:gd name="T65" fmla="*/ 149 h 266"/>
                <a:gd name="T66" fmla="*/ 95 w 316"/>
                <a:gd name="T67" fmla="*/ 147 h 266"/>
                <a:gd name="T68" fmla="*/ 101 w 316"/>
                <a:gd name="T69" fmla="*/ 143 h 266"/>
                <a:gd name="T70" fmla="*/ 126 w 316"/>
                <a:gd name="T71" fmla="*/ 143 h 266"/>
                <a:gd name="T72" fmla="*/ 132 w 316"/>
                <a:gd name="T73" fmla="*/ 148 h 266"/>
                <a:gd name="T74" fmla="*/ 135 w 316"/>
                <a:gd name="T75" fmla="*/ 153 h 266"/>
                <a:gd name="T76" fmla="*/ 147 w 316"/>
                <a:gd name="T77" fmla="*/ 158 h 266"/>
                <a:gd name="T78" fmla="*/ 155 w 316"/>
                <a:gd name="T79" fmla="*/ 147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6" h="266">
                  <a:moveTo>
                    <a:pt x="316" y="0"/>
                  </a:moveTo>
                  <a:cubicBezTo>
                    <a:pt x="316" y="84"/>
                    <a:pt x="316" y="167"/>
                    <a:pt x="316" y="251"/>
                  </a:cubicBezTo>
                  <a:cubicBezTo>
                    <a:pt x="312" y="262"/>
                    <a:pt x="304" y="266"/>
                    <a:pt x="293" y="266"/>
                  </a:cubicBezTo>
                  <a:cubicBezTo>
                    <a:pt x="228" y="266"/>
                    <a:pt x="162" y="266"/>
                    <a:pt x="97" y="266"/>
                  </a:cubicBezTo>
                  <a:cubicBezTo>
                    <a:pt x="96" y="266"/>
                    <a:pt x="95" y="266"/>
                    <a:pt x="94" y="266"/>
                  </a:cubicBezTo>
                  <a:cubicBezTo>
                    <a:pt x="91" y="266"/>
                    <a:pt x="90" y="265"/>
                    <a:pt x="90" y="262"/>
                  </a:cubicBezTo>
                  <a:cubicBezTo>
                    <a:pt x="91" y="254"/>
                    <a:pt x="91" y="246"/>
                    <a:pt x="90" y="238"/>
                  </a:cubicBezTo>
                  <a:cubicBezTo>
                    <a:pt x="84" y="196"/>
                    <a:pt x="48" y="160"/>
                    <a:pt x="6" y="155"/>
                  </a:cubicBezTo>
                  <a:cubicBezTo>
                    <a:pt x="0" y="154"/>
                    <a:pt x="0" y="154"/>
                    <a:pt x="0" y="148"/>
                  </a:cubicBezTo>
                  <a:cubicBezTo>
                    <a:pt x="0" y="101"/>
                    <a:pt x="0" y="54"/>
                    <a:pt x="0" y="7"/>
                  </a:cubicBezTo>
                  <a:cubicBezTo>
                    <a:pt x="0" y="0"/>
                    <a:pt x="0" y="0"/>
                    <a:pt x="7" y="0"/>
                  </a:cubicBezTo>
                  <a:cubicBezTo>
                    <a:pt x="108" y="0"/>
                    <a:pt x="209" y="0"/>
                    <a:pt x="311" y="0"/>
                  </a:cubicBezTo>
                  <a:cubicBezTo>
                    <a:pt x="312" y="0"/>
                    <a:pt x="314" y="0"/>
                    <a:pt x="316" y="0"/>
                  </a:cubicBezTo>
                  <a:close/>
                  <a:moveTo>
                    <a:pt x="171" y="108"/>
                  </a:moveTo>
                  <a:cubicBezTo>
                    <a:pt x="171" y="108"/>
                    <a:pt x="171" y="108"/>
                    <a:pt x="171" y="108"/>
                  </a:cubicBezTo>
                  <a:cubicBezTo>
                    <a:pt x="171" y="120"/>
                    <a:pt x="171" y="132"/>
                    <a:pt x="171" y="144"/>
                  </a:cubicBezTo>
                  <a:cubicBezTo>
                    <a:pt x="171" y="154"/>
                    <a:pt x="175" y="157"/>
                    <a:pt x="184" y="157"/>
                  </a:cubicBezTo>
                  <a:cubicBezTo>
                    <a:pt x="190" y="157"/>
                    <a:pt x="196" y="157"/>
                    <a:pt x="203" y="157"/>
                  </a:cubicBezTo>
                  <a:cubicBezTo>
                    <a:pt x="219" y="157"/>
                    <a:pt x="231" y="150"/>
                    <a:pt x="238" y="136"/>
                  </a:cubicBezTo>
                  <a:cubicBezTo>
                    <a:pt x="247" y="118"/>
                    <a:pt x="247" y="100"/>
                    <a:pt x="239" y="83"/>
                  </a:cubicBezTo>
                  <a:cubicBezTo>
                    <a:pt x="232" y="68"/>
                    <a:pt x="220" y="60"/>
                    <a:pt x="204" y="60"/>
                  </a:cubicBezTo>
                  <a:cubicBezTo>
                    <a:pt x="197" y="60"/>
                    <a:pt x="190" y="60"/>
                    <a:pt x="183" y="60"/>
                  </a:cubicBezTo>
                  <a:cubicBezTo>
                    <a:pt x="174" y="60"/>
                    <a:pt x="171" y="64"/>
                    <a:pt x="171" y="73"/>
                  </a:cubicBezTo>
                  <a:cubicBezTo>
                    <a:pt x="171" y="84"/>
                    <a:pt x="171" y="96"/>
                    <a:pt x="171" y="108"/>
                  </a:cubicBezTo>
                  <a:close/>
                  <a:moveTo>
                    <a:pt x="155" y="147"/>
                  </a:moveTo>
                  <a:cubicBezTo>
                    <a:pt x="156" y="146"/>
                    <a:pt x="155" y="144"/>
                    <a:pt x="154" y="142"/>
                  </a:cubicBezTo>
                  <a:cubicBezTo>
                    <a:pt x="145" y="118"/>
                    <a:pt x="136" y="93"/>
                    <a:pt x="126" y="68"/>
                  </a:cubicBezTo>
                  <a:cubicBezTo>
                    <a:pt x="124" y="62"/>
                    <a:pt x="119" y="59"/>
                    <a:pt x="114" y="59"/>
                  </a:cubicBezTo>
                  <a:cubicBezTo>
                    <a:pt x="108" y="59"/>
                    <a:pt x="104" y="62"/>
                    <a:pt x="101" y="68"/>
                  </a:cubicBezTo>
                  <a:cubicBezTo>
                    <a:pt x="98" y="75"/>
                    <a:pt x="96" y="82"/>
                    <a:pt x="93" y="89"/>
                  </a:cubicBezTo>
                  <a:cubicBezTo>
                    <a:pt x="86" y="107"/>
                    <a:pt x="80" y="124"/>
                    <a:pt x="73" y="141"/>
                  </a:cubicBezTo>
                  <a:cubicBezTo>
                    <a:pt x="70" y="149"/>
                    <a:pt x="73" y="156"/>
                    <a:pt x="79" y="158"/>
                  </a:cubicBezTo>
                  <a:cubicBezTo>
                    <a:pt x="85" y="161"/>
                    <a:pt x="91" y="157"/>
                    <a:pt x="94" y="149"/>
                  </a:cubicBezTo>
                  <a:cubicBezTo>
                    <a:pt x="95" y="149"/>
                    <a:pt x="95" y="148"/>
                    <a:pt x="95" y="147"/>
                  </a:cubicBezTo>
                  <a:cubicBezTo>
                    <a:pt x="96" y="144"/>
                    <a:pt x="98" y="143"/>
                    <a:pt x="101" y="143"/>
                  </a:cubicBezTo>
                  <a:cubicBezTo>
                    <a:pt x="109" y="144"/>
                    <a:pt x="118" y="144"/>
                    <a:pt x="126" y="143"/>
                  </a:cubicBezTo>
                  <a:cubicBezTo>
                    <a:pt x="130" y="143"/>
                    <a:pt x="132" y="145"/>
                    <a:pt x="132" y="148"/>
                  </a:cubicBezTo>
                  <a:cubicBezTo>
                    <a:pt x="133" y="150"/>
                    <a:pt x="134" y="151"/>
                    <a:pt x="135" y="153"/>
                  </a:cubicBezTo>
                  <a:cubicBezTo>
                    <a:pt x="137" y="157"/>
                    <a:pt x="142" y="160"/>
                    <a:pt x="147" y="158"/>
                  </a:cubicBezTo>
                  <a:cubicBezTo>
                    <a:pt x="152" y="157"/>
                    <a:pt x="155" y="153"/>
                    <a:pt x="155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23"/>
            <p:cNvSpPr>
              <a:spLocks noEditPoints="1"/>
            </p:cNvSpPr>
            <p:nvPr/>
          </p:nvSpPr>
          <p:spPr bwMode="auto">
            <a:xfrm>
              <a:off x="20024726" y="7889875"/>
              <a:ext cx="511175" cy="501650"/>
            </a:xfrm>
            <a:custGeom>
              <a:avLst/>
              <a:gdLst>
                <a:gd name="T0" fmla="*/ 74 w 161"/>
                <a:gd name="T1" fmla="*/ 158 h 158"/>
                <a:gd name="T2" fmla="*/ 39 w 161"/>
                <a:gd name="T3" fmla="*/ 146 h 158"/>
                <a:gd name="T4" fmla="*/ 7 w 161"/>
                <a:gd name="T5" fmla="*/ 66 h 158"/>
                <a:gd name="T6" fmla="*/ 69 w 161"/>
                <a:gd name="T7" fmla="*/ 8 h 158"/>
                <a:gd name="T8" fmla="*/ 157 w 161"/>
                <a:gd name="T9" fmla="*/ 88 h 158"/>
                <a:gd name="T10" fmla="*/ 90 w 161"/>
                <a:gd name="T11" fmla="*/ 158 h 158"/>
                <a:gd name="T12" fmla="*/ 88 w 161"/>
                <a:gd name="T13" fmla="*/ 158 h 158"/>
                <a:gd name="T14" fmla="*/ 74 w 161"/>
                <a:gd name="T15" fmla="*/ 158 h 158"/>
                <a:gd name="T16" fmla="*/ 95 w 161"/>
                <a:gd name="T17" fmla="*/ 61 h 158"/>
                <a:gd name="T18" fmla="*/ 105 w 161"/>
                <a:gd name="T19" fmla="*/ 55 h 158"/>
                <a:gd name="T20" fmla="*/ 104 w 161"/>
                <a:gd name="T21" fmla="*/ 44 h 158"/>
                <a:gd name="T22" fmla="*/ 97 w 161"/>
                <a:gd name="T23" fmla="*/ 38 h 158"/>
                <a:gd name="T24" fmla="*/ 91 w 161"/>
                <a:gd name="T25" fmla="*/ 32 h 158"/>
                <a:gd name="T26" fmla="*/ 80 w 161"/>
                <a:gd name="T27" fmla="*/ 24 h 158"/>
                <a:gd name="T28" fmla="*/ 70 w 161"/>
                <a:gd name="T29" fmla="*/ 33 h 158"/>
                <a:gd name="T30" fmla="*/ 66 w 161"/>
                <a:gd name="T31" fmla="*/ 39 h 158"/>
                <a:gd name="T32" fmla="*/ 54 w 161"/>
                <a:gd name="T33" fmla="*/ 70 h 158"/>
                <a:gd name="T34" fmla="*/ 69 w 161"/>
                <a:gd name="T35" fmla="*/ 86 h 158"/>
                <a:gd name="T36" fmla="*/ 85 w 161"/>
                <a:gd name="T37" fmla="*/ 93 h 158"/>
                <a:gd name="T38" fmla="*/ 88 w 161"/>
                <a:gd name="T39" fmla="*/ 103 h 158"/>
                <a:gd name="T40" fmla="*/ 81 w 161"/>
                <a:gd name="T41" fmla="*/ 107 h 158"/>
                <a:gd name="T42" fmla="*/ 68 w 161"/>
                <a:gd name="T43" fmla="*/ 104 h 158"/>
                <a:gd name="T44" fmla="*/ 52 w 161"/>
                <a:gd name="T45" fmla="*/ 108 h 158"/>
                <a:gd name="T46" fmla="*/ 57 w 161"/>
                <a:gd name="T47" fmla="*/ 123 h 158"/>
                <a:gd name="T48" fmla="*/ 66 w 161"/>
                <a:gd name="T49" fmla="*/ 128 h 158"/>
                <a:gd name="T50" fmla="*/ 70 w 161"/>
                <a:gd name="T51" fmla="*/ 132 h 158"/>
                <a:gd name="T52" fmla="*/ 81 w 161"/>
                <a:gd name="T53" fmla="*/ 141 h 158"/>
                <a:gd name="T54" fmla="*/ 92 w 161"/>
                <a:gd name="T55" fmla="*/ 132 h 158"/>
                <a:gd name="T56" fmla="*/ 97 w 161"/>
                <a:gd name="T57" fmla="*/ 125 h 158"/>
                <a:gd name="T58" fmla="*/ 112 w 161"/>
                <a:gd name="T59" fmla="*/ 94 h 158"/>
                <a:gd name="T60" fmla="*/ 93 w 161"/>
                <a:gd name="T61" fmla="*/ 71 h 158"/>
                <a:gd name="T62" fmla="*/ 78 w 161"/>
                <a:gd name="T63" fmla="*/ 65 h 158"/>
                <a:gd name="T64" fmla="*/ 75 w 161"/>
                <a:gd name="T65" fmla="*/ 61 h 158"/>
                <a:gd name="T66" fmla="*/ 79 w 161"/>
                <a:gd name="T67" fmla="*/ 57 h 158"/>
                <a:gd name="T68" fmla="*/ 88 w 161"/>
                <a:gd name="T69" fmla="*/ 59 h 158"/>
                <a:gd name="T70" fmla="*/ 95 w 161"/>
                <a:gd name="T71" fmla="*/ 61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1" h="158">
                  <a:moveTo>
                    <a:pt x="74" y="158"/>
                  </a:moveTo>
                  <a:cubicBezTo>
                    <a:pt x="62" y="157"/>
                    <a:pt x="50" y="153"/>
                    <a:pt x="39" y="146"/>
                  </a:cubicBezTo>
                  <a:cubicBezTo>
                    <a:pt x="13" y="128"/>
                    <a:pt x="0" y="97"/>
                    <a:pt x="7" y="66"/>
                  </a:cubicBezTo>
                  <a:cubicBezTo>
                    <a:pt x="14" y="36"/>
                    <a:pt x="39" y="12"/>
                    <a:pt x="69" y="8"/>
                  </a:cubicBezTo>
                  <a:cubicBezTo>
                    <a:pt x="118" y="0"/>
                    <a:pt x="161" y="39"/>
                    <a:pt x="157" y="88"/>
                  </a:cubicBezTo>
                  <a:cubicBezTo>
                    <a:pt x="155" y="124"/>
                    <a:pt x="126" y="154"/>
                    <a:pt x="90" y="158"/>
                  </a:cubicBezTo>
                  <a:cubicBezTo>
                    <a:pt x="89" y="158"/>
                    <a:pt x="88" y="158"/>
                    <a:pt x="88" y="158"/>
                  </a:cubicBezTo>
                  <a:cubicBezTo>
                    <a:pt x="83" y="158"/>
                    <a:pt x="79" y="158"/>
                    <a:pt x="74" y="158"/>
                  </a:cubicBezTo>
                  <a:close/>
                  <a:moveTo>
                    <a:pt x="95" y="61"/>
                  </a:moveTo>
                  <a:cubicBezTo>
                    <a:pt x="99" y="61"/>
                    <a:pt x="103" y="59"/>
                    <a:pt x="105" y="55"/>
                  </a:cubicBezTo>
                  <a:cubicBezTo>
                    <a:pt x="107" y="51"/>
                    <a:pt x="107" y="47"/>
                    <a:pt x="104" y="44"/>
                  </a:cubicBezTo>
                  <a:cubicBezTo>
                    <a:pt x="103" y="41"/>
                    <a:pt x="100" y="39"/>
                    <a:pt x="97" y="38"/>
                  </a:cubicBezTo>
                  <a:cubicBezTo>
                    <a:pt x="94" y="37"/>
                    <a:pt x="92" y="35"/>
                    <a:pt x="91" y="32"/>
                  </a:cubicBezTo>
                  <a:cubicBezTo>
                    <a:pt x="90" y="27"/>
                    <a:pt x="85" y="23"/>
                    <a:pt x="80" y="24"/>
                  </a:cubicBezTo>
                  <a:cubicBezTo>
                    <a:pt x="75" y="24"/>
                    <a:pt x="71" y="28"/>
                    <a:pt x="70" y="33"/>
                  </a:cubicBezTo>
                  <a:cubicBezTo>
                    <a:pt x="70" y="36"/>
                    <a:pt x="68" y="37"/>
                    <a:pt x="66" y="39"/>
                  </a:cubicBezTo>
                  <a:cubicBezTo>
                    <a:pt x="55" y="45"/>
                    <a:pt x="50" y="58"/>
                    <a:pt x="54" y="70"/>
                  </a:cubicBezTo>
                  <a:cubicBezTo>
                    <a:pt x="56" y="78"/>
                    <a:pt x="62" y="82"/>
                    <a:pt x="69" y="86"/>
                  </a:cubicBezTo>
                  <a:cubicBezTo>
                    <a:pt x="74" y="89"/>
                    <a:pt x="80" y="91"/>
                    <a:pt x="85" y="93"/>
                  </a:cubicBezTo>
                  <a:cubicBezTo>
                    <a:pt x="90" y="95"/>
                    <a:pt x="91" y="98"/>
                    <a:pt x="88" y="103"/>
                  </a:cubicBezTo>
                  <a:cubicBezTo>
                    <a:pt x="87" y="105"/>
                    <a:pt x="84" y="107"/>
                    <a:pt x="81" y="107"/>
                  </a:cubicBezTo>
                  <a:cubicBezTo>
                    <a:pt x="76" y="108"/>
                    <a:pt x="72" y="106"/>
                    <a:pt x="68" y="104"/>
                  </a:cubicBezTo>
                  <a:cubicBezTo>
                    <a:pt x="62" y="100"/>
                    <a:pt x="55" y="102"/>
                    <a:pt x="52" y="108"/>
                  </a:cubicBezTo>
                  <a:cubicBezTo>
                    <a:pt x="49" y="113"/>
                    <a:pt x="51" y="119"/>
                    <a:pt x="57" y="123"/>
                  </a:cubicBezTo>
                  <a:cubicBezTo>
                    <a:pt x="60" y="125"/>
                    <a:pt x="63" y="127"/>
                    <a:pt x="66" y="128"/>
                  </a:cubicBezTo>
                  <a:cubicBezTo>
                    <a:pt x="69" y="128"/>
                    <a:pt x="70" y="130"/>
                    <a:pt x="70" y="132"/>
                  </a:cubicBezTo>
                  <a:cubicBezTo>
                    <a:pt x="71" y="138"/>
                    <a:pt x="76" y="141"/>
                    <a:pt x="81" y="141"/>
                  </a:cubicBezTo>
                  <a:cubicBezTo>
                    <a:pt x="86" y="141"/>
                    <a:pt x="91" y="137"/>
                    <a:pt x="92" y="132"/>
                  </a:cubicBezTo>
                  <a:cubicBezTo>
                    <a:pt x="92" y="128"/>
                    <a:pt x="94" y="127"/>
                    <a:pt x="97" y="125"/>
                  </a:cubicBezTo>
                  <a:cubicBezTo>
                    <a:pt x="108" y="119"/>
                    <a:pt x="114" y="107"/>
                    <a:pt x="112" y="94"/>
                  </a:cubicBezTo>
                  <a:cubicBezTo>
                    <a:pt x="110" y="83"/>
                    <a:pt x="103" y="76"/>
                    <a:pt x="93" y="71"/>
                  </a:cubicBezTo>
                  <a:cubicBezTo>
                    <a:pt x="88" y="70"/>
                    <a:pt x="83" y="68"/>
                    <a:pt x="78" y="65"/>
                  </a:cubicBezTo>
                  <a:cubicBezTo>
                    <a:pt x="77" y="64"/>
                    <a:pt x="75" y="64"/>
                    <a:pt x="75" y="61"/>
                  </a:cubicBezTo>
                  <a:cubicBezTo>
                    <a:pt x="76" y="59"/>
                    <a:pt x="77" y="58"/>
                    <a:pt x="79" y="57"/>
                  </a:cubicBezTo>
                  <a:cubicBezTo>
                    <a:pt x="82" y="56"/>
                    <a:pt x="85" y="57"/>
                    <a:pt x="88" y="59"/>
                  </a:cubicBezTo>
                  <a:cubicBezTo>
                    <a:pt x="90" y="60"/>
                    <a:pt x="92" y="61"/>
                    <a:pt x="95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24"/>
            <p:cNvSpPr>
              <a:spLocks/>
            </p:cNvSpPr>
            <p:nvPr/>
          </p:nvSpPr>
          <p:spPr bwMode="auto">
            <a:xfrm>
              <a:off x="21186776" y="7119938"/>
              <a:ext cx="122238" cy="155575"/>
            </a:xfrm>
            <a:custGeom>
              <a:avLst/>
              <a:gdLst>
                <a:gd name="T0" fmla="*/ 39 w 39"/>
                <a:gd name="T1" fmla="*/ 49 h 49"/>
                <a:gd name="T2" fmla="*/ 5 w 39"/>
                <a:gd name="T3" fmla="*/ 49 h 49"/>
                <a:gd name="T4" fmla="*/ 0 w 39"/>
                <a:gd name="T5" fmla="*/ 44 h 49"/>
                <a:gd name="T6" fmla="*/ 0 w 39"/>
                <a:gd name="T7" fmla="*/ 6 h 49"/>
                <a:gd name="T8" fmla="*/ 5 w 39"/>
                <a:gd name="T9" fmla="*/ 1 h 49"/>
                <a:gd name="T10" fmla="*/ 17 w 39"/>
                <a:gd name="T11" fmla="*/ 1 h 49"/>
                <a:gd name="T12" fmla="*/ 39 w 39"/>
                <a:gd name="T13" fmla="*/ 16 h 49"/>
                <a:gd name="T14" fmla="*/ 39 w 39"/>
                <a:gd name="T15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49">
                  <a:moveTo>
                    <a:pt x="39" y="49"/>
                  </a:moveTo>
                  <a:cubicBezTo>
                    <a:pt x="28" y="49"/>
                    <a:pt x="17" y="49"/>
                    <a:pt x="5" y="49"/>
                  </a:cubicBezTo>
                  <a:cubicBezTo>
                    <a:pt x="0" y="49"/>
                    <a:pt x="0" y="49"/>
                    <a:pt x="0" y="44"/>
                  </a:cubicBezTo>
                  <a:cubicBezTo>
                    <a:pt x="0" y="31"/>
                    <a:pt x="0" y="19"/>
                    <a:pt x="0" y="6"/>
                  </a:cubicBezTo>
                  <a:cubicBezTo>
                    <a:pt x="0" y="2"/>
                    <a:pt x="1" y="0"/>
                    <a:pt x="5" y="1"/>
                  </a:cubicBezTo>
                  <a:cubicBezTo>
                    <a:pt x="9" y="1"/>
                    <a:pt x="13" y="1"/>
                    <a:pt x="17" y="1"/>
                  </a:cubicBezTo>
                  <a:cubicBezTo>
                    <a:pt x="29" y="1"/>
                    <a:pt x="35" y="5"/>
                    <a:pt x="39" y="16"/>
                  </a:cubicBezTo>
                  <a:cubicBezTo>
                    <a:pt x="39" y="27"/>
                    <a:pt x="39" y="38"/>
                    <a:pt x="39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25"/>
            <p:cNvSpPr>
              <a:spLocks/>
            </p:cNvSpPr>
            <p:nvPr/>
          </p:nvSpPr>
          <p:spPr bwMode="auto">
            <a:xfrm>
              <a:off x="20304126" y="7123113"/>
              <a:ext cx="625475" cy="152400"/>
            </a:xfrm>
            <a:custGeom>
              <a:avLst/>
              <a:gdLst>
                <a:gd name="T0" fmla="*/ 98 w 197"/>
                <a:gd name="T1" fmla="*/ 48 h 48"/>
                <a:gd name="T2" fmla="*/ 7 w 197"/>
                <a:gd name="T3" fmla="*/ 48 h 48"/>
                <a:gd name="T4" fmla="*/ 1 w 197"/>
                <a:gd name="T5" fmla="*/ 42 h 48"/>
                <a:gd name="T6" fmla="*/ 1 w 197"/>
                <a:gd name="T7" fmla="*/ 19 h 48"/>
                <a:gd name="T8" fmla="*/ 20 w 197"/>
                <a:gd name="T9" fmla="*/ 0 h 48"/>
                <a:gd name="T10" fmla="*/ 25 w 197"/>
                <a:gd name="T11" fmla="*/ 0 h 48"/>
                <a:gd name="T12" fmla="*/ 189 w 197"/>
                <a:gd name="T13" fmla="*/ 0 h 48"/>
                <a:gd name="T14" fmla="*/ 193 w 197"/>
                <a:gd name="T15" fmla="*/ 0 h 48"/>
                <a:gd name="T16" fmla="*/ 197 w 197"/>
                <a:gd name="T17" fmla="*/ 3 h 48"/>
                <a:gd name="T18" fmla="*/ 197 w 197"/>
                <a:gd name="T19" fmla="*/ 45 h 48"/>
                <a:gd name="T20" fmla="*/ 193 w 197"/>
                <a:gd name="T21" fmla="*/ 48 h 48"/>
                <a:gd name="T22" fmla="*/ 189 w 197"/>
                <a:gd name="T23" fmla="*/ 48 h 48"/>
                <a:gd name="T24" fmla="*/ 98 w 197"/>
                <a:gd name="T2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7" h="48">
                  <a:moveTo>
                    <a:pt x="98" y="48"/>
                  </a:moveTo>
                  <a:cubicBezTo>
                    <a:pt x="68" y="48"/>
                    <a:pt x="38" y="48"/>
                    <a:pt x="7" y="48"/>
                  </a:cubicBezTo>
                  <a:cubicBezTo>
                    <a:pt x="1" y="48"/>
                    <a:pt x="1" y="48"/>
                    <a:pt x="1" y="42"/>
                  </a:cubicBezTo>
                  <a:cubicBezTo>
                    <a:pt x="1" y="34"/>
                    <a:pt x="0" y="26"/>
                    <a:pt x="1" y="19"/>
                  </a:cubicBezTo>
                  <a:cubicBezTo>
                    <a:pt x="2" y="8"/>
                    <a:pt x="9" y="0"/>
                    <a:pt x="20" y="0"/>
                  </a:cubicBezTo>
                  <a:cubicBezTo>
                    <a:pt x="22" y="0"/>
                    <a:pt x="23" y="0"/>
                    <a:pt x="25" y="0"/>
                  </a:cubicBezTo>
                  <a:cubicBezTo>
                    <a:pt x="79" y="0"/>
                    <a:pt x="134" y="0"/>
                    <a:pt x="189" y="0"/>
                  </a:cubicBezTo>
                  <a:cubicBezTo>
                    <a:pt x="190" y="0"/>
                    <a:pt x="192" y="0"/>
                    <a:pt x="193" y="0"/>
                  </a:cubicBezTo>
                  <a:cubicBezTo>
                    <a:pt x="196" y="0"/>
                    <a:pt x="197" y="1"/>
                    <a:pt x="197" y="3"/>
                  </a:cubicBezTo>
                  <a:cubicBezTo>
                    <a:pt x="197" y="17"/>
                    <a:pt x="197" y="31"/>
                    <a:pt x="197" y="45"/>
                  </a:cubicBezTo>
                  <a:cubicBezTo>
                    <a:pt x="197" y="47"/>
                    <a:pt x="195" y="48"/>
                    <a:pt x="193" y="48"/>
                  </a:cubicBezTo>
                  <a:cubicBezTo>
                    <a:pt x="192" y="48"/>
                    <a:pt x="190" y="48"/>
                    <a:pt x="189" y="48"/>
                  </a:cubicBezTo>
                  <a:cubicBezTo>
                    <a:pt x="159" y="48"/>
                    <a:pt x="129" y="48"/>
                    <a:pt x="98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26"/>
            <p:cNvSpPr>
              <a:spLocks/>
            </p:cNvSpPr>
            <p:nvPr/>
          </p:nvSpPr>
          <p:spPr bwMode="auto">
            <a:xfrm>
              <a:off x="20999451" y="7123113"/>
              <a:ext cx="114300" cy="152400"/>
            </a:xfrm>
            <a:custGeom>
              <a:avLst/>
              <a:gdLst>
                <a:gd name="T0" fmla="*/ 36 w 36"/>
                <a:gd name="T1" fmla="*/ 24 h 48"/>
                <a:gd name="T2" fmla="*/ 36 w 36"/>
                <a:gd name="T3" fmla="*/ 44 h 48"/>
                <a:gd name="T4" fmla="*/ 32 w 36"/>
                <a:gd name="T5" fmla="*/ 48 h 48"/>
                <a:gd name="T6" fmla="*/ 4 w 36"/>
                <a:gd name="T7" fmla="*/ 48 h 48"/>
                <a:gd name="T8" fmla="*/ 0 w 36"/>
                <a:gd name="T9" fmla="*/ 44 h 48"/>
                <a:gd name="T10" fmla="*/ 0 w 36"/>
                <a:gd name="T11" fmla="*/ 4 h 48"/>
                <a:gd name="T12" fmla="*/ 5 w 36"/>
                <a:gd name="T13" fmla="*/ 0 h 48"/>
                <a:gd name="T14" fmla="*/ 32 w 36"/>
                <a:gd name="T15" fmla="*/ 0 h 48"/>
                <a:gd name="T16" fmla="*/ 36 w 36"/>
                <a:gd name="T17" fmla="*/ 4 h 48"/>
                <a:gd name="T18" fmla="*/ 36 w 36"/>
                <a:gd name="T19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48">
                  <a:moveTo>
                    <a:pt x="36" y="24"/>
                  </a:moveTo>
                  <a:cubicBezTo>
                    <a:pt x="36" y="31"/>
                    <a:pt x="36" y="37"/>
                    <a:pt x="36" y="44"/>
                  </a:cubicBezTo>
                  <a:cubicBezTo>
                    <a:pt x="36" y="47"/>
                    <a:pt x="35" y="48"/>
                    <a:pt x="32" y="48"/>
                  </a:cubicBezTo>
                  <a:cubicBezTo>
                    <a:pt x="23" y="48"/>
                    <a:pt x="14" y="48"/>
                    <a:pt x="4" y="48"/>
                  </a:cubicBezTo>
                  <a:cubicBezTo>
                    <a:pt x="1" y="48"/>
                    <a:pt x="0" y="47"/>
                    <a:pt x="0" y="44"/>
                  </a:cubicBezTo>
                  <a:cubicBezTo>
                    <a:pt x="0" y="31"/>
                    <a:pt x="0" y="17"/>
                    <a:pt x="0" y="4"/>
                  </a:cubicBezTo>
                  <a:cubicBezTo>
                    <a:pt x="0" y="1"/>
                    <a:pt x="1" y="0"/>
                    <a:pt x="5" y="0"/>
                  </a:cubicBezTo>
                  <a:cubicBezTo>
                    <a:pt x="14" y="0"/>
                    <a:pt x="23" y="0"/>
                    <a:pt x="32" y="0"/>
                  </a:cubicBezTo>
                  <a:cubicBezTo>
                    <a:pt x="35" y="0"/>
                    <a:pt x="36" y="1"/>
                    <a:pt x="36" y="4"/>
                  </a:cubicBezTo>
                  <a:cubicBezTo>
                    <a:pt x="36" y="11"/>
                    <a:pt x="36" y="17"/>
                    <a:pt x="36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27"/>
            <p:cNvSpPr>
              <a:spLocks/>
            </p:cNvSpPr>
            <p:nvPr/>
          </p:nvSpPr>
          <p:spPr bwMode="auto">
            <a:xfrm>
              <a:off x="20920076" y="7610475"/>
              <a:ext cx="95250" cy="177800"/>
            </a:xfrm>
            <a:custGeom>
              <a:avLst/>
              <a:gdLst>
                <a:gd name="T0" fmla="*/ 8 w 30"/>
                <a:gd name="T1" fmla="*/ 0 h 56"/>
                <a:gd name="T2" fmla="*/ 28 w 30"/>
                <a:gd name="T3" fmla="*/ 16 h 56"/>
                <a:gd name="T4" fmla="*/ 26 w 30"/>
                <a:gd name="T5" fmla="*/ 42 h 56"/>
                <a:gd name="T6" fmla="*/ 2 w 30"/>
                <a:gd name="T7" fmla="*/ 53 h 56"/>
                <a:gd name="T8" fmla="*/ 0 w 30"/>
                <a:gd name="T9" fmla="*/ 50 h 56"/>
                <a:gd name="T10" fmla="*/ 0 w 30"/>
                <a:gd name="T11" fmla="*/ 4 h 56"/>
                <a:gd name="T12" fmla="*/ 3 w 30"/>
                <a:gd name="T13" fmla="*/ 0 h 56"/>
                <a:gd name="T14" fmla="*/ 8 w 30"/>
                <a:gd name="T1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56">
                  <a:moveTo>
                    <a:pt x="8" y="0"/>
                  </a:moveTo>
                  <a:cubicBezTo>
                    <a:pt x="19" y="0"/>
                    <a:pt x="25" y="5"/>
                    <a:pt x="28" y="16"/>
                  </a:cubicBezTo>
                  <a:cubicBezTo>
                    <a:pt x="30" y="25"/>
                    <a:pt x="30" y="34"/>
                    <a:pt x="26" y="42"/>
                  </a:cubicBezTo>
                  <a:cubicBezTo>
                    <a:pt x="22" y="51"/>
                    <a:pt x="11" y="56"/>
                    <a:pt x="2" y="53"/>
                  </a:cubicBezTo>
                  <a:cubicBezTo>
                    <a:pt x="0" y="53"/>
                    <a:pt x="0" y="51"/>
                    <a:pt x="0" y="50"/>
                  </a:cubicBezTo>
                  <a:cubicBezTo>
                    <a:pt x="0" y="34"/>
                    <a:pt x="0" y="19"/>
                    <a:pt x="0" y="4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5" y="0"/>
                    <a:pt x="6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28"/>
            <p:cNvSpPr>
              <a:spLocks/>
            </p:cNvSpPr>
            <p:nvPr/>
          </p:nvSpPr>
          <p:spPr bwMode="auto">
            <a:xfrm>
              <a:off x="20643851" y="7667625"/>
              <a:ext cx="50800" cy="66675"/>
            </a:xfrm>
            <a:custGeom>
              <a:avLst/>
              <a:gdLst>
                <a:gd name="T0" fmla="*/ 7 w 16"/>
                <a:gd name="T1" fmla="*/ 0 h 21"/>
                <a:gd name="T2" fmla="*/ 15 w 16"/>
                <a:gd name="T3" fmla="*/ 19 h 21"/>
                <a:gd name="T4" fmla="*/ 14 w 16"/>
                <a:gd name="T5" fmla="*/ 21 h 21"/>
                <a:gd name="T6" fmla="*/ 2 w 16"/>
                <a:gd name="T7" fmla="*/ 21 h 21"/>
                <a:gd name="T8" fmla="*/ 0 w 16"/>
                <a:gd name="T9" fmla="*/ 19 h 21"/>
                <a:gd name="T10" fmla="*/ 7 w 16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21">
                  <a:moveTo>
                    <a:pt x="7" y="0"/>
                  </a:moveTo>
                  <a:cubicBezTo>
                    <a:pt x="11" y="6"/>
                    <a:pt x="13" y="13"/>
                    <a:pt x="15" y="19"/>
                  </a:cubicBezTo>
                  <a:cubicBezTo>
                    <a:pt x="16" y="20"/>
                    <a:pt x="15" y="21"/>
                    <a:pt x="14" y="21"/>
                  </a:cubicBezTo>
                  <a:cubicBezTo>
                    <a:pt x="10" y="21"/>
                    <a:pt x="6" y="21"/>
                    <a:pt x="2" y="21"/>
                  </a:cubicBezTo>
                  <a:cubicBezTo>
                    <a:pt x="0" y="21"/>
                    <a:pt x="0" y="20"/>
                    <a:pt x="0" y="19"/>
                  </a:cubicBezTo>
                  <a:cubicBezTo>
                    <a:pt x="2" y="13"/>
                    <a:pt x="5" y="6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19B12255-54FE-A2CD-5198-C4640D6A5357}"/>
              </a:ext>
            </a:extLst>
          </p:cNvPr>
          <p:cNvSpPr txBox="1"/>
          <p:nvPr/>
        </p:nvSpPr>
        <p:spPr>
          <a:xfrm>
            <a:off x="1401329" y="337646"/>
            <a:ext cx="21613091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8800" b="1" dirty="0">
                <a:latin typeface="Shabnam" panose="020B0603030804020204" pitchFamily="34" charset="-78"/>
                <a:ea typeface="Calibri" panose="020F0502020204030204" pitchFamily="34" charset="0"/>
                <a:cs typeface="B Titr" panose="00000700000000000000" pitchFamily="2" charset="-78"/>
              </a:rPr>
              <a:t>قالب پاورپوینت </a:t>
            </a:r>
            <a:r>
              <a:rPr lang="fa-IR" sz="8800" b="1" dirty="0">
                <a:solidFill>
                  <a:srgbClr val="4B81E4"/>
                </a:solidFill>
                <a:latin typeface="Shabnam" panose="020B0603030804020204" pitchFamily="34" charset="-78"/>
                <a:ea typeface="Calibri" panose="020F0502020204030204" pitchFamily="34" charset="0"/>
                <a:cs typeface="B Titr" panose="00000700000000000000" pitchFamily="2" charset="-78"/>
              </a:rPr>
              <a:t>بیزینس پلن رایگان </a:t>
            </a:r>
            <a:endParaRPr lang="en-US" sz="8800" b="1" dirty="0">
              <a:solidFill>
                <a:srgbClr val="4B81E4"/>
              </a:solidFill>
              <a:latin typeface="Shabnam" panose="020B0603030804020204" pitchFamily="34" charset="-78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3F75353-9CD8-27C9-53BD-8A13936F41CA}"/>
              </a:ext>
            </a:extLst>
          </p:cNvPr>
          <p:cNvSpPr txBox="1"/>
          <p:nvPr/>
        </p:nvSpPr>
        <p:spPr>
          <a:xfrm>
            <a:off x="1110385" y="2257519"/>
            <a:ext cx="21904035" cy="2369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3200" b="1" dirty="0">
                <a:solidFill>
                  <a:srgbClr val="336666"/>
                </a:solidFill>
                <a:latin typeface="Vazir" panose="020B0603030804020204" pitchFamily="34" charset="-78"/>
                <a:ea typeface="Yekan Bakh Heavy" panose="01000504000000020004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3200" b="1" dirty="0">
                <a:solidFill>
                  <a:srgbClr val="336666"/>
                </a:solidFill>
                <a:latin typeface="Vazir" panose="020B0603030804020204" pitchFamily="34" charset="-78"/>
                <a:ea typeface="Yekan Bakh Heavy" panose="01000504000000020004" pitchFamily="2" charset="-78"/>
                <a:cs typeface="B Nazanin" panose="00000400000000000000" pitchFamily="2" charset="-78"/>
              </a:rPr>
              <a:t> </a:t>
            </a:r>
            <a:r>
              <a:rPr lang="fa-IR" sz="3200" b="1" dirty="0">
                <a:solidFill>
                  <a:srgbClr val="336666"/>
                </a:solidFill>
                <a:latin typeface="Vazir" panose="020B0603030804020204" pitchFamily="34" charset="-78"/>
                <a:ea typeface="Yekan Bakh Heavy" panose="01000504000000020004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3200" b="1" dirty="0">
              <a:solidFill>
                <a:srgbClr val="336666"/>
              </a:solidFill>
              <a:latin typeface="Vazir" panose="020B0603030804020204" pitchFamily="34" charset="-78"/>
              <a:ea typeface="Yekan Bakh Heavy" panose="01000504000000020004" pitchFamily="2" charset="-78"/>
              <a:cs typeface="B Nazanin" panose="000004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BADF3E7-503F-7E80-B6CF-CCD8A732D0D7}"/>
              </a:ext>
            </a:extLst>
          </p:cNvPr>
          <p:cNvSpPr txBox="1"/>
          <p:nvPr/>
        </p:nvSpPr>
        <p:spPr>
          <a:xfrm>
            <a:off x="18147538" y="11079308"/>
            <a:ext cx="5094225" cy="20697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3200" b="1" dirty="0">
                <a:effectLst/>
                <a:latin typeface="Shabnam" panose="020B0603030804020204" pitchFamily="34" charset="-78"/>
                <a:ea typeface="Calibri" panose="020F0502020204030204" pitchFamily="34" charset="0"/>
                <a:cs typeface="B Titr" panose="00000700000000000000" pitchFamily="2" charset="-78"/>
              </a:rPr>
              <a:t>تیتر عنوان را وارد نمایید</a:t>
            </a:r>
            <a:endParaRPr lang="fa-IR" sz="3200" b="1" dirty="0">
              <a:latin typeface="Vazir" panose="020B0603030804020204" pitchFamily="34" charset="-78"/>
              <a:ea typeface="Yekan Bakh Heavy" panose="01000504000000020004" pitchFamily="2" charset="-78"/>
              <a:cs typeface="B Titr" panose="00000700000000000000" pitchFamily="2" charset="-78"/>
            </a:endParaRPr>
          </a:p>
          <a:p>
            <a:pPr algn="ctr" rtl="1">
              <a:lnSpc>
                <a:spcPct val="150000"/>
              </a:lnSpc>
            </a:pPr>
            <a:r>
              <a:rPr lang="fa-IR" sz="2800" dirty="0">
                <a:latin typeface="Vazir" panose="020B0603030804020204" pitchFamily="34" charset="-78"/>
                <a:ea typeface="Yekan Bakh Heavy" panose="01000504000000020004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</a:t>
            </a:r>
            <a:endParaRPr lang="en-US" sz="2800" dirty="0">
              <a:latin typeface="Vazir" panose="020B0603030804020204" pitchFamily="34" charset="-78"/>
              <a:ea typeface="Yekan Bakh Heavy" panose="01000504000000020004" pitchFamily="2" charset="-78"/>
              <a:cs typeface="B Nazanin" panose="000004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6050F38-BA62-1E44-79E5-F3960482248C}"/>
              </a:ext>
            </a:extLst>
          </p:cNvPr>
          <p:cNvSpPr txBox="1"/>
          <p:nvPr/>
        </p:nvSpPr>
        <p:spPr>
          <a:xfrm>
            <a:off x="12414932" y="9444759"/>
            <a:ext cx="5094225" cy="20697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3200" b="1" dirty="0">
                <a:effectLst/>
                <a:latin typeface="Shabnam" panose="020B0603030804020204" pitchFamily="34" charset="-78"/>
                <a:ea typeface="Calibri" panose="020F0502020204030204" pitchFamily="34" charset="0"/>
                <a:cs typeface="B Titr" panose="00000700000000000000" pitchFamily="2" charset="-78"/>
              </a:rPr>
              <a:t>تیتر عنوان را وارد نمایید</a:t>
            </a:r>
            <a:endParaRPr lang="fa-IR" sz="3200" b="1" dirty="0">
              <a:latin typeface="Vazir" panose="020B0603030804020204" pitchFamily="34" charset="-78"/>
              <a:ea typeface="Yekan Bakh Heavy" panose="01000504000000020004" pitchFamily="2" charset="-78"/>
              <a:cs typeface="B Titr" panose="00000700000000000000" pitchFamily="2" charset="-78"/>
            </a:endParaRPr>
          </a:p>
          <a:p>
            <a:pPr algn="ctr" rtl="1">
              <a:lnSpc>
                <a:spcPct val="150000"/>
              </a:lnSpc>
            </a:pPr>
            <a:r>
              <a:rPr lang="fa-IR" sz="2800" dirty="0">
                <a:latin typeface="Vazir" panose="020B0603030804020204" pitchFamily="34" charset="-78"/>
                <a:ea typeface="Yekan Bakh Heavy" panose="01000504000000020004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</a:t>
            </a:r>
            <a:endParaRPr lang="en-US" sz="2800" dirty="0">
              <a:latin typeface="Vazir" panose="020B0603030804020204" pitchFamily="34" charset="-78"/>
              <a:ea typeface="Yekan Bakh Heavy" panose="01000504000000020004" pitchFamily="2" charset="-78"/>
              <a:cs typeface="B Nazanin" panose="00000400000000000000" pitchFamily="2" charset="-78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BBD8139E-4238-6530-A4E8-B6A7FD5EFB79}"/>
              </a:ext>
            </a:extLst>
          </p:cNvPr>
          <p:cNvSpPr txBox="1"/>
          <p:nvPr/>
        </p:nvSpPr>
        <p:spPr>
          <a:xfrm>
            <a:off x="6606838" y="11123470"/>
            <a:ext cx="5094225" cy="20697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3200" b="1" dirty="0">
                <a:effectLst/>
                <a:latin typeface="Shabnam" panose="020B0603030804020204" pitchFamily="34" charset="-78"/>
                <a:ea typeface="Calibri" panose="020F0502020204030204" pitchFamily="34" charset="0"/>
                <a:cs typeface="B Titr" panose="00000700000000000000" pitchFamily="2" charset="-78"/>
              </a:rPr>
              <a:t>تیتر عنوان را وارد نمایید</a:t>
            </a:r>
            <a:endParaRPr lang="fa-IR" sz="3200" b="1" dirty="0">
              <a:latin typeface="Vazir" panose="020B0603030804020204" pitchFamily="34" charset="-78"/>
              <a:ea typeface="Yekan Bakh Heavy" panose="01000504000000020004" pitchFamily="2" charset="-78"/>
              <a:cs typeface="B Titr" panose="00000700000000000000" pitchFamily="2" charset="-78"/>
            </a:endParaRPr>
          </a:p>
          <a:p>
            <a:pPr algn="ctr" rtl="1">
              <a:lnSpc>
                <a:spcPct val="150000"/>
              </a:lnSpc>
            </a:pPr>
            <a:r>
              <a:rPr lang="fa-IR" sz="2800" dirty="0">
                <a:latin typeface="Vazir" panose="020B0603030804020204" pitchFamily="34" charset="-78"/>
                <a:ea typeface="Yekan Bakh Heavy" panose="01000504000000020004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</a:t>
            </a:r>
            <a:endParaRPr lang="en-US" sz="2800" dirty="0">
              <a:latin typeface="Vazir" panose="020B0603030804020204" pitchFamily="34" charset="-78"/>
              <a:ea typeface="Yekan Bakh Heavy" panose="01000504000000020004" pitchFamily="2" charset="-78"/>
              <a:cs typeface="B Nazanin" panose="00000400000000000000" pitchFamily="2" charset="-78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F12415FE-4FF1-2AD8-DF04-A7B30B7D731C}"/>
              </a:ext>
            </a:extLst>
          </p:cNvPr>
          <p:cNvSpPr txBox="1"/>
          <p:nvPr/>
        </p:nvSpPr>
        <p:spPr>
          <a:xfrm>
            <a:off x="904113" y="9617246"/>
            <a:ext cx="5094225" cy="20697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3200" b="1" dirty="0">
                <a:effectLst/>
                <a:latin typeface="Shabnam" panose="020B0603030804020204" pitchFamily="34" charset="-78"/>
                <a:ea typeface="Calibri" panose="020F0502020204030204" pitchFamily="34" charset="0"/>
                <a:cs typeface="B Titr" panose="00000700000000000000" pitchFamily="2" charset="-78"/>
              </a:rPr>
              <a:t>تیتر عنوان را وارد نمایید</a:t>
            </a:r>
            <a:endParaRPr lang="fa-IR" sz="3200" b="1" dirty="0">
              <a:latin typeface="Vazir" panose="020B0603030804020204" pitchFamily="34" charset="-78"/>
              <a:ea typeface="Yekan Bakh Heavy" panose="01000504000000020004" pitchFamily="2" charset="-78"/>
              <a:cs typeface="B Titr" panose="00000700000000000000" pitchFamily="2" charset="-78"/>
            </a:endParaRPr>
          </a:p>
          <a:p>
            <a:pPr algn="ctr" rtl="1">
              <a:lnSpc>
                <a:spcPct val="150000"/>
              </a:lnSpc>
            </a:pPr>
            <a:r>
              <a:rPr lang="fa-IR" sz="2800" dirty="0">
                <a:latin typeface="Vazir" panose="020B0603030804020204" pitchFamily="34" charset="-78"/>
                <a:ea typeface="Yekan Bakh Heavy" panose="01000504000000020004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</a:t>
            </a:r>
            <a:endParaRPr lang="en-US" sz="2800" dirty="0">
              <a:latin typeface="Vazir" panose="020B0603030804020204" pitchFamily="34" charset="-78"/>
              <a:ea typeface="Yekan Bakh Heavy" panose="01000504000000020004" pitchFamily="2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98644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over/>
      </p:transition>
    </mc:Choice>
    <mc:Fallback>
      <p:transition spd="slow">
        <p:cover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5"/>
          <p:cNvSpPr>
            <a:spLocks/>
          </p:cNvSpPr>
          <p:nvPr/>
        </p:nvSpPr>
        <p:spPr bwMode="auto">
          <a:xfrm>
            <a:off x="5213350" y="7221972"/>
            <a:ext cx="13962062" cy="2287588"/>
          </a:xfrm>
          <a:custGeom>
            <a:avLst/>
            <a:gdLst>
              <a:gd name="T0" fmla="*/ 0 w 4391"/>
              <a:gd name="T1" fmla="*/ 719 h 719"/>
              <a:gd name="T2" fmla="*/ 4391 w 4391"/>
              <a:gd name="T3" fmla="*/ 719 h 719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391" h="719">
                <a:moveTo>
                  <a:pt x="0" y="719"/>
                </a:moveTo>
                <a:cubicBezTo>
                  <a:pt x="2044" y="9"/>
                  <a:pt x="2381" y="0"/>
                  <a:pt x="4391" y="719"/>
                </a:cubicBezTo>
              </a:path>
            </a:pathLst>
          </a:custGeom>
          <a:noFill/>
          <a:ln w="88900" cap="flat">
            <a:solidFill>
              <a:schemeClr val="accent2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Oval 6"/>
          <p:cNvSpPr>
            <a:spLocks noChangeArrowheads="1"/>
          </p:cNvSpPr>
          <p:nvPr/>
        </p:nvSpPr>
        <p:spPr bwMode="auto">
          <a:xfrm>
            <a:off x="2354263" y="6647297"/>
            <a:ext cx="5724525" cy="5726113"/>
          </a:xfrm>
          <a:prstGeom prst="ellipse">
            <a:avLst/>
          </a:prstGeom>
          <a:solidFill>
            <a:schemeClr val="accent1"/>
          </a:solidFill>
          <a:ln w="88900" cap="flat">
            <a:solidFill>
              <a:schemeClr val="accent3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Oval 7"/>
          <p:cNvSpPr>
            <a:spLocks noChangeArrowheads="1"/>
          </p:cNvSpPr>
          <p:nvPr/>
        </p:nvSpPr>
        <p:spPr bwMode="auto">
          <a:xfrm>
            <a:off x="9334500" y="5247122"/>
            <a:ext cx="5722937" cy="5726113"/>
          </a:xfrm>
          <a:prstGeom prst="ellipse">
            <a:avLst/>
          </a:prstGeom>
          <a:solidFill>
            <a:schemeClr val="accent1"/>
          </a:solidFill>
          <a:ln w="88900" cap="flat">
            <a:solidFill>
              <a:schemeClr val="accent4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Oval 8"/>
          <p:cNvSpPr>
            <a:spLocks noChangeArrowheads="1"/>
          </p:cNvSpPr>
          <p:nvPr/>
        </p:nvSpPr>
        <p:spPr bwMode="auto">
          <a:xfrm>
            <a:off x="16313150" y="6647297"/>
            <a:ext cx="5724525" cy="5726113"/>
          </a:xfrm>
          <a:prstGeom prst="ellipse">
            <a:avLst/>
          </a:prstGeom>
          <a:solidFill>
            <a:schemeClr val="accent1"/>
          </a:solidFill>
          <a:ln w="88900" cap="flat">
            <a:solidFill>
              <a:schemeClr val="accent5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2" name="Group 41"/>
          <p:cNvGrpSpPr/>
          <p:nvPr/>
        </p:nvGrpSpPr>
        <p:grpSpPr>
          <a:xfrm>
            <a:off x="4627563" y="7591860"/>
            <a:ext cx="1173162" cy="1282700"/>
            <a:chOff x="4627563" y="6843713"/>
            <a:chExt cx="1173162" cy="1282700"/>
          </a:xfrm>
          <a:solidFill>
            <a:schemeClr val="accent3"/>
          </a:solidFill>
        </p:grpSpPr>
        <p:sp>
          <p:nvSpPr>
            <p:cNvPr id="20" name="Freeform 9"/>
            <p:cNvSpPr>
              <a:spLocks/>
            </p:cNvSpPr>
            <p:nvPr/>
          </p:nvSpPr>
          <p:spPr bwMode="auto">
            <a:xfrm>
              <a:off x="5089525" y="7861300"/>
              <a:ext cx="231775" cy="265113"/>
            </a:xfrm>
            <a:custGeom>
              <a:avLst/>
              <a:gdLst>
                <a:gd name="T0" fmla="*/ 32 w 73"/>
                <a:gd name="T1" fmla="*/ 83 h 83"/>
                <a:gd name="T2" fmla="*/ 10 w 73"/>
                <a:gd name="T3" fmla="*/ 66 h 83"/>
                <a:gd name="T4" fmla="*/ 26 w 73"/>
                <a:gd name="T5" fmla="*/ 18 h 83"/>
                <a:gd name="T6" fmla="*/ 31 w 73"/>
                <a:gd name="T7" fmla="*/ 11 h 83"/>
                <a:gd name="T8" fmla="*/ 41 w 73"/>
                <a:gd name="T9" fmla="*/ 0 h 83"/>
                <a:gd name="T10" fmla="*/ 45 w 73"/>
                <a:gd name="T11" fmla="*/ 0 h 83"/>
                <a:gd name="T12" fmla="*/ 48 w 73"/>
                <a:gd name="T13" fmla="*/ 4 h 83"/>
                <a:gd name="T14" fmla="*/ 48 w 73"/>
                <a:gd name="T15" fmla="*/ 13 h 83"/>
                <a:gd name="T16" fmla="*/ 51 w 73"/>
                <a:gd name="T17" fmla="*/ 18 h 83"/>
                <a:gd name="T18" fmla="*/ 73 w 73"/>
                <a:gd name="T19" fmla="*/ 49 h 83"/>
                <a:gd name="T20" fmla="*/ 52 w 73"/>
                <a:gd name="T21" fmla="*/ 80 h 83"/>
                <a:gd name="T22" fmla="*/ 46 w 73"/>
                <a:gd name="T23" fmla="*/ 83 h 83"/>
                <a:gd name="T24" fmla="*/ 32 w 73"/>
                <a:gd name="T2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3" h="83">
                  <a:moveTo>
                    <a:pt x="32" y="83"/>
                  </a:moveTo>
                  <a:cubicBezTo>
                    <a:pt x="23" y="80"/>
                    <a:pt x="15" y="75"/>
                    <a:pt x="10" y="66"/>
                  </a:cubicBezTo>
                  <a:cubicBezTo>
                    <a:pt x="0" y="48"/>
                    <a:pt x="7" y="26"/>
                    <a:pt x="26" y="18"/>
                  </a:cubicBezTo>
                  <a:cubicBezTo>
                    <a:pt x="30" y="17"/>
                    <a:pt x="31" y="15"/>
                    <a:pt x="31" y="11"/>
                  </a:cubicBezTo>
                  <a:cubicBezTo>
                    <a:pt x="30" y="0"/>
                    <a:pt x="30" y="0"/>
                    <a:pt x="41" y="0"/>
                  </a:cubicBezTo>
                  <a:cubicBezTo>
                    <a:pt x="42" y="0"/>
                    <a:pt x="43" y="0"/>
                    <a:pt x="45" y="0"/>
                  </a:cubicBezTo>
                  <a:cubicBezTo>
                    <a:pt x="47" y="0"/>
                    <a:pt x="48" y="1"/>
                    <a:pt x="48" y="4"/>
                  </a:cubicBezTo>
                  <a:cubicBezTo>
                    <a:pt x="48" y="7"/>
                    <a:pt x="48" y="10"/>
                    <a:pt x="48" y="13"/>
                  </a:cubicBezTo>
                  <a:cubicBezTo>
                    <a:pt x="48" y="15"/>
                    <a:pt x="49" y="17"/>
                    <a:pt x="51" y="18"/>
                  </a:cubicBezTo>
                  <a:cubicBezTo>
                    <a:pt x="65" y="24"/>
                    <a:pt x="72" y="34"/>
                    <a:pt x="73" y="49"/>
                  </a:cubicBezTo>
                  <a:cubicBezTo>
                    <a:pt x="73" y="63"/>
                    <a:pt x="65" y="75"/>
                    <a:pt x="52" y="80"/>
                  </a:cubicBezTo>
                  <a:cubicBezTo>
                    <a:pt x="50" y="81"/>
                    <a:pt x="48" y="82"/>
                    <a:pt x="46" y="83"/>
                  </a:cubicBezTo>
                  <a:cubicBezTo>
                    <a:pt x="42" y="83"/>
                    <a:pt x="37" y="83"/>
                    <a:pt x="32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10"/>
            <p:cNvSpPr>
              <a:spLocks noEditPoints="1"/>
            </p:cNvSpPr>
            <p:nvPr/>
          </p:nvSpPr>
          <p:spPr bwMode="auto">
            <a:xfrm>
              <a:off x="4691063" y="7189788"/>
              <a:ext cx="1046162" cy="601663"/>
            </a:xfrm>
            <a:custGeom>
              <a:avLst/>
              <a:gdLst>
                <a:gd name="T0" fmla="*/ 164 w 329"/>
                <a:gd name="T1" fmla="*/ 0 h 189"/>
                <a:gd name="T2" fmla="*/ 273 w 329"/>
                <a:gd name="T3" fmla="*/ 37 h 189"/>
                <a:gd name="T4" fmla="*/ 326 w 329"/>
                <a:gd name="T5" fmla="*/ 91 h 189"/>
                <a:gd name="T6" fmla="*/ 327 w 329"/>
                <a:gd name="T7" fmla="*/ 96 h 189"/>
                <a:gd name="T8" fmla="*/ 241 w 329"/>
                <a:gd name="T9" fmla="*/ 170 h 189"/>
                <a:gd name="T10" fmla="*/ 172 w 329"/>
                <a:gd name="T11" fmla="*/ 187 h 189"/>
                <a:gd name="T12" fmla="*/ 56 w 329"/>
                <a:gd name="T13" fmla="*/ 150 h 189"/>
                <a:gd name="T14" fmla="*/ 2 w 329"/>
                <a:gd name="T15" fmla="*/ 97 h 189"/>
                <a:gd name="T16" fmla="*/ 2 w 329"/>
                <a:gd name="T17" fmla="*/ 91 h 189"/>
                <a:gd name="T18" fmla="*/ 87 w 329"/>
                <a:gd name="T19" fmla="*/ 18 h 189"/>
                <a:gd name="T20" fmla="*/ 157 w 329"/>
                <a:gd name="T21" fmla="*/ 1 h 189"/>
                <a:gd name="T22" fmla="*/ 164 w 329"/>
                <a:gd name="T23" fmla="*/ 0 h 189"/>
                <a:gd name="T24" fmla="*/ 101 w 329"/>
                <a:gd name="T25" fmla="*/ 94 h 189"/>
                <a:gd name="T26" fmla="*/ 164 w 329"/>
                <a:gd name="T27" fmla="*/ 157 h 189"/>
                <a:gd name="T28" fmla="*/ 227 w 329"/>
                <a:gd name="T29" fmla="*/ 94 h 189"/>
                <a:gd name="T30" fmla="*/ 164 w 329"/>
                <a:gd name="T31" fmla="*/ 31 h 189"/>
                <a:gd name="T32" fmla="*/ 101 w 329"/>
                <a:gd name="T33" fmla="*/ 94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9" h="189">
                  <a:moveTo>
                    <a:pt x="164" y="0"/>
                  </a:moveTo>
                  <a:cubicBezTo>
                    <a:pt x="204" y="1"/>
                    <a:pt x="240" y="14"/>
                    <a:pt x="273" y="37"/>
                  </a:cubicBezTo>
                  <a:cubicBezTo>
                    <a:pt x="294" y="52"/>
                    <a:pt x="311" y="70"/>
                    <a:pt x="326" y="91"/>
                  </a:cubicBezTo>
                  <a:cubicBezTo>
                    <a:pt x="328" y="93"/>
                    <a:pt x="329" y="94"/>
                    <a:pt x="327" y="96"/>
                  </a:cubicBezTo>
                  <a:cubicBezTo>
                    <a:pt x="304" y="127"/>
                    <a:pt x="276" y="153"/>
                    <a:pt x="241" y="170"/>
                  </a:cubicBezTo>
                  <a:cubicBezTo>
                    <a:pt x="219" y="180"/>
                    <a:pt x="196" y="186"/>
                    <a:pt x="172" y="187"/>
                  </a:cubicBezTo>
                  <a:cubicBezTo>
                    <a:pt x="129" y="189"/>
                    <a:pt x="90" y="175"/>
                    <a:pt x="56" y="150"/>
                  </a:cubicBezTo>
                  <a:cubicBezTo>
                    <a:pt x="35" y="135"/>
                    <a:pt x="17" y="117"/>
                    <a:pt x="2" y="97"/>
                  </a:cubicBezTo>
                  <a:cubicBezTo>
                    <a:pt x="1" y="95"/>
                    <a:pt x="0" y="93"/>
                    <a:pt x="2" y="91"/>
                  </a:cubicBezTo>
                  <a:cubicBezTo>
                    <a:pt x="25" y="60"/>
                    <a:pt x="52" y="35"/>
                    <a:pt x="87" y="18"/>
                  </a:cubicBezTo>
                  <a:cubicBezTo>
                    <a:pt x="109" y="8"/>
                    <a:pt x="132" y="1"/>
                    <a:pt x="157" y="1"/>
                  </a:cubicBezTo>
                  <a:cubicBezTo>
                    <a:pt x="159" y="0"/>
                    <a:pt x="162" y="0"/>
                    <a:pt x="164" y="0"/>
                  </a:cubicBezTo>
                  <a:close/>
                  <a:moveTo>
                    <a:pt x="101" y="94"/>
                  </a:moveTo>
                  <a:cubicBezTo>
                    <a:pt x="101" y="128"/>
                    <a:pt x="130" y="157"/>
                    <a:pt x="164" y="157"/>
                  </a:cubicBezTo>
                  <a:cubicBezTo>
                    <a:pt x="199" y="157"/>
                    <a:pt x="227" y="128"/>
                    <a:pt x="227" y="94"/>
                  </a:cubicBezTo>
                  <a:cubicBezTo>
                    <a:pt x="227" y="59"/>
                    <a:pt x="199" y="31"/>
                    <a:pt x="164" y="31"/>
                  </a:cubicBezTo>
                  <a:cubicBezTo>
                    <a:pt x="130" y="31"/>
                    <a:pt x="101" y="59"/>
                    <a:pt x="101" y="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11"/>
            <p:cNvSpPr>
              <a:spLocks/>
            </p:cNvSpPr>
            <p:nvPr/>
          </p:nvSpPr>
          <p:spPr bwMode="auto">
            <a:xfrm>
              <a:off x="5505450" y="6900863"/>
              <a:ext cx="295275" cy="295275"/>
            </a:xfrm>
            <a:custGeom>
              <a:avLst/>
              <a:gdLst>
                <a:gd name="T0" fmla="*/ 56 w 93"/>
                <a:gd name="T1" fmla="*/ 71 h 93"/>
                <a:gd name="T2" fmla="*/ 43 w 93"/>
                <a:gd name="T3" fmla="*/ 68 h 93"/>
                <a:gd name="T4" fmla="*/ 37 w 93"/>
                <a:gd name="T5" fmla="*/ 69 h 93"/>
                <a:gd name="T6" fmla="*/ 15 w 93"/>
                <a:gd name="T7" fmla="*/ 91 h 93"/>
                <a:gd name="T8" fmla="*/ 10 w 93"/>
                <a:gd name="T9" fmla="*/ 91 h 93"/>
                <a:gd name="T10" fmla="*/ 2 w 93"/>
                <a:gd name="T11" fmla="*/ 83 h 93"/>
                <a:gd name="T12" fmla="*/ 3 w 93"/>
                <a:gd name="T13" fmla="*/ 78 h 93"/>
                <a:gd name="T14" fmla="*/ 24 w 93"/>
                <a:gd name="T15" fmla="*/ 56 h 93"/>
                <a:gd name="T16" fmla="*/ 26 w 93"/>
                <a:gd name="T17" fmla="*/ 49 h 93"/>
                <a:gd name="T18" fmla="*/ 37 w 93"/>
                <a:gd name="T19" fmla="*/ 9 h 93"/>
                <a:gd name="T20" fmla="*/ 78 w 93"/>
                <a:gd name="T21" fmla="*/ 11 h 93"/>
                <a:gd name="T22" fmla="*/ 89 w 93"/>
                <a:gd name="T23" fmla="*/ 46 h 93"/>
                <a:gd name="T24" fmla="*/ 62 w 93"/>
                <a:gd name="T25" fmla="*/ 71 h 93"/>
                <a:gd name="T26" fmla="*/ 56 w 93"/>
                <a:gd name="T27" fmla="*/ 7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3" h="93">
                  <a:moveTo>
                    <a:pt x="56" y="71"/>
                  </a:moveTo>
                  <a:cubicBezTo>
                    <a:pt x="52" y="71"/>
                    <a:pt x="47" y="70"/>
                    <a:pt x="43" y="68"/>
                  </a:cubicBezTo>
                  <a:cubicBezTo>
                    <a:pt x="40" y="67"/>
                    <a:pt x="39" y="67"/>
                    <a:pt x="37" y="69"/>
                  </a:cubicBezTo>
                  <a:cubicBezTo>
                    <a:pt x="30" y="76"/>
                    <a:pt x="22" y="84"/>
                    <a:pt x="15" y="91"/>
                  </a:cubicBezTo>
                  <a:cubicBezTo>
                    <a:pt x="13" y="93"/>
                    <a:pt x="12" y="93"/>
                    <a:pt x="10" y="91"/>
                  </a:cubicBezTo>
                  <a:cubicBezTo>
                    <a:pt x="7" y="88"/>
                    <a:pt x="5" y="86"/>
                    <a:pt x="2" y="83"/>
                  </a:cubicBezTo>
                  <a:cubicBezTo>
                    <a:pt x="0" y="81"/>
                    <a:pt x="1" y="80"/>
                    <a:pt x="3" y="78"/>
                  </a:cubicBezTo>
                  <a:cubicBezTo>
                    <a:pt x="10" y="71"/>
                    <a:pt x="17" y="64"/>
                    <a:pt x="24" y="56"/>
                  </a:cubicBezTo>
                  <a:cubicBezTo>
                    <a:pt x="27" y="54"/>
                    <a:pt x="27" y="53"/>
                    <a:pt x="26" y="49"/>
                  </a:cubicBezTo>
                  <a:cubicBezTo>
                    <a:pt x="20" y="35"/>
                    <a:pt x="24" y="19"/>
                    <a:pt x="37" y="9"/>
                  </a:cubicBezTo>
                  <a:cubicBezTo>
                    <a:pt x="50" y="0"/>
                    <a:pt x="66" y="1"/>
                    <a:pt x="78" y="11"/>
                  </a:cubicBezTo>
                  <a:cubicBezTo>
                    <a:pt x="88" y="20"/>
                    <a:pt x="93" y="32"/>
                    <a:pt x="89" y="46"/>
                  </a:cubicBezTo>
                  <a:cubicBezTo>
                    <a:pt x="85" y="59"/>
                    <a:pt x="76" y="67"/>
                    <a:pt x="62" y="71"/>
                  </a:cubicBezTo>
                  <a:cubicBezTo>
                    <a:pt x="60" y="71"/>
                    <a:pt x="58" y="71"/>
                    <a:pt x="56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12"/>
            <p:cNvSpPr>
              <a:spLocks/>
            </p:cNvSpPr>
            <p:nvPr/>
          </p:nvSpPr>
          <p:spPr bwMode="auto">
            <a:xfrm>
              <a:off x="4630738" y="7778750"/>
              <a:ext cx="290512" cy="288925"/>
            </a:xfrm>
            <a:custGeom>
              <a:avLst/>
              <a:gdLst>
                <a:gd name="T0" fmla="*/ 35 w 91"/>
                <a:gd name="T1" fmla="*/ 91 h 91"/>
                <a:gd name="T2" fmla="*/ 1 w 91"/>
                <a:gd name="T3" fmla="*/ 59 h 91"/>
                <a:gd name="T4" fmla="*/ 30 w 91"/>
                <a:gd name="T5" fmla="*/ 23 h 91"/>
                <a:gd name="T6" fmla="*/ 49 w 91"/>
                <a:gd name="T7" fmla="*/ 26 h 91"/>
                <a:gd name="T8" fmla="*/ 54 w 91"/>
                <a:gd name="T9" fmla="*/ 25 h 91"/>
                <a:gd name="T10" fmla="*/ 77 w 91"/>
                <a:gd name="T11" fmla="*/ 2 h 91"/>
                <a:gd name="T12" fmla="*/ 83 w 91"/>
                <a:gd name="T13" fmla="*/ 2 h 91"/>
                <a:gd name="T14" fmla="*/ 89 w 91"/>
                <a:gd name="T15" fmla="*/ 10 h 91"/>
                <a:gd name="T16" fmla="*/ 89 w 91"/>
                <a:gd name="T17" fmla="*/ 15 h 91"/>
                <a:gd name="T18" fmla="*/ 67 w 91"/>
                <a:gd name="T19" fmla="*/ 37 h 91"/>
                <a:gd name="T20" fmla="*/ 66 w 91"/>
                <a:gd name="T21" fmla="*/ 44 h 91"/>
                <a:gd name="T22" fmla="*/ 35 w 91"/>
                <a:gd name="T23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1" h="91">
                  <a:moveTo>
                    <a:pt x="35" y="91"/>
                  </a:moveTo>
                  <a:cubicBezTo>
                    <a:pt x="18" y="91"/>
                    <a:pt x="3" y="77"/>
                    <a:pt x="1" y="59"/>
                  </a:cubicBezTo>
                  <a:cubicBezTo>
                    <a:pt x="0" y="42"/>
                    <a:pt x="13" y="26"/>
                    <a:pt x="30" y="23"/>
                  </a:cubicBezTo>
                  <a:cubicBezTo>
                    <a:pt x="36" y="22"/>
                    <a:pt x="43" y="23"/>
                    <a:pt x="49" y="26"/>
                  </a:cubicBezTo>
                  <a:cubicBezTo>
                    <a:pt x="51" y="27"/>
                    <a:pt x="53" y="27"/>
                    <a:pt x="54" y="25"/>
                  </a:cubicBezTo>
                  <a:cubicBezTo>
                    <a:pt x="62" y="17"/>
                    <a:pt x="70" y="10"/>
                    <a:pt x="77" y="2"/>
                  </a:cubicBezTo>
                  <a:cubicBezTo>
                    <a:pt x="79" y="0"/>
                    <a:pt x="81" y="0"/>
                    <a:pt x="83" y="2"/>
                  </a:cubicBezTo>
                  <a:cubicBezTo>
                    <a:pt x="85" y="5"/>
                    <a:pt x="87" y="8"/>
                    <a:pt x="89" y="10"/>
                  </a:cubicBezTo>
                  <a:cubicBezTo>
                    <a:pt x="91" y="12"/>
                    <a:pt x="91" y="13"/>
                    <a:pt x="89" y="15"/>
                  </a:cubicBezTo>
                  <a:cubicBezTo>
                    <a:pt x="82" y="23"/>
                    <a:pt x="74" y="30"/>
                    <a:pt x="67" y="37"/>
                  </a:cubicBezTo>
                  <a:cubicBezTo>
                    <a:pt x="65" y="39"/>
                    <a:pt x="64" y="41"/>
                    <a:pt x="66" y="44"/>
                  </a:cubicBezTo>
                  <a:cubicBezTo>
                    <a:pt x="77" y="68"/>
                    <a:pt x="57" y="90"/>
                    <a:pt x="35" y="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13"/>
            <p:cNvSpPr>
              <a:spLocks/>
            </p:cNvSpPr>
            <p:nvPr/>
          </p:nvSpPr>
          <p:spPr bwMode="auto">
            <a:xfrm>
              <a:off x="4627563" y="6910388"/>
              <a:ext cx="293687" cy="285750"/>
            </a:xfrm>
            <a:custGeom>
              <a:avLst/>
              <a:gdLst>
                <a:gd name="T0" fmla="*/ 36 w 92"/>
                <a:gd name="T1" fmla="*/ 0 h 90"/>
                <a:gd name="T2" fmla="*/ 67 w 92"/>
                <a:gd name="T3" fmla="*/ 46 h 90"/>
                <a:gd name="T4" fmla="*/ 68 w 92"/>
                <a:gd name="T5" fmla="*/ 54 h 90"/>
                <a:gd name="T6" fmla="*/ 90 w 92"/>
                <a:gd name="T7" fmla="*/ 75 h 90"/>
                <a:gd name="T8" fmla="*/ 90 w 92"/>
                <a:gd name="T9" fmla="*/ 80 h 90"/>
                <a:gd name="T10" fmla="*/ 83 w 92"/>
                <a:gd name="T11" fmla="*/ 88 h 90"/>
                <a:gd name="T12" fmla="*/ 78 w 92"/>
                <a:gd name="T13" fmla="*/ 88 h 90"/>
                <a:gd name="T14" fmla="*/ 55 w 92"/>
                <a:gd name="T15" fmla="*/ 65 h 90"/>
                <a:gd name="T16" fmla="*/ 50 w 92"/>
                <a:gd name="T17" fmla="*/ 64 h 90"/>
                <a:gd name="T18" fmla="*/ 16 w 92"/>
                <a:gd name="T19" fmla="*/ 60 h 90"/>
                <a:gd name="T20" fmla="*/ 3 w 92"/>
                <a:gd name="T21" fmla="*/ 25 h 90"/>
                <a:gd name="T22" fmla="*/ 29 w 92"/>
                <a:gd name="T23" fmla="*/ 0 h 90"/>
                <a:gd name="T24" fmla="*/ 36 w 92"/>
                <a:gd name="T25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2" h="90">
                  <a:moveTo>
                    <a:pt x="36" y="0"/>
                  </a:moveTo>
                  <a:cubicBezTo>
                    <a:pt x="65" y="0"/>
                    <a:pt x="75" y="28"/>
                    <a:pt x="67" y="46"/>
                  </a:cubicBezTo>
                  <a:cubicBezTo>
                    <a:pt x="65" y="50"/>
                    <a:pt x="66" y="51"/>
                    <a:pt x="68" y="54"/>
                  </a:cubicBezTo>
                  <a:cubicBezTo>
                    <a:pt x="76" y="61"/>
                    <a:pt x="83" y="68"/>
                    <a:pt x="90" y="75"/>
                  </a:cubicBezTo>
                  <a:cubicBezTo>
                    <a:pt x="92" y="77"/>
                    <a:pt x="92" y="78"/>
                    <a:pt x="90" y="80"/>
                  </a:cubicBezTo>
                  <a:cubicBezTo>
                    <a:pt x="87" y="83"/>
                    <a:pt x="85" y="85"/>
                    <a:pt x="83" y="88"/>
                  </a:cubicBezTo>
                  <a:cubicBezTo>
                    <a:pt x="81" y="90"/>
                    <a:pt x="80" y="89"/>
                    <a:pt x="78" y="88"/>
                  </a:cubicBezTo>
                  <a:cubicBezTo>
                    <a:pt x="70" y="80"/>
                    <a:pt x="63" y="73"/>
                    <a:pt x="55" y="65"/>
                  </a:cubicBezTo>
                  <a:cubicBezTo>
                    <a:pt x="54" y="63"/>
                    <a:pt x="52" y="63"/>
                    <a:pt x="50" y="64"/>
                  </a:cubicBezTo>
                  <a:cubicBezTo>
                    <a:pt x="38" y="70"/>
                    <a:pt x="26" y="69"/>
                    <a:pt x="16" y="60"/>
                  </a:cubicBezTo>
                  <a:cubicBezTo>
                    <a:pt x="5" y="51"/>
                    <a:pt x="0" y="39"/>
                    <a:pt x="3" y="25"/>
                  </a:cubicBezTo>
                  <a:cubicBezTo>
                    <a:pt x="7" y="12"/>
                    <a:pt x="16" y="3"/>
                    <a:pt x="29" y="0"/>
                  </a:cubicBezTo>
                  <a:cubicBezTo>
                    <a:pt x="32" y="0"/>
                    <a:pt x="34" y="0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14"/>
            <p:cNvSpPr>
              <a:spLocks/>
            </p:cNvSpPr>
            <p:nvPr/>
          </p:nvSpPr>
          <p:spPr bwMode="auto">
            <a:xfrm>
              <a:off x="5508625" y="7785100"/>
              <a:ext cx="292100" cy="285750"/>
            </a:xfrm>
            <a:custGeom>
              <a:avLst/>
              <a:gdLst>
                <a:gd name="T0" fmla="*/ 56 w 92"/>
                <a:gd name="T1" fmla="*/ 90 h 90"/>
                <a:gd name="T2" fmla="*/ 26 w 92"/>
                <a:gd name="T3" fmla="*/ 43 h 90"/>
                <a:gd name="T4" fmla="*/ 24 w 92"/>
                <a:gd name="T5" fmla="*/ 36 h 90"/>
                <a:gd name="T6" fmla="*/ 2 w 92"/>
                <a:gd name="T7" fmla="*/ 14 h 90"/>
                <a:gd name="T8" fmla="*/ 2 w 92"/>
                <a:gd name="T9" fmla="*/ 9 h 90"/>
                <a:gd name="T10" fmla="*/ 9 w 92"/>
                <a:gd name="T11" fmla="*/ 2 h 90"/>
                <a:gd name="T12" fmla="*/ 15 w 92"/>
                <a:gd name="T13" fmla="*/ 2 h 90"/>
                <a:gd name="T14" fmla="*/ 37 w 92"/>
                <a:gd name="T15" fmla="*/ 24 h 90"/>
                <a:gd name="T16" fmla="*/ 42 w 92"/>
                <a:gd name="T17" fmla="*/ 25 h 90"/>
                <a:gd name="T18" fmla="*/ 79 w 92"/>
                <a:gd name="T19" fmla="*/ 30 h 90"/>
                <a:gd name="T20" fmla="*/ 89 w 92"/>
                <a:gd name="T21" fmla="*/ 64 h 90"/>
                <a:gd name="T22" fmla="*/ 63 w 92"/>
                <a:gd name="T23" fmla="*/ 89 h 90"/>
                <a:gd name="T24" fmla="*/ 56 w 92"/>
                <a:gd name="T25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2" h="90">
                  <a:moveTo>
                    <a:pt x="56" y="90"/>
                  </a:moveTo>
                  <a:cubicBezTo>
                    <a:pt x="33" y="90"/>
                    <a:pt x="16" y="65"/>
                    <a:pt x="26" y="43"/>
                  </a:cubicBezTo>
                  <a:cubicBezTo>
                    <a:pt x="27" y="40"/>
                    <a:pt x="26" y="38"/>
                    <a:pt x="24" y="36"/>
                  </a:cubicBezTo>
                  <a:cubicBezTo>
                    <a:pt x="17" y="29"/>
                    <a:pt x="10" y="21"/>
                    <a:pt x="2" y="14"/>
                  </a:cubicBezTo>
                  <a:cubicBezTo>
                    <a:pt x="1" y="12"/>
                    <a:pt x="0" y="11"/>
                    <a:pt x="2" y="9"/>
                  </a:cubicBezTo>
                  <a:cubicBezTo>
                    <a:pt x="5" y="7"/>
                    <a:pt x="7" y="5"/>
                    <a:pt x="9" y="2"/>
                  </a:cubicBezTo>
                  <a:cubicBezTo>
                    <a:pt x="11" y="0"/>
                    <a:pt x="13" y="0"/>
                    <a:pt x="15" y="2"/>
                  </a:cubicBezTo>
                  <a:cubicBezTo>
                    <a:pt x="22" y="9"/>
                    <a:pt x="30" y="17"/>
                    <a:pt x="37" y="24"/>
                  </a:cubicBezTo>
                  <a:cubicBezTo>
                    <a:pt x="39" y="26"/>
                    <a:pt x="40" y="27"/>
                    <a:pt x="42" y="25"/>
                  </a:cubicBezTo>
                  <a:cubicBezTo>
                    <a:pt x="55" y="19"/>
                    <a:pt x="68" y="21"/>
                    <a:pt x="79" y="30"/>
                  </a:cubicBezTo>
                  <a:cubicBezTo>
                    <a:pt x="89" y="39"/>
                    <a:pt x="92" y="51"/>
                    <a:pt x="89" y="64"/>
                  </a:cubicBezTo>
                  <a:cubicBezTo>
                    <a:pt x="85" y="77"/>
                    <a:pt x="76" y="85"/>
                    <a:pt x="63" y="89"/>
                  </a:cubicBezTo>
                  <a:cubicBezTo>
                    <a:pt x="61" y="89"/>
                    <a:pt x="58" y="89"/>
                    <a:pt x="56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5"/>
            <p:cNvSpPr>
              <a:spLocks/>
            </p:cNvSpPr>
            <p:nvPr/>
          </p:nvSpPr>
          <p:spPr bwMode="auto">
            <a:xfrm>
              <a:off x="5099050" y="6843713"/>
              <a:ext cx="228600" cy="273050"/>
            </a:xfrm>
            <a:custGeom>
              <a:avLst/>
              <a:gdLst>
                <a:gd name="T0" fmla="*/ 36 w 72"/>
                <a:gd name="T1" fmla="*/ 85 h 86"/>
                <a:gd name="T2" fmla="*/ 27 w 72"/>
                <a:gd name="T3" fmla="*/ 76 h 86"/>
                <a:gd name="T4" fmla="*/ 27 w 72"/>
                <a:gd name="T5" fmla="*/ 74 h 86"/>
                <a:gd name="T6" fmla="*/ 24 w 72"/>
                <a:gd name="T7" fmla="*/ 67 h 86"/>
                <a:gd name="T8" fmla="*/ 3 w 72"/>
                <a:gd name="T9" fmla="*/ 42 h 86"/>
                <a:gd name="T10" fmla="*/ 30 w 72"/>
                <a:gd name="T11" fmla="*/ 3 h 86"/>
                <a:gd name="T12" fmla="*/ 69 w 72"/>
                <a:gd name="T13" fmla="*/ 29 h 86"/>
                <a:gd name="T14" fmla="*/ 49 w 72"/>
                <a:gd name="T15" fmla="*/ 68 h 86"/>
                <a:gd name="T16" fmla="*/ 45 w 72"/>
                <a:gd name="T17" fmla="*/ 73 h 86"/>
                <a:gd name="T18" fmla="*/ 45 w 72"/>
                <a:gd name="T19" fmla="*/ 76 h 86"/>
                <a:gd name="T20" fmla="*/ 36 w 72"/>
                <a:gd name="T21" fmla="*/ 85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2" h="86">
                  <a:moveTo>
                    <a:pt x="36" y="85"/>
                  </a:moveTo>
                  <a:cubicBezTo>
                    <a:pt x="26" y="85"/>
                    <a:pt x="28" y="86"/>
                    <a:pt x="27" y="76"/>
                  </a:cubicBezTo>
                  <a:cubicBezTo>
                    <a:pt x="27" y="75"/>
                    <a:pt x="27" y="74"/>
                    <a:pt x="27" y="74"/>
                  </a:cubicBezTo>
                  <a:cubicBezTo>
                    <a:pt x="28" y="70"/>
                    <a:pt x="27" y="69"/>
                    <a:pt x="24" y="67"/>
                  </a:cubicBezTo>
                  <a:cubicBezTo>
                    <a:pt x="12" y="63"/>
                    <a:pt x="5" y="54"/>
                    <a:pt x="3" y="42"/>
                  </a:cubicBezTo>
                  <a:cubicBezTo>
                    <a:pt x="0" y="24"/>
                    <a:pt x="12" y="7"/>
                    <a:pt x="30" y="3"/>
                  </a:cubicBezTo>
                  <a:cubicBezTo>
                    <a:pt x="48" y="0"/>
                    <a:pt x="66" y="12"/>
                    <a:pt x="69" y="29"/>
                  </a:cubicBezTo>
                  <a:cubicBezTo>
                    <a:pt x="72" y="46"/>
                    <a:pt x="64" y="61"/>
                    <a:pt x="49" y="68"/>
                  </a:cubicBezTo>
                  <a:cubicBezTo>
                    <a:pt x="46" y="69"/>
                    <a:pt x="45" y="70"/>
                    <a:pt x="45" y="73"/>
                  </a:cubicBezTo>
                  <a:cubicBezTo>
                    <a:pt x="45" y="74"/>
                    <a:pt x="45" y="75"/>
                    <a:pt x="45" y="76"/>
                  </a:cubicBezTo>
                  <a:cubicBezTo>
                    <a:pt x="45" y="86"/>
                    <a:pt x="46" y="85"/>
                    <a:pt x="36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6"/>
            <p:cNvSpPr>
              <a:spLocks/>
            </p:cNvSpPr>
            <p:nvPr/>
          </p:nvSpPr>
          <p:spPr bwMode="auto">
            <a:xfrm>
              <a:off x="5118100" y="7391400"/>
              <a:ext cx="193675" cy="200025"/>
            </a:xfrm>
            <a:custGeom>
              <a:avLst/>
              <a:gdLst>
                <a:gd name="T0" fmla="*/ 61 w 61"/>
                <a:gd name="T1" fmla="*/ 31 h 63"/>
                <a:gd name="T2" fmla="*/ 33 w 61"/>
                <a:gd name="T3" fmla="*/ 61 h 63"/>
                <a:gd name="T4" fmla="*/ 1 w 61"/>
                <a:gd name="T5" fmla="*/ 39 h 63"/>
                <a:gd name="T6" fmla="*/ 4 w 61"/>
                <a:gd name="T7" fmla="*/ 35 h 63"/>
                <a:gd name="T8" fmla="*/ 31 w 61"/>
                <a:gd name="T9" fmla="*/ 5 h 63"/>
                <a:gd name="T10" fmla="*/ 35 w 61"/>
                <a:gd name="T11" fmla="*/ 1 h 63"/>
                <a:gd name="T12" fmla="*/ 61 w 61"/>
                <a:gd name="T13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63">
                  <a:moveTo>
                    <a:pt x="61" y="31"/>
                  </a:moveTo>
                  <a:cubicBezTo>
                    <a:pt x="61" y="46"/>
                    <a:pt x="49" y="59"/>
                    <a:pt x="33" y="61"/>
                  </a:cubicBezTo>
                  <a:cubicBezTo>
                    <a:pt x="19" y="63"/>
                    <a:pt x="4" y="52"/>
                    <a:pt x="1" y="39"/>
                  </a:cubicBezTo>
                  <a:cubicBezTo>
                    <a:pt x="0" y="34"/>
                    <a:pt x="0" y="34"/>
                    <a:pt x="4" y="35"/>
                  </a:cubicBezTo>
                  <a:cubicBezTo>
                    <a:pt x="21" y="38"/>
                    <a:pt x="36" y="22"/>
                    <a:pt x="31" y="5"/>
                  </a:cubicBezTo>
                  <a:cubicBezTo>
                    <a:pt x="30" y="0"/>
                    <a:pt x="30" y="0"/>
                    <a:pt x="35" y="1"/>
                  </a:cubicBezTo>
                  <a:cubicBezTo>
                    <a:pt x="50" y="3"/>
                    <a:pt x="61" y="16"/>
                    <a:pt x="61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3" name="Freeform 42"/>
          <p:cNvSpPr>
            <a:spLocks/>
          </p:cNvSpPr>
          <p:nvPr/>
        </p:nvSpPr>
        <p:spPr bwMode="auto">
          <a:xfrm>
            <a:off x="11550650" y="6199806"/>
            <a:ext cx="1290638" cy="1274579"/>
          </a:xfrm>
          <a:custGeom>
            <a:avLst/>
            <a:gdLst>
              <a:gd name="connsiteX0" fmla="*/ 1142604 w 1290638"/>
              <a:gd name="connsiteY0" fmla="*/ 508610 h 1274579"/>
              <a:gd name="connsiteX1" fmla="*/ 1154113 w 1290638"/>
              <a:gd name="connsiteY1" fmla="*/ 530041 h 1274579"/>
              <a:gd name="connsiteX2" fmla="*/ 1154113 w 1290638"/>
              <a:gd name="connsiteY2" fmla="*/ 571316 h 1274579"/>
              <a:gd name="connsiteX3" fmla="*/ 1166813 w 1290638"/>
              <a:gd name="connsiteY3" fmla="*/ 584016 h 1274579"/>
              <a:gd name="connsiteX4" fmla="*/ 1265238 w 1290638"/>
              <a:gd name="connsiteY4" fmla="*/ 584016 h 1274579"/>
              <a:gd name="connsiteX5" fmla="*/ 1290638 w 1290638"/>
              <a:gd name="connsiteY5" fmla="*/ 609416 h 1274579"/>
              <a:gd name="connsiteX6" fmla="*/ 1290638 w 1290638"/>
              <a:gd name="connsiteY6" fmla="*/ 685616 h 1274579"/>
              <a:gd name="connsiteX7" fmla="*/ 1262063 w 1290638"/>
              <a:gd name="connsiteY7" fmla="*/ 714191 h 1274579"/>
              <a:gd name="connsiteX8" fmla="*/ 1214438 w 1290638"/>
              <a:gd name="connsiteY8" fmla="*/ 714191 h 1274579"/>
              <a:gd name="connsiteX9" fmla="*/ 1163638 w 1290638"/>
              <a:gd name="connsiteY9" fmla="*/ 714191 h 1274579"/>
              <a:gd name="connsiteX10" fmla="*/ 1154113 w 1290638"/>
              <a:gd name="connsiteY10" fmla="*/ 726891 h 1274579"/>
              <a:gd name="connsiteX11" fmla="*/ 1154113 w 1290638"/>
              <a:gd name="connsiteY11" fmla="*/ 764991 h 1274579"/>
              <a:gd name="connsiteX12" fmla="*/ 1119188 w 1290638"/>
              <a:gd name="connsiteY12" fmla="*/ 784041 h 1274579"/>
              <a:gd name="connsiteX13" fmla="*/ 915988 w 1290638"/>
              <a:gd name="connsiteY13" fmla="*/ 669741 h 1274579"/>
              <a:gd name="connsiteX14" fmla="*/ 915988 w 1290638"/>
              <a:gd name="connsiteY14" fmla="*/ 628466 h 1274579"/>
              <a:gd name="connsiteX15" fmla="*/ 1119188 w 1290638"/>
              <a:gd name="connsiteY15" fmla="*/ 510991 h 1274579"/>
              <a:gd name="connsiteX16" fmla="*/ 1142604 w 1290638"/>
              <a:gd name="connsiteY16" fmla="*/ 508610 h 1274579"/>
              <a:gd name="connsiteX17" fmla="*/ 146447 w 1290638"/>
              <a:gd name="connsiteY17" fmla="*/ 508610 h 1274579"/>
              <a:gd name="connsiteX18" fmla="*/ 171450 w 1290638"/>
              <a:gd name="connsiteY18" fmla="*/ 510991 h 1274579"/>
              <a:gd name="connsiteX19" fmla="*/ 368300 w 1290638"/>
              <a:gd name="connsiteY19" fmla="*/ 625291 h 1274579"/>
              <a:gd name="connsiteX20" fmla="*/ 368300 w 1290638"/>
              <a:gd name="connsiteY20" fmla="*/ 669741 h 1274579"/>
              <a:gd name="connsiteX21" fmla="*/ 177800 w 1290638"/>
              <a:gd name="connsiteY21" fmla="*/ 780866 h 1274579"/>
              <a:gd name="connsiteX22" fmla="*/ 158750 w 1290638"/>
              <a:gd name="connsiteY22" fmla="*/ 790391 h 1274579"/>
              <a:gd name="connsiteX23" fmla="*/ 133350 w 1290638"/>
              <a:gd name="connsiteY23" fmla="*/ 768166 h 1274579"/>
              <a:gd name="connsiteX24" fmla="*/ 133350 w 1290638"/>
              <a:gd name="connsiteY24" fmla="*/ 730066 h 1274579"/>
              <a:gd name="connsiteX25" fmla="*/ 117475 w 1290638"/>
              <a:gd name="connsiteY25" fmla="*/ 714191 h 1274579"/>
              <a:gd name="connsiteX26" fmla="*/ 28575 w 1290638"/>
              <a:gd name="connsiteY26" fmla="*/ 714191 h 1274579"/>
              <a:gd name="connsiteX27" fmla="*/ 0 w 1290638"/>
              <a:gd name="connsiteY27" fmla="*/ 701491 h 1274579"/>
              <a:gd name="connsiteX28" fmla="*/ 0 w 1290638"/>
              <a:gd name="connsiteY28" fmla="*/ 593541 h 1274579"/>
              <a:gd name="connsiteX29" fmla="*/ 25400 w 1290638"/>
              <a:gd name="connsiteY29" fmla="*/ 584016 h 1274579"/>
              <a:gd name="connsiteX30" fmla="*/ 117475 w 1290638"/>
              <a:gd name="connsiteY30" fmla="*/ 584016 h 1274579"/>
              <a:gd name="connsiteX31" fmla="*/ 133350 w 1290638"/>
              <a:gd name="connsiteY31" fmla="*/ 564966 h 1274579"/>
              <a:gd name="connsiteX32" fmla="*/ 133350 w 1290638"/>
              <a:gd name="connsiteY32" fmla="*/ 530041 h 1274579"/>
              <a:gd name="connsiteX33" fmla="*/ 146447 w 1290638"/>
              <a:gd name="connsiteY33" fmla="*/ 508610 h 1274579"/>
              <a:gd name="connsiteX34" fmla="*/ 644921 w 1290638"/>
              <a:gd name="connsiteY34" fmla="*/ 432452 h 1274579"/>
              <a:gd name="connsiteX35" fmla="*/ 801182 w 1290638"/>
              <a:gd name="connsiteY35" fmla="*/ 501636 h 1274579"/>
              <a:gd name="connsiteX36" fmla="*/ 753468 w 1290638"/>
              <a:gd name="connsiteY36" fmla="*/ 835624 h 1274579"/>
              <a:gd name="connsiteX37" fmla="*/ 820267 w 1290638"/>
              <a:gd name="connsiteY37" fmla="*/ 861070 h 1274579"/>
              <a:gd name="connsiteX38" fmla="*/ 1068375 w 1290638"/>
              <a:gd name="connsiteY38" fmla="*/ 1188697 h 1274579"/>
              <a:gd name="connsiteX39" fmla="*/ 1074737 w 1290638"/>
              <a:gd name="connsiteY39" fmla="*/ 1245952 h 1274579"/>
              <a:gd name="connsiteX40" fmla="*/ 1049290 w 1290638"/>
              <a:gd name="connsiteY40" fmla="*/ 1271398 h 1274579"/>
              <a:gd name="connsiteX41" fmla="*/ 1036566 w 1290638"/>
              <a:gd name="connsiteY41" fmla="*/ 1274579 h 1274579"/>
              <a:gd name="connsiteX42" fmla="*/ 250890 w 1290638"/>
              <a:gd name="connsiteY42" fmla="*/ 1274579 h 1274579"/>
              <a:gd name="connsiteX43" fmla="*/ 241347 w 1290638"/>
              <a:gd name="connsiteY43" fmla="*/ 1271398 h 1274579"/>
              <a:gd name="connsiteX44" fmla="*/ 215900 w 1290638"/>
              <a:gd name="connsiteY44" fmla="*/ 1245952 h 1274579"/>
              <a:gd name="connsiteX45" fmla="*/ 241347 w 1290638"/>
              <a:gd name="connsiteY45" fmla="*/ 1102814 h 1274579"/>
              <a:gd name="connsiteX46" fmla="*/ 514902 w 1290638"/>
              <a:gd name="connsiteY46" fmla="*/ 841985 h 1274579"/>
              <a:gd name="connsiteX47" fmla="*/ 533988 w 1290638"/>
              <a:gd name="connsiteY47" fmla="*/ 835624 h 1274579"/>
              <a:gd name="connsiteX48" fmla="*/ 486275 w 1290638"/>
              <a:gd name="connsiteY48" fmla="*/ 501636 h 1274579"/>
              <a:gd name="connsiteX49" fmla="*/ 644921 w 1290638"/>
              <a:gd name="connsiteY49" fmla="*/ 432452 h 1274579"/>
              <a:gd name="connsiteX50" fmla="*/ 1054101 w 1290638"/>
              <a:gd name="connsiteY50" fmla="*/ 151442 h 1274579"/>
              <a:gd name="connsiteX51" fmla="*/ 1074738 w 1290638"/>
              <a:gd name="connsiteY51" fmla="*/ 163406 h 1274579"/>
              <a:gd name="connsiteX52" fmla="*/ 1128713 w 1290638"/>
              <a:gd name="connsiteY52" fmla="*/ 217643 h 1274579"/>
              <a:gd name="connsiteX53" fmla="*/ 1128713 w 1290638"/>
              <a:gd name="connsiteY53" fmla="*/ 259118 h 1274579"/>
              <a:gd name="connsiteX54" fmla="*/ 1062038 w 1290638"/>
              <a:gd name="connsiteY54" fmla="*/ 322927 h 1274579"/>
              <a:gd name="connsiteX55" fmla="*/ 1062038 w 1290638"/>
              <a:gd name="connsiteY55" fmla="*/ 345260 h 1274579"/>
              <a:gd name="connsiteX56" fmla="*/ 1084263 w 1290638"/>
              <a:gd name="connsiteY56" fmla="*/ 367593 h 1274579"/>
              <a:gd name="connsiteX57" fmla="*/ 1071563 w 1290638"/>
              <a:gd name="connsiteY57" fmla="*/ 412258 h 1274579"/>
              <a:gd name="connsiteX58" fmla="*/ 909638 w 1290638"/>
              <a:gd name="connsiteY58" fmla="*/ 456924 h 1274579"/>
              <a:gd name="connsiteX59" fmla="*/ 849313 w 1290638"/>
              <a:gd name="connsiteY59" fmla="*/ 472876 h 1274579"/>
              <a:gd name="connsiteX60" fmla="*/ 820738 w 1290638"/>
              <a:gd name="connsiteY60" fmla="*/ 447353 h 1274579"/>
              <a:gd name="connsiteX61" fmla="*/ 830263 w 1290638"/>
              <a:gd name="connsiteY61" fmla="*/ 412258 h 1274579"/>
              <a:gd name="connsiteX62" fmla="*/ 881063 w 1290638"/>
              <a:gd name="connsiteY62" fmla="*/ 224024 h 1274579"/>
              <a:gd name="connsiteX63" fmla="*/ 884238 w 1290638"/>
              <a:gd name="connsiteY63" fmla="*/ 214453 h 1274579"/>
              <a:gd name="connsiteX64" fmla="*/ 919163 w 1290638"/>
              <a:gd name="connsiteY64" fmla="*/ 204881 h 1274579"/>
              <a:gd name="connsiteX65" fmla="*/ 947738 w 1290638"/>
              <a:gd name="connsiteY65" fmla="*/ 230405 h 1274579"/>
              <a:gd name="connsiteX66" fmla="*/ 969963 w 1290638"/>
              <a:gd name="connsiteY66" fmla="*/ 230405 h 1274579"/>
              <a:gd name="connsiteX67" fmla="*/ 1033463 w 1290638"/>
              <a:gd name="connsiteY67" fmla="*/ 163406 h 1274579"/>
              <a:gd name="connsiteX68" fmla="*/ 1054101 w 1290638"/>
              <a:gd name="connsiteY68" fmla="*/ 151442 h 1274579"/>
              <a:gd name="connsiteX69" fmla="*/ 233363 w 1290638"/>
              <a:gd name="connsiteY69" fmla="*/ 151043 h 1274579"/>
              <a:gd name="connsiteX70" fmla="*/ 250825 w 1290638"/>
              <a:gd name="connsiteY70" fmla="*/ 160215 h 1274579"/>
              <a:gd name="connsiteX71" fmla="*/ 320675 w 1290638"/>
              <a:gd name="connsiteY71" fmla="*/ 230405 h 1274579"/>
              <a:gd name="connsiteX72" fmla="*/ 339725 w 1290638"/>
              <a:gd name="connsiteY72" fmla="*/ 230405 h 1274579"/>
              <a:gd name="connsiteX73" fmla="*/ 361950 w 1290638"/>
              <a:gd name="connsiteY73" fmla="*/ 208072 h 1274579"/>
              <a:gd name="connsiteX74" fmla="*/ 406400 w 1290638"/>
              <a:gd name="connsiteY74" fmla="*/ 220833 h 1274579"/>
              <a:gd name="connsiteX75" fmla="*/ 454025 w 1290638"/>
              <a:gd name="connsiteY75" fmla="*/ 393116 h 1274579"/>
              <a:gd name="connsiteX76" fmla="*/ 466725 w 1290638"/>
              <a:gd name="connsiteY76" fmla="*/ 447353 h 1274579"/>
              <a:gd name="connsiteX77" fmla="*/ 438150 w 1290638"/>
              <a:gd name="connsiteY77" fmla="*/ 472876 h 1274579"/>
              <a:gd name="connsiteX78" fmla="*/ 260350 w 1290638"/>
              <a:gd name="connsiteY78" fmla="*/ 425020 h 1274579"/>
              <a:gd name="connsiteX79" fmla="*/ 212725 w 1290638"/>
              <a:gd name="connsiteY79" fmla="*/ 409068 h 1274579"/>
              <a:gd name="connsiteX80" fmla="*/ 200025 w 1290638"/>
              <a:gd name="connsiteY80" fmla="*/ 370783 h 1274579"/>
              <a:gd name="connsiteX81" fmla="*/ 228600 w 1290638"/>
              <a:gd name="connsiteY81" fmla="*/ 345260 h 1274579"/>
              <a:gd name="connsiteX82" fmla="*/ 228600 w 1290638"/>
              <a:gd name="connsiteY82" fmla="*/ 322927 h 1274579"/>
              <a:gd name="connsiteX83" fmla="*/ 161925 w 1290638"/>
              <a:gd name="connsiteY83" fmla="*/ 259118 h 1274579"/>
              <a:gd name="connsiteX84" fmla="*/ 161925 w 1290638"/>
              <a:gd name="connsiteY84" fmla="*/ 217643 h 1274579"/>
              <a:gd name="connsiteX85" fmla="*/ 215900 w 1290638"/>
              <a:gd name="connsiteY85" fmla="*/ 163406 h 1274579"/>
              <a:gd name="connsiteX86" fmla="*/ 233363 w 1290638"/>
              <a:gd name="connsiteY86" fmla="*/ 151043 h 1274579"/>
              <a:gd name="connsiteX87" fmla="*/ 644928 w 1290638"/>
              <a:gd name="connsiteY87" fmla="*/ 221 h 1274579"/>
              <a:gd name="connsiteX88" fmla="*/ 680440 w 1290638"/>
              <a:gd name="connsiteY88" fmla="*/ 1416 h 1274579"/>
              <a:gd name="connsiteX89" fmla="*/ 709168 w 1290638"/>
              <a:gd name="connsiteY89" fmla="*/ 30106 h 1274579"/>
              <a:gd name="connsiteX90" fmla="*/ 709168 w 1290638"/>
              <a:gd name="connsiteY90" fmla="*/ 77921 h 1274579"/>
              <a:gd name="connsiteX91" fmla="*/ 709168 w 1290638"/>
              <a:gd name="connsiteY91" fmla="*/ 128925 h 1274579"/>
              <a:gd name="connsiteX92" fmla="*/ 721937 w 1290638"/>
              <a:gd name="connsiteY92" fmla="*/ 138488 h 1274579"/>
              <a:gd name="connsiteX93" fmla="*/ 763433 w 1290638"/>
              <a:gd name="connsiteY93" fmla="*/ 138488 h 1274579"/>
              <a:gd name="connsiteX94" fmla="*/ 782586 w 1290638"/>
              <a:gd name="connsiteY94" fmla="*/ 173552 h 1274579"/>
              <a:gd name="connsiteX95" fmla="*/ 664479 w 1290638"/>
              <a:gd name="connsiteY95" fmla="*/ 377566 h 1274579"/>
              <a:gd name="connsiteX96" fmla="*/ 622983 w 1290638"/>
              <a:gd name="connsiteY96" fmla="*/ 377566 h 1274579"/>
              <a:gd name="connsiteX97" fmla="*/ 504876 w 1290638"/>
              <a:gd name="connsiteY97" fmla="*/ 173552 h 1274579"/>
              <a:gd name="connsiteX98" fmla="*/ 527221 w 1290638"/>
              <a:gd name="connsiteY98" fmla="*/ 138488 h 1274579"/>
              <a:gd name="connsiteX99" fmla="*/ 559141 w 1290638"/>
              <a:gd name="connsiteY99" fmla="*/ 138488 h 1274579"/>
              <a:gd name="connsiteX100" fmla="*/ 578294 w 1290638"/>
              <a:gd name="connsiteY100" fmla="*/ 119362 h 1274579"/>
              <a:gd name="connsiteX101" fmla="*/ 578294 w 1290638"/>
              <a:gd name="connsiteY101" fmla="*/ 30106 h 1274579"/>
              <a:gd name="connsiteX102" fmla="*/ 607022 w 1290638"/>
              <a:gd name="connsiteY102" fmla="*/ 1416 h 1274579"/>
              <a:gd name="connsiteX103" fmla="*/ 644928 w 1290638"/>
              <a:gd name="connsiteY103" fmla="*/ 221 h 12745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1290638" h="1274579">
                <a:moveTo>
                  <a:pt x="1142604" y="508610"/>
                </a:moveTo>
                <a:cubicBezTo>
                  <a:pt x="1149351" y="511785"/>
                  <a:pt x="1154113" y="518929"/>
                  <a:pt x="1154113" y="530041"/>
                </a:cubicBezTo>
                <a:cubicBezTo>
                  <a:pt x="1154113" y="542741"/>
                  <a:pt x="1154113" y="558616"/>
                  <a:pt x="1154113" y="571316"/>
                </a:cubicBezTo>
                <a:cubicBezTo>
                  <a:pt x="1154113" y="580841"/>
                  <a:pt x="1157288" y="584016"/>
                  <a:pt x="1166813" y="584016"/>
                </a:cubicBezTo>
                <a:cubicBezTo>
                  <a:pt x="1198563" y="584016"/>
                  <a:pt x="1233488" y="584016"/>
                  <a:pt x="1265238" y="584016"/>
                </a:cubicBezTo>
                <a:cubicBezTo>
                  <a:pt x="1284288" y="584016"/>
                  <a:pt x="1290638" y="590366"/>
                  <a:pt x="1290638" y="609416"/>
                </a:cubicBezTo>
                <a:cubicBezTo>
                  <a:pt x="1290638" y="634816"/>
                  <a:pt x="1290638" y="660216"/>
                  <a:pt x="1290638" y="685616"/>
                </a:cubicBezTo>
                <a:cubicBezTo>
                  <a:pt x="1290638" y="707841"/>
                  <a:pt x="1284288" y="714191"/>
                  <a:pt x="1262063" y="714191"/>
                </a:cubicBezTo>
                <a:cubicBezTo>
                  <a:pt x="1246188" y="714191"/>
                  <a:pt x="1230313" y="714191"/>
                  <a:pt x="1214438" y="714191"/>
                </a:cubicBezTo>
                <a:cubicBezTo>
                  <a:pt x="1198563" y="714191"/>
                  <a:pt x="1182688" y="714191"/>
                  <a:pt x="1163638" y="714191"/>
                </a:cubicBezTo>
                <a:cubicBezTo>
                  <a:pt x="1157288" y="714191"/>
                  <a:pt x="1154113" y="717366"/>
                  <a:pt x="1154113" y="726891"/>
                </a:cubicBezTo>
                <a:cubicBezTo>
                  <a:pt x="1154113" y="739591"/>
                  <a:pt x="1154113" y="752291"/>
                  <a:pt x="1154113" y="764991"/>
                </a:cubicBezTo>
                <a:cubicBezTo>
                  <a:pt x="1154113" y="787216"/>
                  <a:pt x="1138238" y="796741"/>
                  <a:pt x="1119188" y="784041"/>
                </a:cubicBezTo>
                <a:cubicBezTo>
                  <a:pt x="1049338" y="745941"/>
                  <a:pt x="982663" y="707841"/>
                  <a:pt x="915988" y="669741"/>
                </a:cubicBezTo>
                <a:cubicBezTo>
                  <a:pt x="896938" y="657041"/>
                  <a:pt x="896938" y="637991"/>
                  <a:pt x="915988" y="628466"/>
                </a:cubicBezTo>
                <a:cubicBezTo>
                  <a:pt x="982663" y="587191"/>
                  <a:pt x="1049338" y="549091"/>
                  <a:pt x="1119188" y="510991"/>
                </a:cubicBezTo>
                <a:cubicBezTo>
                  <a:pt x="1127125" y="506229"/>
                  <a:pt x="1135857" y="505435"/>
                  <a:pt x="1142604" y="508610"/>
                </a:cubicBezTo>
                <a:close/>
                <a:moveTo>
                  <a:pt x="146447" y="508610"/>
                </a:moveTo>
                <a:cubicBezTo>
                  <a:pt x="153194" y="505435"/>
                  <a:pt x="161925" y="506229"/>
                  <a:pt x="171450" y="510991"/>
                </a:cubicBezTo>
                <a:cubicBezTo>
                  <a:pt x="238125" y="549091"/>
                  <a:pt x="304800" y="587191"/>
                  <a:pt x="368300" y="625291"/>
                </a:cubicBezTo>
                <a:cubicBezTo>
                  <a:pt x="393700" y="637991"/>
                  <a:pt x="393700" y="657041"/>
                  <a:pt x="368300" y="669741"/>
                </a:cubicBezTo>
                <a:cubicBezTo>
                  <a:pt x="304800" y="707841"/>
                  <a:pt x="241300" y="745941"/>
                  <a:pt x="177800" y="780866"/>
                </a:cubicBezTo>
                <a:cubicBezTo>
                  <a:pt x="171450" y="784041"/>
                  <a:pt x="165100" y="787216"/>
                  <a:pt x="158750" y="790391"/>
                </a:cubicBezTo>
                <a:cubicBezTo>
                  <a:pt x="146050" y="793566"/>
                  <a:pt x="136525" y="784041"/>
                  <a:pt x="133350" y="768166"/>
                </a:cubicBezTo>
                <a:cubicBezTo>
                  <a:pt x="133350" y="755466"/>
                  <a:pt x="133350" y="742766"/>
                  <a:pt x="133350" y="730066"/>
                </a:cubicBezTo>
                <a:cubicBezTo>
                  <a:pt x="136525" y="717366"/>
                  <a:pt x="130175" y="714191"/>
                  <a:pt x="117475" y="714191"/>
                </a:cubicBezTo>
                <a:cubicBezTo>
                  <a:pt x="88900" y="714191"/>
                  <a:pt x="57150" y="714191"/>
                  <a:pt x="28575" y="714191"/>
                </a:cubicBezTo>
                <a:cubicBezTo>
                  <a:pt x="15875" y="714191"/>
                  <a:pt x="6350" y="711016"/>
                  <a:pt x="0" y="701491"/>
                </a:cubicBezTo>
                <a:cubicBezTo>
                  <a:pt x="0" y="666566"/>
                  <a:pt x="0" y="628466"/>
                  <a:pt x="0" y="593541"/>
                </a:cubicBezTo>
                <a:cubicBezTo>
                  <a:pt x="6350" y="584016"/>
                  <a:pt x="15875" y="580841"/>
                  <a:pt x="25400" y="584016"/>
                </a:cubicBezTo>
                <a:cubicBezTo>
                  <a:pt x="57150" y="584016"/>
                  <a:pt x="88900" y="580841"/>
                  <a:pt x="117475" y="584016"/>
                </a:cubicBezTo>
                <a:cubicBezTo>
                  <a:pt x="130175" y="584016"/>
                  <a:pt x="136525" y="577666"/>
                  <a:pt x="133350" y="564966"/>
                </a:cubicBezTo>
                <a:cubicBezTo>
                  <a:pt x="133350" y="555441"/>
                  <a:pt x="133350" y="542741"/>
                  <a:pt x="133350" y="530041"/>
                </a:cubicBezTo>
                <a:cubicBezTo>
                  <a:pt x="134938" y="518929"/>
                  <a:pt x="139700" y="511785"/>
                  <a:pt x="146447" y="508610"/>
                </a:cubicBezTo>
                <a:close/>
                <a:moveTo>
                  <a:pt x="644921" y="432452"/>
                </a:moveTo>
                <a:cubicBezTo>
                  <a:pt x="701779" y="432452"/>
                  <a:pt x="758240" y="455513"/>
                  <a:pt x="801182" y="501636"/>
                </a:cubicBezTo>
                <a:cubicBezTo>
                  <a:pt x="887065" y="590699"/>
                  <a:pt x="883884" y="752922"/>
                  <a:pt x="753468" y="835624"/>
                </a:cubicBezTo>
                <a:cubicBezTo>
                  <a:pt x="778915" y="841985"/>
                  <a:pt x="801182" y="848347"/>
                  <a:pt x="820267" y="861070"/>
                </a:cubicBezTo>
                <a:cubicBezTo>
                  <a:pt x="960225" y="927868"/>
                  <a:pt x="1042928" y="1036016"/>
                  <a:pt x="1068375" y="1188697"/>
                </a:cubicBezTo>
                <a:cubicBezTo>
                  <a:pt x="1071556" y="1207782"/>
                  <a:pt x="1074737" y="1226867"/>
                  <a:pt x="1074737" y="1245952"/>
                </a:cubicBezTo>
                <a:cubicBezTo>
                  <a:pt x="1074737" y="1265037"/>
                  <a:pt x="1065194" y="1271398"/>
                  <a:pt x="1049290" y="1271398"/>
                </a:cubicBezTo>
                <a:cubicBezTo>
                  <a:pt x="1046109" y="1274579"/>
                  <a:pt x="1042928" y="1274579"/>
                  <a:pt x="1036566" y="1274579"/>
                </a:cubicBezTo>
                <a:cubicBezTo>
                  <a:pt x="775734" y="1274579"/>
                  <a:pt x="511722" y="1274579"/>
                  <a:pt x="250890" y="1274579"/>
                </a:cubicBezTo>
                <a:cubicBezTo>
                  <a:pt x="247709" y="1274579"/>
                  <a:pt x="244528" y="1274579"/>
                  <a:pt x="241347" y="1271398"/>
                </a:cubicBezTo>
                <a:cubicBezTo>
                  <a:pt x="222262" y="1271398"/>
                  <a:pt x="215900" y="1265037"/>
                  <a:pt x="215900" y="1245952"/>
                </a:cubicBezTo>
                <a:cubicBezTo>
                  <a:pt x="215900" y="1195058"/>
                  <a:pt x="222262" y="1147346"/>
                  <a:pt x="241347" y="1102814"/>
                </a:cubicBezTo>
                <a:cubicBezTo>
                  <a:pt x="292241" y="972400"/>
                  <a:pt x="384487" y="886517"/>
                  <a:pt x="514902" y="841985"/>
                </a:cubicBezTo>
                <a:cubicBezTo>
                  <a:pt x="521264" y="838804"/>
                  <a:pt x="527626" y="838804"/>
                  <a:pt x="533988" y="835624"/>
                </a:cubicBezTo>
                <a:cubicBezTo>
                  <a:pt x="403572" y="752922"/>
                  <a:pt x="403572" y="587518"/>
                  <a:pt x="486275" y="501636"/>
                </a:cubicBezTo>
                <a:cubicBezTo>
                  <a:pt x="530807" y="455513"/>
                  <a:pt x="588063" y="432452"/>
                  <a:pt x="644921" y="432452"/>
                </a:cubicBezTo>
                <a:close/>
                <a:moveTo>
                  <a:pt x="1054101" y="151442"/>
                </a:moveTo>
                <a:cubicBezTo>
                  <a:pt x="1060451" y="151442"/>
                  <a:pt x="1066801" y="155430"/>
                  <a:pt x="1074738" y="163406"/>
                </a:cubicBezTo>
                <a:cubicBezTo>
                  <a:pt x="1093788" y="182548"/>
                  <a:pt x="1109663" y="198500"/>
                  <a:pt x="1128713" y="217643"/>
                </a:cubicBezTo>
                <a:cubicBezTo>
                  <a:pt x="1144588" y="233595"/>
                  <a:pt x="1144588" y="243166"/>
                  <a:pt x="1128713" y="259118"/>
                </a:cubicBezTo>
                <a:cubicBezTo>
                  <a:pt x="1106488" y="278261"/>
                  <a:pt x="1084263" y="300594"/>
                  <a:pt x="1062038" y="322927"/>
                </a:cubicBezTo>
                <a:cubicBezTo>
                  <a:pt x="1052513" y="332498"/>
                  <a:pt x="1049338" y="335688"/>
                  <a:pt x="1062038" y="345260"/>
                </a:cubicBezTo>
                <a:cubicBezTo>
                  <a:pt x="1071563" y="351640"/>
                  <a:pt x="1077913" y="361212"/>
                  <a:pt x="1084263" y="367593"/>
                </a:cubicBezTo>
                <a:cubicBezTo>
                  <a:pt x="1103313" y="386735"/>
                  <a:pt x="1100138" y="405878"/>
                  <a:pt x="1071563" y="412258"/>
                </a:cubicBezTo>
                <a:cubicBezTo>
                  <a:pt x="1017588" y="428211"/>
                  <a:pt x="963613" y="440972"/>
                  <a:pt x="909638" y="456924"/>
                </a:cubicBezTo>
                <a:cubicBezTo>
                  <a:pt x="887413" y="460115"/>
                  <a:pt x="868363" y="466496"/>
                  <a:pt x="849313" y="472876"/>
                </a:cubicBezTo>
                <a:cubicBezTo>
                  <a:pt x="833438" y="476067"/>
                  <a:pt x="820738" y="466496"/>
                  <a:pt x="820738" y="447353"/>
                </a:cubicBezTo>
                <a:cubicBezTo>
                  <a:pt x="823913" y="437782"/>
                  <a:pt x="827088" y="425020"/>
                  <a:pt x="830263" y="412258"/>
                </a:cubicBezTo>
                <a:cubicBezTo>
                  <a:pt x="846138" y="348450"/>
                  <a:pt x="862013" y="287832"/>
                  <a:pt x="881063" y="224024"/>
                </a:cubicBezTo>
                <a:cubicBezTo>
                  <a:pt x="881063" y="220833"/>
                  <a:pt x="881063" y="217643"/>
                  <a:pt x="884238" y="214453"/>
                </a:cubicBezTo>
                <a:cubicBezTo>
                  <a:pt x="890588" y="195310"/>
                  <a:pt x="906463" y="188929"/>
                  <a:pt x="919163" y="204881"/>
                </a:cubicBezTo>
                <a:cubicBezTo>
                  <a:pt x="928688" y="211262"/>
                  <a:pt x="938213" y="220833"/>
                  <a:pt x="947738" y="230405"/>
                </a:cubicBezTo>
                <a:cubicBezTo>
                  <a:pt x="954088" y="239976"/>
                  <a:pt x="960438" y="239976"/>
                  <a:pt x="969963" y="230405"/>
                </a:cubicBezTo>
                <a:cubicBezTo>
                  <a:pt x="989013" y="208072"/>
                  <a:pt x="1011238" y="185739"/>
                  <a:pt x="1033463" y="163406"/>
                </a:cubicBezTo>
                <a:cubicBezTo>
                  <a:pt x="1041401" y="155430"/>
                  <a:pt x="1047751" y="151442"/>
                  <a:pt x="1054101" y="151442"/>
                </a:cubicBezTo>
                <a:close/>
                <a:moveTo>
                  <a:pt x="233363" y="151043"/>
                </a:moveTo>
                <a:cubicBezTo>
                  <a:pt x="238919" y="150644"/>
                  <a:pt x="244475" y="153835"/>
                  <a:pt x="250825" y="160215"/>
                </a:cubicBezTo>
                <a:cubicBezTo>
                  <a:pt x="276225" y="185739"/>
                  <a:pt x="298450" y="208072"/>
                  <a:pt x="320675" y="230405"/>
                </a:cubicBezTo>
                <a:cubicBezTo>
                  <a:pt x="327025" y="239976"/>
                  <a:pt x="333375" y="239976"/>
                  <a:pt x="339725" y="230405"/>
                </a:cubicBezTo>
                <a:cubicBezTo>
                  <a:pt x="349250" y="220833"/>
                  <a:pt x="355600" y="214453"/>
                  <a:pt x="361950" y="208072"/>
                </a:cubicBezTo>
                <a:cubicBezTo>
                  <a:pt x="384175" y="188929"/>
                  <a:pt x="400050" y="192120"/>
                  <a:pt x="406400" y="220833"/>
                </a:cubicBezTo>
                <a:cubicBezTo>
                  <a:pt x="422275" y="278261"/>
                  <a:pt x="438150" y="335688"/>
                  <a:pt x="454025" y="393116"/>
                </a:cubicBezTo>
                <a:cubicBezTo>
                  <a:pt x="457200" y="412258"/>
                  <a:pt x="463550" y="431401"/>
                  <a:pt x="466725" y="447353"/>
                </a:cubicBezTo>
                <a:cubicBezTo>
                  <a:pt x="466725" y="466496"/>
                  <a:pt x="457200" y="476067"/>
                  <a:pt x="438150" y="472876"/>
                </a:cubicBezTo>
                <a:cubicBezTo>
                  <a:pt x="381000" y="456924"/>
                  <a:pt x="320675" y="440972"/>
                  <a:pt x="260350" y="425020"/>
                </a:cubicBezTo>
                <a:cubicBezTo>
                  <a:pt x="244475" y="418639"/>
                  <a:pt x="228600" y="415449"/>
                  <a:pt x="212725" y="409068"/>
                </a:cubicBezTo>
                <a:cubicBezTo>
                  <a:pt x="190500" y="402687"/>
                  <a:pt x="187325" y="386735"/>
                  <a:pt x="200025" y="370783"/>
                </a:cubicBezTo>
                <a:cubicBezTo>
                  <a:pt x="209550" y="361212"/>
                  <a:pt x="219075" y="351640"/>
                  <a:pt x="228600" y="345260"/>
                </a:cubicBezTo>
                <a:cubicBezTo>
                  <a:pt x="238125" y="335688"/>
                  <a:pt x="234950" y="332498"/>
                  <a:pt x="228600" y="322927"/>
                </a:cubicBezTo>
                <a:cubicBezTo>
                  <a:pt x="203200" y="303784"/>
                  <a:pt x="184150" y="281451"/>
                  <a:pt x="161925" y="259118"/>
                </a:cubicBezTo>
                <a:cubicBezTo>
                  <a:pt x="146050" y="243166"/>
                  <a:pt x="146050" y="233595"/>
                  <a:pt x="161925" y="217643"/>
                </a:cubicBezTo>
                <a:cubicBezTo>
                  <a:pt x="177800" y="198500"/>
                  <a:pt x="196850" y="179358"/>
                  <a:pt x="215900" y="163406"/>
                </a:cubicBezTo>
                <a:cubicBezTo>
                  <a:pt x="222250" y="155430"/>
                  <a:pt x="227806" y="151442"/>
                  <a:pt x="233363" y="151043"/>
                </a:cubicBezTo>
                <a:close/>
                <a:moveTo>
                  <a:pt x="644928" y="221"/>
                </a:moveTo>
                <a:cubicBezTo>
                  <a:pt x="657297" y="-177"/>
                  <a:pt x="669268" y="-177"/>
                  <a:pt x="680440" y="1416"/>
                </a:cubicBezTo>
                <a:cubicBezTo>
                  <a:pt x="702784" y="1416"/>
                  <a:pt x="709168" y="7792"/>
                  <a:pt x="709168" y="30106"/>
                </a:cubicBezTo>
                <a:cubicBezTo>
                  <a:pt x="709168" y="46044"/>
                  <a:pt x="709168" y="61983"/>
                  <a:pt x="709168" y="77921"/>
                </a:cubicBezTo>
                <a:cubicBezTo>
                  <a:pt x="709168" y="93860"/>
                  <a:pt x="712360" y="109798"/>
                  <a:pt x="709168" y="128925"/>
                </a:cubicBezTo>
                <a:cubicBezTo>
                  <a:pt x="709168" y="135300"/>
                  <a:pt x="712360" y="138488"/>
                  <a:pt x="721937" y="138488"/>
                </a:cubicBezTo>
                <a:cubicBezTo>
                  <a:pt x="734705" y="138488"/>
                  <a:pt x="747473" y="138488"/>
                  <a:pt x="763433" y="138488"/>
                </a:cubicBezTo>
                <a:cubicBezTo>
                  <a:pt x="782586" y="138488"/>
                  <a:pt x="792162" y="154426"/>
                  <a:pt x="782586" y="173552"/>
                </a:cubicBezTo>
                <a:cubicBezTo>
                  <a:pt x="744281" y="240494"/>
                  <a:pt x="702784" y="310624"/>
                  <a:pt x="664479" y="377566"/>
                </a:cubicBezTo>
                <a:cubicBezTo>
                  <a:pt x="654903" y="396692"/>
                  <a:pt x="635751" y="396692"/>
                  <a:pt x="622983" y="377566"/>
                </a:cubicBezTo>
                <a:cubicBezTo>
                  <a:pt x="584678" y="310624"/>
                  <a:pt x="546373" y="240494"/>
                  <a:pt x="504876" y="173552"/>
                </a:cubicBezTo>
                <a:cubicBezTo>
                  <a:pt x="495300" y="154426"/>
                  <a:pt x="504876" y="138488"/>
                  <a:pt x="527221" y="138488"/>
                </a:cubicBezTo>
                <a:cubicBezTo>
                  <a:pt x="536797" y="138488"/>
                  <a:pt x="549565" y="138488"/>
                  <a:pt x="559141" y="138488"/>
                </a:cubicBezTo>
                <a:cubicBezTo>
                  <a:pt x="578294" y="138488"/>
                  <a:pt x="578294" y="138488"/>
                  <a:pt x="578294" y="119362"/>
                </a:cubicBezTo>
                <a:cubicBezTo>
                  <a:pt x="578294" y="90672"/>
                  <a:pt x="578294" y="58795"/>
                  <a:pt x="578294" y="30106"/>
                </a:cubicBezTo>
                <a:cubicBezTo>
                  <a:pt x="578294" y="7792"/>
                  <a:pt x="584678" y="1416"/>
                  <a:pt x="607022" y="1416"/>
                </a:cubicBezTo>
                <a:cubicBezTo>
                  <a:pt x="619791" y="1416"/>
                  <a:pt x="632559" y="619"/>
                  <a:pt x="644928" y="22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44" name="Group 43"/>
          <p:cNvGrpSpPr/>
          <p:nvPr/>
        </p:nvGrpSpPr>
        <p:grpSpPr>
          <a:xfrm>
            <a:off x="18670588" y="7598210"/>
            <a:ext cx="1008062" cy="1282700"/>
            <a:chOff x="18670588" y="6850063"/>
            <a:chExt cx="1008062" cy="1282700"/>
          </a:xfrm>
          <a:solidFill>
            <a:schemeClr val="accent5"/>
          </a:solidFill>
        </p:grpSpPr>
        <p:sp>
          <p:nvSpPr>
            <p:cNvPr id="34" name="Freeform 23"/>
            <p:cNvSpPr>
              <a:spLocks noEditPoints="1"/>
            </p:cNvSpPr>
            <p:nvPr/>
          </p:nvSpPr>
          <p:spPr bwMode="auto">
            <a:xfrm>
              <a:off x="18670588" y="6850063"/>
              <a:ext cx="1008062" cy="1030288"/>
            </a:xfrm>
            <a:custGeom>
              <a:avLst/>
              <a:gdLst>
                <a:gd name="T0" fmla="*/ 110 w 317"/>
                <a:gd name="T1" fmla="*/ 16 h 324"/>
                <a:gd name="T2" fmla="*/ 141 w 317"/>
                <a:gd name="T3" fmla="*/ 8 h 324"/>
                <a:gd name="T4" fmla="*/ 153 w 317"/>
                <a:gd name="T5" fmla="*/ 2 h 324"/>
                <a:gd name="T6" fmla="*/ 164 w 317"/>
                <a:gd name="T7" fmla="*/ 2 h 324"/>
                <a:gd name="T8" fmla="*/ 189 w 317"/>
                <a:gd name="T9" fmla="*/ 14 h 324"/>
                <a:gd name="T10" fmla="*/ 197 w 317"/>
                <a:gd name="T11" fmla="*/ 16 h 324"/>
                <a:gd name="T12" fmla="*/ 223 w 317"/>
                <a:gd name="T13" fmla="*/ 16 h 324"/>
                <a:gd name="T14" fmla="*/ 234 w 317"/>
                <a:gd name="T15" fmla="*/ 21 h 324"/>
                <a:gd name="T16" fmla="*/ 250 w 317"/>
                <a:gd name="T17" fmla="*/ 41 h 324"/>
                <a:gd name="T18" fmla="*/ 256 w 317"/>
                <a:gd name="T19" fmla="*/ 46 h 324"/>
                <a:gd name="T20" fmla="*/ 280 w 317"/>
                <a:gd name="T21" fmla="*/ 58 h 324"/>
                <a:gd name="T22" fmla="*/ 288 w 317"/>
                <a:gd name="T23" fmla="*/ 67 h 324"/>
                <a:gd name="T24" fmla="*/ 293 w 317"/>
                <a:gd name="T25" fmla="*/ 92 h 324"/>
                <a:gd name="T26" fmla="*/ 297 w 317"/>
                <a:gd name="T27" fmla="*/ 100 h 324"/>
                <a:gd name="T28" fmla="*/ 313 w 317"/>
                <a:gd name="T29" fmla="*/ 120 h 324"/>
                <a:gd name="T30" fmla="*/ 316 w 317"/>
                <a:gd name="T31" fmla="*/ 133 h 324"/>
                <a:gd name="T32" fmla="*/ 311 w 317"/>
                <a:gd name="T33" fmla="*/ 157 h 324"/>
                <a:gd name="T34" fmla="*/ 310 w 317"/>
                <a:gd name="T35" fmla="*/ 167 h 324"/>
                <a:gd name="T36" fmla="*/ 316 w 317"/>
                <a:gd name="T37" fmla="*/ 191 h 324"/>
                <a:gd name="T38" fmla="*/ 313 w 317"/>
                <a:gd name="T39" fmla="*/ 204 h 324"/>
                <a:gd name="T40" fmla="*/ 297 w 317"/>
                <a:gd name="T41" fmla="*/ 224 h 324"/>
                <a:gd name="T42" fmla="*/ 293 w 317"/>
                <a:gd name="T43" fmla="*/ 232 h 324"/>
                <a:gd name="T44" fmla="*/ 288 w 317"/>
                <a:gd name="T45" fmla="*/ 257 h 324"/>
                <a:gd name="T46" fmla="*/ 280 w 317"/>
                <a:gd name="T47" fmla="*/ 267 h 324"/>
                <a:gd name="T48" fmla="*/ 257 w 317"/>
                <a:gd name="T49" fmla="*/ 278 h 324"/>
                <a:gd name="T50" fmla="*/ 250 w 317"/>
                <a:gd name="T51" fmla="*/ 283 h 324"/>
                <a:gd name="T52" fmla="*/ 234 w 317"/>
                <a:gd name="T53" fmla="*/ 304 h 324"/>
                <a:gd name="T54" fmla="*/ 223 w 317"/>
                <a:gd name="T55" fmla="*/ 309 h 324"/>
                <a:gd name="T56" fmla="*/ 197 w 317"/>
                <a:gd name="T57" fmla="*/ 309 h 324"/>
                <a:gd name="T58" fmla="*/ 189 w 317"/>
                <a:gd name="T59" fmla="*/ 310 h 324"/>
                <a:gd name="T60" fmla="*/ 165 w 317"/>
                <a:gd name="T61" fmla="*/ 322 h 324"/>
                <a:gd name="T62" fmla="*/ 153 w 317"/>
                <a:gd name="T63" fmla="*/ 322 h 324"/>
                <a:gd name="T64" fmla="*/ 133 w 317"/>
                <a:gd name="T65" fmla="*/ 312 h 324"/>
                <a:gd name="T66" fmla="*/ 117 w 317"/>
                <a:gd name="T67" fmla="*/ 309 h 324"/>
                <a:gd name="T68" fmla="*/ 95 w 317"/>
                <a:gd name="T69" fmla="*/ 309 h 324"/>
                <a:gd name="T70" fmla="*/ 84 w 317"/>
                <a:gd name="T71" fmla="*/ 304 h 324"/>
                <a:gd name="T72" fmla="*/ 69 w 317"/>
                <a:gd name="T73" fmla="*/ 285 h 324"/>
                <a:gd name="T74" fmla="*/ 60 w 317"/>
                <a:gd name="T75" fmla="*/ 277 h 324"/>
                <a:gd name="T76" fmla="*/ 38 w 317"/>
                <a:gd name="T77" fmla="*/ 267 h 324"/>
                <a:gd name="T78" fmla="*/ 30 w 317"/>
                <a:gd name="T79" fmla="*/ 257 h 324"/>
                <a:gd name="T80" fmla="*/ 24 w 317"/>
                <a:gd name="T81" fmla="*/ 232 h 324"/>
                <a:gd name="T82" fmla="*/ 21 w 317"/>
                <a:gd name="T83" fmla="*/ 224 h 324"/>
                <a:gd name="T84" fmla="*/ 4 w 317"/>
                <a:gd name="T85" fmla="*/ 204 h 324"/>
                <a:gd name="T86" fmla="*/ 2 w 317"/>
                <a:gd name="T87" fmla="*/ 192 h 324"/>
                <a:gd name="T88" fmla="*/ 7 w 317"/>
                <a:gd name="T89" fmla="*/ 167 h 324"/>
                <a:gd name="T90" fmla="*/ 7 w 317"/>
                <a:gd name="T91" fmla="*/ 157 h 324"/>
                <a:gd name="T92" fmla="*/ 2 w 317"/>
                <a:gd name="T93" fmla="*/ 133 h 324"/>
                <a:gd name="T94" fmla="*/ 5 w 317"/>
                <a:gd name="T95" fmla="*/ 120 h 324"/>
                <a:gd name="T96" fmla="*/ 21 w 317"/>
                <a:gd name="T97" fmla="*/ 100 h 324"/>
                <a:gd name="T98" fmla="*/ 24 w 317"/>
                <a:gd name="T99" fmla="*/ 93 h 324"/>
                <a:gd name="T100" fmla="*/ 30 w 317"/>
                <a:gd name="T101" fmla="*/ 68 h 324"/>
                <a:gd name="T102" fmla="*/ 38 w 317"/>
                <a:gd name="T103" fmla="*/ 57 h 324"/>
                <a:gd name="T104" fmla="*/ 61 w 317"/>
                <a:gd name="T105" fmla="*/ 47 h 324"/>
                <a:gd name="T106" fmla="*/ 68 w 317"/>
                <a:gd name="T107" fmla="*/ 40 h 324"/>
                <a:gd name="T108" fmla="*/ 84 w 317"/>
                <a:gd name="T109" fmla="*/ 20 h 324"/>
                <a:gd name="T110" fmla="*/ 94 w 317"/>
                <a:gd name="T111" fmla="*/ 16 h 324"/>
                <a:gd name="T112" fmla="*/ 110 w 317"/>
                <a:gd name="T113" fmla="*/ 16 h 324"/>
                <a:gd name="T114" fmla="*/ 159 w 317"/>
                <a:gd name="T115" fmla="*/ 47 h 324"/>
                <a:gd name="T116" fmla="*/ 43 w 317"/>
                <a:gd name="T117" fmla="*/ 163 h 324"/>
                <a:gd name="T118" fmla="*/ 159 w 317"/>
                <a:gd name="T119" fmla="*/ 278 h 324"/>
                <a:gd name="T120" fmla="*/ 274 w 317"/>
                <a:gd name="T121" fmla="*/ 163 h 324"/>
                <a:gd name="T122" fmla="*/ 159 w 317"/>
                <a:gd name="T123" fmla="*/ 47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17" h="324">
                  <a:moveTo>
                    <a:pt x="110" y="16"/>
                  </a:moveTo>
                  <a:cubicBezTo>
                    <a:pt x="120" y="18"/>
                    <a:pt x="131" y="14"/>
                    <a:pt x="141" y="8"/>
                  </a:cubicBezTo>
                  <a:cubicBezTo>
                    <a:pt x="145" y="6"/>
                    <a:pt x="149" y="4"/>
                    <a:pt x="153" y="2"/>
                  </a:cubicBezTo>
                  <a:cubicBezTo>
                    <a:pt x="157" y="0"/>
                    <a:pt x="161" y="0"/>
                    <a:pt x="164" y="2"/>
                  </a:cubicBezTo>
                  <a:cubicBezTo>
                    <a:pt x="173" y="6"/>
                    <a:pt x="181" y="10"/>
                    <a:pt x="189" y="14"/>
                  </a:cubicBezTo>
                  <a:cubicBezTo>
                    <a:pt x="192" y="15"/>
                    <a:pt x="194" y="16"/>
                    <a:pt x="197" y="16"/>
                  </a:cubicBezTo>
                  <a:cubicBezTo>
                    <a:pt x="206" y="15"/>
                    <a:pt x="215" y="16"/>
                    <a:pt x="223" y="16"/>
                  </a:cubicBezTo>
                  <a:cubicBezTo>
                    <a:pt x="228" y="15"/>
                    <a:pt x="231" y="17"/>
                    <a:pt x="234" y="21"/>
                  </a:cubicBezTo>
                  <a:cubicBezTo>
                    <a:pt x="239" y="28"/>
                    <a:pt x="245" y="34"/>
                    <a:pt x="250" y="41"/>
                  </a:cubicBezTo>
                  <a:cubicBezTo>
                    <a:pt x="252" y="43"/>
                    <a:pt x="254" y="45"/>
                    <a:pt x="256" y="46"/>
                  </a:cubicBezTo>
                  <a:cubicBezTo>
                    <a:pt x="264" y="50"/>
                    <a:pt x="272" y="54"/>
                    <a:pt x="280" y="58"/>
                  </a:cubicBezTo>
                  <a:cubicBezTo>
                    <a:pt x="284" y="60"/>
                    <a:pt x="287" y="63"/>
                    <a:pt x="288" y="67"/>
                  </a:cubicBezTo>
                  <a:cubicBezTo>
                    <a:pt x="290" y="76"/>
                    <a:pt x="292" y="84"/>
                    <a:pt x="293" y="92"/>
                  </a:cubicBezTo>
                  <a:cubicBezTo>
                    <a:pt x="294" y="95"/>
                    <a:pt x="295" y="98"/>
                    <a:pt x="297" y="100"/>
                  </a:cubicBezTo>
                  <a:cubicBezTo>
                    <a:pt x="303" y="107"/>
                    <a:pt x="308" y="114"/>
                    <a:pt x="313" y="120"/>
                  </a:cubicBezTo>
                  <a:cubicBezTo>
                    <a:pt x="316" y="124"/>
                    <a:pt x="317" y="128"/>
                    <a:pt x="316" y="133"/>
                  </a:cubicBezTo>
                  <a:cubicBezTo>
                    <a:pt x="314" y="141"/>
                    <a:pt x="313" y="149"/>
                    <a:pt x="311" y="157"/>
                  </a:cubicBezTo>
                  <a:cubicBezTo>
                    <a:pt x="310" y="160"/>
                    <a:pt x="310" y="164"/>
                    <a:pt x="310" y="167"/>
                  </a:cubicBezTo>
                  <a:cubicBezTo>
                    <a:pt x="312" y="175"/>
                    <a:pt x="314" y="183"/>
                    <a:pt x="316" y="191"/>
                  </a:cubicBezTo>
                  <a:cubicBezTo>
                    <a:pt x="317" y="196"/>
                    <a:pt x="317" y="200"/>
                    <a:pt x="313" y="204"/>
                  </a:cubicBezTo>
                  <a:cubicBezTo>
                    <a:pt x="308" y="210"/>
                    <a:pt x="302" y="217"/>
                    <a:pt x="297" y="224"/>
                  </a:cubicBezTo>
                  <a:cubicBezTo>
                    <a:pt x="295" y="226"/>
                    <a:pt x="294" y="229"/>
                    <a:pt x="293" y="232"/>
                  </a:cubicBezTo>
                  <a:cubicBezTo>
                    <a:pt x="292" y="240"/>
                    <a:pt x="290" y="248"/>
                    <a:pt x="288" y="257"/>
                  </a:cubicBezTo>
                  <a:cubicBezTo>
                    <a:pt x="287" y="261"/>
                    <a:pt x="284" y="265"/>
                    <a:pt x="280" y="267"/>
                  </a:cubicBezTo>
                  <a:cubicBezTo>
                    <a:pt x="272" y="270"/>
                    <a:pt x="265" y="274"/>
                    <a:pt x="257" y="278"/>
                  </a:cubicBezTo>
                  <a:cubicBezTo>
                    <a:pt x="254" y="279"/>
                    <a:pt x="252" y="281"/>
                    <a:pt x="250" y="283"/>
                  </a:cubicBezTo>
                  <a:cubicBezTo>
                    <a:pt x="244" y="290"/>
                    <a:pt x="239" y="297"/>
                    <a:pt x="234" y="304"/>
                  </a:cubicBezTo>
                  <a:cubicBezTo>
                    <a:pt x="231" y="307"/>
                    <a:pt x="228" y="309"/>
                    <a:pt x="223" y="309"/>
                  </a:cubicBezTo>
                  <a:cubicBezTo>
                    <a:pt x="215" y="308"/>
                    <a:pt x="206" y="309"/>
                    <a:pt x="197" y="309"/>
                  </a:cubicBezTo>
                  <a:cubicBezTo>
                    <a:pt x="194" y="309"/>
                    <a:pt x="192" y="309"/>
                    <a:pt x="189" y="310"/>
                  </a:cubicBezTo>
                  <a:cubicBezTo>
                    <a:pt x="181" y="314"/>
                    <a:pt x="173" y="318"/>
                    <a:pt x="165" y="322"/>
                  </a:cubicBezTo>
                  <a:cubicBezTo>
                    <a:pt x="161" y="324"/>
                    <a:pt x="157" y="324"/>
                    <a:pt x="153" y="322"/>
                  </a:cubicBezTo>
                  <a:cubicBezTo>
                    <a:pt x="146" y="319"/>
                    <a:pt x="139" y="316"/>
                    <a:pt x="133" y="312"/>
                  </a:cubicBezTo>
                  <a:cubicBezTo>
                    <a:pt x="128" y="309"/>
                    <a:pt x="122" y="308"/>
                    <a:pt x="117" y="309"/>
                  </a:cubicBezTo>
                  <a:cubicBezTo>
                    <a:pt x="109" y="309"/>
                    <a:pt x="102" y="308"/>
                    <a:pt x="95" y="309"/>
                  </a:cubicBezTo>
                  <a:cubicBezTo>
                    <a:pt x="90" y="309"/>
                    <a:pt x="87" y="307"/>
                    <a:pt x="84" y="304"/>
                  </a:cubicBezTo>
                  <a:cubicBezTo>
                    <a:pt x="79" y="297"/>
                    <a:pt x="74" y="291"/>
                    <a:pt x="69" y="285"/>
                  </a:cubicBezTo>
                  <a:cubicBezTo>
                    <a:pt x="66" y="281"/>
                    <a:pt x="63" y="279"/>
                    <a:pt x="60" y="277"/>
                  </a:cubicBezTo>
                  <a:cubicBezTo>
                    <a:pt x="52" y="274"/>
                    <a:pt x="45" y="270"/>
                    <a:pt x="38" y="267"/>
                  </a:cubicBezTo>
                  <a:cubicBezTo>
                    <a:pt x="33" y="265"/>
                    <a:pt x="31" y="261"/>
                    <a:pt x="30" y="257"/>
                  </a:cubicBezTo>
                  <a:cubicBezTo>
                    <a:pt x="28" y="248"/>
                    <a:pt x="26" y="240"/>
                    <a:pt x="24" y="232"/>
                  </a:cubicBezTo>
                  <a:cubicBezTo>
                    <a:pt x="24" y="229"/>
                    <a:pt x="23" y="226"/>
                    <a:pt x="21" y="224"/>
                  </a:cubicBezTo>
                  <a:cubicBezTo>
                    <a:pt x="15" y="217"/>
                    <a:pt x="10" y="210"/>
                    <a:pt x="4" y="204"/>
                  </a:cubicBezTo>
                  <a:cubicBezTo>
                    <a:pt x="1" y="200"/>
                    <a:pt x="1" y="196"/>
                    <a:pt x="2" y="192"/>
                  </a:cubicBezTo>
                  <a:cubicBezTo>
                    <a:pt x="4" y="183"/>
                    <a:pt x="5" y="175"/>
                    <a:pt x="7" y="167"/>
                  </a:cubicBezTo>
                  <a:cubicBezTo>
                    <a:pt x="8" y="164"/>
                    <a:pt x="8" y="161"/>
                    <a:pt x="7" y="157"/>
                  </a:cubicBezTo>
                  <a:cubicBezTo>
                    <a:pt x="5" y="149"/>
                    <a:pt x="4" y="141"/>
                    <a:pt x="2" y="133"/>
                  </a:cubicBezTo>
                  <a:cubicBezTo>
                    <a:pt x="0" y="128"/>
                    <a:pt x="1" y="124"/>
                    <a:pt x="5" y="120"/>
                  </a:cubicBezTo>
                  <a:cubicBezTo>
                    <a:pt x="10" y="114"/>
                    <a:pt x="15" y="107"/>
                    <a:pt x="21" y="100"/>
                  </a:cubicBezTo>
                  <a:cubicBezTo>
                    <a:pt x="23" y="98"/>
                    <a:pt x="24" y="95"/>
                    <a:pt x="24" y="93"/>
                  </a:cubicBezTo>
                  <a:cubicBezTo>
                    <a:pt x="26" y="84"/>
                    <a:pt x="28" y="76"/>
                    <a:pt x="30" y="68"/>
                  </a:cubicBezTo>
                  <a:cubicBezTo>
                    <a:pt x="31" y="63"/>
                    <a:pt x="33" y="60"/>
                    <a:pt x="38" y="57"/>
                  </a:cubicBezTo>
                  <a:cubicBezTo>
                    <a:pt x="46" y="54"/>
                    <a:pt x="53" y="50"/>
                    <a:pt x="61" y="47"/>
                  </a:cubicBezTo>
                  <a:cubicBezTo>
                    <a:pt x="64" y="45"/>
                    <a:pt x="66" y="43"/>
                    <a:pt x="68" y="40"/>
                  </a:cubicBezTo>
                  <a:cubicBezTo>
                    <a:pt x="74" y="33"/>
                    <a:pt x="79" y="27"/>
                    <a:pt x="84" y="20"/>
                  </a:cubicBezTo>
                  <a:cubicBezTo>
                    <a:pt x="87" y="17"/>
                    <a:pt x="90" y="15"/>
                    <a:pt x="94" y="16"/>
                  </a:cubicBezTo>
                  <a:cubicBezTo>
                    <a:pt x="98" y="16"/>
                    <a:pt x="103" y="16"/>
                    <a:pt x="110" y="16"/>
                  </a:cubicBezTo>
                  <a:close/>
                  <a:moveTo>
                    <a:pt x="159" y="47"/>
                  </a:moveTo>
                  <a:cubicBezTo>
                    <a:pt x="94" y="48"/>
                    <a:pt x="43" y="99"/>
                    <a:pt x="43" y="163"/>
                  </a:cubicBezTo>
                  <a:cubicBezTo>
                    <a:pt x="43" y="227"/>
                    <a:pt x="94" y="278"/>
                    <a:pt x="159" y="278"/>
                  </a:cubicBezTo>
                  <a:cubicBezTo>
                    <a:pt x="223" y="278"/>
                    <a:pt x="275" y="227"/>
                    <a:pt x="274" y="163"/>
                  </a:cubicBezTo>
                  <a:cubicBezTo>
                    <a:pt x="274" y="98"/>
                    <a:pt x="223" y="48"/>
                    <a:pt x="159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24"/>
            <p:cNvSpPr>
              <a:spLocks/>
            </p:cNvSpPr>
            <p:nvPr/>
          </p:nvSpPr>
          <p:spPr bwMode="auto">
            <a:xfrm>
              <a:off x="18689638" y="7753350"/>
              <a:ext cx="428625" cy="373063"/>
            </a:xfrm>
            <a:custGeom>
              <a:avLst/>
              <a:gdLst>
                <a:gd name="T0" fmla="*/ 73 w 135"/>
                <a:gd name="T1" fmla="*/ 117 h 117"/>
                <a:gd name="T2" fmla="*/ 64 w 135"/>
                <a:gd name="T3" fmla="*/ 110 h 117"/>
                <a:gd name="T4" fmla="*/ 50 w 135"/>
                <a:gd name="T5" fmla="*/ 81 h 117"/>
                <a:gd name="T6" fmla="*/ 44 w 135"/>
                <a:gd name="T7" fmla="*/ 76 h 117"/>
                <a:gd name="T8" fmla="*/ 12 w 135"/>
                <a:gd name="T9" fmla="*/ 70 h 117"/>
                <a:gd name="T10" fmla="*/ 6 w 135"/>
                <a:gd name="T11" fmla="*/ 53 h 117"/>
                <a:gd name="T12" fmla="*/ 44 w 135"/>
                <a:gd name="T13" fmla="*/ 3 h 117"/>
                <a:gd name="T14" fmla="*/ 51 w 135"/>
                <a:gd name="T15" fmla="*/ 1 h 117"/>
                <a:gd name="T16" fmla="*/ 56 w 135"/>
                <a:gd name="T17" fmla="*/ 6 h 117"/>
                <a:gd name="T18" fmla="*/ 72 w 135"/>
                <a:gd name="T19" fmla="*/ 26 h 117"/>
                <a:gd name="T20" fmla="*/ 88 w 135"/>
                <a:gd name="T21" fmla="*/ 34 h 117"/>
                <a:gd name="T22" fmla="*/ 105 w 135"/>
                <a:gd name="T23" fmla="*/ 33 h 117"/>
                <a:gd name="T24" fmla="*/ 132 w 135"/>
                <a:gd name="T25" fmla="*/ 40 h 117"/>
                <a:gd name="T26" fmla="*/ 133 w 135"/>
                <a:gd name="T27" fmla="*/ 45 h 117"/>
                <a:gd name="T28" fmla="*/ 82 w 135"/>
                <a:gd name="T29" fmla="*/ 111 h 117"/>
                <a:gd name="T30" fmla="*/ 73 w 135"/>
                <a:gd name="T31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5" h="117">
                  <a:moveTo>
                    <a:pt x="73" y="117"/>
                  </a:moveTo>
                  <a:cubicBezTo>
                    <a:pt x="69" y="116"/>
                    <a:pt x="66" y="114"/>
                    <a:pt x="64" y="110"/>
                  </a:cubicBezTo>
                  <a:cubicBezTo>
                    <a:pt x="59" y="100"/>
                    <a:pt x="54" y="90"/>
                    <a:pt x="50" y="81"/>
                  </a:cubicBezTo>
                  <a:cubicBezTo>
                    <a:pt x="49" y="78"/>
                    <a:pt x="47" y="77"/>
                    <a:pt x="44" y="76"/>
                  </a:cubicBezTo>
                  <a:cubicBezTo>
                    <a:pt x="33" y="74"/>
                    <a:pt x="23" y="72"/>
                    <a:pt x="12" y="70"/>
                  </a:cubicBezTo>
                  <a:cubicBezTo>
                    <a:pt x="3" y="69"/>
                    <a:pt x="0" y="61"/>
                    <a:pt x="6" y="53"/>
                  </a:cubicBezTo>
                  <a:cubicBezTo>
                    <a:pt x="18" y="36"/>
                    <a:pt x="31" y="20"/>
                    <a:pt x="44" y="3"/>
                  </a:cubicBezTo>
                  <a:cubicBezTo>
                    <a:pt x="46" y="0"/>
                    <a:pt x="48" y="0"/>
                    <a:pt x="51" y="1"/>
                  </a:cubicBezTo>
                  <a:cubicBezTo>
                    <a:pt x="53" y="2"/>
                    <a:pt x="55" y="4"/>
                    <a:pt x="56" y="6"/>
                  </a:cubicBezTo>
                  <a:cubicBezTo>
                    <a:pt x="61" y="13"/>
                    <a:pt x="67" y="19"/>
                    <a:pt x="72" y="26"/>
                  </a:cubicBezTo>
                  <a:cubicBezTo>
                    <a:pt x="76" y="31"/>
                    <a:pt x="81" y="33"/>
                    <a:pt x="88" y="34"/>
                  </a:cubicBezTo>
                  <a:cubicBezTo>
                    <a:pt x="94" y="34"/>
                    <a:pt x="99" y="34"/>
                    <a:pt x="105" y="33"/>
                  </a:cubicBezTo>
                  <a:cubicBezTo>
                    <a:pt x="115" y="32"/>
                    <a:pt x="123" y="36"/>
                    <a:pt x="132" y="40"/>
                  </a:cubicBezTo>
                  <a:cubicBezTo>
                    <a:pt x="134" y="42"/>
                    <a:pt x="135" y="43"/>
                    <a:pt x="133" y="45"/>
                  </a:cubicBezTo>
                  <a:cubicBezTo>
                    <a:pt x="116" y="67"/>
                    <a:pt x="99" y="89"/>
                    <a:pt x="82" y="111"/>
                  </a:cubicBezTo>
                  <a:cubicBezTo>
                    <a:pt x="80" y="114"/>
                    <a:pt x="77" y="116"/>
                    <a:pt x="73" y="1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25"/>
            <p:cNvSpPr>
              <a:spLocks/>
            </p:cNvSpPr>
            <p:nvPr/>
          </p:nvSpPr>
          <p:spPr bwMode="auto">
            <a:xfrm>
              <a:off x="19232563" y="7750175"/>
              <a:ext cx="430212" cy="382588"/>
            </a:xfrm>
            <a:custGeom>
              <a:avLst/>
              <a:gdLst>
                <a:gd name="T0" fmla="*/ 34 w 135"/>
                <a:gd name="T1" fmla="*/ 35 h 120"/>
                <a:gd name="T2" fmla="*/ 47 w 135"/>
                <a:gd name="T3" fmla="*/ 35 h 120"/>
                <a:gd name="T4" fmla="*/ 63 w 135"/>
                <a:gd name="T5" fmla="*/ 27 h 120"/>
                <a:gd name="T6" fmla="*/ 79 w 135"/>
                <a:gd name="T7" fmla="*/ 7 h 120"/>
                <a:gd name="T8" fmla="*/ 81 w 135"/>
                <a:gd name="T9" fmla="*/ 4 h 120"/>
                <a:gd name="T10" fmla="*/ 92 w 135"/>
                <a:gd name="T11" fmla="*/ 5 h 120"/>
                <a:gd name="T12" fmla="*/ 128 w 135"/>
                <a:gd name="T13" fmla="*/ 53 h 120"/>
                <a:gd name="T14" fmla="*/ 121 w 135"/>
                <a:gd name="T15" fmla="*/ 72 h 120"/>
                <a:gd name="T16" fmla="*/ 91 w 135"/>
                <a:gd name="T17" fmla="*/ 77 h 120"/>
                <a:gd name="T18" fmla="*/ 85 w 135"/>
                <a:gd name="T19" fmla="*/ 82 h 120"/>
                <a:gd name="T20" fmla="*/ 71 w 135"/>
                <a:gd name="T21" fmla="*/ 110 h 120"/>
                <a:gd name="T22" fmla="*/ 52 w 135"/>
                <a:gd name="T23" fmla="*/ 112 h 120"/>
                <a:gd name="T24" fmla="*/ 3 w 135"/>
                <a:gd name="T25" fmla="*/ 47 h 120"/>
                <a:gd name="T26" fmla="*/ 4 w 135"/>
                <a:gd name="T27" fmla="*/ 41 h 120"/>
                <a:gd name="T28" fmla="*/ 34 w 135"/>
                <a:gd name="T29" fmla="*/ 35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5" h="120">
                  <a:moveTo>
                    <a:pt x="34" y="35"/>
                  </a:moveTo>
                  <a:cubicBezTo>
                    <a:pt x="38" y="35"/>
                    <a:pt x="42" y="35"/>
                    <a:pt x="47" y="35"/>
                  </a:cubicBezTo>
                  <a:cubicBezTo>
                    <a:pt x="53" y="34"/>
                    <a:pt x="59" y="32"/>
                    <a:pt x="63" y="27"/>
                  </a:cubicBezTo>
                  <a:cubicBezTo>
                    <a:pt x="68" y="20"/>
                    <a:pt x="73" y="13"/>
                    <a:pt x="79" y="7"/>
                  </a:cubicBezTo>
                  <a:cubicBezTo>
                    <a:pt x="79" y="6"/>
                    <a:pt x="80" y="5"/>
                    <a:pt x="81" y="4"/>
                  </a:cubicBezTo>
                  <a:cubicBezTo>
                    <a:pt x="86" y="0"/>
                    <a:pt x="88" y="0"/>
                    <a:pt x="92" y="5"/>
                  </a:cubicBezTo>
                  <a:cubicBezTo>
                    <a:pt x="104" y="21"/>
                    <a:pt x="116" y="37"/>
                    <a:pt x="128" y="53"/>
                  </a:cubicBezTo>
                  <a:cubicBezTo>
                    <a:pt x="135" y="62"/>
                    <a:pt x="132" y="70"/>
                    <a:pt x="121" y="72"/>
                  </a:cubicBezTo>
                  <a:cubicBezTo>
                    <a:pt x="111" y="74"/>
                    <a:pt x="101" y="75"/>
                    <a:pt x="91" y="77"/>
                  </a:cubicBezTo>
                  <a:cubicBezTo>
                    <a:pt x="88" y="78"/>
                    <a:pt x="86" y="79"/>
                    <a:pt x="85" y="82"/>
                  </a:cubicBezTo>
                  <a:cubicBezTo>
                    <a:pt x="80" y="91"/>
                    <a:pt x="76" y="101"/>
                    <a:pt x="71" y="110"/>
                  </a:cubicBezTo>
                  <a:cubicBezTo>
                    <a:pt x="67" y="119"/>
                    <a:pt x="58" y="120"/>
                    <a:pt x="52" y="112"/>
                  </a:cubicBezTo>
                  <a:cubicBezTo>
                    <a:pt x="36" y="90"/>
                    <a:pt x="19" y="69"/>
                    <a:pt x="3" y="47"/>
                  </a:cubicBezTo>
                  <a:cubicBezTo>
                    <a:pt x="0" y="43"/>
                    <a:pt x="0" y="43"/>
                    <a:pt x="4" y="41"/>
                  </a:cubicBezTo>
                  <a:cubicBezTo>
                    <a:pt x="18" y="35"/>
                    <a:pt x="18" y="35"/>
                    <a:pt x="34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26"/>
            <p:cNvSpPr>
              <a:spLocks noEditPoints="1"/>
            </p:cNvSpPr>
            <p:nvPr/>
          </p:nvSpPr>
          <p:spPr bwMode="auto">
            <a:xfrm>
              <a:off x="18835688" y="7027863"/>
              <a:ext cx="679450" cy="681038"/>
            </a:xfrm>
            <a:custGeom>
              <a:avLst/>
              <a:gdLst>
                <a:gd name="T0" fmla="*/ 107 w 214"/>
                <a:gd name="T1" fmla="*/ 0 h 214"/>
                <a:gd name="T2" fmla="*/ 214 w 214"/>
                <a:gd name="T3" fmla="*/ 107 h 214"/>
                <a:gd name="T4" fmla="*/ 107 w 214"/>
                <a:gd name="T5" fmla="*/ 214 h 214"/>
                <a:gd name="T6" fmla="*/ 0 w 214"/>
                <a:gd name="T7" fmla="*/ 107 h 214"/>
                <a:gd name="T8" fmla="*/ 107 w 214"/>
                <a:gd name="T9" fmla="*/ 0 h 214"/>
                <a:gd name="T10" fmla="*/ 107 w 214"/>
                <a:gd name="T11" fmla="*/ 165 h 214"/>
                <a:gd name="T12" fmla="*/ 146 w 214"/>
                <a:gd name="T13" fmla="*/ 165 h 214"/>
                <a:gd name="T14" fmla="*/ 157 w 214"/>
                <a:gd name="T15" fmla="*/ 156 h 214"/>
                <a:gd name="T16" fmla="*/ 159 w 214"/>
                <a:gd name="T17" fmla="*/ 145 h 214"/>
                <a:gd name="T18" fmla="*/ 165 w 214"/>
                <a:gd name="T19" fmla="*/ 106 h 214"/>
                <a:gd name="T20" fmla="*/ 162 w 214"/>
                <a:gd name="T21" fmla="*/ 94 h 214"/>
                <a:gd name="T22" fmla="*/ 149 w 214"/>
                <a:gd name="T23" fmla="*/ 96 h 214"/>
                <a:gd name="T24" fmla="*/ 136 w 214"/>
                <a:gd name="T25" fmla="*/ 105 h 214"/>
                <a:gd name="T26" fmla="*/ 129 w 214"/>
                <a:gd name="T27" fmla="*/ 103 h 214"/>
                <a:gd name="T28" fmla="*/ 116 w 214"/>
                <a:gd name="T29" fmla="*/ 81 h 214"/>
                <a:gd name="T30" fmla="*/ 98 w 214"/>
                <a:gd name="T31" fmla="*/ 81 h 214"/>
                <a:gd name="T32" fmla="*/ 84 w 214"/>
                <a:gd name="T33" fmla="*/ 103 h 214"/>
                <a:gd name="T34" fmla="*/ 78 w 214"/>
                <a:gd name="T35" fmla="*/ 105 h 214"/>
                <a:gd name="T36" fmla="*/ 63 w 214"/>
                <a:gd name="T37" fmla="*/ 95 h 214"/>
                <a:gd name="T38" fmla="*/ 58 w 214"/>
                <a:gd name="T39" fmla="*/ 93 h 214"/>
                <a:gd name="T40" fmla="*/ 48 w 214"/>
                <a:gd name="T41" fmla="*/ 106 h 214"/>
                <a:gd name="T42" fmla="*/ 57 w 214"/>
                <a:gd name="T43" fmla="*/ 155 h 214"/>
                <a:gd name="T44" fmla="*/ 69 w 214"/>
                <a:gd name="T45" fmla="*/ 165 h 214"/>
                <a:gd name="T46" fmla="*/ 107 w 214"/>
                <a:gd name="T47" fmla="*/ 165 h 214"/>
                <a:gd name="T48" fmla="*/ 40 w 214"/>
                <a:gd name="T49" fmla="*/ 74 h 214"/>
                <a:gd name="T50" fmla="*/ 31 w 214"/>
                <a:gd name="T51" fmla="*/ 83 h 214"/>
                <a:gd name="T52" fmla="*/ 40 w 214"/>
                <a:gd name="T53" fmla="*/ 92 h 214"/>
                <a:gd name="T54" fmla="*/ 49 w 214"/>
                <a:gd name="T55" fmla="*/ 83 h 214"/>
                <a:gd name="T56" fmla="*/ 40 w 214"/>
                <a:gd name="T57" fmla="*/ 74 h 214"/>
                <a:gd name="T58" fmla="*/ 173 w 214"/>
                <a:gd name="T59" fmla="*/ 74 h 214"/>
                <a:gd name="T60" fmla="*/ 165 w 214"/>
                <a:gd name="T61" fmla="*/ 83 h 214"/>
                <a:gd name="T62" fmla="*/ 174 w 214"/>
                <a:gd name="T63" fmla="*/ 92 h 214"/>
                <a:gd name="T64" fmla="*/ 183 w 214"/>
                <a:gd name="T65" fmla="*/ 83 h 214"/>
                <a:gd name="T66" fmla="*/ 173 w 214"/>
                <a:gd name="T67" fmla="*/ 74 h 214"/>
                <a:gd name="T68" fmla="*/ 107 w 214"/>
                <a:gd name="T69" fmla="*/ 49 h 214"/>
                <a:gd name="T70" fmla="*/ 98 w 214"/>
                <a:gd name="T71" fmla="*/ 58 h 214"/>
                <a:gd name="T72" fmla="*/ 107 w 214"/>
                <a:gd name="T73" fmla="*/ 67 h 214"/>
                <a:gd name="T74" fmla="*/ 116 w 214"/>
                <a:gd name="T75" fmla="*/ 58 h 214"/>
                <a:gd name="T76" fmla="*/ 107 w 214"/>
                <a:gd name="T77" fmla="*/ 49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14" h="214">
                  <a:moveTo>
                    <a:pt x="107" y="0"/>
                  </a:moveTo>
                  <a:cubicBezTo>
                    <a:pt x="166" y="0"/>
                    <a:pt x="214" y="48"/>
                    <a:pt x="214" y="107"/>
                  </a:cubicBezTo>
                  <a:cubicBezTo>
                    <a:pt x="214" y="166"/>
                    <a:pt x="166" y="214"/>
                    <a:pt x="107" y="214"/>
                  </a:cubicBezTo>
                  <a:cubicBezTo>
                    <a:pt x="48" y="214"/>
                    <a:pt x="0" y="166"/>
                    <a:pt x="0" y="107"/>
                  </a:cubicBezTo>
                  <a:cubicBezTo>
                    <a:pt x="0" y="48"/>
                    <a:pt x="48" y="0"/>
                    <a:pt x="107" y="0"/>
                  </a:cubicBezTo>
                  <a:close/>
                  <a:moveTo>
                    <a:pt x="107" y="165"/>
                  </a:moveTo>
                  <a:cubicBezTo>
                    <a:pt x="120" y="165"/>
                    <a:pt x="133" y="165"/>
                    <a:pt x="146" y="165"/>
                  </a:cubicBezTo>
                  <a:cubicBezTo>
                    <a:pt x="153" y="165"/>
                    <a:pt x="156" y="163"/>
                    <a:pt x="157" y="156"/>
                  </a:cubicBezTo>
                  <a:cubicBezTo>
                    <a:pt x="158" y="152"/>
                    <a:pt x="158" y="149"/>
                    <a:pt x="159" y="145"/>
                  </a:cubicBezTo>
                  <a:cubicBezTo>
                    <a:pt x="161" y="132"/>
                    <a:pt x="163" y="119"/>
                    <a:pt x="165" y="106"/>
                  </a:cubicBezTo>
                  <a:cubicBezTo>
                    <a:pt x="166" y="101"/>
                    <a:pt x="166" y="97"/>
                    <a:pt x="162" y="94"/>
                  </a:cubicBezTo>
                  <a:cubicBezTo>
                    <a:pt x="157" y="91"/>
                    <a:pt x="153" y="93"/>
                    <a:pt x="149" y="96"/>
                  </a:cubicBezTo>
                  <a:cubicBezTo>
                    <a:pt x="145" y="99"/>
                    <a:pt x="140" y="101"/>
                    <a:pt x="136" y="105"/>
                  </a:cubicBezTo>
                  <a:cubicBezTo>
                    <a:pt x="133" y="107"/>
                    <a:pt x="131" y="106"/>
                    <a:pt x="129" y="103"/>
                  </a:cubicBezTo>
                  <a:cubicBezTo>
                    <a:pt x="125" y="96"/>
                    <a:pt x="121" y="88"/>
                    <a:pt x="116" y="81"/>
                  </a:cubicBezTo>
                  <a:cubicBezTo>
                    <a:pt x="110" y="72"/>
                    <a:pt x="103" y="72"/>
                    <a:pt x="98" y="81"/>
                  </a:cubicBezTo>
                  <a:cubicBezTo>
                    <a:pt x="93" y="88"/>
                    <a:pt x="89" y="96"/>
                    <a:pt x="84" y="103"/>
                  </a:cubicBezTo>
                  <a:cubicBezTo>
                    <a:pt x="83" y="106"/>
                    <a:pt x="81" y="107"/>
                    <a:pt x="78" y="105"/>
                  </a:cubicBezTo>
                  <a:cubicBezTo>
                    <a:pt x="74" y="101"/>
                    <a:pt x="68" y="98"/>
                    <a:pt x="63" y="95"/>
                  </a:cubicBezTo>
                  <a:cubicBezTo>
                    <a:pt x="62" y="94"/>
                    <a:pt x="60" y="93"/>
                    <a:pt x="58" y="93"/>
                  </a:cubicBezTo>
                  <a:cubicBezTo>
                    <a:pt x="51" y="92"/>
                    <a:pt x="47" y="97"/>
                    <a:pt x="48" y="106"/>
                  </a:cubicBezTo>
                  <a:cubicBezTo>
                    <a:pt x="51" y="122"/>
                    <a:pt x="54" y="138"/>
                    <a:pt x="57" y="155"/>
                  </a:cubicBezTo>
                  <a:cubicBezTo>
                    <a:pt x="58" y="163"/>
                    <a:pt x="61" y="165"/>
                    <a:pt x="69" y="165"/>
                  </a:cubicBezTo>
                  <a:cubicBezTo>
                    <a:pt x="82" y="165"/>
                    <a:pt x="94" y="165"/>
                    <a:pt x="107" y="165"/>
                  </a:cubicBezTo>
                  <a:close/>
                  <a:moveTo>
                    <a:pt x="40" y="74"/>
                  </a:moveTo>
                  <a:cubicBezTo>
                    <a:pt x="36" y="74"/>
                    <a:pt x="31" y="78"/>
                    <a:pt x="31" y="83"/>
                  </a:cubicBezTo>
                  <a:cubicBezTo>
                    <a:pt x="31" y="88"/>
                    <a:pt x="35" y="92"/>
                    <a:pt x="40" y="92"/>
                  </a:cubicBezTo>
                  <a:cubicBezTo>
                    <a:pt x="45" y="92"/>
                    <a:pt x="49" y="88"/>
                    <a:pt x="49" y="83"/>
                  </a:cubicBezTo>
                  <a:cubicBezTo>
                    <a:pt x="50" y="79"/>
                    <a:pt x="45" y="74"/>
                    <a:pt x="40" y="74"/>
                  </a:cubicBezTo>
                  <a:close/>
                  <a:moveTo>
                    <a:pt x="173" y="74"/>
                  </a:moveTo>
                  <a:cubicBezTo>
                    <a:pt x="169" y="74"/>
                    <a:pt x="164" y="79"/>
                    <a:pt x="165" y="83"/>
                  </a:cubicBezTo>
                  <a:cubicBezTo>
                    <a:pt x="165" y="88"/>
                    <a:pt x="169" y="92"/>
                    <a:pt x="174" y="92"/>
                  </a:cubicBezTo>
                  <a:cubicBezTo>
                    <a:pt x="179" y="92"/>
                    <a:pt x="183" y="88"/>
                    <a:pt x="183" y="83"/>
                  </a:cubicBezTo>
                  <a:cubicBezTo>
                    <a:pt x="183" y="78"/>
                    <a:pt x="178" y="74"/>
                    <a:pt x="173" y="74"/>
                  </a:cubicBezTo>
                  <a:close/>
                  <a:moveTo>
                    <a:pt x="107" y="49"/>
                  </a:moveTo>
                  <a:cubicBezTo>
                    <a:pt x="102" y="49"/>
                    <a:pt x="98" y="53"/>
                    <a:pt x="98" y="58"/>
                  </a:cubicBezTo>
                  <a:cubicBezTo>
                    <a:pt x="98" y="63"/>
                    <a:pt x="102" y="67"/>
                    <a:pt x="107" y="67"/>
                  </a:cubicBezTo>
                  <a:cubicBezTo>
                    <a:pt x="112" y="67"/>
                    <a:pt x="116" y="63"/>
                    <a:pt x="116" y="58"/>
                  </a:cubicBezTo>
                  <a:cubicBezTo>
                    <a:pt x="116" y="53"/>
                    <a:pt x="112" y="49"/>
                    <a:pt x="10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8" name="Oval 27"/>
          <p:cNvSpPr>
            <a:spLocks noChangeArrowheads="1"/>
          </p:cNvSpPr>
          <p:nvPr/>
        </p:nvSpPr>
        <p:spPr bwMode="auto">
          <a:xfrm>
            <a:off x="7772400" y="8447522"/>
            <a:ext cx="319087" cy="3175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" name="Oval 28"/>
          <p:cNvSpPr>
            <a:spLocks noChangeArrowheads="1"/>
          </p:cNvSpPr>
          <p:nvPr/>
        </p:nvSpPr>
        <p:spPr bwMode="auto">
          <a:xfrm>
            <a:off x="9178925" y="8053822"/>
            <a:ext cx="317500" cy="317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0" name="Oval 29"/>
          <p:cNvSpPr>
            <a:spLocks noChangeArrowheads="1"/>
          </p:cNvSpPr>
          <p:nvPr/>
        </p:nvSpPr>
        <p:spPr bwMode="auto">
          <a:xfrm>
            <a:off x="14898688" y="8026835"/>
            <a:ext cx="317500" cy="31908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" name="Oval 30"/>
          <p:cNvSpPr>
            <a:spLocks noChangeArrowheads="1"/>
          </p:cNvSpPr>
          <p:nvPr/>
        </p:nvSpPr>
        <p:spPr bwMode="auto">
          <a:xfrm>
            <a:off x="16306800" y="8428472"/>
            <a:ext cx="319087" cy="3175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0D244B0-CE31-F686-D482-60C6FEBD8B5E}"/>
              </a:ext>
            </a:extLst>
          </p:cNvPr>
          <p:cNvSpPr txBox="1"/>
          <p:nvPr/>
        </p:nvSpPr>
        <p:spPr>
          <a:xfrm>
            <a:off x="1359765" y="587030"/>
            <a:ext cx="21613091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8800" b="1" dirty="0">
                <a:latin typeface="Shabnam" panose="020B0603030804020204" pitchFamily="34" charset="-78"/>
                <a:ea typeface="Calibri" panose="020F0502020204030204" pitchFamily="34" charset="0"/>
                <a:cs typeface="B Titr" panose="00000700000000000000" pitchFamily="2" charset="-78"/>
              </a:rPr>
              <a:t>قالب پاورپوینت </a:t>
            </a:r>
            <a:r>
              <a:rPr lang="fa-IR" sz="8800" b="1" dirty="0">
                <a:solidFill>
                  <a:srgbClr val="4B81E4"/>
                </a:solidFill>
                <a:latin typeface="Shabnam" panose="020B0603030804020204" pitchFamily="34" charset="-78"/>
                <a:ea typeface="Calibri" panose="020F0502020204030204" pitchFamily="34" charset="0"/>
                <a:cs typeface="B Titr" panose="00000700000000000000" pitchFamily="2" charset="-78"/>
              </a:rPr>
              <a:t>بیزینس پلن رایگان </a:t>
            </a:r>
            <a:endParaRPr lang="en-US" sz="8800" b="1" dirty="0">
              <a:solidFill>
                <a:srgbClr val="4B81E4"/>
              </a:solidFill>
              <a:latin typeface="Shabnam" panose="020B0603030804020204" pitchFamily="34" charset="-78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4527744-5946-8EE2-0E1C-30E27C0FD5B0}"/>
              </a:ext>
            </a:extLst>
          </p:cNvPr>
          <p:cNvSpPr txBox="1"/>
          <p:nvPr/>
        </p:nvSpPr>
        <p:spPr>
          <a:xfrm>
            <a:off x="1068821" y="2278301"/>
            <a:ext cx="21904035" cy="2369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3200" b="1" dirty="0">
                <a:solidFill>
                  <a:srgbClr val="336666"/>
                </a:solidFill>
                <a:latin typeface="Vazir" panose="020B0603030804020204" pitchFamily="34" charset="-78"/>
                <a:ea typeface="Yekan Bakh Heavy" panose="01000504000000020004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3200" b="1" dirty="0">
                <a:solidFill>
                  <a:srgbClr val="336666"/>
                </a:solidFill>
                <a:latin typeface="Vazir" panose="020B0603030804020204" pitchFamily="34" charset="-78"/>
                <a:ea typeface="Yekan Bakh Heavy" panose="01000504000000020004" pitchFamily="2" charset="-78"/>
                <a:cs typeface="B Nazanin" panose="00000400000000000000" pitchFamily="2" charset="-78"/>
              </a:rPr>
              <a:t> </a:t>
            </a:r>
            <a:r>
              <a:rPr lang="fa-IR" sz="3200" b="1" dirty="0">
                <a:solidFill>
                  <a:srgbClr val="336666"/>
                </a:solidFill>
                <a:latin typeface="Vazir" panose="020B0603030804020204" pitchFamily="34" charset="-78"/>
                <a:ea typeface="Yekan Bakh Heavy" panose="01000504000000020004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3200" b="1" dirty="0">
              <a:solidFill>
                <a:srgbClr val="336666"/>
              </a:solidFill>
              <a:latin typeface="Vazir" panose="020B0603030804020204" pitchFamily="34" charset="-78"/>
              <a:ea typeface="Yekan Bakh Heavy" panose="01000504000000020004" pitchFamily="2" charset="-78"/>
              <a:cs typeface="B Nazanin" panose="000004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054CF17-9EBA-D837-1D67-6FBD5D66CBC5}"/>
              </a:ext>
            </a:extLst>
          </p:cNvPr>
          <p:cNvSpPr txBox="1"/>
          <p:nvPr/>
        </p:nvSpPr>
        <p:spPr>
          <a:xfrm>
            <a:off x="9640951" y="7469299"/>
            <a:ext cx="5094225" cy="26930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3200" b="1" dirty="0">
                <a:solidFill>
                  <a:srgbClr val="4B81E4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B Titr" panose="00000700000000000000" pitchFamily="2" charset="-78"/>
              </a:rPr>
              <a:t>تیتر عنوان را وارد نمایید</a:t>
            </a:r>
            <a:endParaRPr lang="fa-IR" sz="3200" b="1" dirty="0">
              <a:solidFill>
                <a:srgbClr val="4B81E4"/>
              </a:solidFill>
              <a:latin typeface="Vazir" panose="020B0603030804020204" pitchFamily="34" charset="-78"/>
              <a:ea typeface="Yekan Bakh Heavy" panose="01000504000000020004" pitchFamily="2" charset="-78"/>
              <a:cs typeface="B Titr" panose="00000700000000000000" pitchFamily="2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2800" dirty="0">
                <a:solidFill>
                  <a:srgbClr val="4B81E4"/>
                </a:solidFill>
                <a:latin typeface="Vazir" panose="020B0603030804020204" pitchFamily="34" charset="-78"/>
                <a:ea typeface="Yekan Bakh Heavy" panose="01000504000000020004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</a:t>
            </a:r>
            <a:endParaRPr lang="en-US" sz="2800" dirty="0">
              <a:solidFill>
                <a:srgbClr val="4B81E4"/>
              </a:solidFill>
              <a:latin typeface="Vazir" panose="020B0603030804020204" pitchFamily="34" charset="-78"/>
              <a:ea typeface="Yekan Bakh Heavy" panose="01000504000000020004" pitchFamily="2" charset="-78"/>
              <a:cs typeface="B Nazanin" panose="000004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2B40EB9-DDC2-30CF-A7A1-B95D23268003}"/>
              </a:ext>
            </a:extLst>
          </p:cNvPr>
          <p:cNvSpPr txBox="1"/>
          <p:nvPr/>
        </p:nvSpPr>
        <p:spPr>
          <a:xfrm>
            <a:off x="2653240" y="9012947"/>
            <a:ext cx="5094225" cy="26930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3200" b="1" dirty="0">
                <a:solidFill>
                  <a:srgbClr val="00CC99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B Titr" panose="00000700000000000000" pitchFamily="2" charset="-78"/>
              </a:rPr>
              <a:t>تیتر عنوان را وارد نمایید</a:t>
            </a:r>
            <a:endParaRPr lang="fa-IR" sz="3200" b="1" dirty="0">
              <a:solidFill>
                <a:srgbClr val="00CC99"/>
              </a:solidFill>
              <a:latin typeface="Vazir" panose="020B0603030804020204" pitchFamily="34" charset="-78"/>
              <a:ea typeface="Yekan Bakh Heavy" panose="01000504000000020004" pitchFamily="2" charset="-78"/>
              <a:cs typeface="B Titr" panose="00000700000000000000" pitchFamily="2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2800" dirty="0">
                <a:solidFill>
                  <a:srgbClr val="00CC99"/>
                </a:solidFill>
                <a:latin typeface="Vazir" panose="020B0603030804020204" pitchFamily="34" charset="-78"/>
                <a:ea typeface="Yekan Bakh Heavy" panose="01000504000000020004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</a:t>
            </a:r>
            <a:endParaRPr lang="en-US" sz="2800" dirty="0">
              <a:solidFill>
                <a:srgbClr val="00CC99"/>
              </a:solidFill>
              <a:latin typeface="Vazir" panose="020B0603030804020204" pitchFamily="34" charset="-78"/>
              <a:ea typeface="Yekan Bakh Heavy" panose="01000504000000020004" pitchFamily="2" charset="-78"/>
              <a:cs typeface="B Nazanin" panose="00000400000000000000" pitchFamily="2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4585BE8-3C8A-3165-C936-0930943B37CB}"/>
              </a:ext>
            </a:extLst>
          </p:cNvPr>
          <p:cNvSpPr txBox="1"/>
          <p:nvPr/>
        </p:nvSpPr>
        <p:spPr>
          <a:xfrm>
            <a:off x="16685450" y="8765022"/>
            <a:ext cx="5094225" cy="26930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3200" b="1" dirty="0">
                <a:solidFill>
                  <a:srgbClr val="00336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B Titr" panose="00000700000000000000" pitchFamily="2" charset="-78"/>
              </a:rPr>
              <a:t>تیتر عنوان را وارد نمایید</a:t>
            </a:r>
            <a:endParaRPr lang="fa-IR" sz="3200" b="1" dirty="0">
              <a:solidFill>
                <a:srgbClr val="003366"/>
              </a:solidFill>
              <a:latin typeface="Vazir" panose="020B0603030804020204" pitchFamily="34" charset="-78"/>
              <a:ea typeface="Yekan Bakh Heavy" panose="01000504000000020004" pitchFamily="2" charset="-78"/>
              <a:cs typeface="B Titr" panose="00000700000000000000" pitchFamily="2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2800" dirty="0">
                <a:solidFill>
                  <a:srgbClr val="003366"/>
                </a:solidFill>
                <a:latin typeface="Vazir" panose="020B0603030804020204" pitchFamily="34" charset="-78"/>
                <a:ea typeface="Yekan Bakh Heavy" panose="01000504000000020004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</a:t>
            </a:r>
            <a:endParaRPr lang="en-US" sz="2800" dirty="0">
              <a:solidFill>
                <a:srgbClr val="003366"/>
              </a:solidFill>
              <a:latin typeface="Vazir" panose="020B0603030804020204" pitchFamily="34" charset="-78"/>
              <a:ea typeface="Yekan Bakh Heavy" panose="01000504000000020004" pitchFamily="2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620715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over/>
      </p:transition>
    </mc:Choice>
    <mc:Fallback>
      <p:transition spd="slow">
        <p:cover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>
            <a:extLst>
              <a:ext uri="{FF2B5EF4-FFF2-40B4-BE49-F238E27FC236}">
                <a16:creationId xmlns:a16="http://schemas.microsoft.com/office/drawing/2014/main" id="{FC484D89-0470-1806-72BB-91FDBC018A6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>
            <a:fillRect/>
          </a:stretch>
        </p:blipFill>
        <p:spPr/>
      </p:pic>
      <p:sp>
        <p:nvSpPr>
          <p:cNvPr id="16" name="Rectangle 15"/>
          <p:cNvSpPr/>
          <p:nvPr/>
        </p:nvSpPr>
        <p:spPr>
          <a:xfrm>
            <a:off x="0" y="0"/>
            <a:ext cx="24384000" cy="13716000"/>
          </a:xfrm>
          <a:prstGeom prst="rect">
            <a:avLst/>
          </a:prstGeom>
          <a:gradFill>
            <a:gsLst>
              <a:gs pos="0">
                <a:schemeClr val="accent3">
                  <a:alpha val="60000"/>
                </a:schemeClr>
              </a:gs>
              <a:gs pos="100000">
                <a:schemeClr val="accent4">
                  <a:alpha val="60000"/>
                </a:schemeClr>
              </a:gs>
            </a:gsLst>
            <a:lin ang="21594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 11"/>
          <p:cNvSpPr>
            <a:spLocks/>
          </p:cNvSpPr>
          <p:nvPr/>
        </p:nvSpPr>
        <p:spPr bwMode="auto">
          <a:xfrm>
            <a:off x="2195513" y="7092951"/>
            <a:ext cx="19997738" cy="0"/>
          </a:xfrm>
          <a:custGeom>
            <a:avLst/>
            <a:gdLst>
              <a:gd name="T0" fmla="*/ 0 w 12597"/>
              <a:gd name="T1" fmla="*/ 12597 w 12597"/>
              <a:gd name="T2" fmla="*/ 0 w 12597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2597">
                <a:moveTo>
                  <a:pt x="0" y="0"/>
                </a:moveTo>
                <a:lnTo>
                  <a:pt x="12597" y="0"/>
                </a:lnTo>
                <a:lnTo>
                  <a:pt x="0" y="0"/>
                </a:lnTo>
                <a:close/>
              </a:path>
            </a:pathLst>
          </a:custGeom>
          <a:solidFill>
            <a:srgbClr val="660E0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Line 12"/>
          <p:cNvSpPr>
            <a:spLocks noChangeShapeType="1"/>
          </p:cNvSpPr>
          <p:nvPr/>
        </p:nvSpPr>
        <p:spPr bwMode="auto">
          <a:xfrm flipV="1">
            <a:off x="3553838" y="8699468"/>
            <a:ext cx="17276323" cy="0"/>
          </a:xfrm>
          <a:prstGeom prst="line">
            <a:avLst/>
          </a:prstGeom>
          <a:noFill/>
          <a:ln w="161925" cap="rnd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9E41E5C-B8E9-AA03-5ABB-B172D9F3E550}"/>
              </a:ext>
            </a:extLst>
          </p:cNvPr>
          <p:cNvSpPr txBox="1"/>
          <p:nvPr/>
        </p:nvSpPr>
        <p:spPr>
          <a:xfrm>
            <a:off x="1385453" y="5366846"/>
            <a:ext cx="21613091" cy="26468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6600" b="1" dirty="0">
                <a:solidFill>
                  <a:schemeClr val="bg1"/>
                </a:solidFill>
                <a:latin typeface="Shabnam" panose="020B0603030804020204" pitchFamily="34" charset="-78"/>
                <a:ea typeface="Calibri" panose="020F0502020204030204" pitchFamily="34" charset="0"/>
                <a:cs typeface="B Titr" panose="00000700000000000000" pitchFamily="2" charset="-78"/>
              </a:rPr>
              <a:t>با تشکر از توجه شما عزیزان</a:t>
            </a:r>
            <a:endParaRPr lang="en-US" sz="16600" b="1" dirty="0">
              <a:solidFill>
                <a:schemeClr val="bg1"/>
              </a:solidFill>
              <a:latin typeface="Shabnam" panose="020B0603030804020204" pitchFamily="34" charset="-78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550358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over/>
      </p:transition>
    </mc:Choice>
    <mc:Fallback>
      <p:transition spd="slow">
        <p:cover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reeform 33"/>
          <p:cNvSpPr>
            <a:spLocks/>
          </p:cNvSpPr>
          <p:nvPr/>
        </p:nvSpPr>
        <p:spPr bwMode="auto">
          <a:xfrm>
            <a:off x="1423411" y="2438040"/>
            <a:ext cx="8053098" cy="6997070"/>
          </a:xfrm>
          <a:custGeom>
            <a:avLst/>
            <a:gdLst>
              <a:gd name="T0" fmla="*/ 1685 w 1695"/>
              <a:gd name="T1" fmla="*/ 835 h 1472"/>
              <a:gd name="T2" fmla="*/ 1432 w 1695"/>
              <a:gd name="T3" fmla="*/ 1472 h 1472"/>
              <a:gd name="T4" fmla="*/ 1386 w 1695"/>
              <a:gd name="T5" fmla="*/ 1380 h 1472"/>
              <a:gd name="T6" fmla="*/ 1396 w 1695"/>
              <a:gd name="T7" fmla="*/ 1276 h 1472"/>
              <a:gd name="T8" fmla="*/ 1527 w 1695"/>
              <a:gd name="T9" fmla="*/ 806 h 1472"/>
              <a:gd name="T10" fmla="*/ 882 w 1695"/>
              <a:gd name="T11" fmla="*/ 183 h 1472"/>
              <a:gd name="T12" fmla="*/ 156 w 1695"/>
              <a:gd name="T13" fmla="*/ 869 h 1472"/>
              <a:gd name="T14" fmla="*/ 290 w 1695"/>
              <a:gd name="T15" fmla="*/ 1276 h 1472"/>
              <a:gd name="T16" fmla="*/ 299 w 1695"/>
              <a:gd name="T17" fmla="*/ 1380 h 1472"/>
              <a:gd name="T18" fmla="*/ 254 w 1695"/>
              <a:gd name="T19" fmla="*/ 1472 h 1472"/>
              <a:gd name="T20" fmla="*/ 0 w 1695"/>
              <a:gd name="T21" fmla="*/ 869 h 1472"/>
              <a:gd name="T22" fmla="*/ 891 w 1695"/>
              <a:gd name="T23" fmla="*/ 27 h 1472"/>
              <a:gd name="T24" fmla="*/ 1685 w 1695"/>
              <a:gd name="T25" fmla="*/ 835 h 14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95" h="1472">
                <a:moveTo>
                  <a:pt x="1685" y="835"/>
                </a:moveTo>
                <a:cubicBezTo>
                  <a:pt x="1695" y="1085"/>
                  <a:pt x="1596" y="1311"/>
                  <a:pt x="1432" y="1472"/>
                </a:cubicBezTo>
                <a:cubicBezTo>
                  <a:pt x="1386" y="1380"/>
                  <a:pt x="1386" y="1380"/>
                  <a:pt x="1386" y="1380"/>
                </a:cubicBezTo>
                <a:cubicBezTo>
                  <a:pt x="1369" y="1346"/>
                  <a:pt x="1373" y="1306"/>
                  <a:pt x="1396" y="1276"/>
                </a:cubicBezTo>
                <a:cubicBezTo>
                  <a:pt x="1491" y="1147"/>
                  <a:pt x="1542" y="982"/>
                  <a:pt x="1527" y="806"/>
                </a:cubicBezTo>
                <a:cubicBezTo>
                  <a:pt x="1497" y="470"/>
                  <a:pt x="1218" y="202"/>
                  <a:pt x="882" y="183"/>
                </a:cubicBezTo>
                <a:cubicBezTo>
                  <a:pt x="485" y="161"/>
                  <a:pt x="156" y="476"/>
                  <a:pt x="156" y="869"/>
                </a:cubicBezTo>
                <a:cubicBezTo>
                  <a:pt x="156" y="1021"/>
                  <a:pt x="206" y="1162"/>
                  <a:pt x="290" y="1276"/>
                </a:cubicBezTo>
                <a:cubicBezTo>
                  <a:pt x="312" y="1306"/>
                  <a:pt x="316" y="1347"/>
                  <a:pt x="299" y="1380"/>
                </a:cubicBezTo>
                <a:cubicBezTo>
                  <a:pt x="254" y="1472"/>
                  <a:pt x="254" y="1472"/>
                  <a:pt x="254" y="1472"/>
                </a:cubicBezTo>
                <a:cubicBezTo>
                  <a:pt x="97" y="1319"/>
                  <a:pt x="0" y="1105"/>
                  <a:pt x="0" y="869"/>
                </a:cubicBezTo>
                <a:cubicBezTo>
                  <a:pt x="0" y="387"/>
                  <a:pt x="403" y="0"/>
                  <a:pt x="891" y="27"/>
                </a:cubicBezTo>
                <a:cubicBezTo>
                  <a:pt x="1320" y="51"/>
                  <a:pt x="1669" y="405"/>
                  <a:pt x="1685" y="835"/>
                </a:cubicBezTo>
                <a:close/>
              </a:path>
            </a:pathLst>
          </a:custGeom>
          <a:gradFill>
            <a:gsLst>
              <a:gs pos="2000">
                <a:schemeClr val="accent3"/>
              </a:gs>
              <a:gs pos="100000">
                <a:schemeClr val="accent4"/>
              </a:gs>
            </a:gsLst>
            <a:lin ang="21594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EA88D101-4D1E-DAF0-CB0C-752559A4F67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" r="529"/>
          <a:stretch>
            <a:fillRect/>
          </a:stretch>
        </p:blipFill>
        <p:spPr>
          <a:xfrm>
            <a:off x="2358228" y="3654001"/>
            <a:ext cx="5719957" cy="5781109"/>
          </a:xfr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51975B7-031D-B3A5-B45D-FDEEEB3F1544}"/>
              </a:ext>
            </a:extLst>
          </p:cNvPr>
          <p:cNvSpPr txBox="1"/>
          <p:nvPr/>
        </p:nvSpPr>
        <p:spPr>
          <a:xfrm>
            <a:off x="11307340" y="6795654"/>
            <a:ext cx="11441823" cy="48320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3200" dirty="0">
                <a:solidFill>
                  <a:srgbClr val="336666"/>
                </a:solidFill>
                <a:latin typeface="Vazir" panose="020B0603030804020204" pitchFamily="34" charset="-78"/>
                <a:ea typeface="Yekan Bakh Heavy" panose="01000504000000020004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3200" dirty="0">
                <a:solidFill>
                  <a:srgbClr val="336666"/>
                </a:solidFill>
                <a:latin typeface="Vazir" panose="020B0603030804020204" pitchFamily="34" charset="-78"/>
                <a:ea typeface="Yekan Bakh Heavy" panose="01000504000000020004" pitchFamily="2" charset="-78"/>
                <a:cs typeface="B Nazanin" panose="00000400000000000000" pitchFamily="2" charset="-78"/>
              </a:rPr>
              <a:t> </a:t>
            </a:r>
            <a:r>
              <a:rPr lang="fa-IR" sz="3200" dirty="0">
                <a:solidFill>
                  <a:srgbClr val="336666"/>
                </a:solidFill>
                <a:latin typeface="Vazir" panose="020B0603030804020204" pitchFamily="34" charset="-78"/>
                <a:ea typeface="Yekan Bakh Heavy" panose="01000504000000020004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3200" dirty="0">
                <a:solidFill>
                  <a:srgbClr val="336666"/>
                </a:solidFill>
                <a:latin typeface="Vazir" panose="020B0603030804020204" pitchFamily="34" charset="-78"/>
                <a:ea typeface="Yekan Bakh Heavy" panose="01000504000000020004" pitchFamily="2" charset="-78"/>
                <a:cs typeface="B Nazanin" panose="00000400000000000000" pitchFamily="2" charset="-78"/>
              </a:rPr>
              <a:t>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DCA6417-E57E-CF7D-3B9D-B039451F0B09}"/>
              </a:ext>
            </a:extLst>
          </p:cNvPr>
          <p:cNvSpPr txBox="1"/>
          <p:nvPr/>
        </p:nvSpPr>
        <p:spPr>
          <a:xfrm>
            <a:off x="12379036" y="1857640"/>
            <a:ext cx="10370127" cy="43396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9600" dirty="0">
                <a:latin typeface="Shabnam" panose="020B0603030804020204" pitchFamily="34" charset="-78"/>
                <a:ea typeface="Calibri" panose="020F0502020204030204" pitchFamily="34" charset="0"/>
                <a:cs typeface="B Titr" panose="00000700000000000000" pitchFamily="2" charset="-78"/>
              </a:rPr>
              <a:t>قالب پاورپوینت </a:t>
            </a:r>
            <a:r>
              <a:rPr lang="fa-IR" sz="9600" dirty="0">
                <a:solidFill>
                  <a:srgbClr val="4B81E4"/>
                </a:solidFill>
                <a:latin typeface="Shabnam" panose="020B0603030804020204" pitchFamily="34" charset="-78"/>
                <a:ea typeface="Calibri" panose="020F0502020204030204" pitchFamily="34" charset="0"/>
                <a:cs typeface="B Titr" panose="00000700000000000000" pitchFamily="2" charset="-78"/>
              </a:rPr>
              <a:t>بیزینس پلن رایگان </a:t>
            </a:r>
            <a:endParaRPr lang="en-US" sz="9600" dirty="0">
              <a:solidFill>
                <a:srgbClr val="4B81E4"/>
              </a:solidFill>
              <a:latin typeface="Shabnam" panose="020B0603030804020204" pitchFamily="34" charset="-78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C886217-C3B4-603E-6726-D145CE3BE6A9}"/>
              </a:ext>
            </a:extLst>
          </p:cNvPr>
          <p:cNvSpPr txBox="1"/>
          <p:nvPr/>
        </p:nvSpPr>
        <p:spPr>
          <a:xfrm>
            <a:off x="2249560" y="9581032"/>
            <a:ext cx="6400800" cy="10233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4400" dirty="0">
                <a:latin typeface="Shabnam" panose="020B0603030804020204" pitchFamily="34" charset="-78"/>
                <a:ea typeface="Calibri" panose="020F0502020204030204" pitchFamily="34" charset="0"/>
                <a:cs typeface="B Titr" panose="00000700000000000000" pitchFamily="2" charset="-78"/>
              </a:rPr>
              <a:t>نام شرکت را وارد نمایید</a:t>
            </a:r>
            <a:endParaRPr lang="en-US" sz="4400" dirty="0">
              <a:solidFill>
                <a:srgbClr val="4B81E4"/>
              </a:solidFill>
              <a:latin typeface="Shabnam" panose="020B0603030804020204" pitchFamily="34" charset="-78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94FBF7F-5965-3FE5-7D9C-49A9DB8B8CF8}"/>
              </a:ext>
            </a:extLst>
          </p:cNvPr>
          <p:cNvSpPr txBox="1"/>
          <p:nvPr/>
        </p:nvSpPr>
        <p:spPr>
          <a:xfrm>
            <a:off x="2249560" y="10604389"/>
            <a:ext cx="6400800" cy="10233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4400" dirty="0">
                <a:solidFill>
                  <a:srgbClr val="0CC0A5"/>
                </a:solidFill>
                <a:latin typeface="Shabnam" panose="020B0603030804020204" pitchFamily="34" charset="-78"/>
                <a:ea typeface="Calibri" panose="020F0502020204030204" pitchFamily="34" charset="0"/>
                <a:cs typeface="B Titr" panose="00000700000000000000" pitchFamily="2" charset="-78"/>
              </a:rPr>
              <a:t>نام مدیر عامل: .....</a:t>
            </a:r>
            <a:endParaRPr lang="en-US" sz="4400" dirty="0">
              <a:solidFill>
                <a:srgbClr val="0CC0A5"/>
              </a:solidFill>
              <a:latin typeface="Shabnam" panose="020B0603030804020204" pitchFamily="34" charset="-78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744492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over/>
      </p:transition>
    </mc:Choice>
    <mc:Fallback>
      <p:transition spd="slow">
        <p:cover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DA4978F4-F579-C42F-FCE4-0DD4F2D139C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55" b="15255"/>
          <a:stretch>
            <a:fillRect/>
          </a:stretch>
        </p:blipFill>
        <p:spPr/>
      </p:pic>
      <p:sp>
        <p:nvSpPr>
          <p:cNvPr id="15" name="Rectangle 6"/>
          <p:cNvSpPr>
            <a:spLocks noChangeArrowheads="1"/>
          </p:cNvSpPr>
          <p:nvPr/>
        </p:nvSpPr>
        <p:spPr bwMode="auto">
          <a:xfrm>
            <a:off x="-12700" y="-3175"/>
            <a:ext cx="13158788" cy="1373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Rectangle 8"/>
          <p:cNvSpPr>
            <a:spLocks noChangeArrowheads="1"/>
          </p:cNvSpPr>
          <p:nvPr/>
        </p:nvSpPr>
        <p:spPr bwMode="auto">
          <a:xfrm>
            <a:off x="-12700" y="3970338"/>
            <a:ext cx="13158788" cy="578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9"/>
          <p:cNvSpPr>
            <a:spLocks/>
          </p:cNvSpPr>
          <p:nvPr/>
        </p:nvSpPr>
        <p:spPr bwMode="auto">
          <a:xfrm>
            <a:off x="21907068" y="3283989"/>
            <a:ext cx="1749425" cy="1751013"/>
          </a:xfrm>
          <a:custGeom>
            <a:avLst/>
            <a:gdLst>
              <a:gd name="T0" fmla="*/ 507 w 551"/>
              <a:gd name="T1" fmla="*/ 551 h 551"/>
              <a:gd name="T2" fmla="*/ 44 w 551"/>
              <a:gd name="T3" fmla="*/ 551 h 551"/>
              <a:gd name="T4" fmla="*/ 0 w 551"/>
              <a:gd name="T5" fmla="*/ 507 h 551"/>
              <a:gd name="T6" fmla="*/ 0 w 551"/>
              <a:gd name="T7" fmla="*/ 44 h 551"/>
              <a:gd name="T8" fmla="*/ 44 w 551"/>
              <a:gd name="T9" fmla="*/ 0 h 551"/>
              <a:gd name="T10" fmla="*/ 507 w 551"/>
              <a:gd name="T11" fmla="*/ 0 h 551"/>
              <a:gd name="T12" fmla="*/ 551 w 551"/>
              <a:gd name="T13" fmla="*/ 44 h 551"/>
              <a:gd name="T14" fmla="*/ 551 w 551"/>
              <a:gd name="T15" fmla="*/ 507 h 551"/>
              <a:gd name="T16" fmla="*/ 507 w 551"/>
              <a:gd name="T17" fmla="*/ 551 h 5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51" h="551">
                <a:moveTo>
                  <a:pt x="507" y="551"/>
                </a:moveTo>
                <a:cubicBezTo>
                  <a:pt x="44" y="551"/>
                  <a:pt x="44" y="551"/>
                  <a:pt x="44" y="551"/>
                </a:cubicBezTo>
                <a:cubicBezTo>
                  <a:pt x="20" y="551"/>
                  <a:pt x="0" y="531"/>
                  <a:pt x="0" y="507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20"/>
                  <a:pt x="20" y="0"/>
                  <a:pt x="44" y="0"/>
                </a:cubicBezTo>
                <a:cubicBezTo>
                  <a:pt x="507" y="0"/>
                  <a:pt x="507" y="0"/>
                  <a:pt x="507" y="0"/>
                </a:cubicBezTo>
                <a:cubicBezTo>
                  <a:pt x="531" y="0"/>
                  <a:pt x="551" y="20"/>
                  <a:pt x="551" y="44"/>
                </a:cubicBezTo>
                <a:cubicBezTo>
                  <a:pt x="551" y="507"/>
                  <a:pt x="551" y="507"/>
                  <a:pt x="551" y="507"/>
                </a:cubicBezTo>
                <a:cubicBezTo>
                  <a:pt x="551" y="531"/>
                  <a:pt x="531" y="551"/>
                  <a:pt x="507" y="55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10"/>
          <p:cNvSpPr>
            <a:spLocks/>
          </p:cNvSpPr>
          <p:nvPr/>
        </p:nvSpPr>
        <p:spPr bwMode="auto">
          <a:xfrm>
            <a:off x="21868968" y="3237951"/>
            <a:ext cx="1838325" cy="1841500"/>
          </a:xfrm>
          <a:custGeom>
            <a:avLst/>
            <a:gdLst>
              <a:gd name="T0" fmla="*/ 521 w 579"/>
              <a:gd name="T1" fmla="*/ 565 h 579"/>
              <a:gd name="T2" fmla="*/ 521 w 579"/>
              <a:gd name="T3" fmla="*/ 551 h 579"/>
              <a:gd name="T4" fmla="*/ 58 w 579"/>
              <a:gd name="T5" fmla="*/ 551 h 579"/>
              <a:gd name="T6" fmla="*/ 37 w 579"/>
              <a:gd name="T7" fmla="*/ 542 h 579"/>
              <a:gd name="T8" fmla="*/ 28 w 579"/>
              <a:gd name="T9" fmla="*/ 521 h 579"/>
              <a:gd name="T10" fmla="*/ 28 w 579"/>
              <a:gd name="T11" fmla="*/ 58 h 579"/>
              <a:gd name="T12" fmla="*/ 37 w 579"/>
              <a:gd name="T13" fmla="*/ 37 h 579"/>
              <a:gd name="T14" fmla="*/ 58 w 579"/>
              <a:gd name="T15" fmla="*/ 28 h 579"/>
              <a:gd name="T16" fmla="*/ 521 w 579"/>
              <a:gd name="T17" fmla="*/ 28 h 579"/>
              <a:gd name="T18" fmla="*/ 542 w 579"/>
              <a:gd name="T19" fmla="*/ 37 h 579"/>
              <a:gd name="T20" fmla="*/ 551 w 579"/>
              <a:gd name="T21" fmla="*/ 58 h 579"/>
              <a:gd name="T22" fmla="*/ 551 w 579"/>
              <a:gd name="T23" fmla="*/ 521 h 579"/>
              <a:gd name="T24" fmla="*/ 542 w 579"/>
              <a:gd name="T25" fmla="*/ 542 h 579"/>
              <a:gd name="T26" fmla="*/ 521 w 579"/>
              <a:gd name="T27" fmla="*/ 551 h 579"/>
              <a:gd name="T28" fmla="*/ 521 w 579"/>
              <a:gd name="T29" fmla="*/ 565 h 579"/>
              <a:gd name="T30" fmla="*/ 521 w 579"/>
              <a:gd name="T31" fmla="*/ 579 h 579"/>
              <a:gd name="T32" fmla="*/ 562 w 579"/>
              <a:gd name="T33" fmla="*/ 562 h 579"/>
              <a:gd name="T34" fmla="*/ 579 w 579"/>
              <a:gd name="T35" fmla="*/ 521 h 579"/>
              <a:gd name="T36" fmla="*/ 579 w 579"/>
              <a:gd name="T37" fmla="*/ 58 h 579"/>
              <a:gd name="T38" fmla="*/ 562 w 579"/>
              <a:gd name="T39" fmla="*/ 17 h 579"/>
              <a:gd name="T40" fmla="*/ 521 w 579"/>
              <a:gd name="T41" fmla="*/ 0 h 579"/>
              <a:gd name="T42" fmla="*/ 58 w 579"/>
              <a:gd name="T43" fmla="*/ 0 h 579"/>
              <a:gd name="T44" fmla="*/ 17 w 579"/>
              <a:gd name="T45" fmla="*/ 17 h 579"/>
              <a:gd name="T46" fmla="*/ 0 w 579"/>
              <a:gd name="T47" fmla="*/ 58 h 579"/>
              <a:gd name="T48" fmla="*/ 0 w 579"/>
              <a:gd name="T49" fmla="*/ 521 h 579"/>
              <a:gd name="T50" fmla="*/ 17 w 579"/>
              <a:gd name="T51" fmla="*/ 562 h 579"/>
              <a:gd name="T52" fmla="*/ 58 w 579"/>
              <a:gd name="T53" fmla="*/ 579 h 579"/>
              <a:gd name="T54" fmla="*/ 521 w 579"/>
              <a:gd name="T55" fmla="*/ 579 h 579"/>
              <a:gd name="T56" fmla="*/ 521 w 579"/>
              <a:gd name="T57" fmla="*/ 565 h 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579" h="579">
                <a:moveTo>
                  <a:pt x="521" y="565"/>
                </a:moveTo>
                <a:cubicBezTo>
                  <a:pt x="521" y="551"/>
                  <a:pt x="521" y="551"/>
                  <a:pt x="521" y="551"/>
                </a:cubicBezTo>
                <a:cubicBezTo>
                  <a:pt x="58" y="551"/>
                  <a:pt x="58" y="551"/>
                  <a:pt x="58" y="551"/>
                </a:cubicBezTo>
                <a:cubicBezTo>
                  <a:pt x="50" y="551"/>
                  <a:pt x="43" y="547"/>
                  <a:pt x="37" y="542"/>
                </a:cubicBezTo>
                <a:cubicBezTo>
                  <a:pt x="32" y="536"/>
                  <a:pt x="28" y="529"/>
                  <a:pt x="28" y="521"/>
                </a:cubicBezTo>
                <a:cubicBezTo>
                  <a:pt x="28" y="58"/>
                  <a:pt x="28" y="58"/>
                  <a:pt x="28" y="58"/>
                </a:cubicBezTo>
                <a:cubicBezTo>
                  <a:pt x="28" y="50"/>
                  <a:pt x="32" y="42"/>
                  <a:pt x="37" y="37"/>
                </a:cubicBezTo>
                <a:cubicBezTo>
                  <a:pt x="43" y="31"/>
                  <a:pt x="50" y="28"/>
                  <a:pt x="58" y="28"/>
                </a:cubicBezTo>
                <a:cubicBezTo>
                  <a:pt x="521" y="28"/>
                  <a:pt x="521" y="28"/>
                  <a:pt x="521" y="28"/>
                </a:cubicBezTo>
                <a:cubicBezTo>
                  <a:pt x="529" y="28"/>
                  <a:pt x="537" y="31"/>
                  <a:pt x="542" y="37"/>
                </a:cubicBezTo>
                <a:cubicBezTo>
                  <a:pt x="548" y="42"/>
                  <a:pt x="551" y="50"/>
                  <a:pt x="551" y="58"/>
                </a:cubicBezTo>
                <a:cubicBezTo>
                  <a:pt x="551" y="521"/>
                  <a:pt x="551" y="521"/>
                  <a:pt x="551" y="521"/>
                </a:cubicBezTo>
                <a:cubicBezTo>
                  <a:pt x="551" y="529"/>
                  <a:pt x="548" y="536"/>
                  <a:pt x="542" y="542"/>
                </a:cubicBezTo>
                <a:cubicBezTo>
                  <a:pt x="537" y="547"/>
                  <a:pt x="529" y="551"/>
                  <a:pt x="521" y="551"/>
                </a:cubicBezTo>
                <a:cubicBezTo>
                  <a:pt x="521" y="565"/>
                  <a:pt x="521" y="565"/>
                  <a:pt x="521" y="565"/>
                </a:cubicBezTo>
                <a:cubicBezTo>
                  <a:pt x="521" y="579"/>
                  <a:pt x="521" y="579"/>
                  <a:pt x="521" y="579"/>
                </a:cubicBezTo>
                <a:cubicBezTo>
                  <a:pt x="537" y="579"/>
                  <a:pt x="552" y="572"/>
                  <a:pt x="562" y="562"/>
                </a:cubicBezTo>
                <a:cubicBezTo>
                  <a:pt x="573" y="551"/>
                  <a:pt x="579" y="537"/>
                  <a:pt x="579" y="521"/>
                </a:cubicBezTo>
                <a:cubicBezTo>
                  <a:pt x="579" y="58"/>
                  <a:pt x="579" y="58"/>
                  <a:pt x="579" y="58"/>
                </a:cubicBezTo>
                <a:cubicBezTo>
                  <a:pt x="579" y="42"/>
                  <a:pt x="573" y="28"/>
                  <a:pt x="562" y="17"/>
                </a:cubicBezTo>
                <a:cubicBezTo>
                  <a:pt x="552" y="7"/>
                  <a:pt x="537" y="0"/>
                  <a:pt x="521" y="0"/>
                </a:cubicBezTo>
                <a:cubicBezTo>
                  <a:pt x="58" y="0"/>
                  <a:pt x="58" y="0"/>
                  <a:pt x="58" y="0"/>
                </a:cubicBezTo>
                <a:cubicBezTo>
                  <a:pt x="42" y="0"/>
                  <a:pt x="28" y="7"/>
                  <a:pt x="17" y="17"/>
                </a:cubicBezTo>
                <a:cubicBezTo>
                  <a:pt x="7" y="28"/>
                  <a:pt x="0" y="42"/>
                  <a:pt x="0" y="58"/>
                </a:cubicBezTo>
                <a:cubicBezTo>
                  <a:pt x="0" y="521"/>
                  <a:pt x="0" y="521"/>
                  <a:pt x="0" y="521"/>
                </a:cubicBezTo>
                <a:cubicBezTo>
                  <a:pt x="0" y="537"/>
                  <a:pt x="7" y="551"/>
                  <a:pt x="17" y="562"/>
                </a:cubicBezTo>
                <a:cubicBezTo>
                  <a:pt x="28" y="572"/>
                  <a:pt x="42" y="579"/>
                  <a:pt x="58" y="579"/>
                </a:cubicBezTo>
                <a:cubicBezTo>
                  <a:pt x="521" y="579"/>
                  <a:pt x="521" y="579"/>
                  <a:pt x="521" y="579"/>
                </a:cubicBezTo>
                <a:lnTo>
                  <a:pt x="521" y="565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11"/>
          <p:cNvSpPr>
            <a:spLocks/>
          </p:cNvSpPr>
          <p:nvPr/>
        </p:nvSpPr>
        <p:spPr bwMode="auto">
          <a:xfrm>
            <a:off x="21907068" y="6616585"/>
            <a:ext cx="1749425" cy="1749425"/>
          </a:xfrm>
          <a:custGeom>
            <a:avLst/>
            <a:gdLst>
              <a:gd name="T0" fmla="*/ 507 w 551"/>
              <a:gd name="T1" fmla="*/ 550 h 550"/>
              <a:gd name="T2" fmla="*/ 44 w 551"/>
              <a:gd name="T3" fmla="*/ 550 h 550"/>
              <a:gd name="T4" fmla="*/ 0 w 551"/>
              <a:gd name="T5" fmla="*/ 506 h 550"/>
              <a:gd name="T6" fmla="*/ 0 w 551"/>
              <a:gd name="T7" fmla="*/ 44 h 550"/>
              <a:gd name="T8" fmla="*/ 44 w 551"/>
              <a:gd name="T9" fmla="*/ 0 h 550"/>
              <a:gd name="T10" fmla="*/ 507 w 551"/>
              <a:gd name="T11" fmla="*/ 0 h 550"/>
              <a:gd name="T12" fmla="*/ 551 w 551"/>
              <a:gd name="T13" fmla="*/ 44 h 550"/>
              <a:gd name="T14" fmla="*/ 551 w 551"/>
              <a:gd name="T15" fmla="*/ 506 h 550"/>
              <a:gd name="T16" fmla="*/ 507 w 551"/>
              <a:gd name="T17" fmla="*/ 550 h 5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51" h="550">
                <a:moveTo>
                  <a:pt x="507" y="550"/>
                </a:moveTo>
                <a:cubicBezTo>
                  <a:pt x="44" y="550"/>
                  <a:pt x="44" y="550"/>
                  <a:pt x="44" y="550"/>
                </a:cubicBezTo>
                <a:cubicBezTo>
                  <a:pt x="20" y="550"/>
                  <a:pt x="0" y="531"/>
                  <a:pt x="0" y="506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19"/>
                  <a:pt x="20" y="0"/>
                  <a:pt x="44" y="0"/>
                </a:cubicBezTo>
                <a:cubicBezTo>
                  <a:pt x="507" y="0"/>
                  <a:pt x="507" y="0"/>
                  <a:pt x="507" y="0"/>
                </a:cubicBezTo>
                <a:cubicBezTo>
                  <a:pt x="531" y="0"/>
                  <a:pt x="551" y="19"/>
                  <a:pt x="551" y="44"/>
                </a:cubicBezTo>
                <a:cubicBezTo>
                  <a:pt x="551" y="506"/>
                  <a:pt x="551" y="506"/>
                  <a:pt x="551" y="506"/>
                </a:cubicBezTo>
                <a:cubicBezTo>
                  <a:pt x="551" y="531"/>
                  <a:pt x="531" y="550"/>
                  <a:pt x="507" y="5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Freeform 12"/>
          <p:cNvSpPr>
            <a:spLocks/>
          </p:cNvSpPr>
          <p:nvPr/>
        </p:nvSpPr>
        <p:spPr bwMode="auto">
          <a:xfrm>
            <a:off x="21875318" y="6572135"/>
            <a:ext cx="1838325" cy="1838325"/>
          </a:xfrm>
          <a:custGeom>
            <a:avLst/>
            <a:gdLst>
              <a:gd name="T0" fmla="*/ 521 w 579"/>
              <a:gd name="T1" fmla="*/ 564 h 578"/>
              <a:gd name="T2" fmla="*/ 521 w 579"/>
              <a:gd name="T3" fmla="*/ 550 h 578"/>
              <a:gd name="T4" fmla="*/ 58 w 579"/>
              <a:gd name="T5" fmla="*/ 550 h 578"/>
              <a:gd name="T6" fmla="*/ 37 w 579"/>
              <a:gd name="T7" fmla="*/ 542 h 578"/>
              <a:gd name="T8" fmla="*/ 28 w 579"/>
              <a:gd name="T9" fmla="*/ 520 h 578"/>
              <a:gd name="T10" fmla="*/ 28 w 579"/>
              <a:gd name="T11" fmla="*/ 58 h 578"/>
              <a:gd name="T12" fmla="*/ 37 w 579"/>
              <a:gd name="T13" fmla="*/ 36 h 578"/>
              <a:gd name="T14" fmla="*/ 58 w 579"/>
              <a:gd name="T15" fmla="*/ 28 h 578"/>
              <a:gd name="T16" fmla="*/ 521 w 579"/>
              <a:gd name="T17" fmla="*/ 28 h 578"/>
              <a:gd name="T18" fmla="*/ 542 w 579"/>
              <a:gd name="T19" fmla="*/ 36 h 578"/>
              <a:gd name="T20" fmla="*/ 551 w 579"/>
              <a:gd name="T21" fmla="*/ 58 h 578"/>
              <a:gd name="T22" fmla="*/ 551 w 579"/>
              <a:gd name="T23" fmla="*/ 520 h 578"/>
              <a:gd name="T24" fmla="*/ 542 w 579"/>
              <a:gd name="T25" fmla="*/ 542 h 578"/>
              <a:gd name="T26" fmla="*/ 521 w 579"/>
              <a:gd name="T27" fmla="*/ 550 h 578"/>
              <a:gd name="T28" fmla="*/ 521 w 579"/>
              <a:gd name="T29" fmla="*/ 564 h 578"/>
              <a:gd name="T30" fmla="*/ 521 w 579"/>
              <a:gd name="T31" fmla="*/ 578 h 578"/>
              <a:gd name="T32" fmla="*/ 562 w 579"/>
              <a:gd name="T33" fmla="*/ 561 h 578"/>
              <a:gd name="T34" fmla="*/ 579 w 579"/>
              <a:gd name="T35" fmla="*/ 520 h 578"/>
              <a:gd name="T36" fmla="*/ 579 w 579"/>
              <a:gd name="T37" fmla="*/ 58 h 578"/>
              <a:gd name="T38" fmla="*/ 562 w 579"/>
              <a:gd name="T39" fmla="*/ 17 h 578"/>
              <a:gd name="T40" fmla="*/ 521 w 579"/>
              <a:gd name="T41" fmla="*/ 0 h 578"/>
              <a:gd name="T42" fmla="*/ 58 w 579"/>
              <a:gd name="T43" fmla="*/ 0 h 578"/>
              <a:gd name="T44" fmla="*/ 17 w 579"/>
              <a:gd name="T45" fmla="*/ 17 h 578"/>
              <a:gd name="T46" fmla="*/ 0 w 579"/>
              <a:gd name="T47" fmla="*/ 58 h 578"/>
              <a:gd name="T48" fmla="*/ 0 w 579"/>
              <a:gd name="T49" fmla="*/ 520 h 578"/>
              <a:gd name="T50" fmla="*/ 17 w 579"/>
              <a:gd name="T51" fmla="*/ 561 h 578"/>
              <a:gd name="T52" fmla="*/ 58 w 579"/>
              <a:gd name="T53" fmla="*/ 578 h 578"/>
              <a:gd name="T54" fmla="*/ 521 w 579"/>
              <a:gd name="T55" fmla="*/ 578 h 578"/>
              <a:gd name="T56" fmla="*/ 521 w 579"/>
              <a:gd name="T57" fmla="*/ 564 h 5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579" h="578">
                <a:moveTo>
                  <a:pt x="521" y="564"/>
                </a:moveTo>
                <a:cubicBezTo>
                  <a:pt x="521" y="550"/>
                  <a:pt x="521" y="550"/>
                  <a:pt x="521" y="550"/>
                </a:cubicBezTo>
                <a:cubicBezTo>
                  <a:pt x="58" y="550"/>
                  <a:pt x="58" y="550"/>
                  <a:pt x="58" y="550"/>
                </a:cubicBezTo>
                <a:cubicBezTo>
                  <a:pt x="50" y="550"/>
                  <a:pt x="43" y="547"/>
                  <a:pt x="37" y="542"/>
                </a:cubicBezTo>
                <a:cubicBezTo>
                  <a:pt x="32" y="536"/>
                  <a:pt x="28" y="529"/>
                  <a:pt x="28" y="520"/>
                </a:cubicBezTo>
                <a:cubicBezTo>
                  <a:pt x="28" y="58"/>
                  <a:pt x="28" y="58"/>
                  <a:pt x="28" y="58"/>
                </a:cubicBezTo>
                <a:cubicBezTo>
                  <a:pt x="28" y="49"/>
                  <a:pt x="32" y="42"/>
                  <a:pt x="37" y="36"/>
                </a:cubicBezTo>
                <a:cubicBezTo>
                  <a:pt x="43" y="31"/>
                  <a:pt x="50" y="28"/>
                  <a:pt x="58" y="28"/>
                </a:cubicBezTo>
                <a:cubicBezTo>
                  <a:pt x="521" y="28"/>
                  <a:pt x="521" y="28"/>
                  <a:pt x="521" y="28"/>
                </a:cubicBezTo>
                <a:cubicBezTo>
                  <a:pt x="529" y="28"/>
                  <a:pt x="537" y="31"/>
                  <a:pt x="542" y="36"/>
                </a:cubicBezTo>
                <a:cubicBezTo>
                  <a:pt x="548" y="42"/>
                  <a:pt x="551" y="49"/>
                  <a:pt x="551" y="58"/>
                </a:cubicBezTo>
                <a:cubicBezTo>
                  <a:pt x="551" y="520"/>
                  <a:pt x="551" y="520"/>
                  <a:pt x="551" y="520"/>
                </a:cubicBezTo>
                <a:cubicBezTo>
                  <a:pt x="551" y="529"/>
                  <a:pt x="548" y="536"/>
                  <a:pt x="542" y="542"/>
                </a:cubicBezTo>
                <a:cubicBezTo>
                  <a:pt x="537" y="547"/>
                  <a:pt x="529" y="550"/>
                  <a:pt x="521" y="550"/>
                </a:cubicBezTo>
                <a:cubicBezTo>
                  <a:pt x="521" y="564"/>
                  <a:pt x="521" y="564"/>
                  <a:pt x="521" y="564"/>
                </a:cubicBezTo>
                <a:cubicBezTo>
                  <a:pt x="521" y="578"/>
                  <a:pt x="521" y="578"/>
                  <a:pt x="521" y="578"/>
                </a:cubicBezTo>
                <a:cubicBezTo>
                  <a:pt x="537" y="578"/>
                  <a:pt x="552" y="572"/>
                  <a:pt x="562" y="561"/>
                </a:cubicBezTo>
                <a:cubicBezTo>
                  <a:pt x="573" y="551"/>
                  <a:pt x="579" y="536"/>
                  <a:pt x="579" y="520"/>
                </a:cubicBezTo>
                <a:cubicBezTo>
                  <a:pt x="579" y="58"/>
                  <a:pt x="579" y="58"/>
                  <a:pt x="579" y="58"/>
                </a:cubicBezTo>
                <a:cubicBezTo>
                  <a:pt x="579" y="42"/>
                  <a:pt x="573" y="27"/>
                  <a:pt x="562" y="17"/>
                </a:cubicBezTo>
                <a:cubicBezTo>
                  <a:pt x="552" y="6"/>
                  <a:pt x="537" y="0"/>
                  <a:pt x="521" y="0"/>
                </a:cubicBezTo>
                <a:cubicBezTo>
                  <a:pt x="58" y="0"/>
                  <a:pt x="58" y="0"/>
                  <a:pt x="58" y="0"/>
                </a:cubicBezTo>
                <a:cubicBezTo>
                  <a:pt x="42" y="0"/>
                  <a:pt x="28" y="6"/>
                  <a:pt x="17" y="17"/>
                </a:cubicBezTo>
                <a:cubicBezTo>
                  <a:pt x="7" y="27"/>
                  <a:pt x="0" y="42"/>
                  <a:pt x="0" y="58"/>
                </a:cubicBezTo>
                <a:cubicBezTo>
                  <a:pt x="0" y="520"/>
                  <a:pt x="0" y="520"/>
                  <a:pt x="0" y="520"/>
                </a:cubicBezTo>
                <a:cubicBezTo>
                  <a:pt x="0" y="536"/>
                  <a:pt x="7" y="551"/>
                  <a:pt x="17" y="561"/>
                </a:cubicBezTo>
                <a:cubicBezTo>
                  <a:pt x="28" y="572"/>
                  <a:pt x="42" y="578"/>
                  <a:pt x="58" y="578"/>
                </a:cubicBezTo>
                <a:cubicBezTo>
                  <a:pt x="521" y="578"/>
                  <a:pt x="521" y="578"/>
                  <a:pt x="521" y="578"/>
                </a:cubicBezTo>
                <a:lnTo>
                  <a:pt x="521" y="564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reeform 13"/>
          <p:cNvSpPr>
            <a:spLocks/>
          </p:cNvSpPr>
          <p:nvPr/>
        </p:nvSpPr>
        <p:spPr bwMode="auto">
          <a:xfrm>
            <a:off x="21907068" y="9885244"/>
            <a:ext cx="1749425" cy="1751013"/>
          </a:xfrm>
          <a:custGeom>
            <a:avLst/>
            <a:gdLst>
              <a:gd name="T0" fmla="*/ 507 w 551"/>
              <a:gd name="T1" fmla="*/ 551 h 551"/>
              <a:gd name="T2" fmla="*/ 44 w 551"/>
              <a:gd name="T3" fmla="*/ 551 h 551"/>
              <a:gd name="T4" fmla="*/ 0 w 551"/>
              <a:gd name="T5" fmla="*/ 507 h 551"/>
              <a:gd name="T6" fmla="*/ 0 w 551"/>
              <a:gd name="T7" fmla="*/ 44 h 551"/>
              <a:gd name="T8" fmla="*/ 44 w 551"/>
              <a:gd name="T9" fmla="*/ 0 h 551"/>
              <a:gd name="T10" fmla="*/ 507 w 551"/>
              <a:gd name="T11" fmla="*/ 0 h 551"/>
              <a:gd name="T12" fmla="*/ 551 w 551"/>
              <a:gd name="T13" fmla="*/ 44 h 551"/>
              <a:gd name="T14" fmla="*/ 551 w 551"/>
              <a:gd name="T15" fmla="*/ 507 h 551"/>
              <a:gd name="T16" fmla="*/ 507 w 551"/>
              <a:gd name="T17" fmla="*/ 551 h 5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51" h="551">
                <a:moveTo>
                  <a:pt x="507" y="551"/>
                </a:moveTo>
                <a:cubicBezTo>
                  <a:pt x="44" y="551"/>
                  <a:pt x="44" y="551"/>
                  <a:pt x="44" y="551"/>
                </a:cubicBezTo>
                <a:cubicBezTo>
                  <a:pt x="20" y="551"/>
                  <a:pt x="0" y="531"/>
                  <a:pt x="0" y="507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20"/>
                  <a:pt x="20" y="0"/>
                  <a:pt x="44" y="0"/>
                </a:cubicBezTo>
                <a:cubicBezTo>
                  <a:pt x="507" y="0"/>
                  <a:pt x="507" y="0"/>
                  <a:pt x="507" y="0"/>
                </a:cubicBezTo>
                <a:cubicBezTo>
                  <a:pt x="531" y="0"/>
                  <a:pt x="551" y="20"/>
                  <a:pt x="551" y="44"/>
                </a:cubicBezTo>
                <a:cubicBezTo>
                  <a:pt x="551" y="507"/>
                  <a:pt x="551" y="507"/>
                  <a:pt x="551" y="507"/>
                </a:cubicBezTo>
                <a:cubicBezTo>
                  <a:pt x="551" y="531"/>
                  <a:pt x="531" y="551"/>
                  <a:pt x="507" y="55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Freeform 14"/>
          <p:cNvSpPr>
            <a:spLocks/>
          </p:cNvSpPr>
          <p:nvPr/>
        </p:nvSpPr>
        <p:spPr bwMode="auto">
          <a:xfrm>
            <a:off x="21881668" y="9834444"/>
            <a:ext cx="1838325" cy="1839913"/>
          </a:xfrm>
          <a:custGeom>
            <a:avLst/>
            <a:gdLst>
              <a:gd name="T0" fmla="*/ 521 w 579"/>
              <a:gd name="T1" fmla="*/ 565 h 579"/>
              <a:gd name="T2" fmla="*/ 521 w 579"/>
              <a:gd name="T3" fmla="*/ 551 h 579"/>
              <a:gd name="T4" fmla="*/ 58 w 579"/>
              <a:gd name="T5" fmla="*/ 551 h 579"/>
              <a:gd name="T6" fmla="*/ 37 w 579"/>
              <a:gd name="T7" fmla="*/ 542 h 579"/>
              <a:gd name="T8" fmla="*/ 28 w 579"/>
              <a:gd name="T9" fmla="*/ 521 h 579"/>
              <a:gd name="T10" fmla="*/ 28 w 579"/>
              <a:gd name="T11" fmla="*/ 58 h 579"/>
              <a:gd name="T12" fmla="*/ 37 w 579"/>
              <a:gd name="T13" fmla="*/ 37 h 579"/>
              <a:gd name="T14" fmla="*/ 58 w 579"/>
              <a:gd name="T15" fmla="*/ 28 h 579"/>
              <a:gd name="T16" fmla="*/ 521 w 579"/>
              <a:gd name="T17" fmla="*/ 28 h 579"/>
              <a:gd name="T18" fmla="*/ 542 w 579"/>
              <a:gd name="T19" fmla="*/ 37 h 579"/>
              <a:gd name="T20" fmla="*/ 551 w 579"/>
              <a:gd name="T21" fmla="*/ 58 h 579"/>
              <a:gd name="T22" fmla="*/ 551 w 579"/>
              <a:gd name="T23" fmla="*/ 521 h 579"/>
              <a:gd name="T24" fmla="*/ 542 w 579"/>
              <a:gd name="T25" fmla="*/ 542 h 579"/>
              <a:gd name="T26" fmla="*/ 521 w 579"/>
              <a:gd name="T27" fmla="*/ 551 h 579"/>
              <a:gd name="T28" fmla="*/ 521 w 579"/>
              <a:gd name="T29" fmla="*/ 565 h 579"/>
              <a:gd name="T30" fmla="*/ 521 w 579"/>
              <a:gd name="T31" fmla="*/ 579 h 579"/>
              <a:gd name="T32" fmla="*/ 562 w 579"/>
              <a:gd name="T33" fmla="*/ 562 h 579"/>
              <a:gd name="T34" fmla="*/ 579 w 579"/>
              <a:gd name="T35" fmla="*/ 521 h 579"/>
              <a:gd name="T36" fmla="*/ 579 w 579"/>
              <a:gd name="T37" fmla="*/ 58 h 579"/>
              <a:gd name="T38" fmla="*/ 562 w 579"/>
              <a:gd name="T39" fmla="*/ 17 h 579"/>
              <a:gd name="T40" fmla="*/ 521 w 579"/>
              <a:gd name="T41" fmla="*/ 0 h 579"/>
              <a:gd name="T42" fmla="*/ 58 w 579"/>
              <a:gd name="T43" fmla="*/ 0 h 579"/>
              <a:gd name="T44" fmla="*/ 17 w 579"/>
              <a:gd name="T45" fmla="*/ 17 h 579"/>
              <a:gd name="T46" fmla="*/ 0 w 579"/>
              <a:gd name="T47" fmla="*/ 58 h 579"/>
              <a:gd name="T48" fmla="*/ 0 w 579"/>
              <a:gd name="T49" fmla="*/ 521 h 579"/>
              <a:gd name="T50" fmla="*/ 17 w 579"/>
              <a:gd name="T51" fmla="*/ 562 h 579"/>
              <a:gd name="T52" fmla="*/ 58 w 579"/>
              <a:gd name="T53" fmla="*/ 579 h 579"/>
              <a:gd name="T54" fmla="*/ 521 w 579"/>
              <a:gd name="T55" fmla="*/ 579 h 579"/>
              <a:gd name="T56" fmla="*/ 521 w 579"/>
              <a:gd name="T57" fmla="*/ 565 h 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579" h="579">
                <a:moveTo>
                  <a:pt x="521" y="565"/>
                </a:moveTo>
                <a:cubicBezTo>
                  <a:pt x="521" y="551"/>
                  <a:pt x="521" y="551"/>
                  <a:pt x="521" y="551"/>
                </a:cubicBezTo>
                <a:cubicBezTo>
                  <a:pt x="58" y="551"/>
                  <a:pt x="58" y="551"/>
                  <a:pt x="58" y="551"/>
                </a:cubicBezTo>
                <a:cubicBezTo>
                  <a:pt x="50" y="551"/>
                  <a:pt x="43" y="548"/>
                  <a:pt x="37" y="542"/>
                </a:cubicBezTo>
                <a:cubicBezTo>
                  <a:pt x="32" y="537"/>
                  <a:pt x="28" y="529"/>
                  <a:pt x="28" y="521"/>
                </a:cubicBezTo>
                <a:cubicBezTo>
                  <a:pt x="28" y="58"/>
                  <a:pt x="28" y="58"/>
                  <a:pt x="28" y="58"/>
                </a:cubicBezTo>
                <a:cubicBezTo>
                  <a:pt x="28" y="50"/>
                  <a:pt x="32" y="42"/>
                  <a:pt x="37" y="37"/>
                </a:cubicBezTo>
                <a:cubicBezTo>
                  <a:pt x="43" y="32"/>
                  <a:pt x="50" y="28"/>
                  <a:pt x="58" y="28"/>
                </a:cubicBezTo>
                <a:cubicBezTo>
                  <a:pt x="521" y="28"/>
                  <a:pt x="521" y="28"/>
                  <a:pt x="521" y="28"/>
                </a:cubicBezTo>
                <a:cubicBezTo>
                  <a:pt x="529" y="28"/>
                  <a:pt x="537" y="32"/>
                  <a:pt x="542" y="37"/>
                </a:cubicBezTo>
                <a:cubicBezTo>
                  <a:pt x="548" y="42"/>
                  <a:pt x="551" y="50"/>
                  <a:pt x="551" y="58"/>
                </a:cubicBezTo>
                <a:cubicBezTo>
                  <a:pt x="551" y="521"/>
                  <a:pt x="551" y="521"/>
                  <a:pt x="551" y="521"/>
                </a:cubicBezTo>
                <a:cubicBezTo>
                  <a:pt x="551" y="529"/>
                  <a:pt x="548" y="537"/>
                  <a:pt x="542" y="542"/>
                </a:cubicBezTo>
                <a:cubicBezTo>
                  <a:pt x="537" y="548"/>
                  <a:pt x="529" y="551"/>
                  <a:pt x="521" y="551"/>
                </a:cubicBezTo>
                <a:cubicBezTo>
                  <a:pt x="521" y="565"/>
                  <a:pt x="521" y="565"/>
                  <a:pt x="521" y="565"/>
                </a:cubicBezTo>
                <a:cubicBezTo>
                  <a:pt x="521" y="579"/>
                  <a:pt x="521" y="579"/>
                  <a:pt x="521" y="579"/>
                </a:cubicBezTo>
                <a:cubicBezTo>
                  <a:pt x="537" y="579"/>
                  <a:pt x="552" y="572"/>
                  <a:pt x="562" y="562"/>
                </a:cubicBezTo>
                <a:cubicBezTo>
                  <a:pt x="573" y="551"/>
                  <a:pt x="579" y="537"/>
                  <a:pt x="579" y="521"/>
                </a:cubicBezTo>
                <a:cubicBezTo>
                  <a:pt x="579" y="58"/>
                  <a:pt x="579" y="58"/>
                  <a:pt x="579" y="58"/>
                </a:cubicBezTo>
                <a:cubicBezTo>
                  <a:pt x="579" y="42"/>
                  <a:pt x="573" y="28"/>
                  <a:pt x="562" y="17"/>
                </a:cubicBezTo>
                <a:cubicBezTo>
                  <a:pt x="552" y="7"/>
                  <a:pt x="537" y="0"/>
                  <a:pt x="521" y="0"/>
                </a:cubicBezTo>
                <a:cubicBezTo>
                  <a:pt x="58" y="0"/>
                  <a:pt x="58" y="0"/>
                  <a:pt x="58" y="0"/>
                </a:cubicBezTo>
                <a:cubicBezTo>
                  <a:pt x="42" y="0"/>
                  <a:pt x="28" y="7"/>
                  <a:pt x="17" y="17"/>
                </a:cubicBezTo>
                <a:cubicBezTo>
                  <a:pt x="7" y="28"/>
                  <a:pt x="0" y="42"/>
                  <a:pt x="0" y="58"/>
                </a:cubicBezTo>
                <a:cubicBezTo>
                  <a:pt x="0" y="521"/>
                  <a:pt x="0" y="521"/>
                  <a:pt x="0" y="521"/>
                </a:cubicBezTo>
                <a:cubicBezTo>
                  <a:pt x="0" y="537"/>
                  <a:pt x="7" y="551"/>
                  <a:pt x="17" y="562"/>
                </a:cubicBezTo>
                <a:cubicBezTo>
                  <a:pt x="28" y="572"/>
                  <a:pt x="42" y="579"/>
                  <a:pt x="58" y="579"/>
                </a:cubicBezTo>
                <a:cubicBezTo>
                  <a:pt x="521" y="579"/>
                  <a:pt x="521" y="579"/>
                  <a:pt x="521" y="579"/>
                </a:cubicBezTo>
                <a:lnTo>
                  <a:pt x="521" y="565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3" name="Group 42"/>
          <p:cNvGrpSpPr/>
          <p:nvPr/>
        </p:nvGrpSpPr>
        <p:grpSpPr>
          <a:xfrm>
            <a:off x="22272193" y="3649114"/>
            <a:ext cx="1019175" cy="1020763"/>
            <a:chOff x="15247938" y="3322638"/>
            <a:chExt cx="1019175" cy="1020763"/>
          </a:xfrm>
          <a:solidFill>
            <a:schemeClr val="accent3"/>
          </a:solidFill>
        </p:grpSpPr>
        <p:sp>
          <p:nvSpPr>
            <p:cNvPr id="24" name="Freeform 15"/>
            <p:cNvSpPr>
              <a:spLocks noEditPoints="1"/>
            </p:cNvSpPr>
            <p:nvPr/>
          </p:nvSpPr>
          <p:spPr bwMode="auto">
            <a:xfrm>
              <a:off x="15247938" y="3322638"/>
              <a:ext cx="1019175" cy="1020763"/>
            </a:xfrm>
            <a:custGeom>
              <a:avLst/>
              <a:gdLst>
                <a:gd name="T0" fmla="*/ 161 w 321"/>
                <a:gd name="T1" fmla="*/ 0 h 321"/>
                <a:gd name="T2" fmla="*/ 321 w 321"/>
                <a:gd name="T3" fmla="*/ 160 h 321"/>
                <a:gd name="T4" fmla="*/ 160 w 321"/>
                <a:gd name="T5" fmla="*/ 320 h 321"/>
                <a:gd name="T6" fmla="*/ 1 w 321"/>
                <a:gd name="T7" fmla="*/ 161 h 321"/>
                <a:gd name="T8" fmla="*/ 161 w 321"/>
                <a:gd name="T9" fmla="*/ 0 h 321"/>
                <a:gd name="T10" fmla="*/ 161 w 321"/>
                <a:gd name="T11" fmla="*/ 258 h 321"/>
                <a:gd name="T12" fmla="*/ 166 w 321"/>
                <a:gd name="T13" fmla="*/ 253 h 321"/>
                <a:gd name="T14" fmla="*/ 166 w 321"/>
                <a:gd name="T15" fmla="*/ 247 h 321"/>
                <a:gd name="T16" fmla="*/ 170 w 321"/>
                <a:gd name="T17" fmla="*/ 242 h 321"/>
                <a:gd name="T18" fmla="*/ 175 w 321"/>
                <a:gd name="T19" fmla="*/ 241 h 321"/>
                <a:gd name="T20" fmla="*/ 242 w 321"/>
                <a:gd name="T21" fmla="*/ 169 h 321"/>
                <a:gd name="T22" fmla="*/ 246 w 321"/>
                <a:gd name="T23" fmla="*/ 165 h 321"/>
                <a:gd name="T24" fmla="*/ 254 w 321"/>
                <a:gd name="T25" fmla="*/ 165 h 321"/>
                <a:gd name="T26" fmla="*/ 258 w 321"/>
                <a:gd name="T27" fmla="*/ 160 h 321"/>
                <a:gd name="T28" fmla="*/ 254 w 321"/>
                <a:gd name="T29" fmla="*/ 156 h 321"/>
                <a:gd name="T30" fmla="*/ 250 w 321"/>
                <a:gd name="T31" fmla="*/ 155 h 321"/>
                <a:gd name="T32" fmla="*/ 242 w 321"/>
                <a:gd name="T33" fmla="*/ 148 h 321"/>
                <a:gd name="T34" fmla="*/ 216 w 321"/>
                <a:gd name="T35" fmla="*/ 100 h 321"/>
                <a:gd name="T36" fmla="*/ 168 w 321"/>
                <a:gd name="T37" fmla="*/ 79 h 321"/>
                <a:gd name="T38" fmla="*/ 166 w 321"/>
                <a:gd name="T39" fmla="*/ 76 h 321"/>
                <a:gd name="T40" fmla="*/ 166 w 321"/>
                <a:gd name="T41" fmla="*/ 68 h 321"/>
                <a:gd name="T42" fmla="*/ 161 w 321"/>
                <a:gd name="T43" fmla="*/ 63 h 321"/>
                <a:gd name="T44" fmla="*/ 156 w 321"/>
                <a:gd name="T45" fmla="*/ 68 h 321"/>
                <a:gd name="T46" fmla="*/ 156 w 321"/>
                <a:gd name="T47" fmla="*/ 76 h 321"/>
                <a:gd name="T48" fmla="*/ 153 w 321"/>
                <a:gd name="T49" fmla="*/ 79 h 321"/>
                <a:gd name="T50" fmla="*/ 146 w 321"/>
                <a:gd name="T51" fmla="*/ 80 h 321"/>
                <a:gd name="T52" fmla="*/ 79 w 321"/>
                <a:gd name="T53" fmla="*/ 152 h 321"/>
                <a:gd name="T54" fmla="*/ 76 w 321"/>
                <a:gd name="T55" fmla="*/ 155 h 321"/>
                <a:gd name="T56" fmla="*/ 68 w 321"/>
                <a:gd name="T57" fmla="*/ 156 h 321"/>
                <a:gd name="T58" fmla="*/ 63 w 321"/>
                <a:gd name="T59" fmla="*/ 160 h 321"/>
                <a:gd name="T60" fmla="*/ 68 w 321"/>
                <a:gd name="T61" fmla="*/ 165 h 321"/>
                <a:gd name="T62" fmla="*/ 71 w 321"/>
                <a:gd name="T63" fmla="*/ 165 h 321"/>
                <a:gd name="T64" fmla="*/ 80 w 321"/>
                <a:gd name="T65" fmla="*/ 173 h 321"/>
                <a:gd name="T66" fmla="*/ 105 w 321"/>
                <a:gd name="T67" fmla="*/ 220 h 321"/>
                <a:gd name="T68" fmla="*/ 153 w 321"/>
                <a:gd name="T69" fmla="*/ 242 h 321"/>
                <a:gd name="T70" fmla="*/ 156 w 321"/>
                <a:gd name="T71" fmla="*/ 245 h 321"/>
                <a:gd name="T72" fmla="*/ 156 w 321"/>
                <a:gd name="T73" fmla="*/ 252 h 321"/>
                <a:gd name="T74" fmla="*/ 161 w 321"/>
                <a:gd name="T75" fmla="*/ 258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21" h="321">
                  <a:moveTo>
                    <a:pt x="161" y="0"/>
                  </a:moveTo>
                  <a:cubicBezTo>
                    <a:pt x="248" y="0"/>
                    <a:pt x="321" y="72"/>
                    <a:pt x="321" y="160"/>
                  </a:cubicBezTo>
                  <a:cubicBezTo>
                    <a:pt x="321" y="248"/>
                    <a:pt x="249" y="321"/>
                    <a:pt x="160" y="320"/>
                  </a:cubicBezTo>
                  <a:cubicBezTo>
                    <a:pt x="73" y="320"/>
                    <a:pt x="1" y="249"/>
                    <a:pt x="1" y="161"/>
                  </a:cubicBezTo>
                  <a:cubicBezTo>
                    <a:pt x="0" y="72"/>
                    <a:pt x="73" y="0"/>
                    <a:pt x="161" y="0"/>
                  </a:cubicBezTo>
                  <a:close/>
                  <a:moveTo>
                    <a:pt x="161" y="258"/>
                  </a:moveTo>
                  <a:cubicBezTo>
                    <a:pt x="164" y="258"/>
                    <a:pt x="165" y="256"/>
                    <a:pt x="166" y="253"/>
                  </a:cubicBezTo>
                  <a:cubicBezTo>
                    <a:pt x="166" y="251"/>
                    <a:pt x="166" y="249"/>
                    <a:pt x="166" y="247"/>
                  </a:cubicBezTo>
                  <a:cubicBezTo>
                    <a:pt x="165" y="244"/>
                    <a:pt x="166" y="242"/>
                    <a:pt x="170" y="242"/>
                  </a:cubicBezTo>
                  <a:cubicBezTo>
                    <a:pt x="172" y="242"/>
                    <a:pt x="173" y="241"/>
                    <a:pt x="175" y="241"/>
                  </a:cubicBezTo>
                  <a:cubicBezTo>
                    <a:pt x="211" y="234"/>
                    <a:pt x="238" y="206"/>
                    <a:pt x="242" y="169"/>
                  </a:cubicBezTo>
                  <a:cubicBezTo>
                    <a:pt x="242" y="166"/>
                    <a:pt x="243" y="165"/>
                    <a:pt x="246" y="165"/>
                  </a:cubicBezTo>
                  <a:cubicBezTo>
                    <a:pt x="248" y="165"/>
                    <a:pt x="251" y="165"/>
                    <a:pt x="254" y="165"/>
                  </a:cubicBezTo>
                  <a:cubicBezTo>
                    <a:pt x="256" y="165"/>
                    <a:pt x="258" y="163"/>
                    <a:pt x="258" y="160"/>
                  </a:cubicBezTo>
                  <a:cubicBezTo>
                    <a:pt x="258" y="158"/>
                    <a:pt x="256" y="156"/>
                    <a:pt x="254" y="156"/>
                  </a:cubicBezTo>
                  <a:cubicBezTo>
                    <a:pt x="252" y="155"/>
                    <a:pt x="251" y="155"/>
                    <a:pt x="250" y="155"/>
                  </a:cubicBezTo>
                  <a:cubicBezTo>
                    <a:pt x="243" y="155"/>
                    <a:pt x="243" y="155"/>
                    <a:pt x="242" y="148"/>
                  </a:cubicBezTo>
                  <a:cubicBezTo>
                    <a:pt x="239" y="129"/>
                    <a:pt x="230" y="113"/>
                    <a:pt x="216" y="100"/>
                  </a:cubicBezTo>
                  <a:cubicBezTo>
                    <a:pt x="203" y="88"/>
                    <a:pt x="187" y="81"/>
                    <a:pt x="168" y="79"/>
                  </a:cubicBezTo>
                  <a:cubicBezTo>
                    <a:pt x="166" y="79"/>
                    <a:pt x="166" y="78"/>
                    <a:pt x="166" y="76"/>
                  </a:cubicBezTo>
                  <a:cubicBezTo>
                    <a:pt x="166" y="73"/>
                    <a:pt x="166" y="71"/>
                    <a:pt x="166" y="68"/>
                  </a:cubicBezTo>
                  <a:cubicBezTo>
                    <a:pt x="165" y="65"/>
                    <a:pt x="163" y="63"/>
                    <a:pt x="161" y="63"/>
                  </a:cubicBezTo>
                  <a:cubicBezTo>
                    <a:pt x="158" y="63"/>
                    <a:pt x="156" y="65"/>
                    <a:pt x="156" y="68"/>
                  </a:cubicBezTo>
                  <a:cubicBezTo>
                    <a:pt x="156" y="71"/>
                    <a:pt x="156" y="73"/>
                    <a:pt x="156" y="76"/>
                  </a:cubicBezTo>
                  <a:cubicBezTo>
                    <a:pt x="156" y="78"/>
                    <a:pt x="155" y="79"/>
                    <a:pt x="153" y="79"/>
                  </a:cubicBezTo>
                  <a:cubicBezTo>
                    <a:pt x="151" y="79"/>
                    <a:pt x="148" y="79"/>
                    <a:pt x="146" y="80"/>
                  </a:cubicBezTo>
                  <a:cubicBezTo>
                    <a:pt x="109" y="87"/>
                    <a:pt x="83" y="115"/>
                    <a:pt x="79" y="152"/>
                  </a:cubicBezTo>
                  <a:cubicBezTo>
                    <a:pt x="79" y="155"/>
                    <a:pt x="78" y="156"/>
                    <a:pt x="76" y="155"/>
                  </a:cubicBezTo>
                  <a:cubicBezTo>
                    <a:pt x="73" y="155"/>
                    <a:pt x="70" y="155"/>
                    <a:pt x="68" y="156"/>
                  </a:cubicBezTo>
                  <a:cubicBezTo>
                    <a:pt x="65" y="156"/>
                    <a:pt x="63" y="158"/>
                    <a:pt x="63" y="160"/>
                  </a:cubicBezTo>
                  <a:cubicBezTo>
                    <a:pt x="63" y="163"/>
                    <a:pt x="65" y="165"/>
                    <a:pt x="68" y="165"/>
                  </a:cubicBezTo>
                  <a:cubicBezTo>
                    <a:pt x="69" y="165"/>
                    <a:pt x="70" y="165"/>
                    <a:pt x="71" y="165"/>
                  </a:cubicBezTo>
                  <a:cubicBezTo>
                    <a:pt x="79" y="165"/>
                    <a:pt x="79" y="165"/>
                    <a:pt x="80" y="173"/>
                  </a:cubicBezTo>
                  <a:cubicBezTo>
                    <a:pt x="83" y="191"/>
                    <a:pt x="91" y="207"/>
                    <a:pt x="105" y="220"/>
                  </a:cubicBezTo>
                  <a:cubicBezTo>
                    <a:pt x="118" y="233"/>
                    <a:pt x="134" y="240"/>
                    <a:pt x="153" y="242"/>
                  </a:cubicBezTo>
                  <a:cubicBezTo>
                    <a:pt x="155" y="242"/>
                    <a:pt x="156" y="243"/>
                    <a:pt x="156" y="245"/>
                  </a:cubicBezTo>
                  <a:cubicBezTo>
                    <a:pt x="156" y="247"/>
                    <a:pt x="156" y="250"/>
                    <a:pt x="156" y="252"/>
                  </a:cubicBezTo>
                  <a:cubicBezTo>
                    <a:pt x="156" y="256"/>
                    <a:pt x="158" y="258"/>
                    <a:pt x="161" y="2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16"/>
            <p:cNvSpPr>
              <a:spLocks noEditPoints="1"/>
            </p:cNvSpPr>
            <p:nvPr/>
          </p:nvSpPr>
          <p:spPr bwMode="auto">
            <a:xfrm>
              <a:off x="15527338" y="3602038"/>
              <a:ext cx="460375" cy="461963"/>
            </a:xfrm>
            <a:custGeom>
              <a:avLst/>
              <a:gdLst>
                <a:gd name="T0" fmla="*/ 65 w 145"/>
                <a:gd name="T1" fmla="*/ 0 h 145"/>
                <a:gd name="T2" fmla="*/ 68 w 145"/>
                <a:gd name="T3" fmla="*/ 2 h 145"/>
                <a:gd name="T4" fmla="*/ 68 w 145"/>
                <a:gd name="T5" fmla="*/ 6 h 145"/>
                <a:gd name="T6" fmla="*/ 73 w 145"/>
                <a:gd name="T7" fmla="*/ 10 h 145"/>
                <a:gd name="T8" fmla="*/ 77 w 145"/>
                <a:gd name="T9" fmla="*/ 6 h 145"/>
                <a:gd name="T10" fmla="*/ 78 w 145"/>
                <a:gd name="T11" fmla="*/ 5 h 145"/>
                <a:gd name="T12" fmla="*/ 83 w 145"/>
                <a:gd name="T13" fmla="*/ 1 h 145"/>
                <a:gd name="T14" fmla="*/ 145 w 145"/>
                <a:gd name="T15" fmla="*/ 65 h 145"/>
                <a:gd name="T16" fmla="*/ 142 w 145"/>
                <a:gd name="T17" fmla="*/ 67 h 145"/>
                <a:gd name="T18" fmla="*/ 135 w 145"/>
                <a:gd name="T19" fmla="*/ 72 h 145"/>
                <a:gd name="T20" fmla="*/ 142 w 145"/>
                <a:gd name="T21" fmla="*/ 77 h 145"/>
                <a:gd name="T22" fmla="*/ 145 w 145"/>
                <a:gd name="T23" fmla="*/ 80 h 145"/>
                <a:gd name="T24" fmla="*/ 81 w 145"/>
                <a:gd name="T25" fmla="*/ 144 h 145"/>
                <a:gd name="T26" fmla="*/ 78 w 145"/>
                <a:gd name="T27" fmla="*/ 142 h 145"/>
                <a:gd name="T28" fmla="*/ 78 w 145"/>
                <a:gd name="T29" fmla="*/ 140 h 145"/>
                <a:gd name="T30" fmla="*/ 73 w 145"/>
                <a:gd name="T31" fmla="*/ 135 h 145"/>
                <a:gd name="T32" fmla="*/ 68 w 145"/>
                <a:gd name="T33" fmla="*/ 140 h 145"/>
                <a:gd name="T34" fmla="*/ 63 w 145"/>
                <a:gd name="T35" fmla="*/ 144 h 145"/>
                <a:gd name="T36" fmla="*/ 1 w 145"/>
                <a:gd name="T37" fmla="*/ 80 h 145"/>
                <a:gd name="T38" fmla="*/ 3 w 145"/>
                <a:gd name="T39" fmla="*/ 77 h 145"/>
                <a:gd name="T40" fmla="*/ 10 w 145"/>
                <a:gd name="T41" fmla="*/ 77 h 145"/>
                <a:gd name="T42" fmla="*/ 16 w 145"/>
                <a:gd name="T43" fmla="*/ 72 h 145"/>
                <a:gd name="T44" fmla="*/ 10 w 145"/>
                <a:gd name="T45" fmla="*/ 68 h 145"/>
                <a:gd name="T46" fmla="*/ 4 w 145"/>
                <a:gd name="T47" fmla="*/ 67 h 145"/>
                <a:gd name="T48" fmla="*/ 1 w 145"/>
                <a:gd name="T49" fmla="*/ 64 h 145"/>
                <a:gd name="T50" fmla="*/ 52 w 145"/>
                <a:gd name="T51" fmla="*/ 3 h 145"/>
                <a:gd name="T52" fmla="*/ 65 w 145"/>
                <a:gd name="T53" fmla="*/ 0 h 145"/>
                <a:gd name="T54" fmla="*/ 73 w 145"/>
                <a:gd name="T55" fmla="*/ 26 h 145"/>
                <a:gd name="T56" fmla="*/ 27 w 145"/>
                <a:gd name="T57" fmla="*/ 72 h 145"/>
                <a:gd name="T58" fmla="*/ 73 w 145"/>
                <a:gd name="T59" fmla="*/ 118 h 145"/>
                <a:gd name="T60" fmla="*/ 119 w 145"/>
                <a:gd name="T61" fmla="*/ 73 h 145"/>
                <a:gd name="T62" fmla="*/ 73 w 145"/>
                <a:gd name="T63" fmla="*/ 26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5" h="145">
                  <a:moveTo>
                    <a:pt x="65" y="0"/>
                  </a:moveTo>
                  <a:cubicBezTo>
                    <a:pt x="67" y="0"/>
                    <a:pt x="68" y="1"/>
                    <a:pt x="68" y="2"/>
                  </a:cubicBezTo>
                  <a:cubicBezTo>
                    <a:pt x="68" y="4"/>
                    <a:pt x="68" y="5"/>
                    <a:pt x="68" y="6"/>
                  </a:cubicBezTo>
                  <a:cubicBezTo>
                    <a:pt x="69" y="9"/>
                    <a:pt x="70" y="10"/>
                    <a:pt x="73" y="10"/>
                  </a:cubicBezTo>
                  <a:cubicBezTo>
                    <a:pt x="75" y="10"/>
                    <a:pt x="77" y="9"/>
                    <a:pt x="77" y="6"/>
                  </a:cubicBezTo>
                  <a:cubicBezTo>
                    <a:pt x="77" y="6"/>
                    <a:pt x="78" y="6"/>
                    <a:pt x="78" y="5"/>
                  </a:cubicBezTo>
                  <a:cubicBezTo>
                    <a:pt x="78" y="0"/>
                    <a:pt x="78" y="0"/>
                    <a:pt x="83" y="1"/>
                  </a:cubicBezTo>
                  <a:cubicBezTo>
                    <a:pt x="115" y="4"/>
                    <a:pt x="142" y="33"/>
                    <a:pt x="145" y="65"/>
                  </a:cubicBezTo>
                  <a:cubicBezTo>
                    <a:pt x="145" y="67"/>
                    <a:pt x="144" y="67"/>
                    <a:pt x="142" y="67"/>
                  </a:cubicBezTo>
                  <a:cubicBezTo>
                    <a:pt x="137" y="68"/>
                    <a:pt x="135" y="69"/>
                    <a:pt x="135" y="72"/>
                  </a:cubicBezTo>
                  <a:cubicBezTo>
                    <a:pt x="135" y="75"/>
                    <a:pt x="137" y="77"/>
                    <a:pt x="142" y="77"/>
                  </a:cubicBezTo>
                  <a:cubicBezTo>
                    <a:pt x="144" y="77"/>
                    <a:pt x="145" y="78"/>
                    <a:pt x="145" y="80"/>
                  </a:cubicBezTo>
                  <a:cubicBezTo>
                    <a:pt x="141" y="114"/>
                    <a:pt x="114" y="141"/>
                    <a:pt x="81" y="144"/>
                  </a:cubicBezTo>
                  <a:cubicBezTo>
                    <a:pt x="78" y="145"/>
                    <a:pt x="77" y="144"/>
                    <a:pt x="78" y="142"/>
                  </a:cubicBezTo>
                  <a:cubicBezTo>
                    <a:pt x="78" y="141"/>
                    <a:pt x="78" y="141"/>
                    <a:pt x="78" y="140"/>
                  </a:cubicBezTo>
                  <a:cubicBezTo>
                    <a:pt x="77" y="137"/>
                    <a:pt x="75" y="135"/>
                    <a:pt x="73" y="135"/>
                  </a:cubicBezTo>
                  <a:cubicBezTo>
                    <a:pt x="70" y="135"/>
                    <a:pt x="68" y="137"/>
                    <a:pt x="68" y="140"/>
                  </a:cubicBezTo>
                  <a:cubicBezTo>
                    <a:pt x="67" y="145"/>
                    <a:pt x="67" y="145"/>
                    <a:pt x="63" y="144"/>
                  </a:cubicBezTo>
                  <a:cubicBezTo>
                    <a:pt x="31" y="141"/>
                    <a:pt x="3" y="112"/>
                    <a:pt x="1" y="80"/>
                  </a:cubicBezTo>
                  <a:cubicBezTo>
                    <a:pt x="1" y="78"/>
                    <a:pt x="1" y="77"/>
                    <a:pt x="3" y="77"/>
                  </a:cubicBezTo>
                  <a:cubicBezTo>
                    <a:pt x="5" y="77"/>
                    <a:pt x="8" y="77"/>
                    <a:pt x="10" y="77"/>
                  </a:cubicBezTo>
                  <a:cubicBezTo>
                    <a:pt x="13" y="77"/>
                    <a:pt x="16" y="75"/>
                    <a:pt x="16" y="72"/>
                  </a:cubicBezTo>
                  <a:cubicBezTo>
                    <a:pt x="16" y="70"/>
                    <a:pt x="13" y="68"/>
                    <a:pt x="10" y="68"/>
                  </a:cubicBezTo>
                  <a:cubicBezTo>
                    <a:pt x="8" y="67"/>
                    <a:pt x="6" y="67"/>
                    <a:pt x="4" y="67"/>
                  </a:cubicBezTo>
                  <a:cubicBezTo>
                    <a:pt x="1" y="68"/>
                    <a:pt x="0" y="67"/>
                    <a:pt x="1" y="64"/>
                  </a:cubicBezTo>
                  <a:cubicBezTo>
                    <a:pt x="5" y="33"/>
                    <a:pt x="22" y="13"/>
                    <a:pt x="52" y="3"/>
                  </a:cubicBezTo>
                  <a:cubicBezTo>
                    <a:pt x="56" y="2"/>
                    <a:pt x="61" y="1"/>
                    <a:pt x="65" y="0"/>
                  </a:cubicBezTo>
                  <a:close/>
                  <a:moveTo>
                    <a:pt x="73" y="26"/>
                  </a:moveTo>
                  <a:cubicBezTo>
                    <a:pt x="47" y="27"/>
                    <a:pt x="27" y="46"/>
                    <a:pt x="27" y="72"/>
                  </a:cubicBezTo>
                  <a:cubicBezTo>
                    <a:pt x="26" y="97"/>
                    <a:pt x="46" y="118"/>
                    <a:pt x="73" y="118"/>
                  </a:cubicBezTo>
                  <a:cubicBezTo>
                    <a:pt x="98" y="118"/>
                    <a:pt x="118" y="99"/>
                    <a:pt x="119" y="73"/>
                  </a:cubicBezTo>
                  <a:cubicBezTo>
                    <a:pt x="119" y="47"/>
                    <a:pt x="99" y="27"/>
                    <a:pt x="7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7"/>
            <p:cNvSpPr>
              <a:spLocks noEditPoints="1"/>
            </p:cNvSpPr>
            <p:nvPr/>
          </p:nvSpPr>
          <p:spPr bwMode="auto">
            <a:xfrm>
              <a:off x="15641638" y="3716338"/>
              <a:ext cx="231775" cy="231775"/>
            </a:xfrm>
            <a:custGeom>
              <a:avLst/>
              <a:gdLst>
                <a:gd name="T0" fmla="*/ 37 w 73"/>
                <a:gd name="T1" fmla="*/ 73 h 73"/>
                <a:gd name="T2" fmla="*/ 0 w 73"/>
                <a:gd name="T3" fmla="*/ 36 h 73"/>
                <a:gd name="T4" fmla="*/ 37 w 73"/>
                <a:gd name="T5" fmla="*/ 0 h 73"/>
                <a:gd name="T6" fmla="*/ 73 w 73"/>
                <a:gd name="T7" fmla="*/ 37 h 73"/>
                <a:gd name="T8" fmla="*/ 37 w 73"/>
                <a:gd name="T9" fmla="*/ 73 h 73"/>
                <a:gd name="T10" fmla="*/ 37 w 73"/>
                <a:gd name="T11" fmla="*/ 21 h 73"/>
                <a:gd name="T12" fmla="*/ 22 w 73"/>
                <a:gd name="T13" fmla="*/ 36 h 73"/>
                <a:gd name="T14" fmla="*/ 37 w 73"/>
                <a:gd name="T15" fmla="*/ 52 h 73"/>
                <a:gd name="T16" fmla="*/ 52 w 73"/>
                <a:gd name="T17" fmla="*/ 37 h 73"/>
                <a:gd name="T18" fmla="*/ 37 w 73"/>
                <a:gd name="T19" fmla="*/ 2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3" h="73">
                  <a:moveTo>
                    <a:pt x="37" y="73"/>
                  </a:moveTo>
                  <a:cubicBezTo>
                    <a:pt x="16" y="73"/>
                    <a:pt x="0" y="57"/>
                    <a:pt x="0" y="36"/>
                  </a:cubicBezTo>
                  <a:cubicBezTo>
                    <a:pt x="0" y="16"/>
                    <a:pt x="17" y="0"/>
                    <a:pt x="37" y="0"/>
                  </a:cubicBezTo>
                  <a:cubicBezTo>
                    <a:pt x="57" y="0"/>
                    <a:pt x="73" y="16"/>
                    <a:pt x="73" y="37"/>
                  </a:cubicBezTo>
                  <a:cubicBezTo>
                    <a:pt x="73" y="57"/>
                    <a:pt x="57" y="73"/>
                    <a:pt x="37" y="73"/>
                  </a:cubicBezTo>
                  <a:close/>
                  <a:moveTo>
                    <a:pt x="37" y="21"/>
                  </a:moveTo>
                  <a:cubicBezTo>
                    <a:pt x="29" y="21"/>
                    <a:pt x="22" y="28"/>
                    <a:pt x="22" y="36"/>
                  </a:cubicBezTo>
                  <a:cubicBezTo>
                    <a:pt x="22" y="45"/>
                    <a:pt x="28" y="51"/>
                    <a:pt x="37" y="52"/>
                  </a:cubicBezTo>
                  <a:cubicBezTo>
                    <a:pt x="45" y="52"/>
                    <a:pt x="52" y="44"/>
                    <a:pt x="52" y="37"/>
                  </a:cubicBezTo>
                  <a:cubicBezTo>
                    <a:pt x="52" y="28"/>
                    <a:pt x="45" y="21"/>
                    <a:pt x="37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8"/>
            <p:cNvSpPr>
              <a:spLocks/>
            </p:cNvSpPr>
            <p:nvPr/>
          </p:nvSpPr>
          <p:spPr bwMode="auto">
            <a:xfrm>
              <a:off x="15740063" y="3814763"/>
              <a:ext cx="34925" cy="34925"/>
            </a:xfrm>
            <a:custGeom>
              <a:avLst/>
              <a:gdLst>
                <a:gd name="T0" fmla="*/ 11 w 11"/>
                <a:gd name="T1" fmla="*/ 6 h 11"/>
                <a:gd name="T2" fmla="*/ 5 w 11"/>
                <a:gd name="T3" fmla="*/ 11 h 11"/>
                <a:gd name="T4" fmla="*/ 0 w 11"/>
                <a:gd name="T5" fmla="*/ 5 h 11"/>
                <a:gd name="T6" fmla="*/ 6 w 11"/>
                <a:gd name="T7" fmla="*/ 0 h 11"/>
                <a:gd name="T8" fmla="*/ 11 w 11"/>
                <a:gd name="T9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11" y="6"/>
                  </a:moveTo>
                  <a:cubicBezTo>
                    <a:pt x="11" y="9"/>
                    <a:pt x="9" y="11"/>
                    <a:pt x="5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9" y="0"/>
                    <a:pt x="11" y="2"/>
                    <a:pt x="1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2" name="Freeform 41"/>
          <p:cNvSpPr>
            <a:spLocks/>
          </p:cNvSpPr>
          <p:nvPr/>
        </p:nvSpPr>
        <p:spPr bwMode="auto">
          <a:xfrm>
            <a:off x="22275067" y="7024572"/>
            <a:ext cx="1016301" cy="933450"/>
          </a:xfrm>
          <a:custGeom>
            <a:avLst/>
            <a:gdLst>
              <a:gd name="connsiteX0" fmla="*/ 51101 w 1016301"/>
              <a:gd name="connsiteY0" fmla="*/ 733425 h 933450"/>
              <a:gd name="connsiteX1" fmla="*/ 232076 w 1016301"/>
              <a:gd name="connsiteY1" fmla="*/ 733425 h 933450"/>
              <a:gd name="connsiteX2" fmla="*/ 413051 w 1016301"/>
              <a:gd name="connsiteY2" fmla="*/ 733425 h 933450"/>
              <a:gd name="connsiteX3" fmla="*/ 435276 w 1016301"/>
              <a:gd name="connsiteY3" fmla="*/ 758825 h 933450"/>
              <a:gd name="connsiteX4" fmla="*/ 435276 w 1016301"/>
              <a:gd name="connsiteY4" fmla="*/ 812800 h 933450"/>
              <a:gd name="connsiteX5" fmla="*/ 460676 w 1016301"/>
              <a:gd name="connsiteY5" fmla="*/ 838200 h 933450"/>
              <a:gd name="connsiteX6" fmla="*/ 552751 w 1016301"/>
              <a:gd name="connsiteY6" fmla="*/ 838200 h 933450"/>
              <a:gd name="connsiteX7" fmla="*/ 578151 w 1016301"/>
              <a:gd name="connsiteY7" fmla="*/ 812800 h 933450"/>
              <a:gd name="connsiteX8" fmla="*/ 578151 w 1016301"/>
              <a:gd name="connsiteY8" fmla="*/ 755650 h 933450"/>
              <a:gd name="connsiteX9" fmla="*/ 597201 w 1016301"/>
              <a:gd name="connsiteY9" fmla="*/ 733425 h 933450"/>
              <a:gd name="connsiteX10" fmla="*/ 965501 w 1016301"/>
              <a:gd name="connsiteY10" fmla="*/ 733425 h 933450"/>
              <a:gd name="connsiteX11" fmla="*/ 1016301 w 1016301"/>
              <a:gd name="connsiteY11" fmla="*/ 784225 h 933450"/>
              <a:gd name="connsiteX12" fmla="*/ 965501 w 1016301"/>
              <a:gd name="connsiteY12" fmla="*/ 831850 h 933450"/>
              <a:gd name="connsiteX13" fmla="*/ 689276 w 1016301"/>
              <a:gd name="connsiteY13" fmla="*/ 831850 h 933450"/>
              <a:gd name="connsiteX14" fmla="*/ 670226 w 1016301"/>
              <a:gd name="connsiteY14" fmla="*/ 844550 h 933450"/>
              <a:gd name="connsiteX15" fmla="*/ 559101 w 1016301"/>
              <a:gd name="connsiteY15" fmla="*/ 933450 h 933450"/>
              <a:gd name="connsiteX16" fmla="*/ 457501 w 1016301"/>
              <a:gd name="connsiteY16" fmla="*/ 933450 h 933450"/>
              <a:gd name="connsiteX17" fmla="*/ 343201 w 1016301"/>
              <a:gd name="connsiteY17" fmla="*/ 844550 h 933450"/>
              <a:gd name="connsiteX18" fmla="*/ 327326 w 1016301"/>
              <a:gd name="connsiteY18" fmla="*/ 831850 h 933450"/>
              <a:gd name="connsiteX19" fmla="*/ 51101 w 1016301"/>
              <a:gd name="connsiteY19" fmla="*/ 831850 h 933450"/>
              <a:gd name="connsiteX20" fmla="*/ 301 w 1016301"/>
              <a:gd name="connsiteY20" fmla="*/ 781050 h 933450"/>
              <a:gd name="connsiteX21" fmla="*/ 51101 w 1016301"/>
              <a:gd name="connsiteY21" fmla="*/ 733425 h 933450"/>
              <a:gd name="connsiteX22" fmla="*/ 89201 w 1016301"/>
              <a:gd name="connsiteY22" fmla="*/ 558800 h 933450"/>
              <a:gd name="connsiteX23" fmla="*/ 374951 w 1016301"/>
              <a:gd name="connsiteY23" fmla="*/ 600075 h 933450"/>
              <a:gd name="connsiteX24" fmla="*/ 498776 w 1016301"/>
              <a:gd name="connsiteY24" fmla="*/ 619125 h 933450"/>
              <a:gd name="connsiteX25" fmla="*/ 549576 w 1016301"/>
              <a:gd name="connsiteY25" fmla="*/ 612775 h 933450"/>
              <a:gd name="connsiteX26" fmla="*/ 835326 w 1016301"/>
              <a:gd name="connsiteY26" fmla="*/ 571500 h 933450"/>
              <a:gd name="connsiteX27" fmla="*/ 927401 w 1016301"/>
              <a:gd name="connsiteY27" fmla="*/ 558800 h 933450"/>
              <a:gd name="connsiteX28" fmla="*/ 981376 w 1016301"/>
              <a:gd name="connsiteY28" fmla="*/ 603250 h 933450"/>
              <a:gd name="connsiteX29" fmla="*/ 984551 w 1016301"/>
              <a:gd name="connsiteY29" fmla="*/ 704850 h 933450"/>
              <a:gd name="connsiteX30" fmla="*/ 975026 w 1016301"/>
              <a:gd name="connsiteY30" fmla="*/ 711200 h 933450"/>
              <a:gd name="connsiteX31" fmla="*/ 581326 w 1016301"/>
              <a:gd name="connsiteY31" fmla="*/ 711200 h 933450"/>
              <a:gd name="connsiteX32" fmla="*/ 571801 w 1016301"/>
              <a:gd name="connsiteY32" fmla="*/ 711200 h 933450"/>
              <a:gd name="connsiteX33" fmla="*/ 555926 w 1016301"/>
              <a:gd name="connsiteY33" fmla="*/ 727075 h 933450"/>
              <a:gd name="connsiteX34" fmla="*/ 555926 w 1016301"/>
              <a:gd name="connsiteY34" fmla="*/ 803275 h 933450"/>
              <a:gd name="connsiteX35" fmla="*/ 543226 w 1016301"/>
              <a:gd name="connsiteY35" fmla="*/ 815975 h 933450"/>
              <a:gd name="connsiteX36" fmla="*/ 473376 w 1016301"/>
              <a:gd name="connsiteY36" fmla="*/ 815975 h 933450"/>
              <a:gd name="connsiteX37" fmla="*/ 460676 w 1016301"/>
              <a:gd name="connsiteY37" fmla="*/ 800100 h 933450"/>
              <a:gd name="connsiteX38" fmla="*/ 460676 w 1016301"/>
              <a:gd name="connsiteY38" fmla="*/ 736600 h 933450"/>
              <a:gd name="connsiteX39" fmla="*/ 438451 w 1016301"/>
              <a:gd name="connsiteY39" fmla="*/ 711200 h 933450"/>
              <a:gd name="connsiteX40" fmla="*/ 241601 w 1016301"/>
              <a:gd name="connsiteY40" fmla="*/ 711200 h 933450"/>
              <a:gd name="connsiteX41" fmla="*/ 41576 w 1016301"/>
              <a:gd name="connsiteY41" fmla="*/ 711200 h 933450"/>
              <a:gd name="connsiteX42" fmla="*/ 32051 w 1016301"/>
              <a:gd name="connsiteY42" fmla="*/ 704850 h 933450"/>
              <a:gd name="connsiteX43" fmla="*/ 32051 w 1016301"/>
              <a:gd name="connsiteY43" fmla="*/ 606425 h 933450"/>
              <a:gd name="connsiteX44" fmla="*/ 89201 w 1016301"/>
              <a:gd name="connsiteY44" fmla="*/ 558800 h 933450"/>
              <a:gd name="connsiteX45" fmla="*/ 863901 w 1016301"/>
              <a:gd name="connsiteY45" fmla="*/ 400050 h 933450"/>
              <a:gd name="connsiteX46" fmla="*/ 870251 w 1016301"/>
              <a:gd name="connsiteY46" fmla="*/ 400050 h 933450"/>
              <a:gd name="connsiteX47" fmla="*/ 921051 w 1016301"/>
              <a:gd name="connsiteY47" fmla="*/ 450850 h 933450"/>
              <a:gd name="connsiteX48" fmla="*/ 911526 w 1016301"/>
              <a:gd name="connsiteY48" fmla="*/ 527050 h 933450"/>
              <a:gd name="connsiteX49" fmla="*/ 898826 w 1016301"/>
              <a:gd name="connsiteY49" fmla="*/ 539750 h 933450"/>
              <a:gd name="connsiteX50" fmla="*/ 698801 w 1016301"/>
              <a:gd name="connsiteY50" fmla="*/ 568325 h 933450"/>
              <a:gd name="connsiteX51" fmla="*/ 536876 w 1016301"/>
              <a:gd name="connsiteY51" fmla="*/ 593725 h 933450"/>
              <a:gd name="connsiteX52" fmla="*/ 530526 w 1016301"/>
              <a:gd name="connsiteY52" fmla="*/ 590550 h 933450"/>
              <a:gd name="connsiteX53" fmla="*/ 533701 w 1016301"/>
              <a:gd name="connsiteY53" fmla="*/ 584200 h 933450"/>
              <a:gd name="connsiteX54" fmla="*/ 828976 w 1016301"/>
              <a:gd name="connsiteY54" fmla="*/ 406400 h 933450"/>
              <a:gd name="connsiteX55" fmla="*/ 863901 w 1016301"/>
              <a:gd name="connsiteY55" fmla="*/ 400050 h 933450"/>
              <a:gd name="connsiteX56" fmla="*/ 152701 w 1016301"/>
              <a:gd name="connsiteY56" fmla="*/ 400050 h 933450"/>
              <a:gd name="connsiteX57" fmla="*/ 368601 w 1016301"/>
              <a:gd name="connsiteY57" fmla="*/ 488950 h 933450"/>
              <a:gd name="connsiteX58" fmla="*/ 479726 w 1016301"/>
              <a:gd name="connsiteY58" fmla="*/ 584200 h 933450"/>
              <a:gd name="connsiteX59" fmla="*/ 486076 w 1016301"/>
              <a:gd name="connsiteY59" fmla="*/ 590550 h 933450"/>
              <a:gd name="connsiteX60" fmla="*/ 476551 w 1016301"/>
              <a:gd name="connsiteY60" fmla="*/ 590550 h 933450"/>
              <a:gd name="connsiteX61" fmla="*/ 114601 w 1016301"/>
              <a:gd name="connsiteY61" fmla="*/ 539750 h 933450"/>
              <a:gd name="connsiteX62" fmla="*/ 101901 w 1016301"/>
              <a:gd name="connsiteY62" fmla="*/ 527050 h 933450"/>
              <a:gd name="connsiteX63" fmla="*/ 95551 w 1016301"/>
              <a:gd name="connsiteY63" fmla="*/ 454025 h 933450"/>
              <a:gd name="connsiteX64" fmla="*/ 152701 w 1016301"/>
              <a:gd name="connsiteY64" fmla="*/ 400050 h 933450"/>
              <a:gd name="connsiteX65" fmla="*/ 530526 w 1016301"/>
              <a:gd name="connsiteY65" fmla="*/ 317500 h 933450"/>
              <a:gd name="connsiteX66" fmla="*/ 594026 w 1016301"/>
              <a:gd name="connsiteY66" fmla="*/ 377825 h 933450"/>
              <a:gd name="connsiteX67" fmla="*/ 533701 w 1016301"/>
              <a:gd name="connsiteY67" fmla="*/ 438150 h 933450"/>
              <a:gd name="connsiteX68" fmla="*/ 470201 w 1016301"/>
              <a:gd name="connsiteY68" fmla="*/ 377825 h 933450"/>
              <a:gd name="connsiteX69" fmla="*/ 530526 w 1016301"/>
              <a:gd name="connsiteY69" fmla="*/ 317500 h 933450"/>
              <a:gd name="connsiteX70" fmla="*/ 308276 w 1016301"/>
              <a:gd name="connsiteY70" fmla="*/ 88900 h 933450"/>
              <a:gd name="connsiteX71" fmla="*/ 320976 w 1016301"/>
              <a:gd name="connsiteY71" fmla="*/ 107950 h 933450"/>
              <a:gd name="connsiteX72" fmla="*/ 340026 w 1016301"/>
              <a:gd name="connsiteY72" fmla="*/ 158750 h 933450"/>
              <a:gd name="connsiteX73" fmla="*/ 419401 w 1016301"/>
              <a:gd name="connsiteY73" fmla="*/ 203200 h 933450"/>
              <a:gd name="connsiteX74" fmla="*/ 435276 w 1016301"/>
              <a:gd name="connsiteY74" fmla="*/ 215900 h 933450"/>
              <a:gd name="connsiteX75" fmla="*/ 419401 w 1016301"/>
              <a:gd name="connsiteY75" fmla="*/ 231775 h 933450"/>
              <a:gd name="connsiteX76" fmla="*/ 336851 w 1016301"/>
              <a:gd name="connsiteY76" fmla="*/ 276225 h 933450"/>
              <a:gd name="connsiteX77" fmla="*/ 320976 w 1016301"/>
              <a:gd name="connsiteY77" fmla="*/ 323850 h 933450"/>
              <a:gd name="connsiteX78" fmla="*/ 320976 w 1016301"/>
              <a:gd name="connsiteY78" fmla="*/ 327025 h 933450"/>
              <a:gd name="connsiteX79" fmla="*/ 308276 w 1016301"/>
              <a:gd name="connsiteY79" fmla="*/ 342900 h 933450"/>
              <a:gd name="connsiteX80" fmla="*/ 292401 w 1016301"/>
              <a:gd name="connsiteY80" fmla="*/ 327025 h 933450"/>
              <a:gd name="connsiteX81" fmla="*/ 279701 w 1016301"/>
              <a:gd name="connsiteY81" fmla="*/ 279400 h 933450"/>
              <a:gd name="connsiteX82" fmla="*/ 203501 w 1016301"/>
              <a:gd name="connsiteY82" fmla="*/ 231775 h 933450"/>
              <a:gd name="connsiteX83" fmla="*/ 190801 w 1016301"/>
              <a:gd name="connsiteY83" fmla="*/ 231775 h 933450"/>
              <a:gd name="connsiteX84" fmla="*/ 181276 w 1016301"/>
              <a:gd name="connsiteY84" fmla="*/ 215900 h 933450"/>
              <a:gd name="connsiteX85" fmla="*/ 193976 w 1016301"/>
              <a:gd name="connsiteY85" fmla="*/ 203200 h 933450"/>
              <a:gd name="connsiteX86" fmla="*/ 216201 w 1016301"/>
              <a:gd name="connsiteY86" fmla="*/ 200025 h 933450"/>
              <a:gd name="connsiteX87" fmla="*/ 292401 w 1016301"/>
              <a:gd name="connsiteY87" fmla="*/ 107950 h 933450"/>
              <a:gd name="connsiteX88" fmla="*/ 308276 w 1016301"/>
              <a:gd name="connsiteY88" fmla="*/ 88900 h 933450"/>
              <a:gd name="connsiteX89" fmla="*/ 692451 w 1016301"/>
              <a:gd name="connsiteY89" fmla="*/ 0 h 933450"/>
              <a:gd name="connsiteX90" fmla="*/ 705151 w 1016301"/>
              <a:gd name="connsiteY90" fmla="*/ 15875 h 933450"/>
              <a:gd name="connsiteX91" fmla="*/ 749601 w 1016301"/>
              <a:gd name="connsiteY91" fmla="*/ 95250 h 933450"/>
              <a:gd name="connsiteX92" fmla="*/ 800401 w 1016301"/>
              <a:gd name="connsiteY92" fmla="*/ 111125 h 933450"/>
              <a:gd name="connsiteX93" fmla="*/ 803576 w 1016301"/>
              <a:gd name="connsiteY93" fmla="*/ 111125 h 933450"/>
              <a:gd name="connsiteX94" fmla="*/ 819451 w 1016301"/>
              <a:gd name="connsiteY94" fmla="*/ 127000 h 933450"/>
              <a:gd name="connsiteX95" fmla="*/ 803576 w 1016301"/>
              <a:gd name="connsiteY95" fmla="*/ 139700 h 933450"/>
              <a:gd name="connsiteX96" fmla="*/ 755951 w 1016301"/>
              <a:gd name="connsiteY96" fmla="*/ 155575 h 933450"/>
              <a:gd name="connsiteX97" fmla="*/ 705151 w 1016301"/>
              <a:gd name="connsiteY97" fmla="*/ 234950 h 933450"/>
              <a:gd name="connsiteX98" fmla="*/ 692451 w 1016301"/>
              <a:gd name="connsiteY98" fmla="*/ 254000 h 933450"/>
              <a:gd name="connsiteX99" fmla="*/ 679751 w 1016301"/>
              <a:gd name="connsiteY99" fmla="*/ 238125 h 933450"/>
              <a:gd name="connsiteX100" fmla="*/ 676576 w 1016301"/>
              <a:gd name="connsiteY100" fmla="*/ 219075 h 933450"/>
              <a:gd name="connsiteX101" fmla="*/ 584501 w 1016301"/>
              <a:gd name="connsiteY101" fmla="*/ 139700 h 933450"/>
              <a:gd name="connsiteX102" fmla="*/ 581326 w 1016301"/>
              <a:gd name="connsiteY102" fmla="*/ 139700 h 933450"/>
              <a:gd name="connsiteX103" fmla="*/ 565451 w 1016301"/>
              <a:gd name="connsiteY103" fmla="*/ 127000 h 933450"/>
              <a:gd name="connsiteX104" fmla="*/ 578151 w 1016301"/>
              <a:gd name="connsiteY104" fmla="*/ 111125 h 933450"/>
              <a:gd name="connsiteX105" fmla="*/ 600376 w 1016301"/>
              <a:gd name="connsiteY105" fmla="*/ 111125 h 933450"/>
              <a:gd name="connsiteX106" fmla="*/ 676576 w 1016301"/>
              <a:gd name="connsiteY106" fmla="*/ 19050 h 933450"/>
              <a:gd name="connsiteX107" fmla="*/ 676576 w 1016301"/>
              <a:gd name="connsiteY107" fmla="*/ 15875 h 933450"/>
              <a:gd name="connsiteX108" fmla="*/ 692451 w 1016301"/>
              <a:gd name="connsiteY108" fmla="*/ 0 h 933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</a:cxnLst>
            <a:rect l="l" t="t" r="r" b="b"/>
            <a:pathLst>
              <a:path w="1016301" h="933450">
                <a:moveTo>
                  <a:pt x="51101" y="733425"/>
                </a:moveTo>
                <a:cubicBezTo>
                  <a:pt x="111426" y="733425"/>
                  <a:pt x="171751" y="733425"/>
                  <a:pt x="232076" y="733425"/>
                </a:cubicBezTo>
                <a:cubicBezTo>
                  <a:pt x="292401" y="733425"/>
                  <a:pt x="352726" y="733425"/>
                  <a:pt x="413051" y="733425"/>
                </a:cubicBezTo>
                <a:cubicBezTo>
                  <a:pt x="432101" y="733425"/>
                  <a:pt x="435276" y="736600"/>
                  <a:pt x="435276" y="758825"/>
                </a:cubicBezTo>
                <a:cubicBezTo>
                  <a:pt x="435276" y="774700"/>
                  <a:pt x="435276" y="793750"/>
                  <a:pt x="435276" y="812800"/>
                </a:cubicBezTo>
                <a:cubicBezTo>
                  <a:pt x="435276" y="831850"/>
                  <a:pt x="441626" y="838200"/>
                  <a:pt x="460676" y="838200"/>
                </a:cubicBezTo>
                <a:cubicBezTo>
                  <a:pt x="492426" y="838200"/>
                  <a:pt x="524176" y="838200"/>
                  <a:pt x="552751" y="838200"/>
                </a:cubicBezTo>
                <a:cubicBezTo>
                  <a:pt x="571801" y="838200"/>
                  <a:pt x="578151" y="828675"/>
                  <a:pt x="578151" y="812800"/>
                </a:cubicBezTo>
                <a:cubicBezTo>
                  <a:pt x="578151" y="793750"/>
                  <a:pt x="578151" y="774700"/>
                  <a:pt x="578151" y="755650"/>
                </a:cubicBezTo>
                <a:cubicBezTo>
                  <a:pt x="578151" y="739775"/>
                  <a:pt x="584501" y="733425"/>
                  <a:pt x="597201" y="733425"/>
                </a:cubicBezTo>
                <a:cubicBezTo>
                  <a:pt x="721026" y="733425"/>
                  <a:pt x="844851" y="733425"/>
                  <a:pt x="965501" y="733425"/>
                </a:cubicBezTo>
                <a:cubicBezTo>
                  <a:pt x="994076" y="733425"/>
                  <a:pt x="1016301" y="755650"/>
                  <a:pt x="1016301" y="784225"/>
                </a:cubicBezTo>
                <a:cubicBezTo>
                  <a:pt x="1016301" y="812800"/>
                  <a:pt x="994076" y="831850"/>
                  <a:pt x="965501" y="831850"/>
                </a:cubicBezTo>
                <a:cubicBezTo>
                  <a:pt x="873426" y="831850"/>
                  <a:pt x="781351" y="831850"/>
                  <a:pt x="689276" y="831850"/>
                </a:cubicBezTo>
                <a:cubicBezTo>
                  <a:pt x="679751" y="831850"/>
                  <a:pt x="673401" y="835025"/>
                  <a:pt x="670226" y="844550"/>
                </a:cubicBezTo>
                <a:cubicBezTo>
                  <a:pt x="657526" y="898525"/>
                  <a:pt x="613076" y="933450"/>
                  <a:pt x="559101" y="933450"/>
                </a:cubicBezTo>
                <a:cubicBezTo>
                  <a:pt x="524176" y="933450"/>
                  <a:pt x="489251" y="933450"/>
                  <a:pt x="457501" y="933450"/>
                </a:cubicBezTo>
                <a:cubicBezTo>
                  <a:pt x="403526" y="933450"/>
                  <a:pt x="355901" y="898525"/>
                  <a:pt x="343201" y="844550"/>
                </a:cubicBezTo>
                <a:cubicBezTo>
                  <a:pt x="340026" y="835025"/>
                  <a:pt x="336851" y="831850"/>
                  <a:pt x="327326" y="831850"/>
                </a:cubicBezTo>
                <a:cubicBezTo>
                  <a:pt x="235251" y="831850"/>
                  <a:pt x="143176" y="831850"/>
                  <a:pt x="51101" y="831850"/>
                </a:cubicBezTo>
                <a:cubicBezTo>
                  <a:pt x="19351" y="831850"/>
                  <a:pt x="-2874" y="809625"/>
                  <a:pt x="301" y="781050"/>
                </a:cubicBezTo>
                <a:cubicBezTo>
                  <a:pt x="301" y="755650"/>
                  <a:pt x="22526" y="733425"/>
                  <a:pt x="51101" y="733425"/>
                </a:cubicBezTo>
                <a:close/>
                <a:moveTo>
                  <a:pt x="89201" y="558800"/>
                </a:moveTo>
                <a:cubicBezTo>
                  <a:pt x="184451" y="571500"/>
                  <a:pt x="279701" y="587375"/>
                  <a:pt x="374951" y="600075"/>
                </a:cubicBezTo>
                <a:cubicBezTo>
                  <a:pt x="416226" y="606425"/>
                  <a:pt x="457501" y="612775"/>
                  <a:pt x="498776" y="619125"/>
                </a:cubicBezTo>
                <a:cubicBezTo>
                  <a:pt x="514651" y="622300"/>
                  <a:pt x="530526" y="615950"/>
                  <a:pt x="549576" y="612775"/>
                </a:cubicBezTo>
                <a:cubicBezTo>
                  <a:pt x="644826" y="600075"/>
                  <a:pt x="740076" y="587375"/>
                  <a:pt x="835326" y="571500"/>
                </a:cubicBezTo>
                <a:cubicBezTo>
                  <a:pt x="863901" y="568325"/>
                  <a:pt x="895651" y="561975"/>
                  <a:pt x="927401" y="558800"/>
                </a:cubicBezTo>
                <a:cubicBezTo>
                  <a:pt x="955976" y="555625"/>
                  <a:pt x="981376" y="574675"/>
                  <a:pt x="981376" y="603250"/>
                </a:cubicBezTo>
                <a:cubicBezTo>
                  <a:pt x="984551" y="638175"/>
                  <a:pt x="984551" y="669925"/>
                  <a:pt x="984551" y="704850"/>
                </a:cubicBezTo>
                <a:cubicBezTo>
                  <a:pt x="984551" y="711200"/>
                  <a:pt x="978201" y="711200"/>
                  <a:pt x="975026" y="711200"/>
                </a:cubicBezTo>
                <a:cubicBezTo>
                  <a:pt x="841676" y="711200"/>
                  <a:pt x="711501" y="711200"/>
                  <a:pt x="581326" y="711200"/>
                </a:cubicBezTo>
                <a:cubicBezTo>
                  <a:pt x="578151" y="711200"/>
                  <a:pt x="574976" y="711200"/>
                  <a:pt x="571801" y="711200"/>
                </a:cubicBezTo>
                <a:cubicBezTo>
                  <a:pt x="559101" y="711200"/>
                  <a:pt x="555926" y="717550"/>
                  <a:pt x="555926" y="727075"/>
                </a:cubicBezTo>
                <a:cubicBezTo>
                  <a:pt x="555926" y="752475"/>
                  <a:pt x="555926" y="777875"/>
                  <a:pt x="555926" y="803275"/>
                </a:cubicBezTo>
                <a:cubicBezTo>
                  <a:pt x="555926" y="812800"/>
                  <a:pt x="552751" y="815975"/>
                  <a:pt x="543226" y="815975"/>
                </a:cubicBezTo>
                <a:cubicBezTo>
                  <a:pt x="521001" y="812800"/>
                  <a:pt x="495601" y="815975"/>
                  <a:pt x="473376" y="815975"/>
                </a:cubicBezTo>
                <a:cubicBezTo>
                  <a:pt x="460676" y="815975"/>
                  <a:pt x="460676" y="812800"/>
                  <a:pt x="460676" y="800100"/>
                </a:cubicBezTo>
                <a:cubicBezTo>
                  <a:pt x="460676" y="777875"/>
                  <a:pt x="460676" y="755650"/>
                  <a:pt x="460676" y="736600"/>
                </a:cubicBezTo>
                <a:cubicBezTo>
                  <a:pt x="460676" y="714375"/>
                  <a:pt x="457501" y="711200"/>
                  <a:pt x="438451" y="711200"/>
                </a:cubicBezTo>
                <a:cubicBezTo>
                  <a:pt x="371776" y="711200"/>
                  <a:pt x="305101" y="711200"/>
                  <a:pt x="241601" y="711200"/>
                </a:cubicBezTo>
                <a:cubicBezTo>
                  <a:pt x="174926" y="711200"/>
                  <a:pt x="108251" y="711200"/>
                  <a:pt x="41576" y="711200"/>
                </a:cubicBezTo>
                <a:cubicBezTo>
                  <a:pt x="32051" y="711200"/>
                  <a:pt x="32051" y="711200"/>
                  <a:pt x="32051" y="704850"/>
                </a:cubicBezTo>
                <a:cubicBezTo>
                  <a:pt x="32051" y="669925"/>
                  <a:pt x="32051" y="638175"/>
                  <a:pt x="32051" y="606425"/>
                </a:cubicBezTo>
                <a:cubicBezTo>
                  <a:pt x="32051" y="574675"/>
                  <a:pt x="57451" y="555625"/>
                  <a:pt x="89201" y="558800"/>
                </a:cubicBezTo>
                <a:close/>
                <a:moveTo>
                  <a:pt x="863901" y="400050"/>
                </a:moveTo>
                <a:cubicBezTo>
                  <a:pt x="867076" y="400050"/>
                  <a:pt x="870251" y="400050"/>
                  <a:pt x="870251" y="400050"/>
                </a:cubicBezTo>
                <a:cubicBezTo>
                  <a:pt x="902001" y="400050"/>
                  <a:pt x="921051" y="422275"/>
                  <a:pt x="921051" y="450850"/>
                </a:cubicBezTo>
                <a:cubicBezTo>
                  <a:pt x="917876" y="476250"/>
                  <a:pt x="914701" y="501650"/>
                  <a:pt x="911526" y="527050"/>
                </a:cubicBezTo>
                <a:cubicBezTo>
                  <a:pt x="911526" y="533400"/>
                  <a:pt x="908351" y="539750"/>
                  <a:pt x="898826" y="539750"/>
                </a:cubicBezTo>
                <a:cubicBezTo>
                  <a:pt x="832151" y="549275"/>
                  <a:pt x="765476" y="558800"/>
                  <a:pt x="698801" y="568325"/>
                </a:cubicBezTo>
                <a:cubicBezTo>
                  <a:pt x="644826" y="577850"/>
                  <a:pt x="590851" y="584200"/>
                  <a:pt x="536876" y="593725"/>
                </a:cubicBezTo>
                <a:cubicBezTo>
                  <a:pt x="533701" y="593725"/>
                  <a:pt x="530526" y="593725"/>
                  <a:pt x="530526" y="590550"/>
                </a:cubicBezTo>
                <a:cubicBezTo>
                  <a:pt x="527351" y="587375"/>
                  <a:pt x="530526" y="587375"/>
                  <a:pt x="533701" y="584200"/>
                </a:cubicBezTo>
                <a:cubicBezTo>
                  <a:pt x="616251" y="498475"/>
                  <a:pt x="711501" y="434975"/>
                  <a:pt x="828976" y="406400"/>
                </a:cubicBezTo>
                <a:cubicBezTo>
                  <a:pt x="838501" y="403225"/>
                  <a:pt x="851201" y="403225"/>
                  <a:pt x="863901" y="400050"/>
                </a:cubicBezTo>
                <a:close/>
                <a:moveTo>
                  <a:pt x="152701" y="400050"/>
                </a:moveTo>
                <a:cubicBezTo>
                  <a:pt x="232076" y="412750"/>
                  <a:pt x="305101" y="444500"/>
                  <a:pt x="368601" y="488950"/>
                </a:cubicBezTo>
                <a:cubicBezTo>
                  <a:pt x="409876" y="517525"/>
                  <a:pt x="447976" y="549275"/>
                  <a:pt x="479726" y="584200"/>
                </a:cubicBezTo>
                <a:cubicBezTo>
                  <a:pt x="482901" y="584200"/>
                  <a:pt x="489251" y="587375"/>
                  <a:pt x="486076" y="590550"/>
                </a:cubicBezTo>
                <a:cubicBezTo>
                  <a:pt x="482901" y="593725"/>
                  <a:pt x="479726" y="593725"/>
                  <a:pt x="476551" y="590550"/>
                </a:cubicBezTo>
                <a:cubicBezTo>
                  <a:pt x="355901" y="574675"/>
                  <a:pt x="235251" y="555625"/>
                  <a:pt x="114601" y="539750"/>
                </a:cubicBezTo>
                <a:cubicBezTo>
                  <a:pt x="108251" y="539750"/>
                  <a:pt x="105076" y="536575"/>
                  <a:pt x="101901" y="527050"/>
                </a:cubicBezTo>
                <a:cubicBezTo>
                  <a:pt x="101901" y="501650"/>
                  <a:pt x="98726" y="476250"/>
                  <a:pt x="95551" y="454025"/>
                </a:cubicBezTo>
                <a:cubicBezTo>
                  <a:pt x="92376" y="419100"/>
                  <a:pt x="117776" y="393700"/>
                  <a:pt x="152701" y="400050"/>
                </a:cubicBezTo>
                <a:close/>
                <a:moveTo>
                  <a:pt x="530526" y="317500"/>
                </a:moveTo>
                <a:cubicBezTo>
                  <a:pt x="565451" y="317500"/>
                  <a:pt x="594026" y="342900"/>
                  <a:pt x="594026" y="377825"/>
                </a:cubicBezTo>
                <a:cubicBezTo>
                  <a:pt x="594026" y="409575"/>
                  <a:pt x="565451" y="438150"/>
                  <a:pt x="533701" y="438150"/>
                </a:cubicBezTo>
                <a:cubicBezTo>
                  <a:pt x="498776" y="438150"/>
                  <a:pt x="470201" y="409575"/>
                  <a:pt x="470201" y="377825"/>
                </a:cubicBezTo>
                <a:cubicBezTo>
                  <a:pt x="470201" y="346075"/>
                  <a:pt x="498776" y="317500"/>
                  <a:pt x="530526" y="317500"/>
                </a:cubicBezTo>
                <a:close/>
                <a:moveTo>
                  <a:pt x="308276" y="88900"/>
                </a:moveTo>
                <a:cubicBezTo>
                  <a:pt x="314626" y="88900"/>
                  <a:pt x="320976" y="95250"/>
                  <a:pt x="320976" y="107950"/>
                </a:cubicBezTo>
                <a:cubicBezTo>
                  <a:pt x="324151" y="127000"/>
                  <a:pt x="327326" y="142875"/>
                  <a:pt x="340026" y="158750"/>
                </a:cubicBezTo>
                <a:cubicBezTo>
                  <a:pt x="355901" y="187325"/>
                  <a:pt x="384476" y="200025"/>
                  <a:pt x="419401" y="203200"/>
                </a:cubicBezTo>
                <a:cubicBezTo>
                  <a:pt x="425751" y="203200"/>
                  <a:pt x="435276" y="206375"/>
                  <a:pt x="435276" y="215900"/>
                </a:cubicBezTo>
                <a:cubicBezTo>
                  <a:pt x="435276" y="228600"/>
                  <a:pt x="428926" y="231775"/>
                  <a:pt x="419401" y="231775"/>
                </a:cubicBezTo>
                <a:cubicBezTo>
                  <a:pt x="384476" y="234950"/>
                  <a:pt x="355901" y="247650"/>
                  <a:pt x="336851" y="276225"/>
                </a:cubicBezTo>
                <a:cubicBezTo>
                  <a:pt x="327326" y="292100"/>
                  <a:pt x="324151" y="307975"/>
                  <a:pt x="320976" y="323850"/>
                </a:cubicBezTo>
                <a:cubicBezTo>
                  <a:pt x="320976" y="327025"/>
                  <a:pt x="320976" y="327025"/>
                  <a:pt x="320976" y="327025"/>
                </a:cubicBezTo>
                <a:cubicBezTo>
                  <a:pt x="320976" y="336550"/>
                  <a:pt x="314626" y="342900"/>
                  <a:pt x="308276" y="342900"/>
                </a:cubicBezTo>
                <a:cubicBezTo>
                  <a:pt x="298751" y="342900"/>
                  <a:pt x="295576" y="336550"/>
                  <a:pt x="292401" y="327025"/>
                </a:cubicBezTo>
                <a:cubicBezTo>
                  <a:pt x="292401" y="311150"/>
                  <a:pt x="289226" y="295275"/>
                  <a:pt x="279701" y="279400"/>
                </a:cubicBezTo>
                <a:cubicBezTo>
                  <a:pt x="260651" y="250825"/>
                  <a:pt x="238426" y="234950"/>
                  <a:pt x="203501" y="231775"/>
                </a:cubicBezTo>
                <a:cubicBezTo>
                  <a:pt x="200326" y="231775"/>
                  <a:pt x="197151" y="231775"/>
                  <a:pt x="190801" y="231775"/>
                </a:cubicBezTo>
                <a:cubicBezTo>
                  <a:pt x="184451" y="228600"/>
                  <a:pt x="181276" y="225425"/>
                  <a:pt x="181276" y="215900"/>
                </a:cubicBezTo>
                <a:cubicBezTo>
                  <a:pt x="181276" y="209550"/>
                  <a:pt x="184451" y="206375"/>
                  <a:pt x="193976" y="203200"/>
                </a:cubicBezTo>
                <a:cubicBezTo>
                  <a:pt x="200326" y="203200"/>
                  <a:pt x="209851" y="203200"/>
                  <a:pt x="216201" y="200025"/>
                </a:cubicBezTo>
                <a:cubicBezTo>
                  <a:pt x="260651" y="190500"/>
                  <a:pt x="292401" y="152400"/>
                  <a:pt x="292401" y="107950"/>
                </a:cubicBezTo>
                <a:cubicBezTo>
                  <a:pt x="295576" y="95250"/>
                  <a:pt x="298751" y="88900"/>
                  <a:pt x="308276" y="88900"/>
                </a:cubicBezTo>
                <a:close/>
                <a:moveTo>
                  <a:pt x="692451" y="0"/>
                </a:moveTo>
                <a:cubicBezTo>
                  <a:pt x="698801" y="0"/>
                  <a:pt x="705151" y="6350"/>
                  <a:pt x="705151" y="15875"/>
                </a:cubicBezTo>
                <a:cubicBezTo>
                  <a:pt x="708326" y="47625"/>
                  <a:pt x="721026" y="76200"/>
                  <a:pt x="749601" y="95250"/>
                </a:cubicBezTo>
                <a:cubicBezTo>
                  <a:pt x="762301" y="104775"/>
                  <a:pt x="781351" y="111125"/>
                  <a:pt x="800401" y="111125"/>
                </a:cubicBezTo>
                <a:cubicBezTo>
                  <a:pt x="800401" y="111125"/>
                  <a:pt x="803576" y="111125"/>
                  <a:pt x="803576" y="111125"/>
                </a:cubicBezTo>
                <a:cubicBezTo>
                  <a:pt x="813101" y="114300"/>
                  <a:pt x="819451" y="117475"/>
                  <a:pt x="819451" y="127000"/>
                </a:cubicBezTo>
                <a:cubicBezTo>
                  <a:pt x="819451" y="136525"/>
                  <a:pt x="813101" y="139700"/>
                  <a:pt x="803576" y="139700"/>
                </a:cubicBezTo>
                <a:cubicBezTo>
                  <a:pt x="787701" y="142875"/>
                  <a:pt x="771826" y="146050"/>
                  <a:pt x="755951" y="155575"/>
                </a:cubicBezTo>
                <a:cubicBezTo>
                  <a:pt x="724201" y="171450"/>
                  <a:pt x="708326" y="200025"/>
                  <a:pt x="705151" y="234950"/>
                </a:cubicBezTo>
                <a:cubicBezTo>
                  <a:pt x="705151" y="244475"/>
                  <a:pt x="701976" y="250825"/>
                  <a:pt x="692451" y="254000"/>
                </a:cubicBezTo>
                <a:cubicBezTo>
                  <a:pt x="682926" y="254000"/>
                  <a:pt x="679751" y="247650"/>
                  <a:pt x="679751" y="238125"/>
                </a:cubicBezTo>
                <a:cubicBezTo>
                  <a:pt x="676576" y="231775"/>
                  <a:pt x="676576" y="225425"/>
                  <a:pt x="676576" y="219075"/>
                </a:cubicBezTo>
                <a:cubicBezTo>
                  <a:pt x="663876" y="174625"/>
                  <a:pt x="628951" y="142875"/>
                  <a:pt x="584501" y="139700"/>
                </a:cubicBezTo>
                <a:cubicBezTo>
                  <a:pt x="581326" y="139700"/>
                  <a:pt x="581326" y="139700"/>
                  <a:pt x="581326" y="139700"/>
                </a:cubicBezTo>
                <a:cubicBezTo>
                  <a:pt x="571801" y="139700"/>
                  <a:pt x="565451" y="136525"/>
                  <a:pt x="565451" y="127000"/>
                </a:cubicBezTo>
                <a:cubicBezTo>
                  <a:pt x="565451" y="117475"/>
                  <a:pt x="571801" y="114300"/>
                  <a:pt x="578151" y="111125"/>
                </a:cubicBezTo>
                <a:cubicBezTo>
                  <a:pt x="587676" y="111125"/>
                  <a:pt x="594026" y="111125"/>
                  <a:pt x="600376" y="111125"/>
                </a:cubicBezTo>
                <a:cubicBezTo>
                  <a:pt x="644826" y="101600"/>
                  <a:pt x="673401" y="63500"/>
                  <a:pt x="676576" y="19050"/>
                </a:cubicBezTo>
                <a:cubicBezTo>
                  <a:pt x="676576" y="19050"/>
                  <a:pt x="676576" y="15875"/>
                  <a:pt x="676576" y="15875"/>
                </a:cubicBezTo>
                <a:cubicBezTo>
                  <a:pt x="679751" y="6350"/>
                  <a:pt x="682926" y="0"/>
                  <a:pt x="69245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40" name="Group 39"/>
          <p:cNvGrpSpPr/>
          <p:nvPr/>
        </p:nvGrpSpPr>
        <p:grpSpPr>
          <a:xfrm>
            <a:off x="22275368" y="10253544"/>
            <a:ext cx="1016000" cy="1017588"/>
            <a:chOff x="15251113" y="9407525"/>
            <a:chExt cx="1016000" cy="1017588"/>
          </a:xfrm>
          <a:solidFill>
            <a:schemeClr val="accent5"/>
          </a:solidFill>
        </p:grpSpPr>
        <p:sp>
          <p:nvSpPr>
            <p:cNvPr id="35" name="Freeform 26"/>
            <p:cNvSpPr>
              <a:spLocks noEditPoints="1"/>
            </p:cNvSpPr>
            <p:nvPr/>
          </p:nvSpPr>
          <p:spPr bwMode="auto">
            <a:xfrm>
              <a:off x="15251113" y="9407525"/>
              <a:ext cx="1016000" cy="1017588"/>
            </a:xfrm>
            <a:custGeom>
              <a:avLst/>
              <a:gdLst>
                <a:gd name="T0" fmla="*/ 262 w 320"/>
                <a:gd name="T1" fmla="*/ 320 h 320"/>
                <a:gd name="T2" fmla="*/ 165 w 320"/>
                <a:gd name="T3" fmla="*/ 320 h 320"/>
                <a:gd name="T4" fmla="*/ 163 w 320"/>
                <a:gd name="T5" fmla="*/ 319 h 320"/>
                <a:gd name="T6" fmla="*/ 125 w 320"/>
                <a:gd name="T7" fmla="*/ 299 h 320"/>
                <a:gd name="T8" fmla="*/ 106 w 320"/>
                <a:gd name="T9" fmla="*/ 252 h 320"/>
                <a:gd name="T10" fmla="*/ 106 w 320"/>
                <a:gd name="T11" fmla="*/ 218 h 320"/>
                <a:gd name="T12" fmla="*/ 102 w 320"/>
                <a:gd name="T13" fmla="*/ 213 h 320"/>
                <a:gd name="T14" fmla="*/ 81 w 320"/>
                <a:gd name="T15" fmla="*/ 213 h 320"/>
                <a:gd name="T16" fmla="*/ 58 w 320"/>
                <a:gd name="T17" fmla="*/ 213 h 320"/>
                <a:gd name="T18" fmla="*/ 0 w 320"/>
                <a:gd name="T19" fmla="*/ 146 h 320"/>
                <a:gd name="T20" fmla="*/ 0 w 320"/>
                <a:gd name="T21" fmla="*/ 66 h 320"/>
                <a:gd name="T22" fmla="*/ 0 w 320"/>
                <a:gd name="T23" fmla="*/ 56 h 320"/>
                <a:gd name="T24" fmla="*/ 64 w 320"/>
                <a:gd name="T25" fmla="*/ 0 h 320"/>
                <a:gd name="T26" fmla="*/ 149 w 320"/>
                <a:gd name="T27" fmla="*/ 0 h 320"/>
                <a:gd name="T28" fmla="*/ 159 w 320"/>
                <a:gd name="T29" fmla="*/ 1 h 320"/>
                <a:gd name="T30" fmla="*/ 214 w 320"/>
                <a:gd name="T31" fmla="*/ 67 h 320"/>
                <a:gd name="T32" fmla="*/ 214 w 320"/>
                <a:gd name="T33" fmla="*/ 101 h 320"/>
                <a:gd name="T34" fmla="*/ 219 w 320"/>
                <a:gd name="T35" fmla="*/ 106 h 320"/>
                <a:gd name="T36" fmla="*/ 252 w 320"/>
                <a:gd name="T37" fmla="*/ 106 h 320"/>
                <a:gd name="T38" fmla="*/ 305 w 320"/>
                <a:gd name="T39" fmla="*/ 131 h 320"/>
                <a:gd name="T40" fmla="*/ 320 w 320"/>
                <a:gd name="T41" fmla="*/ 165 h 320"/>
                <a:gd name="T42" fmla="*/ 320 w 320"/>
                <a:gd name="T43" fmla="*/ 261 h 320"/>
                <a:gd name="T44" fmla="*/ 319 w 320"/>
                <a:gd name="T45" fmla="*/ 264 h 320"/>
                <a:gd name="T46" fmla="*/ 291 w 320"/>
                <a:gd name="T47" fmla="*/ 308 h 320"/>
                <a:gd name="T48" fmla="*/ 262 w 320"/>
                <a:gd name="T49" fmla="*/ 320 h 320"/>
                <a:gd name="T50" fmla="*/ 134 w 320"/>
                <a:gd name="T51" fmla="*/ 213 h 320"/>
                <a:gd name="T52" fmla="*/ 134 w 320"/>
                <a:gd name="T53" fmla="*/ 252 h 320"/>
                <a:gd name="T54" fmla="*/ 134 w 320"/>
                <a:gd name="T55" fmla="*/ 260 h 320"/>
                <a:gd name="T56" fmla="*/ 174 w 320"/>
                <a:gd name="T57" fmla="*/ 293 h 320"/>
                <a:gd name="T58" fmla="*/ 252 w 320"/>
                <a:gd name="T59" fmla="*/ 293 h 320"/>
                <a:gd name="T60" fmla="*/ 293 w 320"/>
                <a:gd name="T61" fmla="*/ 252 h 320"/>
                <a:gd name="T62" fmla="*/ 293 w 320"/>
                <a:gd name="T63" fmla="*/ 174 h 320"/>
                <a:gd name="T64" fmla="*/ 252 w 320"/>
                <a:gd name="T65" fmla="*/ 133 h 320"/>
                <a:gd name="T66" fmla="*/ 174 w 320"/>
                <a:gd name="T67" fmla="*/ 134 h 320"/>
                <a:gd name="T68" fmla="*/ 167 w 320"/>
                <a:gd name="T69" fmla="*/ 134 h 320"/>
                <a:gd name="T70" fmla="*/ 134 w 320"/>
                <a:gd name="T71" fmla="*/ 174 h 320"/>
                <a:gd name="T72" fmla="*/ 134 w 320"/>
                <a:gd name="T73" fmla="*/ 213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0" h="320">
                  <a:moveTo>
                    <a:pt x="262" y="320"/>
                  </a:moveTo>
                  <a:cubicBezTo>
                    <a:pt x="229" y="320"/>
                    <a:pt x="197" y="320"/>
                    <a:pt x="165" y="320"/>
                  </a:cubicBezTo>
                  <a:cubicBezTo>
                    <a:pt x="164" y="319"/>
                    <a:pt x="164" y="319"/>
                    <a:pt x="163" y="319"/>
                  </a:cubicBezTo>
                  <a:cubicBezTo>
                    <a:pt x="148" y="317"/>
                    <a:pt x="135" y="310"/>
                    <a:pt x="125" y="299"/>
                  </a:cubicBezTo>
                  <a:cubicBezTo>
                    <a:pt x="112" y="286"/>
                    <a:pt x="106" y="270"/>
                    <a:pt x="106" y="252"/>
                  </a:cubicBezTo>
                  <a:cubicBezTo>
                    <a:pt x="106" y="241"/>
                    <a:pt x="106" y="229"/>
                    <a:pt x="106" y="218"/>
                  </a:cubicBezTo>
                  <a:cubicBezTo>
                    <a:pt x="106" y="214"/>
                    <a:pt x="106" y="214"/>
                    <a:pt x="102" y="213"/>
                  </a:cubicBezTo>
                  <a:cubicBezTo>
                    <a:pt x="95" y="213"/>
                    <a:pt x="88" y="213"/>
                    <a:pt x="81" y="213"/>
                  </a:cubicBezTo>
                  <a:cubicBezTo>
                    <a:pt x="73" y="213"/>
                    <a:pt x="66" y="214"/>
                    <a:pt x="58" y="213"/>
                  </a:cubicBezTo>
                  <a:cubicBezTo>
                    <a:pt x="25" y="208"/>
                    <a:pt x="0" y="180"/>
                    <a:pt x="0" y="146"/>
                  </a:cubicBezTo>
                  <a:cubicBezTo>
                    <a:pt x="0" y="120"/>
                    <a:pt x="0" y="93"/>
                    <a:pt x="0" y="66"/>
                  </a:cubicBezTo>
                  <a:cubicBezTo>
                    <a:pt x="0" y="63"/>
                    <a:pt x="0" y="60"/>
                    <a:pt x="0" y="56"/>
                  </a:cubicBezTo>
                  <a:cubicBezTo>
                    <a:pt x="5" y="25"/>
                    <a:pt x="33" y="0"/>
                    <a:pt x="64" y="0"/>
                  </a:cubicBezTo>
                  <a:cubicBezTo>
                    <a:pt x="92" y="0"/>
                    <a:pt x="121" y="0"/>
                    <a:pt x="149" y="0"/>
                  </a:cubicBezTo>
                  <a:cubicBezTo>
                    <a:pt x="152" y="0"/>
                    <a:pt x="156" y="0"/>
                    <a:pt x="159" y="1"/>
                  </a:cubicBezTo>
                  <a:cubicBezTo>
                    <a:pt x="191" y="7"/>
                    <a:pt x="213" y="34"/>
                    <a:pt x="214" y="67"/>
                  </a:cubicBezTo>
                  <a:cubicBezTo>
                    <a:pt x="214" y="78"/>
                    <a:pt x="214" y="90"/>
                    <a:pt x="214" y="101"/>
                  </a:cubicBezTo>
                  <a:cubicBezTo>
                    <a:pt x="214" y="106"/>
                    <a:pt x="214" y="106"/>
                    <a:pt x="219" y="106"/>
                  </a:cubicBezTo>
                  <a:cubicBezTo>
                    <a:pt x="230" y="106"/>
                    <a:pt x="241" y="106"/>
                    <a:pt x="252" y="106"/>
                  </a:cubicBezTo>
                  <a:cubicBezTo>
                    <a:pt x="274" y="106"/>
                    <a:pt x="291" y="114"/>
                    <a:pt x="305" y="131"/>
                  </a:cubicBezTo>
                  <a:cubicBezTo>
                    <a:pt x="313" y="141"/>
                    <a:pt x="318" y="152"/>
                    <a:pt x="320" y="165"/>
                  </a:cubicBezTo>
                  <a:cubicBezTo>
                    <a:pt x="320" y="197"/>
                    <a:pt x="320" y="229"/>
                    <a:pt x="320" y="261"/>
                  </a:cubicBezTo>
                  <a:cubicBezTo>
                    <a:pt x="320" y="262"/>
                    <a:pt x="319" y="263"/>
                    <a:pt x="319" y="264"/>
                  </a:cubicBezTo>
                  <a:cubicBezTo>
                    <a:pt x="316" y="282"/>
                    <a:pt x="306" y="297"/>
                    <a:pt x="291" y="308"/>
                  </a:cubicBezTo>
                  <a:cubicBezTo>
                    <a:pt x="282" y="314"/>
                    <a:pt x="272" y="318"/>
                    <a:pt x="262" y="320"/>
                  </a:cubicBezTo>
                  <a:close/>
                  <a:moveTo>
                    <a:pt x="134" y="213"/>
                  </a:moveTo>
                  <a:cubicBezTo>
                    <a:pt x="134" y="226"/>
                    <a:pt x="134" y="239"/>
                    <a:pt x="134" y="252"/>
                  </a:cubicBezTo>
                  <a:cubicBezTo>
                    <a:pt x="134" y="254"/>
                    <a:pt x="134" y="257"/>
                    <a:pt x="134" y="260"/>
                  </a:cubicBezTo>
                  <a:cubicBezTo>
                    <a:pt x="138" y="279"/>
                    <a:pt x="154" y="292"/>
                    <a:pt x="174" y="293"/>
                  </a:cubicBezTo>
                  <a:cubicBezTo>
                    <a:pt x="200" y="293"/>
                    <a:pt x="226" y="293"/>
                    <a:pt x="252" y="293"/>
                  </a:cubicBezTo>
                  <a:cubicBezTo>
                    <a:pt x="275" y="292"/>
                    <a:pt x="293" y="275"/>
                    <a:pt x="293" y="252"/>
                  </a:cubicBezTo>
                  <a:cubicBezTo>
                    <a:pt x="293" y="226"/>
                    <a:pt x="292" y="200"/>
                    <a:pt x="293" y="174"/>
                  </a:cubicBezTo>
                  <a:cubicBezTo>
                    <a:pt x="293" y="151"/>
                    <a:pt x="274" y="133"/>
                    <a:pt x="252" y="133"/>
                  </a:cubicBezTo>
                  <a:cubicBezTo>
                    <a:pt x="226" y="134"/>
                    <a:pt x="200" y="134"/>
                    <a:pt x="174" y="134"/>
                  </a:cubicBezTo>
                  <a:cubicBezTo>
                    <a:pt x="172" y="134"/>
                    <a:pt x="169" y="134"/>
                    <a:pt x="167" y="134"/>
                  </a:cubicBezTo>
                  <a:cubicBezTo>
                    <a:pt x="147" y="138"/>
                    <a:pt x="134" y="153"/>
                    <a:pt x="134" y="174"/>
                  </a:cubicBezTo>
                  <a:cubicBezTo>
                    <a:pt x="134" y="187"/>
                    <a:pt x="134" y="200"/>
                    <a:pt x="134" y="2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27"/>
            <p:cNvSpPr>
              <a:spLocks/>
            </p:cNvSpPr>
            <p:nvPr/>
          </p:nvSpPr>
          <p:spPr bwMode="auto">
            <a:xfrm>
              <a:off x="15794038" y="9913938"/>
              <a:ext cx="263525" cy="88900"/>
            </a:xfrm>
            <a:custGeom>
              <a:avLst/>
              <a:gdLst>
                <a:gd name="T0" fmla="*/ 42 w 83"/>
                <a:gd name="T1" fmla="*/ 28 h 28"/>
                <a:gd name="T2" fmla="*/ 16 w 83"/>
                <a:gd name="T3" fmla="*/ 28 h 28"/>
                <a:gd name="T4" fmla="*/ 2 w 83"/>
                <a:gd name="T5" fmla="*/ 10 h 28"/>
                <a:gd name="T6" fmla="*/ 15 w 83"/>
                <a:gd name="T7" fmla="*/ 0 h 28"/>
                <a:gd name="T8" fmla="*/ 69 w 83"/>
                <a:gd name="T9" fmla="*/ 0 h 28"/>
                <a:gd name="T10" fmla="*/ 82 w 83"/>
                <a:gd name="T11" fmla="*/ 14 h 28"/>
                <a:gd name="T12" fmla="*/ 69 w 83"/>
                <a:gd name="T13" fmla="*/ 28 h 28"/>
                <a:gd name="T14" fmla="*/ 42 w 83"/>
                <a:gd name="T1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28">
                  <a:moveTo>
                    <a:pt x="42" y="28"/>
                  </a:moveTo>
                  <a:cubicBezTo>
                    <a:pt x="33" y="28"/>
                    <a:pt x="24" y="28"/>
                    <a:pt x="16" y="28"/>
                  </a:cubicBezTo>
                  <a:cubicBezTo>
                    <a:pt x="6" y="28"/>
                    <a:pt x="0" y="19"/>
                    <a:pt x="2" y="10"/>
                  </a:cubicBezTo>
                  <a:cubicBezTo>
                    <a:pt x="4" y="4"/>
                    <a:pt x="9" y="0"/>
                    <a:pt x="15" y="0"/>
                  </a:cubicBezTo>
                  <a:cubicBezTo>
                    <a:pt x="33" y="0"/>
                    <a:pt x="51" y="0"/>
                    <a:pt x="69" y="0"/>
                  </a:cubicBezTo>
                  <a:cubicBezTo>
                    <a:pt x="76" y="0"/>
                    <a:pt x="82" y="6"/>
                    <a:pt x="82" y="14"/>
                  </a:cubicBezTo>
                  <a:cubicBezTo>
                    <a:pt x="83" y="21"/>
                    <a:pt x="77" y="28"/>
                    <a:pt x="69" y="28"/>
                  </a:cubicBezTo>
                  <a:cubicBezTo>
                    <a:pt x="60" y="28"/>
                    <a:pt x="51" y="28"/>
                    <a:pt x="42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28"/>
            <p:cNvSpPr>
              <a:spLocks/>
            </p:cNvSpPr>
            <p:nvPr/>
          </p:nvSpPr>
          <p:spPr bwMode="auto">
            <a:xfrm>
              <a:off x="15800388" y="10040938"/>
              <a:ext cx="257175" cy="88900"/>
            </a:xfrm>
            <a:custGeom>
              <a:avLst/>
              <a:gdLst>
                <a:gd name="T0" fmla="*/ 40 w 81"/>
                <a:gd name="T1" fmla="*/ 0 h 28"/>
                <a:gd name="T2" fmla="*/ 66 w 81"/>
                <a:gd name="T3" fmla="*/ 0 h 28"/>
                <a:gd name="T4" fmla="*/ 80 w 81"/>
                <a:gd name="T5" fmla="*/ 14 h 28"/>
                <a:gd name="T6" fmla="*/ 67 w 81"/>
                <a:gd name="T7" fmla="*/ 28 h 28"/>
                <a:gd name="T8" fmla="*/ 14 w 81"/>
                <a:gd name="T9" fmla="*/ 28 h 28"/>
                <a:gd name="T10" fmla="*/ 0 w 81"/>
                <a:gd name="T11" fmla="*/ 14 h 28"/>
                <a:gd name="T12" fmla="*/ 14 w 81"/>
                <a:gd name="T13" fmla="*/ 0 h 28"/>
                <a:gd name="T14" fmla="*/ 40 w 81"/>
                <a:gd name="T1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1" h="28">
                  <a:moveTo>
                    <a:pt x="40" y="0"/>
                  </a:moveTo>
                  <a:cubicBezTo>
                    <a:pt x="49" y="0"/>
                    <a:pt x="58" y="0"/>
                    <a:pt x="66" y="0"/>
                  </a:cubicBezTo>
                  <a:cubicBezTo>
                    <a:pt x="74" y="0"/>
                    <a:pt x="81" y="6"/>
                    <a:pt x="80" y="14"/>
                  </a:cubicBezTo>
                  <a:cubicBezTo>
                    <a:pt x="80" y="21"/>
                    <a:pt x="74" y="28"/>
                    <a:pt x="67" y="28"/>
                  </a:cubicBezTo>
                  <a:cubicBezTo>
                    <a:pt x="49" y="28"/>
                    <a:pt x="31" y="28"/>
                    <a:pt x="14" y="28"/>
                  </a:cubicBezTo>
                  <a:cubicBezTo>
                    <a:pt x="6" y="28"/>
                    <a:pt x="0" y="21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23" y="0"/>
                    <a:pt x="31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29"/>
            <p:cNvSpPr>
              <a:spLocks/>
            </p:cNvSpPr>
            <p:nvPr/>
          </p:nvSpPr>
          <p:spPr bwMode="auto">
            <a:xfrm>
              <a:off x="15797213" y="10167938"/>
              <a:ext cx="260350" cy="88900"/>
            </a:xfrm>
            <a:custGeom>
              <a:avLst/>
              <a:gdLst>
                <a:gd name="T0" fmla="*/ 41 w 82"/>
                <a:gd name="T1" fmla="*/ 0 h 28"/>
                <a:gd name="T2" fmla="*/ 67 w 82"/>
                <a:gd name="T3" fmla="*/ 0 h 28"/>
                <a:gd name="T4" fmla="*/ 81 w 82"/>
                <a:gd name="T5" fmla="*/ 14 h 28"/>
                <a:gd name="T6" fmla="*/ 67 w 82"/>
                <a:gd name="T7" fmla="*/ 28 h 28"/>
                <a:gd name="T8" fmla="*/ 15 w 82"/>
                <a:gd name="T9" fmla="*/ 28 h 28"/>
                <a:gd name="T10" fmla="*/ 1 w 82"/>
                <a:gd name="T11" fmla="*/ 16 h 28"/>
                <a:gd name="T12" fmla="*/ 11 w 82"/>
                <a:gd name="T13" fmla="*/ 1 h 28"/>
                <a:gd name="T14" fmla="*/ 15 w 82"/>
                <a:gd name="T15" fmla="*/ 0 h 28"/>
                <a:gd name="T16" fmla="*/ 41 w 82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2" h="28">
                  <a:moveTo>
                    <a:pt x="41" y="0"/>
                  </a:moveTo>
                  <a:cubicBezTo>
                    <a:pt x="50" y="0"/>
                    <a:pt x="58" y="0"/>
                    <a:pt x="67" y="0"/>
                  </a:cubicBezTo>
                  <a:cubicBezTo>
                    <a:pt x="75" y="0"/>
                    <a:pt x="81" y="6"/>
                    <a:pt x="81" y="14"/>
                  </a:cubicBezTo>
                  <a:cubicBezTo>
                    <a:pt x="82" y="21"/>
                    <a:pt x="75" y="28"/>
                    <a:pt x="67" y="28"/>
                  </a:cubicBezTo>
                  <a:cubicBezTo>
                    <a:pt x="50" y="28"/>
                    <a:pt x="32" y="28"/>
                    <a:pt x="15" y="28"/>
                  </a:cubicBezTo>
                  <a:cubicBezTo>
                    <a:pt x="7" y="28"/>
                    <a:pt x="2" y="23"/>
                    <a:pt x="1" y="16"/>
                  </a:cubicBezTo>
                  <a:cubicBezTo>
                    <a:pt x="0" y="9"/>
                    <a:pt x="4" y="3"/>
                    <a:pt x="11" y="1"/>
                  </a:cubicBezTo>
                  <a:cubicBezTo>
                    <a:pt x="12" y="0"/>
                    <a:pt x="14" y="0"/>
                    <a:pt x="15" y="0"/>
                  </a:cubicBezTo>
                  <a:cubicBezTo>
                    <a:pt x="24" y="0"/>
                    <a:pt x="32" y="0"/>
                    <a:pt x="4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6" name="Rectangle 7"/>
          <p:cNvSpPr>
            <a:spLocks noChangeArrowheads="1"/>
          </p:cNvSpPr>
          <p:nvPr/>
        </p:nvSpPr>
        <p:spPr bwMode="auto">
          <a:xfrm>
            <a:off x="-12700" y="3951676"/>
            <a:ext cx="13158788" cy="5786438"/>
          </a:xfrm>
          <a:prstGeom prst="rect">
            <a:avLst/>
          </a:prstGeom>
          <a:gradFill>
            <a:gsLst>
              <a:gs pos="10000">
                <a:schemeClr val="accent3">
                  <a:alpha val="40000"/>
                </a:schemeClr>
              </a:gs>
              <a:gs pos="90000">
                <a:schemeClr val="accent4">
                  <a:alpha val="40000"/>
                </a:schemeClr>
              </a:gs>
            </a:gsLst>
            <a:lin ang="21594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2934184-CFDB-8EB1-72BC-7ABD60E197A0}"/>
              </a:ext>
            </a:extLst>
          </p:cNvPr>
          <p:cNvSpPr txBox="1"/>
          <p:nvPr/>
        </p:nvSpPr>
        <p:spPr>
          <a:xfrm>
            <a:off x="635143" y="4167008"/>
            <a:ext cx="11847801" cy="13619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6000" dirty="0">
                <a:solidFill>
                  <a:schemeClr val="bg1"/>
                </a:solidFill>
                <a:latin typeface="Shabnam" panose="020B0603030804020204" pitchFamily="34" charset="-78"/>
                <a:ea typeface="Calibri" panose="020F0502020204030204" pitchFamily="34" charset="0"/>
                <a:cs typeface="B Titr" panose="00000700000000000000" pitchFamily="2" charset="-78"/>
              </a:rPr>
              <a:t>قالب پاورپوینت بیزینس پلن رایگان </a:t>
            </a:r>
            <a:endParaRPr lang="en-US" sz="6000" dirty="0">
              <a:solidFill>
                <a:schemeClr val="bg1"/>
              </a:solidFill>
              <a:latin typeface="Shabnam" panose="020B0603030804020204" pitchFamily="34" charset="-78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758CFB2-53E2-E351-A8D1-59070B83CECC}"/>
              </a:ext>
            </a:extLst>
          </p:cNvPr>
          <p:cNvSpPr txBox="1"/>
          <p:nvPr/>
        </p:nvSpPr>
        <p:spPr>
          <a:xfrm>
            <a:off x="838132" y="5619241"/>
            <a:ext cx="11441823" cy="3600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3200" dirty="0">
                <a:solidFill>
                  <a:schemeClr val="bg1"/>
                </a:solidFill>
                <a:latin typeface="Vazir" panose="020B0603030804020204" pitchFamily="34" charset="-78"/>
                <a:ea typeface="Yekan Bakh Heavy" panose="01000504000000020004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3200" dirty="0">
                <a:solidFill>
                  <a:schemeClr val="bg1"/>
                </a:solidFill>
                <a:latin typeface="Vazir" panose="020B0603030804020204" pitchFamily="34" charset="-78"/>
                <a:ea typeface="Yekan Bakh Heavy" panose="01000504000000020004" pitchFamily="2" charset="-78"/>
                <a:cs typeface="B Nazanin" panose="00000400000000000000" pitchFamily="2" charset="-78"/>
              </a:rPr>
              <a:t> </a:t>
            </a:r>
            <a:r>
              <a:rPr lang="fa-IR" sz="3200" dirty="0">
                <a:solidFill>
                  <a:schemeClr val="bg1"/>
                </a:solidFill>
                <a:latin typeface="Vazir" panose="020B0603030804020204" pitchFamily="34" charset="-78"/>
                <a:ea typeface="Yekan Bakh Heavy" panose="01000504000000020004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3200" dirty="0">
              <a:solidFill>
                <a:schemeClr val="bg1"/>
              </a:solidFill>
              <a:latin typeface="Vazir" panose="020B0603030804020204" pitchFamily="34" charset="-78"/>
              <a:ea typeface="Yekan Bakh Heavy" panose="01000504000000020004" pitchFamily="2" charset="-78"/>
              <a:cs typeface="B Nazanin" panose="00000400000000000000" pitchFamily="2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14BD4CA-9675-01AF-F67C-E995B9DC02DA}"/>
              </a:ext>
            </a:extLst>
          </p:cNvPr>
          <p:cNvSpPr txBox="1"/>
          <p:nvPr/>
        </p:nvSpPr>
        <p:spPr>
          <a:xfrm>
            <a:off x="14943136" y="2444850"/>
            <a:ext cx="6595632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36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B Titr" panose="00000700000000000000" pitchFamily="2" charset="-78"/>
              </a:rPr>
              <a:t>تیتر عنوان را وارد نمایید</a:t>
            </a:r>
            <a:endParaRPr lang="fa-IR" sz="3600" b="1" dirty="0">
              <a:solidFill>
                <a:srgbClr val="262626"/>
              </a:solidFill>
              <a:latin typeface="Vazir" panose="020B0603030804020204" pitchFamily="34" charset="-78"/>
              <a:ea typeface="Yekan Bakh Heavy" panose="01000504000000020004" pitchFamily="2" charset="-78"/>
              <a:cs typeface="B Titr" panose="00000700000000000000" pitchFamily="2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3200" dirty="0">
                <a:solidFill>
                  <a:srgbClr val="262626"/>
                </a:solidFill>
                <a:latin typeface="Vazir" panose="020B0603030804020204" pitchFamily="34" charset="-78"/>
                <a:ea typeface="Yekan Bakh Heavy" panose="01000504000000020004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</a:t>
            </a:r>
            <a:endParaRPr lang="en-US" sz="3200" dirty="0">
              <a:solidFill>
                <a:srgbClr val="262626"/>
              </a:solidFill>
              <a:latin typeface="Vazir" panose="020B0603030804020204" pitchFamily="34" charset="-78"/>
              <a:ea typeface="Yekan Bakh Heavy" panose="01000504000000020004" pitchFamily="2" charset="-78"/>
              <a:cs typeface="B Nazanin" panose="00000400000000000000" pitchFamily="2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EBBB5A4-0AA9-9AAC-75CB-4F8317B69FA2}"/>
              </a:ext>
            </a:extLst>
          </p:cNvPr>
          <p:cNvSpPr txBox="1"/>
          <p:nvPr/>
        </p:nvSpPr>
        <p:spPr>
          <a:xfrm>
            <a:off x="14943136" y="5732562"/>
            <a:ext cx="6595632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36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B Titr" panose="00000700000000000000" pitchFamily="2" charset="-78"/>
              </a:rPr>
              <a:t>تیتر عنوان را وارد نمایید</a:t>
            </a:r>
            <a:endParaRPr lang="fa-IR" sz="3600" b="1" dirty="0">
              <a:solidFill>
                <a:srgbClr val="262626"/>
              </a:solidFill>
              <a:latin typeface="Vazir" panose="020B0603030804020204" pitchFamily="34" charset="-78"/>
              <a:ea typeface="Yekan Bakh Heavy" panose="01000504000000020004" pitchFamily="2" charset="-78"/>
              <a:cs typeface="B Titr" panose="00000700000000000000" pitchFamily="2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3200" dirty="0">
                <a:solidFill>
                  <a:srgbClr val="262626"/>
                </a:solidFill>
                <a:latin typeface="Vazir" panose="020B0603030804020204" pitchFamily="34" charset="-78"/>
                <a:ea typeface="Yekan Bakh Heavy" panose="01000504000000020004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</a:t>
            </a:r>
            <a:endParaRPr lang="en-US" sz="3200" dirty="0">
              <a:solidFill>
                <a:srgbClr val="262626"/>
              </a:solidFill>
              <a:latin typeface="Vazir" panose="020B0603030804020204" pitchFamily="34" charset="-78"/>
              <a:ea typeface="Yekan Bakh Heavy" panose="01000504000000020004" pitchFamily="2" charset="-78"/>
              <a:cs typeface="B Nazanin" panose="00000400000000000000" pitchFamily="2" charset="-7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9650373-ED28-BC07-E9DD-8CD716791334}"/>
              </a:ext>
            </a:extLst>
          </p:cNvPr>
          <p:cNvSpPr txBox="1"/>
          <p:nvPr/>
        </p:nvSpPr>
        <p:spPr>
          <a:xfrm>
            <a:off x="14943136" y="9020275"/>
            <a:ext cx="6595632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36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B Titr" panose="00000700000000000000" pitchFamily="2" charset="-78"/>
              </a:rPr>
              <a:t>تیتر عنوان را وارد نمایید</a:t>
            </a:r>
            <a:endParaRPr lang="fa-IR" sz="3600" b="1" dirty="0">
              <a:solidFill>
                <a:srgbClr val="262626"/>
              </a:solidFill>
              <a:latin typeface="Vazir" panose="020B0603030804020204" pitchFamily="34" charset="-78"/>
              <a:ea typeface="Yekan Bakh Heavy" panose="01000504000000020004" pitchFamily="2" charset="-78"/>
              <a:cs typeface="B Titr" panose="00000700000000000000" pitchFamily="2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3200" dirty="0">
                <a:solidFill>
                  <a:srgbClr val="262626"/>
                </a:solidFill>
                <a:latin typeface="Vazir" panose="020B0603030804020204" pitchFamily="34" charset="-78"/>
                <a:ea typeface="Yekan Bakh Heavy" panose="01000504000000020004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</a:t>
            </a:r>
            <a:endParaRPr lang="en-US" sz="3200" dirty="0">
              <a:solidFill>
                <a:srgbClr val="262626"/>
              </a:solidFill>
              <a:latin typeface="Vazir" panose="020B0603030804020204" pitchFamily="34" charset="-78"/>
              <a:ea typeface="Yekan Bakh Heavy" panose="01000504000000020004" pitchFamily="2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797554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over/>
      </p:transition>
    </mc:Choice>
    <mc:Fallback>
      <p:transition spd="slow">
        <p:cover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Placeholder 21">
            <a:extLst>
              <a:ext uri="{FF2B5EF4-FFF2-40B4-BE49-F238E27FC236}">
                <a16:creationId xmlns:a16="http://schemas.microsoft.com/office/drawing/2014/main" id="{625DB291-CBB6-6E0F-4AC4-5A846ACF9FD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50" b="4650"/>
          <a:stretch>
            <a:fillRect/>
          </a:stretch>
        </p:blipFill>
        <p:spPr/>
      </p:pic>
      <p:sp>
        <p:nvSpPr>
          <p:cNvPr id="40" name="Rectangle 39"/>
          <p:cNvSpPr/>
          <p:nvPr/>
        </p:nvSpPr>
        <p:spPr>
          <a:xfrm>
            <a:off x="-17328" y="-21402"/>
            <a:ext cx="24398289" cy="13737401"/>
          </a:xfrm>
          <a:prstGeom prst="rect">
            <a:avLst/>
          </a:prstGeom>
          <a:gradFill>
            <a:gsLst>
              <a:gs pos="10000">
                <a:schemeClr val="accent3">
                  <a:alpha val="40000"/>
                </a:schemeClr>
              </a:gs>
              <a:gs pos="90000">
                <a:schemeClr val="accent4">
                  <a:alpha val="40000"/>
                </a:schemeClr>
              </a:gs>
            </a:gsLst>
            <a:lin ang="21594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-1587" y="6843308"/>
            <a:ext cx="24380825" cy="39913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6"/>
          <p:cNvSpPr>
            <a:spLocks/>
          </p:cNvSpPr>
          <p:nvPr/>
        </p:nvSpPr>
        <p:spPr bwMode="auto">
          <a:xfrm>
            <a:off x="3484563" y="5994400"/>
            <a:ext cx="1749425" cy="1747838"/>
          </a:xfrm>
          <a:custGeom>
            <a:avLst/>
            <a:gdLst>
              <a:gd name="T0" fmla="*/ 506 w 551"/>
              <a:gd name="T1" fmla="*/ 551 h 551"/>
              <a:gd name="T2" fmla="*/ 44 w 551"/>
              <a:gd name="T3" fmla="*/ 551 h 551"/>
              <a:gd name="T4" fmla="*/ 0 w 551"/>
              <a:gd name="T5" fmla="*/ 507 h 551"/>
              <a:gd name="T6" fmla="*/ 0 w 551"/>
              <a:gd name="T7" fmla="*/ 44 h 551"/>
              <a:gd name="T8" fmla="*/ 44 w 551"/>
              <a:gd name="T9" fmla="*/ 0 h 551"/>
              <a:gd name="T10" fmla="*/ 506 w 551"/>
              <a:gd name="T11" fmla="*/ 0 h 551"/>
              <a:gd name="T12" fmla="*/ 551 w 551"/>
              <a:gd name="T13" fmla="*/ 44 h 551"/>
              <a:gd name="T14" fmla="*/ 551 w 551"/>
              <a:gd name="T15" fmla="*/ 507 h 551"/>
              <a:gd name="T16" fmla="*/ 506 w 551"/>
              <a:gd name="T17" fmla="*/ 551 h 5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51" h="551">
                <a:moveTo>
                  <a:pt x="506" y="551"/>
                </a:moveTo>
                <a:cubicBezTo>
                  <a:pt x="44" y="551"/>
                  <a:pt x="44" y="551"/>
                  <a:pt x="44" y="551"/>
                </a:cubicBezTo>
                <a:cubicBezTo>
                  <a:pt x="20" y="551"/>
                  <a:pt x="0" y="531"/>
                  <a:pt x="0" y="507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20"/>
                  <a:pt x="20" y="0"/>
                  <a:pt x="44" y="0"/>
                </a:cubicBezTo>
                <a:cubicBezTo>
                  <a:pt x="506" y="0"/>
                  <a:pt x="506" y="0"/>
                  <a:pt x="506" y="0"/>
                </a:cubicBezTo>
                <a:cubicBezTo>
                  <a:pt x="531" y="0"/>
                  <a:pt x="551" y="20"/>
                  <a:pt x="551" y="44"/>
                </a:cubicBezTo>
                <a:cubicBezTo>
                  <a:pt x="551" y="507"/>
                  <a:pt x="551" y="507"/>
                  <a:pt x="551" y="507"/>
                </a:cubicBezTo>
                <a:cubicBezTo>
                  <a:pt x="551" y="531"/>
                  <a:pt x="531" y="551"/>
                  <a:pt x="506" y="551"/>
                </a:cubicBezTo>
                <a:close/>
              </a:path>
            </a:pathLst>
          </a:custGeom>
          <a:solidFill>
            <a:schemeClr val="accent3"/>
          </a:solidFill>
          <a:ln w="88900" cap="flat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Freeform 36"/>
          <p:cNvSpPr>
            <a:spLocks/>
          </p:cNvSpPr>
          <p:nvPr/>
        </p:nvSpPr>
        <p:spPr bwMode="auto">
          <a:xfrm>
            <a:off x="3849687" y="6531313"/>
            <a:ext cx="1016000" cy="674374"/>
          </a:xfrm>
          <a:custGeom>
            <a:avLst/>
            <a:gdLst>
              <a:gd name="connsiteX0" fmla="*/ 445691 w 1016000"/>
              <a:gd name="connsiteY0" fmla="*/ 555685 h 674374"/>
              <a:gd name="connsiteX1" fmla="*/ 469900 w 1016000"/>
              <a:gd name="connsiteY1" fmla="*/ 569575 h 674374"/>
              <a:gd name="connsiteX2" fmla="*/ 466725 w 1016000"/>
              <a:gd name="connsiteY2" fmla="*/ 620375 h 674374"/>
              <a:gd name="connsiteX3" fmla="*/ 422275 w 1016000"/>
              <a:gd name="connsiteY3" fmla="*/ 658475 h 674374"/>
              <a:gd name="connsiteX4" fmla="*/ 400050 w 1016000"/>
              <a:gd name="connsiteY4" fmla="*/ 664825 h 674374"/>
              <a:gd name="connsiteX5" fmla="*/ 365125 w 1016000"/>
              <a:gd name="connsiteY5" fmla="*/ 642600 h 674374"/>
              <a:gd name="connsiteX6" fmla="*/ 371475 w 1016000"/>
              <a:gd name="connsiteY6" fmla="*/ 604500 h 674374"/>
              <a:gd name="connsiteX7" fmla="*/ 419100 w 1016000"/>
              <a:gd name="connsiteY7" fmla="*/ 563225 h 674374"/>
              <a:gd name="connsiteX8" fmla="*/ 445691 w 1016000"/>
              <a:gd name="connsiteY8" fmla="*/ 555685 h 674374"/>
              <a:gd name="connsiteX9" fmla="*/ 380603 w 1016000"/>
              <a:gd name="connsiteY9" fmla="*/ 491787 h 674374"/>
              <a:gd name="connsiteX10" fmla="*/ 406400 w 1016000"/>
              <a:gd name="connsiteY10" fmla="*/ 502900 h 674374"/>
              <a:gd name="connsiteX11" fmla="*/ 403225 w 1016000"/>
              <a:gd name="connsiteY11" fmla="*/ 556875 h 674374"/>
              <a:gd name="connsiteX12" fmla="*/ 333375 w 1016000"/>
              <a:gd name="connsiteY12" fmla="*/ 617200 h 674374"/>
              <a:gd name="connsiteX13" fmla="*/ 295275 w 1016000"/>
              <a:gd name="connsiteY13" fmla="*/ 620375 h 674374"/>
              <a:gd name="connsiteX14" fmla="*/ 273050 w 1016000"/>
              <a:gd name="connsiteY14" fmla="*/ 582275 h 674374"/>
              <a:gd name="connsiteX15" fmla="*/ 285750 w 1016000"/>
              <a:gd name="connsiteY15" fmla="*/ 560050 h 674374"/>
              <a:gd name="connsiteX16" fmla="*/ 352425 w 1016000"/>
              <a:gd name="connsiteY16" fmla="*/ 499725 h 674374"/>
              <a:gd name="connsiteX17" fmla="*/ 380603 w 1016000"/>
              <a:gd name="connsiteY17" fmla="*/ 491787 h 674374"/>
              <a:gd name="connsiteX18" fmla="*/ 315516 w 1016000"/>
              <a:gd name="connsiteY18" fmla="*/ 425906 h 674374"/>
              <a:gd name="connsiteX19" fmla="*/ 342900 w 1016000"/>
              <a:gd name="connsiteY19" fmla="*/ 439400 h 674374"/>
              <a:gd name="connsiteX20" fmla="*/ 339725 w 1016000"/>
              <a:gd name="connsiteY20" fmla="*/ 496550 h 674374"/>
              <a:gd name="connsiteX21" fmla="*/ 260350 w 1016000"/>
              <a:gd name="connsiteY21" fmla="*/ 563225 h 674374"/>
              <a:gd name="connsiteX22" fmla="*/ 222250 w 1016000"/>
              <a:gd name="connsiteY22" fmla="*/ 566400 h 674374"/>
              <a:gd name="connsiteX23" fmla="*/ 196850 w 1016000"/>
              <a:gd name="connsiteY23" fmla="*/ 525125 h 674374"/>
              <a:gd name="connsiteX24" fmla="*/ 209550 w 1016000"/>
              <a:gd name="connsiteY24" fmla="*/ 502900 h 674374"/>
              <a:gd name="connsiteX25" fmla="*/ 285750 w 1016000"/>
              <a:gd name="connsiteY25" fmla="*/ 436225 h 674374"/>
              <a:gd name="connsiteX26" fmla="*/ 315516 w 1016000"/>
              <a:gd name="connsiteY26" fmla="*/ 425906 h 674374"/>
              <a:gd name="connsiteX27" fmla="*/ 223441 w 1016000"/>
              <a:gd name="connsiteY27" fmla="*/ 387012 h 674374"/>
              <a:gd name="connsiteX28" fmla="*/ 247650 w 1016000"/>
              <a:gd name="connsiteY28" fmla="*/ 398125 h 674374"/>
              <a:gd name="connsiteX29" fmla="*/ 247650 w 1016000"/>
              <a:gd name="connsiteY29" fmla="*/ 452100 h 674374"/>
              <a:gd name="connsiteX30" fmla="*/ 193675 w 1016000"/>
              <a:gd name="connsiteY30" fmla="*/ 499725 h 674374"/>
              <a:gd name="connsiteX31" fmla="*/ 155575 w 1016000"/>
              <a:gd name="connsiteY31" fmla="*/ 499725 h 674374"/>
              <a:gd name="connsiteX32" fmla="*/ 133350 w 1016000"/>
              <a:gd name="connsiteY32" fmla="*/ 471150 h 674374"/>
              <a:gd name="connsiteX33" fmla="*/ 146050 w 1016000"/>
              <a:gd name="connsiteY33" fmla="*/ 439400 h 674374"/>
              <a:gd name="connsiteX34" fmla="*/ 196850 w 1016000"/>
              <a:gd name="connsiteY34" fmla="*/ 394950 h 674374"/>
              <a:gd name="connsiteX35" fmla="*/ 223441 w 1016000"/>
              <a:gd name="connsiteY35" fmla="*/ 387012 h 674374"/>
              <a:gd name="connsiteX36" fmla="*/ 466328 w 1016000"/>
              <a:gd name="connsiteY36" fmla="*/ 142934 h 674374"/>
              <a:gd name="connsiteX37" fmla="*/ 482600 w 1016000"/>
              <a:gd name="connsiteY37" fmla="*/ 144125 h 674374"/>
              <a:gd name="connsiteX38" fmla="*/ 488950 w 1016000"/>
              <a:gd name="connsiteY38" fmla="*/ 147300 h 674374"/>
              <a:gd name="connsiteX39" fmla="*/ 485775 w 1016000"/>
              <a:gd name="connsiteY39" fmla="*/ 150475 h 674374"/>
              <a:gd name="connsiteX40" fmla="*/ 447675 w 1016000"/>
              <a:gd name="connsiteY40" fmla="*/ 169525 h 674374"/>
              <a:gd name="connsiteX41" fmla="*/ 396875 w 1016000"/>
              <a:gd name="connsiteY41" fmla="*/ 198100 h 674374"/>
              <a:gd name="connsiteX42" fmla="*/ 381000 w 1016000"/>
              <a:gd name="connsiteY42" fmla="*/ 223500 h 674374"/>
              <a:gd name="connsiteX43" fmla="*/ 396875 w 1016000"/>
              <a:gd name="connsiteY43" fmla="*/ 245725 h 674374"/>
              <a:gd name="connsiteX44" fmla="*/ 469900 w 1016000"/>
              <a:gd name="connsiteY44" fmla="*/ 264775 h 674374"/>
              <a:gd name="connsiteX45" fmla="*/ 558800 w 1016000"/>
              <a:gd name="connsiteY45" fmla="*/ 242550 h 674374"/>
              <a:gd name="connsiteX46" fmla="*/ 581025 w 1016000"/>
              <a:gd name="connsiteY46" fmla="*/ 245725 h 674374"/>
              <a:gd name="connsiteX47" fmla="*/ 806450 w 1016000"/>
              <a:gd name="connsiteY47" fmla="*/ 426700 h 674374"/>
              <a:gd name="connsiteX48" fmla="*/ 819150 w 1016000"/>
              <a:gd name="connsiteY48" fmla="*/ 471150 h 674374"/>
              <a:gd name="connsiteX49" fmla="*/ 787400 w 1016000"/>
              <a:gd name="connsiteY49" fmla="*/ 496550 h 674374"/>
              <a:gd name="connsiteX50" fmla="*/ 755650 w 1016000"/>
              <a:gd name="connsiteY50" fmla="*/ 490200 h 674374"/>
              <a:gd name="connsiteX51" fmla="*/ 600075 w 1016000"/>
              <a:gd name="connsiteY51" fmla="*/ 375900 h 674374"/>
              <a:gd name="connsiteX52" fmla="*/ 584200 w 1016000"/>
              <a:gd name="connsiteY52" fmla="*/ 363200 h 674374"/>
              <a:gd name="connsiteX53" fmla="*/ 571500 w 1016000"/>
              <a:gd name="connsiteY53" fmla="*/ 363200 h 674374"/>
              <a:gd name="connsiteX54" fmla="*/ 577850 w 1016000"/>
              <a:gd name="connsiteY54" fmla="*/ 375900 h 674374"/>
              <a:gd name="connsiteX55" fmla="*/ 625475 w 1016000"/>
              <a:gd name="connsiteY55" fmla="*/ 410825 h 674374"/>
              <a:gd name="connsiteX56" fmla="*/ 742950 w 1016000"/>
              <a:gd name="connsiteY56" fmla="*/ 496550 h 674374"/>
              <a:gd name="connsiteX57" fmla="*/ 758825 w 1016000"/>
              <a:gd name="connsiteY57" fmla="*/ 534650 h 674374"/>
              <a:gd name="connsiteX58" fmla="*/ 695325 w 1016000"/>
              <a:gd name="connsiteY58" fmla="*/ 556875 h 674374"/>
              <a:gd name="connsiteX59" fmla="*/ 584200 w 1016000"/>
              <a:gd name="connsiteY59" fmla="*/ 477500 h 674374"/>
              <a:gd name="connsiteX60" fmla="*/ 542925 w 1016000"/>
              <a:gd name="connsiteY60" fmla="*/ 448925 h 674374"/>
              <a:gd name="connsiteX61" fmla="*/ 530225 w 1016000"/>
              <a:gd name="connsiteY61" fmla="*/ 448925 h 674374"/>
              <a:gd name="connsiteX62" fmla="*/ 536575 w 1016000"/>
              <a:gd name="connsiteY62" fmla="*/ 461625 h 674374"/>
              <a:gd name="connsiteX63" fmla="*/ 673100 w 1016000"/>
              <a:gd name="connsiteY63" fmla="*/ 556875 h 674374"/>
              <a:gd name="connsiteX64" fmla="*/ 688975 w 1016000"/>
              <a:gd name="connsiteY64" fmla="*/ 585450 h 674374"/>
              <a:gd name="connsiteX65" fmla="*/ 673100 w 1016000"/>
              <a:gd name="connsiteY65" fmla="*/ 620375 h 674374"/>
              <a:gd name="connsiteX66" fmla="*/ 631825 w 1016000"/>
              <a:gd name="connsiteY66" fmla="*/ 620375 h 674374"/>
              <a:gd name="connsiteX67" fmla="*/ 542925 w 1016000"/>
              <a:gd name="connsiteY67" fmla="*/ 556875 h 674374"/>
              <a:gd name="connsiteX68" fmla="*/ 492125 w 1016000"/>
              <a:gd name="connsiteY68" fmla="*/ 521950 h 674374"/>
              <a:gd name="connsiteX69" fmla="*/ 479425 w 1016000"/>
              <a:gd name="connsiteY69" fmla="*/ 521950 h 674374"/>
              <a:gd name="connsiteX70" fmla="*/ 485775 w 1016000"/>
              <a:gd name="connsiteY70" fmla="*/ 534650 h 674374"/>
              <a:gd name="connsiteX71" fmla="*/ 587375 w 1016000"/>
              <a:gd name="connsiteY71" fmla="*/ 604500 h 674374"/>
              <a:gd name="connsiteX72" fmla="*/ 603250 w 1016000"/>
              <a:gd name="connsiteY72" fmla="*/ 645775 h 674374"/>
              <a:gd name="connsiteX73" fmla="*/ 552450 w 1016000"/>
              <a:gd name="connsiteY73" fmla="*/ 671175 h 674374"/>
              <a:gd name="connsiteX74" fmla="*/ 485775 w 1016000"/>
              <a:gd name="connsiteY74" fmla="*/ 633075 h 674374"/>
              <a:gd name="connsiteX75" fmla="*/ 482600 w 1016000"/>
              <a:gd name="connsiteY75" fmla="*/ 620375 h 674374"/>
              <a:gd name="connsiteX76" fmla="*/ 454025 w 1016000"/>
              <a:gd name="connsiteY76" fmla="*/ 544175 h 674374"/>
              <a:gd name="connsiteX77" fmla="*/ 438150 w 1016000"/>
              <a:gd name="connsiteY77" fmla="*/ 544175 h 674374"/>
              <a:gd name="connsiteX78" fmla="*/ 428625 w 1016000"/>
              <a:gd name="connsiteY78" fmla="*/ 534650 h 674374"/>
              <a:gd name="connsiteX79" fmla="*/ 425450 w 1016000"/>
              <a:gd name="connsiteY79" fmla="*/ 512425 h 674374"/>
              <a:gd name="connsiteX80" fmla="*/ 415925 w 1016000"/>
              <a:gd name="connsiteY80" fmla="*/ 506075 h 674374"/>
              <a:gd name="connsiteX81" fmla="*/ 406400 w 1016000"/>
              <a:gd name="connsiteY81" fmla="*/ 493375 h 674374"/>
              <a:gd name="connsiteX82" fmla="*/ 403225 w 1016000"/>
              <a:gd name="connsiteY82" fmla="*/ 483850 h 674374"/>
              <a:gd name="connsiteX83" fmla="*/ 377825 w 1016000"/>
              <a:gd name="connsiteY83" fmla="*/ 477500 h 674374"/>
              <a:gd name="connsiteX84" fmla="*/ 365125 w 1016000"/>
              <a:gd name="connsiteY84" fmla="*/ 467975 h 674374"/>
              <a:gd name="connsiteX85" fmla="*/ 342900 w 1016000"/>
              <a:gd name="connsiteY85" fmla="*/ 423525 h 674374"/>
              <a:gd name="connsiteX86" fmla="*/ 282575 w 1016000"/>
              <a:gd name="connsiteY86" fmla="*/ 423525 h 674374"/>
              <a:gd name="connsiteX87" fmla="*/ 269875 w 1016000"/>
              <a:gd name="connsiteY87" fmla="*/ 420350 h 674374"/>
              <a:gd name="connsiteX88" fmla="*/ 184150 w 1016000"/>
              <a:gd name="connsiteY88" fmla="*/ 388600 h 674374"/>
              <a:gd name="connsiteX89" fmla="*/ 155575 w 1016000"/>
              <a:gd name="connsiteY89" fmla="*/ 414000 h 674374"/>
              <a:gd name="connsiteX90" fmla="*/ 136525 w 1016000"/>
              <a:gd name="connsiteY90" fmla="*/ 417175 h 674374"/>
              <a:gd name="connsiteX91" fmla="*/ 114300 w 1016000"/>
              <a:gd name="connsiteY91" fmla="*/ 398125 h 674374"/>
              <a:gd name="connsiteX92" fmla="*/ 111125 w 1016000"/>
              <a:gd name="connsiteY92" fmla="*/ 379075 h 674374"/>
              <a:gd name="connsiteX93" fmla="*/ 200025 w 1016000"/>
              <a:gd name="connsiteY93" fmla="*/ 236200 h 674374"/>
              <a:gd name="connsiteX94" fmla="*/ 241300 w 1016000"/>
              <a:gd name="connsiteY94" fmla="*/ 169525 h 674374"/>
              <a:gd name="connsiteX95" fmla="*/ 254000 w 1016000"/>
              <a:gd name="connsiteY95" fmla="*/ 160000 h 674374"/>
              <a:gd name="connsiteX96" fmla="*/ 349250 w 1016000"/>
              <a:gd name="connsiteY96" fmla="*/ 153650 h 674374"/>
              <a:gd name="connsiteX97" fmla="*/ 447675 w 1016000"/>
              <a:gd name="connsiteY97" fmla="*/ 144125 h 674374"/>
              <a:gd name="connsiteX98" fmla="*/ 466328 w 1016000"/>
              <a:gd name="connsiteY98" fmla="*/ 142934 h 674374"/>
              <a:gd name="connsiteX99" fmla="*/ 554038 w 1016000"/>
              <a:gd name="connsiteY99" fmla="*/ 135790 h 674374"/>
              <a:gd name="connsiteX100" fmla="*/ 574675 w 1016000"/>
              <a:gd name="connsiteY100" fmla="*/ 137775 h 674374"/>
              <a:gd name="connsiteX101" fmla="*/ 641350 w 1016000"/>
              <a:gd name="connsiteY101" fmla="*/ 160000 h 674374"/>
              <a:gd name="connsiteX102" fmla="*/ 752475 w 1016000"/>
              <a:gd name="connsiteY102" fmla="*/ 153650 h 674374"/>
              <a:gd name="connsiteX103" fmla="*/ 774700 w 1016000"/>
              <a:gd name="connsiteY103" fmla="*/ 160000 h 674374"/>
              <a:gd name="connsiteX104" fmla="*/ 892175 w 1016000"/>
              <a:gd name="connsiteY104" fmla="*/ 353675 h 674374"/>
              <a:gd name="connsiteX105" fmla="*/ 898525 w 1016000"/>
              <a:gd name="connsiteY105" fmla="*/ 363200 h 674374"/>
              <a:gd name="connsiteX106" fmla="*/ 895350 w 1016000"/>
              <a:gd name="connsiteY106" fmla="*/ 369550 h 674374"/>
              <a:gd name="connsiteX107" fmla="*/ 835025 w 1016000"/>
              <a:gd name="connsiteY107" fmla="*/ 429875 h 674374"/>
              <a:gd name="connsiteX108" fmla="*/ 825500 w 1016000"/>
              <a:gd name="connsiteY108" fmla="*/ 429875 h 674374"/>
              <a:gd name="connsiteX109" fmla="*/ 749300 w 1016000"/>
              <a:gd name="connsiteY109" fmla="*/ 366375 h 674374"/>
              <a:gd name="connsiteX110" fmla="*/ 581025 w 1016000"/>
              <a:gd name="connsiteY110" fmla="*/ 229850 h 674374"/>
              <a:gd name="connsiteX111" fmla="*/ 561975 w 1016000"/>
              <a:gd name="connsiteY111" fmla="*/ 226675 h 674374"/>
              <a:gd name="connsiteX112" fmla="*/ 463550 w 1016000"/>
              <a:gd name="connsiteY112" fmla="*/ 252075 h 674374"/>
              <a:gd name="connsiteX113" fmla="*/ 403225 w 1016000"/>
              <a:gd name="connsiteY113" fmla="*/ 236200 h 674374"/>
              <a:gd name="connsiteX114" fmla="*/ 403225 w 1016000"/>
              <a:gd name="connsiteY114" fmla="*/ 210800 h 674374"/>
              <a:gd name="connsiteX115" fmla="*/ 533400 w 1016000"/>
              <a:gd name="connsiteY115" fmla="*/ 140950 h 674374"/>
              <a:gd name="connsiteX116" fmla="*/ 554038 w 1016000"/>
              <a:gd name="connsiteY116" fmla="*/ 135790 h 674374"/>
              <a:gd name="connsiteX117" fmla="*/ 83741 w 1016000"/>
              <a:gd name="connsiteY117" fmla="*/ 4028 h 674374"/>
              <a:gd name="connsiteX118" fmla="*/ 95250 w 1016000"/>
              <a:gd name="connsiteY118" fmla="*/ 10775 h 674374"/>
              <a:gd name="connsiteX119" fmla="*/ 241300 w 1016000"/>
              <a:gd name="connsiteY119" fmla="*/ 125075 h 674374"/>
              <a:gd name="connsiteX120" fmla="*/ 244475 w 1016000"/>
              <a:gd name="connsiteY120" fmla="*/ 137775 h 674374"/>
              <a:gd name="connsiteX121" fmla="*/ 79375 w 1016000"/>
              <a:gd name="connsiteY121" fmla="*/ 404475 h 674374"/>
              <a:gd name="connsiteX122" fmla="*/ 66675 w 1016000"/>
              <a:gd name="connsiteY122" fmla="*/ 407650 h 674374"/>
              <a:gd name="connsiteX123" fmla="*/ 0 w 1016000"/>
              <a:gd name="connsiteY123" fmla="*/ 372725 h 674374"/>
              <a:gd name="connsiteX124" fmla="*/ 0 w 1016000"/>
              <a:gd name="connsiteY124" fmla="*/ 363200 h 674374"/>
              <a:gd name="connsiteX125" fmla="*/ 28575 w 1016000"/>
              <a:gd name="connsiteY125" fmla="*/ 245725 h 674374"/>
              <a:gd name="connsiteX126" fmla="*/ 79375 w 1016000"/>
              <a:gd name="connsiteY126" fmla="*/ 13950 h 674374"/>
              <a:gd name="connsiteX127" fmla="*/ 83741 w 1016000"/>
              <a:gd name="connsiteY127" fmla="*/ 4028 h 674374"/>
              <a:gd name="connsiteX128" fmla="*/ 932656 w 1016000"/>
              <a:gd name="connsiteY128" fmla="*/ 59 h 674374"/>
              <a:gd name="connsiteX129" fmla="*/ 936625 w 1016000"/>
              <a:gd name="connsiteY129" fmla="*/ 7600 h 674374"/>
              <a:gd name="connsiteX130" fmla="*/ 1016000 w 1016000"/>
              <a:gd name="connsiteY130" fmla="*/ 353675 h 674374"/>
              <a:gd name="connsiteX131" fmla="*/ 1016000 w 1016000"/>
              <a:gd name="connsiteY131" fmla="*/ 360025 h 674374"/>
              <a:gd name="connsiteX132" fmla="*/ 1009650 w 1016000"/>
              <a:gd name="connsiteY132" fmla="*/ 369550 h 674374"/>
              <a:gd name="connsiteX133" fmla="*/ 952500 w 1016000"/>
              <a:gd name="connsiteY133" fmla="*/ 401300 h 674374"/>
              <a:gd name="connsiteX134" fmla="*/ 936625 w 1016000"/>
              <a:gd name="connsiteY134" fmla="*/ 398125 h 674374"/>
              <a:gd name="connsiteX135" fmla="*/ 860425 w 1016000"/>
              <a:gd name="connsiteY135" fmla="*/ 274300 h 674374"/>
              <a:gd name="connsiteX136" fmla="*/ 774700 w 1016000"/>
              <a:gd name="connsiteY136" fmla="*/ 134600 h 674374"/>
              <a:gd name="connsiteX137" fmla="*/ 774700 w 1016000"/>
              <a:gd name="connsiteY137" fmla="*/ 118725 h 674374"/>
              <a:gd name="connsiteX138" fmla="*/ 923925 w 1016000"/>
              <a:gd name="connsiteY138" fmla="*/ 4425 h 674374"/>
              <a:gd name="connsiteX139" fmla="*/ 932656 w 1016000"/>
              <a:gd name="connsiteY139" fmla="*/ 59 h 674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</a:cxnLst>
            <a:rect l="l" t="t" r="r" b="b"/>
            <a:pathLst>
              <a:path w="1016000" h="674374">
                <a:moveTo>
                  <a:pt x="445691" y="555685"/>
                </a:moveTo>
                <a:cubicBezTo>
                  <a:pt x="454819" y="556875"/>
                  <a:pt x="463550" y="561638"/>
                  <a:pt x="469900" y="569575"/>
                </a:cubicBezTo>
                <a:cubicBezTo>
                  <a:pt x="482600" y="585450"/>
                  <a:pt x="482600" y="604500"/>
                  <a:pt x="466725" y="620375"/>
                </a:cubicBezTo>
                <a:cubicBezTo>
                  <a:pt x="454025" y="633075"/>
                  <a:pt x="438150" y="645775"/>
                  <a:pt x="422275" y="658475"/>
                </a:cubicBezTo>
                <a:cubicBezTo>
                  <a:pt x="415925" y="664825"/>
                  <a:pt x="409575" y="664825"/>
                  <a:pt x="400050" y="664825"/>
                </a:cubicBezTo>
                <a:cubicBezTo>
                  <a:pt x="384175" y="664825"/>
                  <a:pt x="374650" y="658475"/>
                  <a:pt x="365125" y="642600"/>
                </a:cubicBezTo>
                <a:cubicBezTo>
                  <a:pt x="358775" y="629900"/>
                  <a:pt x="361950" y="614025"/>
                  <a:pt x="371475" y="604500"/>
                </a:cubicBezTo>
                <a:cubicBezTo>
                  <a:pt x="387350" y="588625"/>
                  <a:pt x="403225" y="572750"/>
                  <a:pt x="419100" y="563225"/>
                </a:cubicBezTo>
                <a:cubicBezTo>
                  <a:pt x="427038" y="556875"/>
                  <a:pt x="436563" y="554494"/>
                  <a:pt x="445691" y="555685"/>
                </a:cubicBezTo>
                <a:close/>
                <a:moveTo>
                  <a:pt x="380603" y="491787"/>
                </a:moveTo>
                <a:cubicBezTo>
                  <a:pt x="390525" y="492581"/>
                  <a:pt x="400050" y="496550"/>
                  <a:pt x="406400" y="502900"/>
                </a:cubicBezTo>
                <a:cubicBezTo>
                  <a:pt x="419100" y="518775"/>
                  <a:pt x="419100" y="541000"/>
                  <a:pt x="403225" y="556875"/>
                </a:cubicBezTo>
                <a:cubicBezTo>
                  <a:pt x="381000" y="579100"/>
                  <a:pt x="358775" y="598150"/>
                  <a:pt x="333375" y="617200"/>
                </a:cubicBezTo>
                <a:cubicBezTo>
                  <a:pt x="323850" y="626725"/>
                  <a:pt x="307975" y="629900"/>
                  <a:pt x="295275" y="620375"/>
                </a:cubicBezTo>
                <a:cubicBezTo>
                  <a:pt x="282575" y="614025"/>
                  <a:pt x="273050" y="601325"/>
                  <a:pt x="273050" y="582275"/>
                </a:cubicBezTo>
                <a:cubicBezTo>
                  <a:pt x="273050" y="575925"/>
                  <a:pt x="276225" y="566400"/>
                  <a:pt x="285750" y="560050"/>
                </a:cubicBezTo>
                <a:cubicBezTo>
                  <a:pt x="307975" y="537825"/>
                  <a:pt x="330200" y="518775"/>
                  <a:pt x="352425" y="499725"/>
                </a:cubicBezTo>
                <a:cubicBezTo>
                  <a:pt x="360363" y="493375"/>
                  <a:pt x="370682" y="490994"/>
                  <a:pt x="380603" y="491787"/>
                </a:cubicBezTo>
                <a:close/>
                <a:moveTo>
                  <a:pt x="315516" y="425906"/>
                </a:moveTo>
                <a:cubicBezTo>
                  <a:pt x="325437" y="426700"/>
                  <a:pt x="334962" y="431462"/>
                  <a:pt x="342900" y="439400"/>
                </a:cubicBezTo>
                <a:cubicBezTo>
                  <a:pt x="355600" y="458450"/>
                  <a:pt x="355600" y="480675"/>
                  <a:pt x="339725" y="496550"/>
                </a:cubicBezTo>
                <a:cubicBezTo>
                  <a:pt x="314325" y="518775"/>
                  <a:pt x="288925" y="541000"/>
                  <a:pt x="260350" y="563225"/>
                </a:cubicBezTo>
                <a:cubicBezTo>
                  <a:pt x="250825" y="572750"/>
                  <a:pt x="234950" y="575925"/>
                  <a:pt x="222250" y="566400"/>
                </a:cubicBezTo>
                <a:cubicBezTo>
                  <a:pt x="206375" y="560050"/>
                  <a:pt x="196850" y="547350"/>
                  <a:pt x="196850" y="525125"/>
                </a:cubicBezTo>
                <a:cubicBezTo>
                  <a:pt x="196850" y="518775"/>
                  <a:pt x="203200" y="512425"/>
                  <a:pt x="209550" y="502900"/>
                </a:cubicBezTo>
                <a:cubicBezTo>
                  <a:pt x="234950" y="480675"/>
                  <a:pt x="260350" y="458450"/>
                  <a:pt x="285750" y="436225"/>
                </a:cubicBezTo>
                <a:cubicBezTo>
                  <a:pt x="295275" y="428287"/>
                  <a:pt x="305594" y="425112"/>
                  <a:pt x="315516" y="425906"/>
                </a:cubicBezTo>
                <a:close/>
                <a:moveTo>
                  <a:pt x="223441" y="387012"/>
                </a:moveTo>
                <a:cubicBezTo>
                  <a:pt x="232569" y="387806"/>
                  <a:pt x="241300" y="391775"/>
                  <a:pt x="247650" y="398125"/>
                </a:cubicBezTo>
                <a:cubicBezTo>
                  <a:pt x="263525" y="414000"/>
                  <a:pt x="263525" y="436225"/>
                  <a:pt x="247650" y="452100"/>
                </a:cubicBezTo>
                <a:cubicBezTo>
                  <a:pt x="231775" y="467975"/>
                  <a:pt x="212725" y="483850"/>
                  <a:pt x="193675" y="499725"/>
                </a:cubicBezTo>
                <a:cubicBezTo>
                  <a:pt x="184150" y="509250"/>
                  <a:pt x="168275" y="509250"/>
                  <a:pt x="155575" y="499725"/>
                </a:cubicBezTo>
                <a:cubicBezTo>
                  <a:pt x="142875" y="493375"/>
                  <a:pt x="136525" y="480675"/>
                  <a:pt x="133350" y="471150"/>
                </a:cubicBezTo>
                <a:cubicBezTo>
                  <a:pt x="133350" y="455275"/>
                  <a:pt x="139700" y="448925"/>
                  <a:pt x="146050" y="439400"/>
                </a:cubicBezTo>
                <a:cubicBezTo>
                  <a:pt x="161925" y="426700"/>
                  <a:pt x="177800" y="410825"/>
                  <a:pt x="196850" y="394950"/>
                </a:cubicBezTo>
                <a:cubicBezTo>
                  <a:pt x="204787" y="388600"/>
                  <a:pt x="214312" y="386218"/>
                  <a:pt x="223441" y="387012"/>
                </a:cubicBezTo>
                <a:close/>
                <a:moveTo>
                  <a:pt x="466328" y="142934"/>
                </a:moveTo>
                <a:cubicBezTo>
                  <a:pt x="472282" y="143331"/>
                  <a:pt x="477838" y="144125"/>
                  <a:pt x="482600" y="144125"/>
                </a:cubicBezTo>
                <a:cubicBezTo>
                  <a:pt x="485775" y="144125"/>
                  <a:pt x="488950" y="144125"/>
                  <a:pt x="488950" y="147300"/>
                </a:cubicBezTo>
                <a:cubicBezTo>
                  <a:pt x="488950" y="150475"/>
                  <a:pt x="485775" y="150475"/>
                  <a:pt x="485775" y="150475"/>
                </a:cubicBezTo>
                <a:cubicBezTo>
                  <a:pt x="473075" y="156825"/>
                  <a:pt x="460375" y="163175"/>
                  <a:pt x="447675" y="169525"/>
                </a:cubicBezTo>
                <a:cubicBezTo>
                  <a:pt x="431800" y="179050"/>
                  <a:pt x="415925" y="188575"/>
                  <a:pt x="396875" y="198100"/>
                </a:cubicBezTo>
                <a:cubicBezTo>
                  <a:pt x="387350" y="201275"/>
                  <a:pt x="381000" y="210800"/>
                  <a:pt x="381000" y="223500"/>
                </a:cubicBezTo>
                <a:cubicBezTo>
                  <a:pt x="381000" y="233025"/>
                  <a:pt x="387350" y="242550"/>
                  <a:pt x="396875" y="245725"/>
                </a:cubicBezTo>
                <a:cubicBezTo>
                  <a:pt x="419100" y="258425"/>
                  <a:pt x="444500" y="264775"/>
                  <a:pt x="469900" y="264775"/>
                </a:cubicBezTo>
                <a:cubicBezTo>
                  <a:pt x="501650" y="264775"/>
                  <a:pt x="533400" y="258425"/>
                  <a:pt x="558800" y="242550"/>
                </a:cubicBezTo>
                <a:cubicBezTo>
                  <a:pt x="568325" y="239375"/>
                  <a:pt x="574675" y="239375"/>
                  <a:pt x="581025" y="245725"/>
                </a:cubicBezTo>
                <a:cubicBezTo>
                  <a:pt x="654050" y="306050"/>
                  <a:pt x="730250" y="366375"/>
                  <a:pt x="806450" y="426700"/>
                </a:cubicBezTo>
                <a:cubicBezTo>
                  <a:pt x="819150" y="439400"/>
                  <a:pt x="825500" y="455275"/>
                  <a:pt x="819150" y="471150"/>
                </a:cubicBezTo>
                <a:cubicBezTo>
                  <a:pt x="815975" y="487025"/>
                  <a:pt x="803275" y="496550"/>
                  <a:pt x="787400" y="496550"/>
                </a:cubicBezTo>
                <a:cubicBezTo>
                  <a:pt x="774700" y="499725"/>
                  <a:pt x="765175" y="496550"/>
                  <a:pt x="755650" y="490200"/>
                </a:cubicBezTo>
                <a:cubicBezTo>
                  <a:pt x="704850" y="452100"/>
                  <a:pt x="654050" y="414000"/>
                  <a:pt x="600075" y="375900"/>
                </a:cubicBezTo>
                <a:cubicBezTo>
                  <a:pt x="596900" y="372725"/>
                  <a:pt x="590550" y="369550"/>
                  <a:pt x="584200" y="363200"/>
                </a:cubicBezTo>
                <a:cubicBezTo>
                  <a:pt x="581025" y="363200"/>
                  <a:pt x="574675" y="360025"/>
                  <a:pt x="571500" y="363200"/>
                </a:cubicBezTo>
                <a:cubicBezTo>
                  <a:pt x="568325" y="369550"/>
                  <a:pt x="574675" y="372725"/>
                  <a:pt x="577850" y="375900"/>
                </a:cubicBezTo>
                <a:cubicBezTo>
                  <a:pt x="593725" y="388600"/>
                  <a:pt x="609600" y="398125"/>
                  <a:pt x="625475" y="410825"/>
                </a:cubicBezTo>
                <a:cubicBezTo>
                  <a:pt x="666750" y="439400"/>
                  <a:pt x="704850" y="467975"/>
                  <a:pt x="742950" y="496550"/>
                </a:cubicBezTo>
                <a:cubicBezTo>
                  <a:pt x="755650" y="506075"/>
                  <a:pt x="762000" y="518775"/>
                  <a:pt x="758825" y="534650"/>
                </a:cubicBezTo>
                <a:cubicBezTo>
                  <a:pt x="752475" y="563225"/>
                  <a:pt x="720725" y="575925"/>
                  <a:pt x="695325" y="556875"/>
                </a:cubicBezTo>
                <a:cubicBezTo>
                  <a:pt x="660400" y="531475"/>
                  <a:pt x="622300" y="506075"/>
                  <a:pt x="584200" y="477500"/>
                </a:cubicBezTo>
                <a:cubicBezTo>
                  <a:pt x="571500" y="467975"/>
                  <a:pt x="555625" y="458450"/>
                  <a:pt x="542925" y="448925"/>
                </a:cubicBezTo>
                <a:cubicBezTo>
                  <a:pt x="539750" y="445750"/>
                  <a:pt x="536575" y="442575"/>
                  <a:pt x="530225" y="448925"/>
                </a:cubicBezTo>
                <a:cubicBezTo>
                  <a:pt x="527050" y="455275"/>
                  <a:pt x="533400" y="458450"/>
                  <a:pt x="536575" y="461625"/>
                </a:cubicBezTo>
                <a:cubicBezTo>
                  <a:pt x="581025" y="493375"/>
                  <a:pt x="625475" y="525125"/>
                  <a:pt x="673100" y="556875"/>
                </a:cubicBezTo>
                <a:cubicBezTo>
                  <a:pt x="682625" y="563225"/>
                  <a:pt x="688975" y="572750"/>
                  <a:pt x="688975" y="585450"/>
                </a:cubicBezTo>
                <a:cubicBezTo>
                  <a:pt x="692150" y="598150"/>
                  <a:pt x="685800" y="610850"/>
                  <a:pt x="673100" y="620375"/>
                </a:cubicBezTo>
                <a:cubicBezTo>
                  <a:pt x="657225" y="629900"/>
                  <a:pt x="644525" y="626725"/>
                  <a:pt x="631825" y="620375"/>
                </a:cubicBezTo>
                <a:cubicBezTo>
                  <a:pt x="600075" y="598150"/>
                  <a:pt x="571500" y="579100"/>
                  <a:pt x="542925" y="556875"/>
                </a:cubicBezTo>
                <a:cubicBezTo>
                  <a:pt x="523875" y="544175"/>
                  <a:pt x="508000" y="534650"/>
                  <a:pt x="492125" y="521950"/>
                </a:cubicBezTo>
                <a:cubicBezTo>
                  <a:pt x="488950" y="521950"/>
                  <a:pt x="482600" y="515600"/>
                  <a:pt x="479425" y="521950"/>
                </a:cubicBezTo>
                <a:cubicBezTo>
                  <a:pt x="476250" y="528300"/>
                  <a:pt x="482600" y="531475"/>
                  <a:pt x="485775" y="534650"/>
                </a:cubicBezTo>
                <a:cubicBezTo>
                  <a:pt x="520700" y="556875"/>
                  <a:pt x="552450" y="582275"/>
                  <a:pt x="587375" y="604500"/>
                </a:cubicBezTo>
                <a:cubicBezTo>
                  <a:pt x="603250" y="617200"/>
                  <a:pt x="609600" y="629900"/>
                  <a:pt x="603250" y="645775"/>
                </a:cubicBezTo>
                <a:cubicBezTo>
                  <a:pt x="600075" y="668000"/>
                  <a:pt x="574675" y="680700"/>
                  <a:pt x="552450" y="671175"/>
                </a:cubicBezTo>
                <a:cubicBezTo>
                  <a:pt x="530225" y="658475"/>
                  <a:pt x="508000" y="645775"/>
                  <a:pt x="485775" y="633075"/>
                </a:cubicBezTo>
                <a:cubicBezTo>
                  <a:pt x="476250" y="626725"/>
                  <a:pt x="482600" y="623550"/>
                  <a:pt x="482600" y="620375"/>
                </a:cubicBezTo>
                <a:cubicBezTo>
                  <a:pt x="501650" y="588625"/>
                  <a:pt x="485775" y="553700"/>
                  <a:pt x="454025" y="544175"/>
                </a:cubicBezTo>
                <a:cubicBezTo>
                  <a:pt x="447675" y="541000"/>
                  <a:pt x="441325" y="541000"/>
                  <a:pt x="438150" y="544175"/>
                </a:cubicBezTo>
                <a:cubicBezTo>
                  <a:pt x="431800" y="544175"/>
                  <a:pt x="428625" y="541000"/>
                  <a:pt x="428625" y="534650"/>
                </a:cubicBezTo>
                <a:cubicBezTo>
                  <a:pt x="428625" y="528300"/>
                  <a:pt x="428625" y="521950"/>
                  <a:pt x="425450" y="512425"/>
                </a:cubicBezTo>
                <a:cubicBezTo>
                  <a:pt x="425450" y="509250"/>
                  <a:pt x="425450" y="502900"/>
                  <a:pt x="415925" y="506075"/>
                </a:cubicBezTo>
                <a:cubicBezTo>
                  <a:pt x="412750" y="506075"/>
                  <a:pt x="406400" y="499725"/>
                  <a:pt x="406400" y="493375"/>
                </a:cubicBezTo>
                <a:cubicBezTo>
                  <a:pt x="409575" y="487025"/>
                  <a:pt x="406400" y="487025"/>
                  <a:pt x="403225" y="483850"/>
                </a:cubicBezTo>
                <a:cubicBezTo>
                  <a:pt x="393700" y="480675"/>
                  <a:pt x="384175" y="477500"/>
                  <a:pt x="377825" y="477500"/>
                </a:cubicBezTo>
                <a:cubicBezTo>
                  <a:pt x="368300" y="480675"/>
                  <a:pt x="365125" y="477500"/>
                  <a:pt x="365125" y="467975"/>
                </a:cubicBezTo>
                <a:cubicBezTo>
                  <a:pt x="365125" y="448925"/>
                  <a:pt x="355600" y="433050"/>
                  <a:pt x="342900" y="423525"/>
                </a:cubicBezTo>
                <a:cubicBezTo>
                  <a:pt x="323850" y="410825"/>
                  <a:pt x="301625" y="410825"/>
                  <a:pt x="282575" y="423525"/>
                </a:cubicBezTo>
                <a:cubicBezTo>
                  <a:pt x="276225" y="426700"/>
                  <a:pt x="273050" y="426700"/>
                  <a:pt x="269875" y="420350"/>
                </a:cubicBezTo>
                <a:cubicBezTo>
                  <a:pt x="263525" y="375900"/>
                  <a:pt x="219075" y="360025"/>
                  <a:pt x="184150" y="388600"/>
                </a:cubicBezTo>
                <a:cubicBezTo>
                  <a:pt x="174625" y="398125"/>
                  <a:pt x="165100" y="404475"/>
                  <a:pt x="155575" y="414000"/>
                </a:cubicBezTo>
                <a:cubicBezTo>
                  <a:pt x="149225" y="420350"/>
                  <a:pt x="142875" y="420350"/>
                  <a:pt x="136525" y="417175"/>
                </a:cubicBezTo>
                <a:cubicBezTo>
                  <a:pt x="130175" y="410825"/>
                  <a:pt x="120650" y="404475"/>
                  <a:pt x="114300" y="398125"/>
                </a:cubicBezTo>
                <a:cubicBezTo>
                  <a:pt x="104775" y="391775"/>
                  <a:pt x="104775" y="388600"/>
                  <a:pt x="111125" y="379075"/>
                </a:cubicBezTo>
                <a:cubicBezTo>
                  <a:pt x="139700" y="331450"/>
                  <a:pt x="171450" y="283825"/>
                  <a:pt x="200025" y="236200"/>
                </a:cubicBezTo>
                <a:cubicBezTo>
                  <a:pt x="212725" y="213975"/>
                  <a:pt x="228600" y="191750"/>
                  <a:pt x="241300" y="169525"/>
                </a:cubicBezTo>
                <a:cubicBezTo>
                  <a:pt x="244475" y="163175"/>
                  <a:pt x="247650" y="160000"/>
                  <a:pt x="254000" y="160000"/>
                </a:cubicBezTo>
                <a:cubicBezTo>
                  <a:pt x="285750" y="156825"/>
                  <a:pt x="317500" y="156825"/>
                  <a:pt x="349250" y="153650"/>
                </a:cubicBezTo>
                <a:cubicBezTo>
                  <a:pt x="384175" y="153650"/>
                  <a:pt x="415925" y="150475"/>
                  <a:pt x="447675" y="144125"/>
                </a:cubicBezTo>
                <a:cubicBezTo>
                  <a:pt x="454025" y="142537"/>
                  <a:pt x="460375" y="142537"/>
                  <a:pt x="466328" y="142934"/>
                </a:cubicBezTo>
                <a:close/>
                <a:moveTo>
                  <a:pt x="554038" y="135790"/>
                </a:moveTo>
                <a:cubicBezTo>
                  <a:pt x="561182" y="135394"/>
                  <a:pt x="568325" y="136187"/>
                  <a:pt x="574675" y="137775"/>
                </a:cubicBezTo>
                <a:cubicBezTo>
                  <a:pt x="596900" y="144125"/>
                  <a:pt x="619125" y="150475"/>
                  <a:pt x="641350" y="160000"/>
                </a:cubicBezTo>
                <a:cubicBezTo>
                  <a:pt x="679450" y="172700"/>
                  <a:pt x="714375" y="169525"/>
                  <a:pt x="752475" y="153650"/>
                </a:cubicBezTo>
                <a:cubicBezTo>
                  <a:pt x="765175" y="147300"/>
                  <a:pt x="765175" y="147300"/>
                  <a:pt x="774700" y="160000"/>
                </a:cubicBezTo>
                <a:cubicBezTo>
                  <a:pt x="812800" y="223500"/>
                  <a:pt x="854075" y="290175"/>
                  <a:pt x="892175" y="353675"/>
                </a:cubicBezTo>
                <a:cubicBezTo>
                  <a:pt x="895350" y="356850"/>
                  <a:pt x="895350" y="360025"/>
                  <a:pt x="898525" y="363200"/>
                </a:cubicBezTo>
                <a:cubicBezTo>
                  <a:pt x="898525" y="366375"/>
                  <a:pt x="895350" y="369550"/>
                  <a:pt x="895350" y="369550"/>
                </a:cubicBezTo>
                <a:cubicBezTo>
                  <a:pt x="873125" y="388600"/>
                  <a:pt x="854075" y="407650"/>
                  <a:pt x="835025" y="429875"/>
                </a:cubicBezTo>
                <a:cubicBezTo>
                  <a:pt x="831850" y="429875"/>
                  <a:pt x="828675" y="436225"/>
                  <a:pt x="825500" y="429875"/>
                </a:cubicBezTo>
                <a:cubicBezTo>
                  <a:pt x="803275" y="404475"/>
                  <a:pt x="774700" y="385425"/>
                  <a:pt x="749300" y="366375"/>
                </a:cubicBezTo>
                <a:cubicBezTo>
                  <a:pt x="692150" y="318750"/>
                  <a:pt x="638175" y="274300"/>
                  <a:pt x="581025" y="229850"/>
                </a:cubicBezTo>
                <a:cubicBezTo>
                  <a:pt x="574675" y="223500"/>
                  <a:pt x="568325" y="223500"/>
                  <a:pt x="561975" y="226675"/>
                </a:cubicBezTo>
                <a:cubicBezTo>
                  <a:pt x="530225" y="242550"/>
                  <a:pt x="498475" y="255250"/>
                  <a:pt x="463550" y="252075"/>
                </a:cubicBezTo>
                <a:cubicBezTo>
                  <a:pt x="441325" y="252075"/>
                  <a:pt x="422275" y="245725"/>
                  <a:pt x="403225" y="236200"/>
                </a:cubicBezTo>
                <a:cubicBezTo>
                  <a:pt x="390525" y="226675"/>
                  <a:pt x="390525" y="217150"/>
                  <a:pt x="403225" y="210800"/>
                </a:cubicBezTo>
                <a:cubicBezTo>
                  <a:pt x="447675" y="185400"/>
                  <a:pt x="488950" y="163175"/>
                  <a:pt x="533400" y="140950"/>
                </a:cubicBezTo>
                <a:cubicBezTo>
                  <a:pt x="539750" y="137775"/>
                  <a:pt x="546894" y="136187"/>
                  <a:pt x="554038" y="135790"/>
                </a:cubicBezTo>
                <a:close/>
                <a:moveTo>
                  <a:pt x="83741" y="4028"/>
                </a:moveTo>
                <a:cubicBezTo>
                  <a:pt x="85725" y="3631"/>
                  <a:pt x="88900" y="6012"/>
                  <a:pt x="95250" y="10775"/>
                </a:cubicBezTo>
                <a:cubicBezTo>
                  <a:pt x="142875" y="48875"/>
                  <a:pt x="190500" y="86975"/>
                  <a:pt x="241300" y="125075"/>
                </a:cubicBezTo>
                <a:cubicBezTo>
                  <a:pt x="247650" y="128250"/>
                  <a:pt x="247650" y="131425"/>
                  <a:pt x="244475" y="137775"/>
                </a:cubicBezTo>
                <a:cubicBezTo>
                  <a:pt x="190500" y="226675"/>
                  <a:pt x="136525" y="315575"/>
                  <a:pt x="79375" y="404475"/>
                </a:cubicBezTo>
                <a:cubicBezTo>
                  <a:pt x="76200" y="410825"/>
                  <a:pt x="73025" y="410825"/>
                  <a:pt x="66675" y="407650"/>
                </a:cubicBezTo>
                <a:cubicBezTo>
                  <a:pt x="44450" y="394950"/>
                  <a:pt x="22225" y="382250"/>
                  <a:pt x="0" y="372725"/>
                </a:cubicBezTo>
                <a:cubicBezTo>
                  <a:pt x="0" y="369550"/>
                  <a:pt x="0" y="366375"/>
                  <a:pt x="0" y="363200"/>
                </a:cubicBezTo>
                <a:cubicBezTo>
                  <a:pt x="9525" y="321925"/>
                  <a:pt x="19050" y="283825"/>
                  <a:pt x="28575" y="245725"/>
                </a:cubicBezTo>
                <a:cubicBezTo>
                  <a:pt x="44450" y="169525"/>
                  <a:pt x="63500" y="90150"/>
                  <a:pt x="79375" y="13950"/>
                </a:cubicBezTo>
                <a:cubicBezTo>
                  <a:pt x="80962" y="7600"/>
                  <a:pt x="81756" y="4425"/>
                  <a:pt x="83741" y="4028"/>
                </a:cubicBezTo>
                <a:close/>
                <a:moveTo>
                  <a:pt x="932656" y="59"/>
                </a:moveTo>
                <a:cubicBezTo>
                  <a:pt x="934244" y="456"/>
                  <a:pt x="935038" y="2837"/>
                  <a:pt x="936625" y="7600"/>
                </a:cubicBezTo>
                <a:cubicBezTo>
                  <a:pt x="962025" y="121900"/>
                  <a:pt x="987425" y="239375"/>
                  <a:pt x="1016000" y="353675"/>
                </a:cubicBezTo>
                <a:cubicBezTo>
                  <a:pt x="1016000" y="356850"/>
                  <a:pt x="1016000" y="356850"/>
                  <a:pt x="1016000" y="360025"/>
                </a:cubicBezTo>
                <a:cubicBezTo>
                  <a:pt x="1016000" y="366375"/>
                  <a:pt x="1012825" y="366375"/>
                  <a:pt x="1009650" y="369550"/>
                </a:cubicBezTo>
                <a:cubicBezTo>
                  <a:pt x="990600" y="379075"/>
                  <a:pt x="971550" y="391775"/>
                  <a:pt x="952500" y="401300"/>
                </a:cubicBezTo>
                <a:cubicBezTo>
                  <a:pt x="942975" y="407650"/>
                  <a:pt x="939800" y="404475"/>
                  <a:pt x="936625" y="398125"/>
                </a:cubicBezTo>
                <a:cubicBezTo>
                  <a:pt x="911225" y="356850"/>
                  <a:pt x="885825" y="315575"/>
                  <a:pt x="860425" y="274300"/>
                </a:cubicBezTo>
                <a:cubicBezTo>
                  <a:pt x="831850" y="226675"/>
                  <a:pt x="803275" y="182225"/>
                  <a:pt x="774700" y="134600"/>
                </a:cubicBezTo>
                <a:cubicBezTo>
                  <a:pt x="768350" y="128250"/>
                  <a:pt x="768350" y="121900"/>
                  <a:pt x="774700" y="118725"/>
                </a:cubicBezTo>
                <a:cubicBezTo>
                  <a:pt x="825500" y="80625"/>
                  <a:pt x="873125" y="42525"/>
                  <a:pt x="923925" y="4425"/>
                </a:cubicBezTo>
                <a:cubicBezTo>
                  <a:pt x="928688" y="1250"/>
                  <a:pt x="931069" y="-338"/>
                  <a:pt x="932656" y="5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6" name="Freeform 15"/>
          <p:cNvSpPr>
            <a:spLocks/>
          </p:cNvSpPr>
          <p:nvPr/>
        </p:nvSpPr>
        <p:spPr bwMode="auto">
          <a:xfrm>
            <a:off x="11315701" y="5994400"/>
            <a:ext cx="1749425" cy="1747838"/>
          </a:xfrm>
          <a:custGeom>
            <a:avLst/>
            <a:gdLst>
              <a:gd name="T0" fmla="*/ 507 w 551"/>
              <a:gd name="T1" fmla="*/ 551 h 551"/>
              <a:gd name="T2" fmla="*/ 44 w 551"/>
              <a:gd name="T3" fmla="*/ 551 h 551"/>
              <a:gd name="T4" fmla="*/ 0 w 551"/>
              <a:gd name="T5" fmla="*/ 507 h 551"/>
              <a:gd name="T6" fmla="*/ 0 w 551"/>
              <a:gd name="T7" fmla="*/ 44 h 551"/>
              <a:gd name="T8" fmla="*/ 44 w 551"/>
              <a:gd name="T9" fmla="*/ 0 h 551"/>
              <a:gd name="T10" fmla="*/ 507 w 551"/>
              <a:gd name="T11" fmla="*/ 0 h 551"/>
              <a:gd name="T12" fmla="*/ 551 w 551"/>
              <a:gd name="T13" fmla="*/ 44 h 551"/>
              <a:gd name="T14" fmla="*/ 551 w 551"/>
              <a:gd name="T15" fmla="*/ 507 h 551"/>
              <a:gd name="T16" fmla="*/ 507 w 551"/>
              <a:gd name="T17" fmla="*/ 551 h 5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51" h="551">
                <a:moveTo>
                  <a:pt x="507" y="551"/>
                </a:moveTo>
                <a:cubicBezTo>
                  <a:pt x="44" y="551"/>
                  <a:pt x="44" y="551"/>
                  <a:pt x="44" y="551"/>
                </a:cubicBezTo>
                <a:cubicBezTo>
                  <a:pt x="20" y="551"/>
                  <a:pt x="0" y="531"/>
                  <a:pt x="0" y="507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20"/>
                  <a:pt x="20" y="0"/>
                  <a:pt x="44" y="0"/>
                </a:cubicBezTo>
                <a:cubicBezTo>
                  <a:pt x="507" y="0"/>
                  <a:pt x="507" y="0"/>
                  <a:pt x="507" y="0"/>
                </a:cubicBezTo>
                <a:cubicBezTo>
                  <a:pt x="531" y="0"/>
                  <a:pt x="551" y="20"/>
                  <a:pt x="551" y="44"/>
                </a:cubicBezTo>
                <a:cubicBezTo>
                  <a:pt x="551" y="507"/>
                  <a:pt x="551" y="507"/>
                  <a:pt x="551" y="507"/>
                </a:cubicBezTo>
                <a:cubicBezTo>
                  <a:pt x="551" y="531"/>
                  <a:pt x="531" y="551"/>
                  <a:pt x="507" y="551"/>
                </a:cubicBezTo>
                <a:close/>
              </a:path>
            </a:pathLst>
          </a:custGeom>
          <a:solidFill>
            <a:schemeClr val="accent4"/>
          </a:solidFill>
          <a:ln w="88900" cap="flat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" name="Freeform 37"/>
          <p:cNvSpPr>
            <a:spLocks/>
          </p:cNvSpPr>
          <p:nvPr/>
        </p:nvSpPr>
        <p:spPr bwMode="auto">
          <a:xfrm>
            <a:off x="11680826" y="6375400"/>
            <a:ext cx="1016502" cy="985838"/>
          </a:xfrm>
          <a:custGeom>
            <a:avLst/>
            <a:gdLst>
              <a:gd name="connsiteX0" fmla="*/ 793750 w 1016502"/>
              <a:gd name="connsiteY0" fmla="*/ 596504 h 985838"/>
              <a:gd name="connsiteX1" fmla="*/ 815975 w 1016502"/>
              <a:gd name="connsiteY1" fmla="*/ 611188 h 985838"/>
              <a:gd name="connsiteX2" fmla="*/ 911225 w 1016502"/>
              <a:gd name="connsiteY2" fmla="*/ 779463 h 985838"/>
              <a:gd name="connsiteX3" fmla="*/ 1006475 w 1016502"/>
              <a:gd name="connsiteY3" fmla="*/ 938213 h 985838"/>
              <a:gd name="connsiteX4" fmla="*/ 1012825 w 1016502"/>
              <a:gd name="connsiteY4" fmla="*/ 950913 h 985838"/>
              <a:gd name="connsiteX5" fmla="*/ 990600 w 1016502"/>
              <a:gd name="connsiteY5" fmla="*/ 985838 h 985838"/>
              <a:gd name="connsiteX6" fmla="*/ 793750 w 1016502"/>
              <a:gd name="connsiteY6" fmla="*/ 985838 h 985838"/>
              <a:gd name="connsiteX7" fmla="*/ 606425 w 1016502"/>
              <a:gd name="connsiteY7" fmla="*/ 985838 h 985838"/>
              <a:gd name="connsiteX8" fmla="*/ 596900 w 1016502"/>
              <a:gd name="connsiteY8" fmla="*/ 985838 h 985838"/>
              <a:gd name="connsiteX9" fmla="*/ 574675 w 1016502"/>
              <a:gd name="connsiteY9" fmla="*/ 950913 h 985838"/>
              <a:gd name="connsiteX10" fmla="*/ 673100 w 1016502"/>
              <a:gd name="connsiteY10" fmla="*/ 779463 h 985838"/>
              <a:gd name="connsiteX11" fmla="*/ 768350 w 1016502"/>
              <a:gd name="connsiteY11" fmla="*/ 614363 h 985838"/>
              <a:gd name="connsiteX12" fmla="*/ 771525 w 1016502"/>
              <a:gd name="connsiteY12" fmla="*/ 608013 h 985838"/>
              <a:gd name="connsiteX13" fmla="*/ 793750 w 1016502"/>
              <a:gd name="connsiteY13" fmla="*/ 596504 h 985838"/>
              <a:gd name="connsiteX14" fmla="*/ 130175 w 1016502"/>
              <a:gd name="connsiteY14" fmla="*/ 595313 h 985838"/>
              <a:gd name="connsiteX15" fmla="*/ 317500 w 1016502"/>
              <a:gd name="connsiteY15" fmla="*/ 595313 h 985838"/>
              <a:gd name="connsiteX16" fmla="*/ 346075 w 1016502"/>
              <a:gd name="connsiteY16" fmla="*/ 611188 h 985838"/>
              <a:gd name="connsiteX17" fmla="*/ 441325 w 1016502"/>
              <a:gd name="connsiteY17" fmla="*/ 773113 h 985838"/>
              <a:gd name="connsiteX18" fmla="*/ 441325 w 1016502"/>
              <a:gd name="connsiteY18" fmla="*/ 808038 h 985838"/>
              <a:gd name="connsiteX19" fmla="*/ 346075 w 1016502"/>
              <a:gd name="connsiteY19" fmla="*/ 969963 h 985838"/>
              <a:gd name="connsiteX20" fmla="*/ 317500 w 1016502"/>
              <a:gd name="connsiteY20" fmla="*/ 985838 h 985838"/>
              <a:gd name="connsiteX21" fmla="*/ 225425 w 1016502"/>
              <a:gd name="connsiteY21" fmla="*/ 985838 h 985838"/>
              <a:gd name="connsiteX22" fmla="*/ 130175 w 1016502"/>
              <a:gd name="connsiteY22" fmla="*/ 985838 h 985838"/>
              <a:gd name="connsiteX23" fmla="*/ 101600 w 1016502"/>
              <a:gd name="connsiteY23" fmla="*/ 969963 h 985838"/>
              <a:gd name="connsiteX24" fmla="*/ 6350 w 1016502"/>
              <a:gd name="connsiteY24" fmla="*/ 808038 h 985838"/>
              <a:gd name="connsiteX25" fmla="*/ 6350 w 1016502"/>
              <a:gd name="connsiteY25" fmla="*/ 776288 h 985838"/>
              <a:gd name="connsiteX26" fmla="*/ 101600 w 1016502"/>
              <a:gd name="connsiteY26" fmla="*/ 611188 h 985838"/>
              <a:gd name="connsiteX27" fmla="*/ 130175 w 1016502"/>
              <a:gd name="connsiteY27" fmla="*/ 595313 h 985838"/>
              <a:gd name="connsiteX28" fmla="*/ 793750 w 1016502"/>
              <a:gd name="connsiteY28" fmla="*/ 0 h 985838"/>
              <a:gd name="connsiteX29" fmla="*/ 1016000 w 1016502"/>
              <a:gd name="connsiteY29" fmla="*/ 221462 h 985838"/>
              <a:gd name="connsiteX30" fmla="*/ 793750 w 1016502"/>
              <a:gd name="connsiteY30" fmla="*/ 446088 h 985838"/>
              <a:gd name="connsiteX31" fmla="*/ 571500 w 1016502"/>
              <a:gd name="connsiteY31" fmla="*/ 221462 h 985838"/>
              <a:gd name="connsiteX32" fmla="*/ 793750 w 1016502"/>
              <a:gd name="connsiteY32" fmla="*/ 0 h 985838"/>
              <a:gd name="connsiteX33" fmla="*/ 34925 w 1016502"/>
              <a:gd name="connsiteY33" fmla="*/ 0 h 985838"/>
              <a:gd name="connsiteX34" fmla="*/ 225425 w 1016502"/>
              <a:gd name="connsiteY34" fmla="*/ 0 h 985838"/>
              <a:gd name="connsiteX35" fmla="*/ 419100 w 1016502"/>
              <a:gd name="connsiteY35" fmla="*/ 0 h 985838"/>
              <a:gd name="connsiteX36" fmla="*/ 447675 w 1016502"/>
              <a:gd name="connsiteY36" fmla="*/ 31637 h 985838"/>
              <a:gd name="connsiteX37" fmla="*/ 447675 w 1016502"/>
              <a:gd name="connsiteY37" fmla="*/ 414450 h 985838"/>
              <a:gd name="connsiteX38" fmla="*/ 415925 w 1016502"/>
              <a:gd name="connsiteY38" fmla="*/ 446088 h 985838"/>
              <a:gd name="connsiteX39" fmla="*/ 34925 w 1016502"/>
              <a:gd name="connsiteY39" fmla="*/ 446088 h 985838"/>
              <a:gd name="connsiteX40" fmla="*/ 0 w 1016502"/>
              <a:gd name="connsiteY40" fmla="*/ 411287 h 985838"/>
              <a:gd name="connsiteX41" fmla="*/ 0 w 1016502"/>
              <a:gd name="connsiteY41" fmla="*/ 31637 h 985838"/>
              <a:gd name="connsiteX42" fmla="*/ 34925 w 1016502"/>
              <a:gd name="connsiteY42" fmla="*/ 0 h 985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1016502" h="985838">
                <a:moveTo>
                  <a:pt x="793750" y="596504"/>
                </a:moveTo>
                <a:cubicBezTo>
                  <a:pt x="801687" y="596901"/>
                  <a:pt x="809625" y="601663"/>
                  <a:pt x="815975" y="611188"/>
                </a:cubicBezTo>
                <a:cubicBezTo>
                  <a:pt x="847725" y="665163"/>
                  <a:pt x="879475" y="722313"/>
                  <a:pt x="911225" y="779463"/>
                </a:cubicBezTo>
                <a:cubicBezTo>
                  <a:pt x="942975" y="833438"/>
                  <a:pt x="974725" y="884238"/>
                  <a:pt x="1006475" y="938213"/>
                </a:cubicBezTo>
                <a:cubicBezTo>
                  <a:pt x="1006475" y="944563"/>
                  <a:pt x="1009650" y="947738"/>
                  <a:pt x="1012825" y="950913"/>
                </a:cubicBezTo>
                <a:cubicBezTo>
                  <a:pt x="1022350" y="969963"/>
                  <a:pt x="1012825" y="985838"/>
                  <a:pt x="990600" y="985838"/>
                </a:cubicBezTo>
                <a:cubicBezTo>
                  <a:pt x="923925" y="985838"/>
                  <a:pt x="860425" y="985838"/>
                  <a:pt x="793750" y="985838"/>
                </a:cubicBezTo>
                <a:cubicBezTo>
                  <a:pt x="730250" y="985838"/>
                  <a:pt x="669925" y="985838"/>
                  <a:pt x="606425" y="985838"/>
                </a:cubicBezTo>
                <a:cubicBezTo>
                  <a:pt x="603250" y="985838"/>
                  <a:pt x="600075" y="985838"/>
                  <a:pt x="596900" y="985838"/>
                </a:cubicBezTo>
                <a:cubicBezTo>
                  <a:pt x="574675" y="985838"/>
                  <a:pt x="565150" y="969963"/>
                  <a:pt x="574675" y="950913"/>
                </a:cubicBezTo>
                <a:cubicBezTo>
                  <a:pt x="609600" y="893763"/>
                  <a:pt x="641350" y="836613"/>
                  <a:pt x="673100" y="779463"/>
                </a:cubicBezTo>
                <a:cubicBezTo>
                  <a:pt x="704850" y="725488"/>
                  <a:pt x="736600" y="671513"/>
                  <a:pt x="768350" y="614363"/>
                </a:cubicBezTo>
                <a:cubicBezTo>
                  <a:pt x="771525" y="614363"/>
                  <a:pt x="771525" y="611188"/>
                  <a:pt x="771525" y="608013"/>
                </a:cubicBezTo>
                <a:cubicBezTo>
                  <a:pt x="777875" y="600076"/>
                  <a:pt x="785813" y="596107"/>
                  <a:pt x="793750" y="596504"/>
                </a:cubicBezTo>
                <a:close/>
                <a:moveTo>
                  <a:pt x="130175" y="595313"/>
                </a:moveTo>
                <a:cubicBezTo>
                  <a:pt x="193675" y="595313"/>
                  <a:pt x="257175" y="595313"/>
                  <a:pt x="317500" y="595313"/>
                </a:cubicBezTo>
                <a:cubicBezTo>
                  <a:pt x="333375" y="595313"/>
                  <a:pt x="339725" y="598488"/>
                  <a:pt x="346075" y="611188"/>
                </a:cubicBezTo>
                <a:cubicBezTo>
                  <a:pt x="377825" y="665163"/>
                  <a:pt x="409575" y="719138"/>
                  <a:pt x="441325" y="773113"/>
                </a:cubicBezTo>
                <a:cubicBezTo>
                  <a:pt x="447675" y="785813"/>
                  <a:pt x="447675" y="795338"/>
                  <a:pt x="441325" y="808038"/>
                </a:cubicBezTo>
                <a:cubicBezTo>
                  <a:pt x="409575" y="862013"/>
                  <a:pt x="377825" y="915988"/>
                  <a:pt x="346075" y="969963"/>
                </a:cubicBezTo>
                <a:cubicBezTo>
                  <a:pt x="339725" y="982663"/>
                  <a:pt x="333375" y="985838"/>
                  <a:pt x="317500" y="985838"/>
                </a:cubicBezTo>
                <a:cubicBezTo>
                  <a:pt x="285750" y="985838"/>
                  <a:pt x="254000" y="985838"/>
                  <a:pt x="225425" y="985838"/>
                </a:cubicBezTo>
                <a:cubicBezTo>
                  <a:pt x="193675" y="985838"/>
                  <a:pt x="161925" y="985838"/>
                  <a:pt x="130175" y="985838"/>
                </a:cubicBezTo>
                <a:cubicBezTo>
                  <a:pt x="117475" y="985838"/>
                  <a:pt x="107950" y="982663"/>
                  <a:pt x="101600" y="969963"/>
                </a:cubicBezTo>
                <a:cubicBezTo>
                  <a:pt x="69850" y="915988"/>
                  <a:pt x="38100" y="862013"/>
                  <a:pt x="6350" y="808038"/>
                </a:cubicBezTo>
                <a:cubicBezTo>
                  <a:pt x="0" y="795338"/>
                  <a:pt x="0" y="785813"/>
                  <a:pt x="6350" y="776288"/>
                </a:cubicBezTo>
                <a:cubicBezTo>
                  <a:pt x="38100" y="722313"/>
                  <a:pt x="69850" y="665163"/>
                  <a:pt x="101600" y="611188"/>
                </a:cubicBezTo>
                <a:cubicBezTo>
                  <a:pt x="107950" y="598488"/>
                  <a:pt x="117475" y="595313"/>
                  <a:pt x="130175" y="595313"/>
                </a:cubicBezTo>
                <a:close/>
                <a:moveTo>
                  <a:pt x="793750" y="0"/>
                </a:moveTo>
                <a:cubicBezTo>
                  <a:pt x="917575" y="0"/>
                  <a:pt x="1019175" y="101240"/>
                  <a:pt x="1016000" y="221462"/>
                </a:cubicBezTo>
                <a:cubicBezTo>
                  <a:pt x="1016000" y="348012"/>
                  <a:pt x="917575" y="446088"/>
                  <a:pt x="793750" y="446088"/>
                </a:cubicBezTo>
                <a:cubicBezTo>
                  <a:pt x="669925" y="446088"/>
                  <a:pt x="571500" y="344848"/>
                  <a:pt x="571500" y="221462"/>
                </a:cubicBezTo>
                <a:cubicBezTo>
                  <a:pt x="571500" y="101240"/>
                  <a:pt x="669925" y="0"/>
                  <a:pt x="793750" y="0"/>
                </a:cubicBezTo>
                <a:close/>
                <a:moveTo>
                  <a:pt x="34925" y="0"/>
                </a:moveTo>
                <a:cubicBezTo>
                  <a:pt x="98425" y="0"/>
                  <a:pt x="161925" y="0"/>
                  <a:pt x="225425" y="0"/>
                </a:cubicBezTo>
                <a:cubicBezTo>
                  <a:pt x="288925" y="0"/>
                  <a:pt x="352425" y="0"/>
                  <a:pt x="419100" y="0"/>
                </a:cubicBezTo>
                <a:cubicBezTo>
                  <a:pt x="441325" y="0"/>
                  <a:pt x="447675" y="6327"/>
                  <a:pt x="447675" y="31637"/>
                </a:cubicBezTo>
                <a:cubicBezTo>
                  <a:pt x="447675" y="158187"/>
                  <a:pt x="447675" y="284737"/>
                  <a:pt x="447675" y="414450"/>
                </a:cubicBezTo>
                <a:cubicBezTo>
                  <a:pt x="447675" y="436597"/>
                  <a:pt x="441325" y="446088"/>
                  <a:pt x="415925" y="446088"/>
                </a:cubicBezTo>
                <a:cubicBezTo>
                  <a:pt x="288925" y="446088"/>
                  <a:pt x="161925" y="446088"/>
                  <a:pt x="34925" y="446088"/>
                </a:cubicBezTo>
                <a:cubicBezTo>
                  <a:pt x="9525" y="446088"/>
                  <a:pt x="0" y="436597"/>
                  <a:pt x="0" y="411287"/>
                </a:cubicBezTo>
                <a:cubicBezTo>
                  <a:pt x="0" y="284737"/>
                  <a:pt x="0" y="158187"/>
                  <a:pt x="0" y="31637"/>
                </a:cubicBezTo>
                <a:cubicBezTo>
                  <a:pt x="0" y="6327"/>
                  <a:pt x="9525" y="0"/>
                  <a:pt x="3492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31" name="Freeform 20"/>
          <p:cNvSpPr>
            <a:spLocks/>
          </p:cNvSpPr>
          <p:nvPr/>
        </p:nvSpPr>
        <p:spPr bwMode="auto">
          <a:xfrm>
            <a:off x="19146838" y="5994400"/>
            <a:ext cx="1749425" cy="1747838"/>
          </a:xfrm>
          <a:custGeom>
            <a:avLst/>
            <a:gdLst>
              <a:gd name="T0" fmla="*/ 507 w 551"/>
              <a:gd name="T1" fmla="*/ 551 h 551"/>
              <a:gd name="T2" fmla="*/ 44 w 551"/>
              <a:gd name="T3" fmla="*/ 551 h 551"/>
              <a:gd name="T4" fmla="*/ 0 w 551"/>
              <a:gd name="T5" fmla="*/ 507 h 551"/>
              <a:gd name="T6" fmla="*/ 0 w 551"/>
              <a:gd name="T7" fmla="*/ 44 h 551"/>
              <a:gd name="T8" fmla="*/ 44 w 551"/>
              <a:gd name="T9" fmla="*/ 0 h 551"/>
              <a:gd name="T10" fmla="*/ 507 w 551"/>
              <a:gd name="T11" fmla="*/ 0 h 551"/>
              <a:gd name="T12" fmla="*/ 551 w 551"/>
              <a:gd name="T13" fmla="*/ 44 h 551"/>
              <a:gd name="T14" fmla="*/ 551 w 551"/>
              <a:gd name="T15" fmla="*/ 507 h 551"/>
              <a:gd name="T16" fmla="*/ 507 w 551"/>
              <a:gd name="T17" fmla="*/ 551 h 5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51" h="551">
                <a:moveTo>
                  <a:pt x="507" y="551"/>
                </a:moveTo>
                <a:cubicBezTo>
                  <a:pt x="44" y="551"/>
                  <a:pt x="44" y="551"/>
                  <a:pt x="44" y="551"/>
                </a:cubicBezTo>
                <a:cubicBezTo>
                  <a:pt x="20" y="551"/>
                  <a:pt x="0" y="531"/>
                  <a:pt x="0" y="507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20"/>
                  <a:pt x="20" y="0"/>
                  <a:pt x="44" y="0"/>
                </a:cubicBezTo>
                <a:cubicBezTo>
                  <a:pt x="507" y="0"/>
                  <a:pt x="507" y="0"/>
                  <a:pt x="507" y="0"/>
                </a:cubicBezTo>
                <a:cubicBezTo>
                  <a:pt x="531" y="0"/>
                  <a:pt x="551" y="20"/>
                  <a:pt x="551" y="44"/>
                </a:cubicBezTo>
                <a:cubicBezTo>
                  <a:pt x="551" y="507"/>
                  <a:pt x="551" y="507"/>
                  <a:pt x="551" y="507"/>
                </a:cubicBezTo>
                <a:cubicBezTo>
                  <a:pt x="551" y="531"/>
                  <a:pt x="531" y="551"/>
                  <a:pt x="507" y="551"/>
                </a:cubicBezTo>
                <a:close/>
              </a:path>
            </a:pathLst>
          </a:custGeom>
          <a:solidFill>
            <a:schemeClr val="accent5"/>
          </a:solidFill>
          <a:ln w="88900" cap="flat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" name="Freeform 38"/>
          <p:cNvSpPr>
            <a:spLocks/>
          </p:cNvSpPr>
          <p:nvPr/>
        </p:nvSpPr>
        <p:spPr bwMode="auto">
          <a:xfrm>
            <a:off x="19551650" y="6362700"/>
            <a:ext cx="939462" cy="1012825"/>
          </a:xfrm>
          <a:custGeom>
            <a:avLst/>
            <a:gdLst>
              <a:gd name="connsiteX0" fmla="*/ 887413 w 939462"/>
              <a:gd name="connsiteY0" fmla="*/ 538163 h 1012825"/>
              <a:gd name="connsiteX1" fmla="*/ 931861 w 939462"/>
              <a:gd name="connsiteY1" fmla="*/ 550863 h 1012825"/>
              <a:gd name="connsiteX2" fmla="*/ 935037 w 939462"/>
              <a:gd name="connsiteY2" fmla="*/ 563563 h 1012825"/>
              <a:gd name="connsiteX3" fmla="*/ 792161 w 939462"/>
              <a:gd name="connsiteY3" fmla="*/ 706438 h 1012825"/>
              <a:gd name="connsiteX4" fmla="*/ 588961 w 939462"/>
              <a:gd name="connsiteY4" fmla="*/ 909638 h 1012825"/>
              <a:gd name="connsiteX5" fmla="*/ 569913 w 939462"/>
              <a:gd name="connsiteY5" fmla="*/ 919163 h 1012825"/>
              <a:gd name="connsiteX6" fmla="*/ 258761 w 939462"/>
              <a:gd name="connsiteY6" fmla="*/ 915988 h 1012825"/>
              <a:gd name="connsiteX7" fmla="*/ 236537 w 939462"/>
              <a:gd name="connsiteY7" fmla="*/ 925513 h 1012825"/>
              <a:gd name="connsiteX8" fmla="*/ 153987 w 939462"/>
              <a:gd name="connsiteY8" fmla="*/ 1008063 h 1012825"/>
              <a:gd name="connsiteX9" fmla="*/ 138113 w 939462"/>
              <a:gd name="connsiteY9" fmla="*/ 1008063 h 1012825"/>
              <a:gd name="connsiteX10" fmla="*/ 4761 w 939462"/>
              <a:gd name="connsiteY10" fmla="*/ 874713 h 1012825"/>
              <a:gd name="connsiteX11" fmla="*/ 4761 w 939462"/>
              <a:gd name="connsiteY11" fmla="*/ 862013 h 1012825"/>
              <a:gd name="connsiteX12" fmla="*/ 268287 w 939462"/>
              <a:gd name="connsiteY12" fmla="*/ 598488 h 1012825"/>
              <a:gd name="connsiteX13" fmla="*/ 284161 w 939462"/>
              <a:gd name="connsiteY13" fmla="*/ 592138 h 1012825"/>
              <a:gd name="connsiteX14" fmla="*/ 471487 w 939462"/>
              <a:gd name="connsiteY14" fmla="*/ 592138 h 1012825"/>
              <a:gd name="connsiteX15" fmla="*/ 655637 w 939462"/>
              <a:gd name="connsiteY15" fmla="*/ 592138 h 1012825"/>
              <a:gd name="connsiteX16" fmla="*/ 665161 w 939462"/>
              <a:gd name="connsiteY16" fmla="*/ 604838 h 1012825"/>
              <a:gd name="connsiteX17" fmla="*/ 525461 w 939462"/>
              <a:gd name="connsiteY17" fmla="*/ 706438 h 1012825"/>
              <a:gd name="connsiteX18" fmla="*/ 334961 w 939462"/>
              <a:gd name="connsiteY18" fmla="*/ 706438 h 1012825"/>
              <a:gd name="connsiteX19" fmla="*/ 322261 w 939462"/>
              <a:gd name="connsiteY19" fmla="*/ 722313 h 1012825"/>
              <a:gd name="connsiteX20" fmla="*/ 322261 w 939462"/>
              <a:gd name="connsiteY20" fmla="*/ 754063 h 1012825"/>
              <a:gd name="connsiteX21" fmla="*/ 331787 w 939462"/>
              <a:gd name="connsiteY21" fmla="*/ 763588 h 1012825"/>
              <a:gd name="connsiteX22" fmla="*/ 423861 w 939462"/>
              <a:gd name="connsiteY22" fmla="*/ 763588 h 1012825"/>
              <a:gd name="connsiteX23" fmla="*/ 598487 w 939462"/>
              <a:gd name="connsiteY23" fmla="*/ 763588 h 1012825"/>
              <a:gd name="connsiteX24" fmla="*/ 617537 w 939462"/>
              <a:gd name="connsiteY24" fmla="*/ 757238 h 1012825"/>
              <a:gd name="connsiteX25" fmla="*/ 792161 w 939462"/>
              <a:gd name="connsiteY25" fmla="*/ 579438 h 1012825"/>
              <a:gd name="connsiteX26" fmla="*/ 887413 w 939462"/>
              <a:gd name="connsiteY26" fmla="*/ 538163 h 1012825"/>
              <a:gd name="connsiteX27" fmla="*/ 710407 w 939462"/>
              <a:gd name="connsiteY27" fmla="*/ 166688 h 1012825"/>
              <a:gd name="connsiteX28" fmla="*/ 712787 w 939462"/>
              <a:gd name="connsiteY28" fmla="*/ 173038 h 1012825"/>
              <a:gd name="connsiteX29" fmla="*/ 731837 w 939462"/>
              <a:gd name="connsiteY29" fmla="*/ 258763 h 1012825"/>
              <a:gd name="connsiteX30" fmla="*/ 703261 w 939462"/>
              <a:gd name="connsiteY30" fmla="*/ 382588 h 1012825"/>
              <a:gd name="connsiteX31" fmla="*/ 690561 w 939462"/>
              <a:gd name="connsiteY31" fmla="*/ 385763 h 1012825"/>
              <a:gd name="connsiteX32" fmla="*/ 646113 w 939462"/>
              <a:gd name="connsiteY32" fmla="*/ 366713 h 1012825"/>
              <a:gd name="connsiteX33" fmla="*/ 639761 w 939462"/>
              <a:gd name="connsiteY33" fmla="*/ 354013 h 1012825"/>
              <a:gd name="connsiteX34" fmla="*/ 639761 w 939462"/>
              <a:gd name="connsiteY34" fmla="*/ 214313 h 1012825"/>
              <a:gd name="connsiteX35" fmla="*/ 646113 w 939462"/>
              <a:gd name="connsiteY35" fmla="*/ 201613 h 1012825"/>
              <a:gd name="connsiteX36" fmla="*/ 703261 w 939462"/>
              <a:gd name="connsiteY36" fmla="*/ 169863 h 1012825"/>
              <a:gd name="connsiteX37" fmla="*/ 710407 w 939462"/>
              <a:gd name="connsiteY37" fmla="*/ 166688 h 1012825"/>
              <a:gd name="connsiteX38" fmla="*/ 557213 w 939462"/>
              <a:gd name="connsiteY38" fmla="*/ 22215 h 1012825"/>
              <a:gd name="connsiteX39" fmla="*/ 573087 w 939462"/>
              <a:gd name="connsiteY39" fmla="*/ 22215 h 1012825"/>
              <a:gd name="connsiteX40" fmla="*/ 674687 w 939462"/>
              <a:gd name="connsiteY40" fmla="*/ 104510 h 1012825"/>
              <a:gd name="connsiteX41" fmla="*/ 671513 w 939462"/>
              <a:gd name="connsiteY41" fmla="*/ 120336 h 1012825"/>
              <a:gd name="connsiteX42" fmla="*/ 588961 w 939462"/>
              <a:gd name="connsiteY42" fmla="*/ 170980 h 1012825"/>
              <a:gd name="connsiteX43" fmla="*/ 579437 w 939462"/>
              <a:gd name="connsiteY43" fmla="*/ 186806 h 1012825"/>
              <a:gd name="connsiteX44" fmla="*/ 579437 w 939462"/>
              <a:gd name="connsiteY44" fmla="*/ 405205 h 1012825"/>
              <a:gd name="connsiteX45" fmla="*/ 592137 w 939462"/>
              <a:gd name="connsiteY45" fmla="*/ 417866 h 1012825"/>
              <a:gd name="connsiteX46" fmla="*/ 655637 w 939462"/>
              <a:gd name="connsiteY46" fmla="*/ 430527 h 1012825"/>
              <a:gd name="connsiteX47" fmla="*/ 658813 w 939462"/>
              <a:gd name="connsiteY47" fmla="*/ 449518 h 1012825"/>
              <a:gd name="connsiteX48" fmla="*/ 490537 w 939462"/>
              <a:gd name="connsiteY48" fmla="*/ 531813 h 1012825"/>
              <a:gd name="connsiteX49" fmla="*/ 201613 w 939462"/>
              <a:gd name="connsiteY49" fmla="*/ 335571 h 1012825"/>
              <a:gd name="connsiteX50" fmla="*/ 211137 w 939462"/>
              <a:gd name="connsiteY50" fmla="*/ 319745 h 1012825"/>
              <a:gd name="connsiteX51" fmla="*/ 242887 w 939462"/>
              <a:gd name="connsiteY51" fmla="*/ 332405 h 1012825"/>
              <a:gd name="connsiteX52" fmla="*/ 319087 w 939462"/>
              <a:gd name="connsiteY52" fmla="*/ 389379 h 1012825"/>
              <a:gd name="connsiteX53" fmla="*/ 360361 w 939462"/>
              <a:gd name="connsiteY53" fmla="*/ 383049 h 1012825"/>
              <a:gd name="connsiteX54" fmla="*/ 401637 w 939462"/>
              <a:gd name="connsiteY54" fmla="*/ 326075 h 1012825"/>
              <a:gd name="connsiteX55" fmla="*/ 407987 w 939462"/>
              <a:gd name="connsiteY55" fmla="*/ 307084 h 1012825"/>
              <a:gd name="connsiteX56" fmla="*/ 395287 w 939462"/>
              <a:gd name="connsiteY56" fmla="*/ 253275 h 1012825"/>
              <a:gd name="connsiteX57" fmla="*/ 461961 w 939462"/>
              <a:gd name="connsiteY57" fmla="*/ 183641 h 1012825"/>
              <a:gd name="connsiteX58" fmla="*/ 477837 w 939462"/>
              <a:gd name="connsiteY58" fmla="*/ 183641 h 1012825"/>
              <a:gd name="connsiteX59" fmla="*/ 490537 w 939462"/>
              <a:gd name="connsiteY59" fmla="*/ 170980 h 1012825"/>
              <a:gd name="connsiteX60" fmla="*/ 490537 w 939462"/>
              <a:gd name="connsiteY60" fmla="*/ 88684 h 1012825"/>
              <a:gd name="connsiteX61" fmla="*/ 496887 w 939462"/>
              <a:gd name="connsiteY61" fmla="*/ 69693 h 1012825"/>
              <a:gd name="connsiteX62" fmla="*/ 557213 w 939462"/>
              <a:gd name="connsiteY62" fmla="*/ 22215 h 1012825"/>
              <a:gd name="connsiteX63" fmla="*/ 423861 w 939462"/>
              <a:gd name="connsiteY63" fmla="*/ 0 h 1012825"/>
              <a:gd name="connsiteX64" fmla="*/ 430213 w 939462"/>
              <a:gd name="connsiteY64" fmla="*/ 0 h 1012825"/>
              <a:gd name="connsiteX65" fmla="*/ 490537 w 939462"/>
              <a:gd name="connsiteY65" fmla="*/ 0 h 1012825"/>
              <a:gd name="connsiteX66" fmla="*/ 484187 w 939462"/>
              <a:gd name="connsiteY66" fmla="*/ 9479 h 1012825"/>
              <a:gd name="connsiteX67" fmla="*/ 439737 w 939462"/>
              <a:gd name="connsiteY67" fmla="*/ 44234 h 1012825"/>
              <a:gd name="connsiteX68" fmla="*/ 433387 w 939462"/>
              <a:gd name="connsiteY68" fmla="*/ 60032 h 1012825"/>
              <a:gd name="connsiteX69" fmla="*/ 433387 w 939462"/>
              <a:gd name="connsiteY69" fmla="*/ 116905 h 1012825"/>
              <a:gd name="connsiteX70" fmla="*/ 420687 w 939462"/>
              <a:gd name="connsiteY70" fmla="*/ 132703 h 1012825"/>
              <a:gd name="connsiteX71" fmla="*/ 338137 w 939462"/>
              <a:gd name="connsiteY71" fmla="*/ 252768 h 1012825"/>
              <a:gd name="connsiteX72" fmla="*/ 344487 w 939462"/>
              <a:gd name="connsiteY72" fmla="*/ 293842 h 1012825"/>
              <a:gd name="connsiteX73" fmla="*/ 331787 w 939462"/>
              <a:gd name="connsiteY73" fmla="*/ 322279 h 1012825"/>
              <a:gd name="connsiteX74" fmla="*/ 322261 w 939462"/>
              <a:gd name="connsiteY74" fmla="*/ 319119 h 1012825"/>
              <a:gd name="connsiteX75" fmla="*/ 258761 w 939462"/>
              <a:gd name="connsiteY75" fmla="*/ 271725 h 1012825"/>
              <a:gd name="connsiteX76" fmla="*/ 233361 w 939462"/>
              <a:gd name="connsiteY76" fmla="*/ 262246 h 1012825"/>
              <a:gd name="connsiteX77" fmla="*/ 204787 w 939462"/>
              <a:gd name="connsiteY77" fmla="*/ 262246 h 1012825"/>
              <a:gd name="connsiteX78" fmla="*/ 192087 w 939462"/>
              <a:gd name="connsiteY78" fmla="*/ 249608 h 1012825"/>
              <a:gd name="connsiteX79" fmla="*/ 233361 w 939462"/>
              <a:gd name="connsiteY79" fmla="*/ 123224 h 1012825"/>
              <a:gd name="connsiteX80" fmla="*/ 423861 w 939462"/>
              <a:gd name="connsiteY80" fmla="*/ 0 h 1012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</a:cxnLst>
            <a:rect l="l" t="t" r="r" b="b"/>
            <a:pathLst>
              <a:path w="939462" h="1012825">
                <a:moveTo>
                  <a:pt x="887413" y="538163"/>
                </a:moveTo>
                <a:cubicBezTo>
                  <a:pt x="903287" y="541338"/>
                  <a:pt x="919161" y="544513"/>
                  <a:pt x="931861" y="550863"/>
                </a:cubicBezTo>
                <a:cubicBezTo>
                  <a:pt x="941387" y="557213"/>
                  <a:pt x="941387" y="557213"/>
                  <a:pt x="935037" y="563563"/>
                </a:cubicBezTo>
                <a:cubicBezTo>
                  <a:pt x="887413" y="611188"/>
                  <a:pt x="839787" y="658813"/>
                  <a:pt x="792161" y="706438"/>
                </a:cubicBezTo>
                <a:cubicBezTo>
                  <a:pt x="725487" y="773113"/>
                  <a:pt x="655637" y="839788"/>
                  <a:pt x="588961" y="909638"/>
                </a:cubicBezTo>
                <a:cubicBezTo>
                  <a:pt x="582613" y="915988"/>
                  <a:pt x="576261" y="919163"/>
                  <a:pt x="569913" y="919163"/>
                </a:cubicBezTo>
                <a:cubicBezTo>
                  <a:pt x="465137" y="915988"/>
                  <a:pt x="363537" y="919163"/>
                  <a:pt x="258761" y="915988"/>
                </a:cubicBezTo>
                <a:cubicBezTo>
                  <a:pt x="249237" y="915988"/>
                  <a:pt x="242887" y="919163"/>
                  <a:pt x="236537" y="925513"/>
                </a:cubicBezTo>
                <a:cubicBezTo>
                  <a:pt x="207961" y="954088"/>
                  <a:pt x="182561" y="982663"/>
                  <a:pt x="153987" y="1008063"/>
                </a:cubicBezTo>
                <a:cubicBezTo>
                  <a:pt x="147637" y="1014413"/>
                  <a:pt x="144461" y="1014413"/>
                  <a:pt x="138113" y="1008063"/>
                </a:cubicBezTo>
                <a:cubicBezTo>
                  <a:pt x="93661" y="963613"/>
                  <a:pt x="49213" y="919163"/>
                  <a:pt x="4761" y="874713"/>
                </a:cubicBezTo>
                <a:cubicBezTo>
                  <a:pt x="-1587" y="871538"/>
                  <a:pt x="-1587" y="865188"/>
                  <a:pt x="4761" y="862013"/>
                </a:cubicBezTo>
                <a:cubicBezTo>
                  <a:pt x="93661" y="773113"/>
                  <a:pt x="182561" y="684213"/>
                  <a:pt x="268287" y="598488"/>
                </a:cubicBezTo>
                <a:cubicBezTo>
                  <a:pt x="274637" y="592138"/>
                  <a:pt x="277813" y="592138"/>
                  <a:pt x="284161" y="592138"/>
                </a:cubicBezTo>
                <a:cubicBezTo>
                  <a:pt x="347661" y="592138"/>
                  <a:pt x="407987" y="592138"/>
                  <a:pt x="471487" y="592138"/>
                </a:cubicBezTo>
                <a:cubicBezTo>
                  <a:pt x="531813" y="592138"/>
                  <a:pt x="592137" y="592138"/>
                  <a:pt x="655637" y="592138"/>
                </a:cubicBezTo>
                <a:cubicBezTo>
                  <a:pt x="668337" y="592138"/>
                  <a:pt x="668337" y="592138"/>
                  <a:pt x="665161" y="604838"/>
                </a:cubicBezTo>
                <a:cubicBezTo>
                  <a:pt x="646113" y="665163"/>
                  <a:pt x="588961" y="706438"/>
                  <a:pt x="525461" y="706438"/>
                </a:cubicBezTo>
                <a:cubicBezTo>
                  <a:pt x="461961" y="706438"/>
                  <a:pt x="398461" y="706438"/>
                  <a:pt x="334961" y="706438"/>
                </a:cubicBezTo>
                <a:cubicBezTo>
                  <a:pt x="322261" y="706438"/>
                  <a:pt x="322261" y="706438"/>
                  <a:pt x="322261" y="722313"/>
                </a:cubicBezTo>
                <a:cubicBezTo>
                  <a:pt x="322261" y="731838"/>
                  <a:pt x="322261" y="744538"/>
                  <a:pt x="322261" y="754063"/>
                </a:cubicBezTo>
                <a:cubicBezTo>
                  <a:pt x="322261" y="760413"/>
                  <a:pt x="322261" y="763588"/>
                  <a:pt x="331787" y="763588"/>
                </a:cubicBezTo>
                <a:cubicBezTo>
                  <a:pt x="363537" y="763588"/>
                  <a:pt x="392113" y="763588"/>
                  <a:pt x="423861" y="763588"/>
                </a:cubicBezTo>
                <a:cubicBezTo>
                  <a:pt x="481013" y="763588"/>
                  <a:pt x="538161" y="763588"/>
                  <a:pt x="598487" y="763588"/>
                </a:cubicBezTo>
                <a:cubicBezTo>
                  <a:pt x="604837" y="763588"/>
                  <a:pt x="611187" y="760413"/>
                  <a:pt x="617537" y="757238"/>
                </a:cubicBezTo>
                <a:cubicBezTo>
                  <a:pt x="674687" y="696913"/>
                  <a:pt x="735013" y="639763"/>
                  <a:pt x="792161" y="579438"/>
                </a:cubicBezTo>
                <a:cubicBezTo>
                  <a:pt x="817561" y="554038"/>
                  <a:pt x="849313" y="538163"/>
                  <a:pt x="887413" y="538163"/>
                </a:cubicBezTo>
                <a:close/>
                <a:moveTo>
                  <a:pt x="710407" y="166688"/>
                </a:moveTo>
                <a:cubicBezTo>
                  <a:pt x="711993" y="167482"/>
                  <a:pt x="712787" y="169863"/>
                  <a:pt x="712787" y="173038"/>
                </a:cubicBezTo>
                <a:cubicBezTo>
                  <a:pt x="725487" y="201613"/>
                  <a:pt x="728661" y="233363"/>
                  <a:pt x="731837" y="258763"/>
                </a:cubicBezTo>
                <a:cubicBezTo>
                  <a:pt x="728661" y="306388"/>
                  <a:pt x="722313" y="344488"/>
                  <a:pt x="703261" y="382588"/>
                </a:cubicBezTo>
                <a:cubicBezTo>
                  <a:pt x="700087" y="388938"/>
                  <a:pt x="696913" y="392113"/>
                  <a:pt x="690561" y="385763"/>
                </a:cubicBezTo>
                <a:cubicBezTo>
                  <a:pt x="677861" y="376238"/>
                  <a:pt x="661987" y="369888"/>
                  <a:pt x="646113" y="366713"/>
                </a:cubicBezTo>
                <a:cubicBezTo>
                  <a:pt x="639761" y="363538"/>
                  <a:pt x="639761" y="360363"/>
                  <a:pt x="639761" y="354013"/>
                </a:cubicBezTo>
                <a:cubicBezTo>
                  <a:pt x="639761" y="306388"/>
                  <a:pt x="639761" y="261938"/>
                  <a:pt x="639761" y="214313"/>
                </a:cubicBezTo>
                <a:cubicBezTo>
                  <a:pt x="639761" y="207963"/>
                  <a:pt x="639761" y="204788"/>
                  <a:pt x="646113" y="201613"/>
                </a:cubicBezTo>
                <a:cubicBezTo>
                  <a:pt x="665161" y="192088"/>
                  <a:pt x="684213" y="179388"/>
                  <a:pt x="703261" y="169863"/>
                </a:cubicBezTo>
                <a:cubicBezTo>
                  <a:pt x="706437" y="166688"/>
                  <a:pt x="708819" y="165895"/>
                  <a:pt x="710407" y="166688"/>
                </a:cubicBezTo>
                <a:close/>
                <a:moveTo>
                  <a:pt x="557213" y="22215"/>
                </a:moveTo>
                <a:cubicBezTo>
                  <a:pt x="560387" y="19050"/>
                  <a:pt x="566737" y="19050"/>
                  <a:pt x="573087" y="22215"/>
                </a:cubicBezTo>
                <a:cubicBezTo>
                  <a:pt x="614361" y="41206"/>
                  <a:pt x="649287" y="69693"/>
                  <a:pt x="674687" y="104510"/>
                </a:cubicBezTo>
                <a:cubicBezTo>
                  <a:pt x="684213" y="114006"/>
                  <a:pt x="684213" y="114006"/>
                  <a:pt x="671513" y="120336"/>
                </a:cubicBezTo>
                <a:cubicBezTo>
                  <a:pt x="642937" y="136162"/>
                  <a:pt x="617537" y="155154"/>
                  <a:pt x="588961" y="170980"/>
                </a:cubicBezTo>
                <a:cubicBezTo>
                  <a:pt x="582613" y="174145"/>
                  <a:pt x="579437" y="177310"/>
                  <a:pt x="579437" y="186806"/>
                </a:cubicBezTo>
                <a:cubicBezTo>
                  <a:pt x="579437" y="259606"/>
                  <a:pt x="579437" y="332405"/>
                  <a:pt x="579437" y="405205"/>
                </a:cubicBezTo>
                <a:cubicBezTo>
                  <a:pt x="579437" y="414701"/>
                  <a:pt x="582613" y="417866"/>
                  <a:pt x="592137" y="417866"/>
                </a:cubicBezTo>
                <a:cubicBezTo>
                  <a:pt x="614361" y="417866"/>
                  <a:pt x="636587" y="417866"/>
                  <a:pt x="655637" y="430527"/>
                </a:cubicBezTo>
                <a:cubicBezTo>
                  <a:pt x="665161" y="440022"/>
                  <a:pt x="665161" y="440022"/>
                  <a:pt x="658813" y="449518"/>
                </a:cubicBezTo>
                <a:cubicBezTo>
                  <a:pt x="604837" y="503326"/>
                  <a:pt x="538161" y="531813"/>
                  <a:pt x="490537" y="531813"/>
                </a:cubicBezTo>
                <a:cubicBezTo>
                  <a:pt x="338137" y="531813"/>
                  <a:pt x="233361" y="452683"/>
                  <a:pt x="201613" y="335571"/>
                </a:cubicBezTo>
                <a:cubicBezTo>
                  <a:pt x="198437" y="322910"/>
                  <a:pt x="198437" y="322910"/>
                  <a:pt x="211137" y="319745"/>
                </a:cubicBezTo>
                <a:cubicBezTo>
                  <a:pt x="223837" y="319745"/>
                  <a:pt x="233361" y="322910"/>
                  <a:pt x="242887" y="332405"/>
                </a:cubicBezTo>
                <a:cubicBezTo>
                  <a:pt x="268287" y="351397"/>
                  <a:pt x="293687" y="370388"/>
                  <a:pt x="319087" y="389379"/>
                </a:cubicBezTo>
                <a:cubicBezTo>
                  <a:pt x="331787" y="398875"/>
                  <a:pt x="350837" y="395709"/>
                  <a:pt x="360361" y="383049"/>
                </a:cubicBezTo>
                <a:cubicBezTo>
                  <a:pt x="376237" y="364057"/>
                  <a:pt x="388937" y="345066"/>
                  <a:pt x="401637" y="326075"/>
                </a:cubicBezTo>
                <a:cubicBezTo>
                  <a:pt x="407987" y="319745"/>
                  <a:pt x="407987" y="313414"/>
                  <a:pt x="407987" y="307084"/>
                </a:cubicBezTo>
                <a:cubicBezTo>
                  <a:pt x="401637" y="288093"/>
                  <a:pt x="395287" y="272267"/>
                  <a:pt x="395287" y="253275"/>
                </a:cubicBezTo>
                <a:cubicBezTo>
                  <a:pt x="392113" y="215293"/>
                  <a:pt x="423861" y="183641"/>
                  <a:pt x="461961" y="183641"/>
                </a:cubicBezTo>
                <a:cubicBezTo>
                  <a:pt x="465137" y="183641"/>
                  <a:pt x="471487" y="183641"/>
                  <a:pt x="477837" y="183641"/>
                </a:cubicBezTo>
                <a:cubicBezTo>
                  <a:pt x="487361" y="183641"/>
                  <a:pt x="490537" y="180476"/>
                  <a:pt x="490537" y="170980"/>
                </a:cubicBezTo>
                <a:cubicBezTo>
                  <a:pt x="490537" y="142493"/>
                  <a:pt x="490537" y="114006"/>
                  <a:pt x="490537" y="88684"/>
                </a:cubicBezTo>
                <a:cubicBezTo>
                  <a:pt x="490537" y="79189"/>
                  <a:pt x="490537" y="76023"/>
                  <a:pt x="496887" y="69693"/>
                </a:cubicBezTo>
                <a:cubicBezTo>
                  <a:pt x="515937" y="57032"/>
                  <a:pt x="538161" y="41206"/>
                  <a:pt x="557213" y="22215"/>
                </a:cubicBezTo>
                <a:close/>
                <a:moveTo>
                  <a:pt x="423861" y="0"/>
                </a:moveTo>
                <a:cubicBezTo>
                  <a:pt x="427037" y="0"/>
                  <a:pt x="427037" y="0"/>
                  <a:pt x="430213" y="0"/>
                </a:cubicBezTo>
                <a:cubicBezTo>
                  <a:pt x="449261" y="0"/>
                  <a:pt x="471487" y="0"/>
                  <a:pt x="490537" y="0"/>
                </a:cubicBezTo>
                <a:cubicBezTo>
                  <a:pt x="490537" y="3159"/>
                  <a:pt x="487361" y="6319"/>
                  <a:pt x="484187" y="9479"/>
                </a:cubicBezTo>
                <a:cubicBezTo>
                  <a:pt x="468313" y="18957"/>
                  <a:pt x="455613" y="31596"/>
                  <a:pt x="439737" y="44234"/>
                </a:cubicBezTo>
                <a:cubicBezTo>
                  <a:pt x="433387" y="47394"/>
                  <a:pt x="433387" y="53713"/>
                  <a:pt x="433387" y="60032"/>
                </a:cubicBezTo>
                <a:cubicBezTo>
                  <a:pt x="433387" y="78990"/>
                  <a:pt x="433387" y="97947"/>
                  <a:pt x="433387" y="116905"/>
                </a:cubicBezTo>
                <a:cubicBezTo>
                  <a:pt x="433387" y="126383"/>
                  <a:pt x="430213" y="129543"/>
                  <a:pt x="420687" y="132703"/>
                </a:cubicBezTo>
                <a:cubicBezTo>
                  <a:pt x="369887" y="148501"/>
                  <a:pt x="334961" y="199055"/>
                  <a:pt x="338137" y="252768"/>
                </a:cubicBezTo>
                <a:cubicBezTo>
                  <a:pt x="338137" y="265406"/>
                  <a:pt x="341313" y="281204"/>
                  <a:pt x="344487" y="293842"/>
                </a:cubicBezTo>
                <a:cubicBezTo>
                  <a:pt x="347661" y="303321"/>
                  <a:pt x="338137" y="319119"/>
                  <a:pt x="331787" y="322279"/>
                </a:cubicBezTo>
                <a:cubicBezTo>
                  <a:pt x="328613" y="325438"/>
                  <a:pt x="325437" y="322279"/>
                  <a:pt x="322261" y="319119"/>
                </a:cubicBezTo>
                <a:cubicBezTo>
                  <a:pt x="300037" y="303321"/>
                  <a:pt x="280987" y="287523"/>
                  <a:pt x="258761" y="271725"/>
                </a:cubicBezTo>
                <a:cubicBezTo>
                  <a:pt x="252413" y="265406"/>
                  <a:pt x="242887" y="262246"/>
                  <a:pt x="233361" y="262246"/>
                </a:cubicBezTo>
                <a:cubicBezTo>
                  <a:pt x="223837" y="262246"/>
                  <a:pt x="214313" y="262246"/>
                  <a:pt x="204787" y="262246"/>
                </a:cubicBezTo>
                <a:cubicBezTo>
                  <a:pt x="192087" y="262246"/>
                  <a:pt x="192087" y="262246"/>
                  <a:pt x="192087" y="249608"/>
                </a:cubicBezTo>
                <a:cubicBezTo>
                  <a:pt x="195261" y="205374"/>
                  <a:pt x="207961" y="161139"/>
                  <a:pt x="233361" y="123224"/>
                </a:cubicBezTo>
                <a:cubicBezTo>
                  <a:pt x="277813" y="53713"/>
                  <a:pt x="341313" y="12638"/>
                  <a:pt x="42386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C595CA0-25D1-71D1-D065-3AB24C726718}"/>
              </a:ext>
            </a:extLst>
          </p:cNvPr>
          <p:cNvSpPr txBox="1"/>
          <p:nvPr/>
        </p:nvSpPr>
        <p:spPr>
          <a:xfrm>
            <a:off x="16723565" y="8101114"/>
            <a:ext cx="6595632" cy="20697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32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B Titr" panose="00000700000000000000" pitchFamily="2" charset="-78"/>
              </a:rPr>
              <a:t>تیتر عنوان را وارد نمایید</a:t>
            </a:r>
            <a:endParaRPr lang="fa-IR" sz="3200" b="1" dirty="0">
              <a:solidFill>
                <a:srgbClr val="262626"/>
              </a:solidFill>
              <a:latin typeface="Vazir" panose="020B0603030804020204" pitchFamily="34" charset="-78"/>
              <a:ea typeface="Yekan Bakh Heavy" panose="01000504000000020004" pitchFamily="2" charset="-78"/>
              <a:cs typeface="B Titr" panose="00000700000000000000" pitchFamily="2" charset="-78"/>
            </a:endParaRPr>
          </a:p>
          <a:p>
            <a:pPr algn="ctr" rtl="1">
              <a:lnSpc>
                <a:spcPct val="150000"/>
              </a:lnSpc>
            </a:pPr>
            <a:r>
              <a:rPr lang="fa-IR" sz="2800" dirty="0">
                <a:solidFill>
                  <a:srgbClr val="262626"/>
                </a:solidFill>
                <a:latin typeface="Vazir" panose="020B0603030804020204" pitchFamily="34" charset="-78"/>
                <a:ea typeface="Yekan Bakh Heavy" panose="01000504000000020004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</a:t>
            </a:r>
            <a:endParaRPr lang="en-US" sz="2800" dirty="0">
              <a:solidFill>
                <a:srgbClr val="262626"/>
              </a:solidFill>
              <a:latin typeface="Vazir" panose="020B0603030804020204" pitchFamily="34" charset="-78"/>
              <a:ea typeface="Yekan Bakh Heavy" panose="01000504000000020004" pitchFamily="2" charset="-78"/>
              <a:cs typeface="B Nazanin" panose="000004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0EBC281-2EF4-FA93-244A-19CF026E068F}"/>
              </a:ext>
            </a:extLst>
          </p:cNvPr>
          <p:cNvSpPr txBox="1"/>
          <p:nvPr/>
        </p:nvSpPr>
        <p:spPr>
          <a:xfrm>
            <a:off x="8876856" y="8101114"/>
            <a:ext cx="6595632" cy="20697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32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B Titr" panose="00000700000000000000" pitchFamily="2" charset="-78"/>
              </a:rPr>
              <a:t>تیتر عنوان را وارد نمایید</a:t>
            </a:r>
            <a:endParaRPr lang="fa-IR" sz="3200" b="1" dirty="0">
              <a:solidFill>
                <a:srgbClr val="262626"/>
              </a:solidFill>
              <a:latin typeface="Vazir" panose="020B0603030804020204" pitchFamily="34" charset="-78"/>
              <a:ea typeface="Yekan Bakh Heavy" panose="01000504000000020004" pitchFamily="2" charset="-78"/>
              <a:cs typeface="B Titr" panose="00000700000000000000" pitchFamily="2" charset="-78"/>
            </a:endParaRPr>
          </a:p>
          <a:p>
            <a:pPr algn="ctr" rtl="1">
              <a:lnSpc>
                <a:spcPct val="150000"/>
              </a:lnSpc>
            </a:pPr>
            <a:r>
              <a:rPr lang="fa-IR" sz="2800" dirty="0">
                <a:solidFill>
                  <a:srgbClr val="262626"/>
                </a:solidFill>
                <a:latin typeface="Vazir" panose="020B0603030804020204" pitchFamily="34" charset="-78"/>
                <a:ea typeface="Yekan Bakh Heavy" panose="01000504000000020004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</a:t>
            </a:r>
            <a:endParaRPr lang="en-US" sz="2800" dirty="0">
              <a:solidFill>
                <a:srgbClr val="262626"/>
              </a:solidFill>
              <a:latin typeface="Vazir" panose="020B0603030804020204" pitchFamily="34" charset="-78"/>
              <a:ea typeface="Yekan Bakh Heavy" panose="01000504000000020004" pitchFamily="2" charset="-78"/>
              <a:cs typeface="B Nazanin" panose="000004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D64170A-57E0-5B16-217F-6F06E7574059}"/>
              </a:ext>
            </a:extLst>
          </p:cNvPr>
          <p:cNvSpPr txBox="1"/>
          <p:nvPr/>
        </p:nvSpPr>
        <p:spPr>
          <a:xfrm>
            <a:off x="1030147" y="8101114"/>
            <a:ext cx="6595632" cy="20697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32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B Titr" panose="00000700000000000000" pitchFamily="2" charset="-78"/>
              </a:rPr>
              <a:t>تیتر عنوان را وارد نمایید</a:t>
            </a:r>
            <a:endParaRPr lang="fa-IR" sz="3200" b="1" dirty="0">
              <a:solidFill>
                <a:srgbClr val="262626"/>
              </a:solidFill>
              <a:latin typeface="Vazir" panose="020B0603030804020204" pitchFamily="34" charset="-78"/>
              <a:ea typeface="Yekan Bakh Heavy" panose="01000504000000020004" pitchFamily="2" charset="-78"/>
              <a:cs typeface="B Titr" panose="00000700000000000000" pitchFamily="2" charset="-78"/>
            </a:endParaRPr>
          </a:p>
          <a:p>
            <a:pPr algn="ctr" rtl="1">
              <a:lnSpc>
                <a:spcPct val="150000"/>
              </a:lnSpc>
            </a:pPr>
            <a:r>
              <a:rPr lang="fa-IR" sz="2800" dirty="0">
                <a:solidFill>
                  <a:srgbClr val="262626"/>
                </a:solidFill>
                <a:latin typeface="Vazir" panose="020B0603030804020204" pitchFamily="34" charset="-78"/>
                <a:ea typeface="Yekan Bakh Heavy" panose="01000504000000020004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</a:t>
            </a:r>
            <a:endParaRPr lang="en-US" sz="2800" dirty="0">
              <a:solidFill>
                <a:srgbClr val="262626"/>
              </a:solidFill>
              <a:latin typeface="Vazir" panose="020B0603030804020204" pitchFamily="34" charset="-78"/>
              <a:ea typeface="Yekan Bakh Heavy" panose="01000504000000020004" pitchFamily="2" charset="-78"/>
              <a:cs typeface="B Nazanin" panose="00000400000000000000" pitchFamily="2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9261992-F595-9B90-391A-498B2EC5776F}"/>
              </a:ext>
            </a:extLst>
          </p:cNvPr>
          <p:cNvSpPr txBox="1"/>
          <p:nvPr/>
        </p:nvSpPr>
        <p:spPr>
          <a:xfrm>
            <a:off x="1401329" y="337646"/>
            <a:ext cx="21613091" cy="1862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1500" b="1" dirty="0">
                <a:solidFill>
                  <a:schemeClr val="bg1"/>
                </a:solidFill>
                <a:latin typeface="Shabnam" panose="020B0603030804020204" pitchFamily="34" charset="-78"/>
                <a:ea typeface="Calibri" panose="020F0502020204030204" pitchFamily="34" charset="0"/>
                <a:cs typeface="B Titr" panose="00000700000000000000" pitchFamily="2" charset="-78"/>
              </a:rPr>
              <a:t>قالب پاورپوینت بیزینس پلن رایگان </a:t>
            </a:r>
            <a:endParaRPr lang="en-US" sz="11500" b="1" dirty="0">
              <a:solidFill>
                <a:schemeClr val="bg1"/>
              </a:solidFill>
              <a:latin typeface="Shabnam" panose="020B0603030804020204" pitchFamily="34" charset="-78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374313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over/>
      </p:transition>
    </mc:Choice>
    <mc:Fallback>
      <p:transition spd="slow">
        <p:cover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4895" y="872248"/>
            <a:ext cx="24398289" cy="3963306"/>
          </a:xfrm>
          <a:prstGeom prst="rect">
            <a:avLst/>
          </a:prstGeom>
          <a:gradFill>
            <a:gsLst>
              <a:gs pos="10000">
                <a:schemeClr val="accent3"/>
              </a:gs>
              <a:gs pos="90000">
                <a:schemeClr val="accent4">
                  <a:alpha val="40000"/>
                </a:schemeClr>
              </a:gs>
            </a:gsLst>
            <a:lin ang="21594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B0FB76A8-289F-80D4-14BD-611BCB2EBC4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38" b="15538"/>
          <a:stretch>
            <a:fillRect/>
          </a:stretch>
        </p:blipFill>
        <p:spPr>
          <a:xfrm>
            <a:off x="11117263" y="0"/>
            <a:ext cx="13266737" cy="13716000"/>
          </a:xfrm>
        </p:spPr>
      </p:pic>
      <p:sp>
        <p:nvSpPr>
          <p:cNvPr id="57" name="Freeform 47"/>
          <p:cNvSpPr>
            <a:spLocks/>
          </p:cNvSpPr>
          <p:nvPr/>
        </p:nvSpPr>
        <p:spPr bwMode="auto">
          <a:xfrm>
            <a:off x="7980652" y="6817331"/>
            <a:ext cx="1763712" cy="1776413"/>
          </a:xfrm>
          <a:custGeom>
            <a:avLst/>
            <a:gdLst>
              <a:gd name="T0" fmla="*/ 276 w 551"/>
              <a:gd name="T1" fmla="*/ 551 h 551"/>
              <a:gd name="T2" fmla="*/ 276 w 551"/>
              <a:gd name="T3" fmla="*/ 551 h 551"/>
              <a:gd name="T4" fmla="*/ 0 w 551"/>
              <a:gd name="T5" fmla="*/ 276 h 551"/>
              <a:gd name="T6" fmla="*/ 0 w 551"/>
              <a:gd name="T7" fmla="*/ 276 h 551"/>
              <a:gd name="T8" fmla="*/ 276 w 551"/>
              <a:gd name="T9" fmla="*/ 0 h 551"/>
              <a:gd name="T10" fmla="*/ 276 w 551"/>
              <a:gd name="T11" fmla="*/ 0 h 551"/>
              <a:gd name="T12" fmla="*/ 551 w 551"/>
              <a:gd name="T13" fmla="*/ 276 h 551"/>
              <a:gd name="T14" fmla="*/ 551 w 551"/>
              <a:gd name="T15" fmla="*/ 276 h 551"/>
              <a:gd name="T16" fmla="*/ 276 w 551"/>
              <a:gd name="T17" fmla="*/ 551 h 5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51" h="551">
                <a:moveTo>
                  <a:pt x="276" y="551"/>
                </a:moveTo>
                <a:cubicBezTo>
                  <a:pt x="276" y="551"/>
                  <a:pt x="276" y="551"/>
                  <a:pt x="276" y="551"/>
                </a:cubicBezTo>
                <a:cubicBezTo>
                  <a:pt x="123" y="551"/>
                  <a:pt x="0" y="428"/>
                  <a:pt x="0" y="276"/>
                </a:cubicBezTo>
                <a:cubicBezTo>
                  <a:pt x="0" y="276"/>
                  <a:pt x="0" y="276"/>
                  <a:pt x="0" y="276"/>
                </a:cubicBezTo>
                <a:cubicBezTo>
                  <a:pt x="0" y="124"/>
                  <a:pt x="123" y="0"/>
                  <a:pt x="276" y="0"/>
                </a:cubicBezTo>
                <a:cubicBezTo>
                  <a:pt x="276" y="0"/>
                  <a:pt x="276" y="0"/>
                  <a:pt x="276" y="0"/>
                </a:cubicBezTo>
                <a:cubicBezTo>
                  <a:pt x="428" y="0"/>
                  <a:pt x="551" y="124"/>
                  <a:pt x="551" y="276"/>
                </a:cubicBezTo>
                <a:cubicBezTo>
                  <a:pt x="551" y="276"/>
                  <a:pt x="551" y="276"/>
                  <a:pt x="551" y="276"/>
                </a:cubicBezTo>
                <a:cubicBezTo>
                  <a:pt x="551" y="428"/>
                  <a:pt x="428" y="551"/>
                  <a:pt x="276" y="551"/>
                </a:cubicBezTo>
                <a:close/>
              </a:path>
            </a:pathLst>
          </a:custGeom>
          <a:solidFill>
            <a:schemeClr val="accent1"/>
          </a:solidFill>
          <a:ln w="96838" cap="flat">
            <a:solidFill>
              <a:schemeClr val="accent3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" name="Freeform 48"/>
          <p:cNvSpPr>
            <a:spLocks/>
          </p:cNvSpPr>
          <p:nvPr/>
        </p:nvSpPr>
        <p:spPr bwMode="auto">
          <a:xfrm>
            <a:off x="7980652" y="10186007"/>
            <a:ext cx="1763712" cy="1776413"/>
          </a:xfrm>
          <a:custGeom>
            <a:avLst/>
            <a:gdLst>
              <a:gd name="T0" fmla="*/ 276 w 551"/>
              <a:gd name="T1" fmla="*/ 551 h 551"/>
              <a:gd name="T2" fmla="*/ 276 w 551"/>
              <a:gd name="T3" fmla="*/ 551 h 551"/>
              <a:gd name="T4" fmla="*/ 0 w 551"/>
              <a:gd name="T5" fmla="*/ 276 h 551"/>
              <a:gd name="T6" fmla="*/ 0 w 551"/>
              <a:gd name="T7" fmla="*/ 276 h 551"/>
              <a:gd name="T8" fmla="*/ 276 w 551"/>
              <a:gd name="T9" fmla="*/ 0 h 551"/>
              <a:gd name="T10" fmla="*/ 276 w 551"/>
              <a:gd name="T11" fmla="*/ 0 h 551"/>
              <a:gd name="T12" fmla="*/ 551 w 551"/>
              <a:gd name="T13" fmla="*/ 276 h 551"/>
              <a:gd name="T14" fmla="*/ 551 w 551"/>
              <a:gd name="T15" fmla="*/ 276 h 551"/>
              <a:gd name="T16" fmla="*/ 276 w 551"/>
              <a:gd name="T17" fmla="*/ 551 h 5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51" h="551">
                <a:moveTo>
                  <a:pt x="276" y="551"/>
                </a:moveTo>
                <a:cubicBezTo>
                  <a:pt x="276" y="551"/>
                  <a:pt x="276" y="551"/>
                  <a:pt x="276" y="551"/>
                </a:cubicBezTo>
                <a:cubicBezTo>
                  <a:pt x="123" y="551"/>
                  <a:pt x="0" y="428"/>
                  <a:pt x="0" y="276"/>
                </a:cubicBezTo>
                <a:cubicBezTo>
                  <a:pt x="0" y="276"/>
                  <a:pt x="0" y="276"/>
                  <a:pt x="0" y="276"/>
                </a:cubicBezTo>
                <a:cubicBezTo>
                  <a:pt x="0" y="124"/>
                  <a:pt x="123" y="0"/>
                  <a:pt x="276" y="0"/>
                </a:cubicBezTo>
                <a:cubicBezTo>
                  <a:pt x="276" y="0"/>
                  <a:pt x="276" y="0"/>
                  <a:pt x="276" y="0"/>
                </a:cubicBezTo>
                <a:cubicBezTo>
                  <a:pt x="428" y="0"/>
                  <a:pt x="551" y="124"/>
                  <a:pt x="551" y="276"/>
                </a:cubicBezTo>
                <a:cubicBezTo>
                  <a:pt x="551" y="276"/>
                  <a:pt x="551" y="276"/>
                  <a:pt x="551" y="276"/>
                </a:cubicBezTo>
                <a:cubicBezTo>
                  <a:pt x="551" y="428"/>
                  <a:pt x="428" y="551"/>
                  <a:pt x="276" y="551"/>
                </a:cubicBezTo>
                <a:close/>
              </a:path>
            </a:pathLst>
          </a:custGeom>
          <a:solidFill>
            <a:schemeClr val="accent1"/>
          </a:solidFill>
          <a:ln w="96838" cap="flat">
            <a:solidFill>
              <a:schemeClr val="accent4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8" name="Freeform 67"/>
          <p:cNvSpPr>
            <a:spLocks/>
          </p:cNvSpPr>
          <p:nvPr/>
        </p:nvSpPr>
        <p:spPr bwMode="auto">
          <a:xfrm>
            <a:off x="8453699" y="7190598"/>
            <a:ext cx="843321" cy="1033259"/>
          </a:xfrm>
          <a:custGeom>
            <a:avLst/>
            <a:gdLst>
              <a:gd name="connsiteX0" fmla="*/ 800864 w 843321"/>
              <a:gd name="connsiteY0" fmla="*/ 545896 h 1033259"/>
              <a:gd name="connsiteX1" fmla="*/ 835209 w 843321"/>
              <a:gd name="connsiteY1" fmla="*/ 545896 h 1033259"/>
              <a:gd name="connsiteX2" fmla="*/ 841454 w 843321"/>
              <a:gd name="connsiteY2" fmla="*/ 555579 h 1033259"/>
              <a:gd name="connsiteX3" fmla="*/ 735296 w 843321"/>
              <a:gd name="connsiteY3" fmla="*/ 765371 h 1033259"/>
              <a:gd name="connsiteX4" fmla="*/ 638506 w 843321"/>
              <a:gd name="connsiteY4" fmla="*/ 952570 h 1033259"/>
              <a:gd name="connsiteX5" fmla="*/ 610405 w 843321"/>
              <a:gd name="connsiteY5" fmla="*/ 971935 h 1033259"/>
              <a:gd name="connsiteX6" fmla="*/ 273199 w 843321"/>
              <a:gd name="connsiteY6" fmla="*/ 968708 h 1033259"/>
              <a:gd name="connsiteX7" fmla="*/ 248221 w 843321"/>
              <a:gd name="connsiteY7" fmla="*/ 978391 h 1033259"/>
              <a:gd name="connsiteX8" fmla="*/ 188898 w 843321"/>
              <a:gd name="connsiteY8" fmla="*/ 1033259 h 1033259"/>
              <a:gd name="connsiteX9" fmla="*/ 182653 w 843321"/>
              <a:gd name="connsiteY9" fmla="*/ 1033259 h 1033259"/>
              <a:gd name="connsiteX10" fmla="*/ 4683 w 843321"/>
              <a:gd name="connsiteY10" fmla="*/ 846060 h 1033259"/>
              <a:gd name="connsiteX11" fmla="*/ 4683 w 843321"/>
              <a:gd name="connsiteY11" fmla="*/ 829922 h 1033259"/>
              <a:gd name="connsiteX12" fmla="*/ 173287 w 843321"/>
              <a:gd name="connsiteY12" fmla="*/ 671771 h 1033259"/>
              <a:gd name="connsiteX13" fmla="*/ 185776 w 843321"/>
              <a:gd name="connsiteY13" fmla="*/ 665316 h 1033259"/>
              <a:gd name="connsiteX14" fmla="*/ 576060 w 843321"/>
              <a:gd name="connsiteY14" fmla="*/ 665316 h 1033259"/>
              <a:gd name="connsiteX15" fmla="*/ 582305 w 843321"/>
              <a:gd name="connsiteY15" fmla="*/ 674999 h 1033259"/>
              <a:gd name="connsiteX16" fmla="*/ 529226 w 843321"/>
              <a:gd name="connsiteY16" fmla="*/ 781509 h 1033259"/>
              <a:gd name="connsiteX17" fmla="*/ 513615 w 843321"/>
              <a:gd name="connsiteY17" fmla="*/ 787964 h 1033259"/>
              <a:gd name="connsiteX18" fmla="*/ 351256 w 843321"/>
              <a:gd name="connsiteY18" fmla="*/ 787964 h 1033259"/>
              <a:gd name="connsiteX19" fmla="*/ 338767 w 843321"/>
              <a:gd name="connsiteY19" fmla="*/ 804102 h 1033259"/>
              <a:gd name="connsiteX20" fmla="*/ 338767 w 843321"/>
              <a:gd name="connsiteY20" fmla="*/ 839605 h 1033259"/>
              <a:gd name="connsiteX21" fmla="*/ 345012 w 843321"/>
              <a:gd name="connsiteY21" fmla="*/ 849288 h 1033259"/>
              <a:gd name="connsiteX22" fmla="*/ 551082 w 843321"/>
              <a:gd name="connsiteY22" fmla="*/ 849288 h 1033259"/>
              <a:gd name="connsiteX23" fmla="*/ 560449 w 843321"/>
              <a:gd name="connsiteY23" fmla="*/ 839605 h 1033259"/>
              <a:gd name="connsiteX24" fmla="*/ 610405 w 843321"/>
              <a:gd name="connsiteY24" fmla="*/ 746006 h 1033259"/>
              <a:gd name="connsiteX25" fmla="*/ 669729 w 843321"/>
              <a:gd name="connsiteY25" fmla="*/ 626585 h 1033259"/>
              <a:gd name="connsiteX26" fmla="*/ 800864 w 843321"/>
              <a:gd name="connsiteY26" fmla="*/ 545896 h 1033259"/>
              <a:gd name="connsiteX27" fmla="*/ 706136 w 843321"/>
              <a:gd name="connsiteY27" fmla="*/ 224 h 1033259"/>
              <a:gd name="connsiteX28" fmla="*/ 776543 w 843321"/>
              <a:gd name="connsiteY28" fmla="*/ 1434 h 1033259"/>
              <a:gd name="connsiteX29" fmla="*/ 789060 w 843321"/>
              <a:gd name="connsiteY29" fmla="*/ 11110 h 1033259"/>
              <a:gd name="connsiteX30" fmla="*/ 745251 w 843321"/>
              <a:gd name="connsiteY30" fmla="*/ 162703 h 1033259"/>
              <a:gd name="connsiteX31" fmla="*/ 588791 w 843321"/>
              <a:gd name="connsiteY31" fmla="*/ 243338 h 1033259"/>
              <a:gd name="connsiteX32" fmla="*/ 507431 w 843321"/>
              <a:gd name="connsiteY32" fmla="*/ 243338 h 1033259"/>
              <a:gd name="connsiteX33" fmla="*/ 494915 w 843321"/>
              <a:gd name="connsiteY33" fmla="*/ 256240 h 1033259"/>
              <a:gd name="connsiteX34" fmla="*/ 494915 w 843321"/>
              <a:gd name="connsiteY34" fmla="*/ 475567 h 1033259"/>
              <a:gd name="connsiteX35" fmla="*/ 507431 w 843321"/>
              <a:gd name="connsiteY35" fmla="*/ 488469 h 1033259"/>
              <a:gd name="connsiteX36" fmla="*/ 635729 w 843321"/>
              <a:gd name="connsiteY36" fmla="*/ 549751 h 1033259"/>
              <a:gd name="connsiteX37" fmla="*/ 638858 w 843321"/>
              <a:gd name="connsiteY37" fmla="*/ 569103 h 1033259"/>
              <a:gd name="connsiteX38" fmla="*/ 620083 w 843321"/>
              <a:gd name="connsiteY38" fmla="*/ 601357 h 1033259"/>
              <a:gd name="connsiteX39" fmla="*/ 607566 w 843321"/>
              <a:gd name="connsiteY39" fmla="*/ 607808 h 1033259"/>
              <a:gd name="connsiteX40" fmla="*/ 253966 w 843321"/>
              <a:gd name="connsiteY40" fmla="*/ 607808 h 1033259"/>
              <a:gd name="connsiteX41" fmla="*/ 247707 w 843321"/>
              <a:gd name="connsiteY41" fmla="*/ 607808 h 1033259"/>
              <a:gd name="connsiteX42" fmla="*/ 250836 w 843321"/>
              <a:gd name="connsiteY42" fmla="*/ 598132 h 1033259"/>
              <a:gd name="connsiteX43" fmla="*/ 422943 w 843321"/>
              <a:gd name="connsiteY43" fmla="*/ 488469 h 1033259"/>
              <a:gd name="connsiteX44" fmla="*/ 435460 w 843321"/>
              <a:gd name="connsiteY44" fmla="*/ 475567 h 1033259"/>
              <a:gd name="connsiteX45" fmla="*/ 435460 w 843321"/>
              <a:gd name="connsiteY45" fmla="*/ 375580 h 1033259"/>
              <a:gd name="connsiteX46" fmla="*/ 422943 w 843321"/>
              <a:gd name="connsiteY46" fmla="*/ 365903 h 1033259"/>
              <a:gd name="connsiteX47" fmla="*/ 341583 w 843321"/>
              <a:gd name="connsiteY47" fmla="*/ 365903 h 1033259"/>
              <a:gd name="connsiteX48" fmla="*/ 144443 w 843321"/>
              <a:gd name="connsiteY48" fmla="*/ 188507 h 1033259"/>
              <a:gd name="connsiteX49" fmla="*/ 141314 w 843321"/>
              <a:gd name="connsiteY49" fmla="*/ 130450 h 1033259"/>
              <a:gd name="connsiteX50" fmla="*/ 153831 w 843321"/>
              <a:gd name="connsiteY50" fmla="*/ 120773 h 1033259"/>
              <a:gd name="connsiteX51" fmla="*/ 304033 w 843321"/>
              <a:gd name="connsiteY51" fmla="*/ 120773 h 1033259"/>
              <a:gd name="connsiteX52" fmla="*/ 429201 w 843321"/>
              <a:gd name="connsiteY52" fmla="*/ 178830 h 1033259"/>
              <a:gd name="connsiteX53" fmla="*/ 438589 w 843321"/>
              <a:gd name="connsiteY53" fmla="*/ 185281 h 1033259"/>
              <a:gd name="connsiteX54" fmla="*/ 466752 w 843321"/>
              <a:gd name="connsiteY54" fmla="*/ 101421 h 1033259"/>
              <a:gd name="connsiteX55" fmla="*/ 635729 w 843321"/>
              <a:gd name="connsiteY55" fmla="*/ 1434 h 1033259"/>
              <a:gd name="connsiteX56" fmla="*/ 706136 w 843321"/>
              <a:gd name="connsiteY56" fmla="*/ 224 h 1033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843321" h="1033259">
                <a:moveTo>
                  <a:pt x="800864" y="545896"/>
                </a:moveTo>
                <a:cubicBezTo>
                  <a:pt x="813353" y="545896"/>
                  <a:pt x="825842" y="545896"/>
                  <a:pt x="835209" y="545896"/>
                </a:cubicBezTo>
                <a:cubicBezTo>
                  <a:pt x="844576" y="545896"/>
                  <a:pt x="844576" y="549124"/>
                  <a:pt x="841454" y="555579"/>
                </a:cubicBezTo>
                <a:cubicBezTo>
                  <a:pt x="803987" y="623358"/>
                  <a:pt x="769642" y="694364"/>
                  <a:pt x="735296" y="765371"/>
                </a:cubicBezTo>
                <a:cubicBezTo>
                  <a:pt x="704074" y="826695"/>
                  <a:pt x="669729" y="891246"/>
                  <a:pt x="638506" y="952570"/>
                </a:cubicBezTo>
                <a:cubicBezTo>
                  <a:pt x="632261" y="965480"/>
                  <a:pt x="626017" y="971935"/>
                  <a:pt x="610405" y="971935"/>
                </a:cubicBezTo>
                <a:cubicBezTo>
                  <a:pt x="498003" y="968708"/>
                  <a:pt x="385601" y="971935"/>
                  <a:pt x="273199" y="968708"/>
                </a:cubicBezTo>
                <a:cubicBezTo>
                  <a:pt x="263833" y="968708"/>
                  <a:pt x="257588" y="971935"/>
                  <a:pt x="248221" y="978391"/>
                </a:cubicBezTo>
                <a:cubicBezTo>
                  <a:pt x="229488" y="997756"/>
                  <a:pt x="207632" y="1013894"/>
                  <a:pt x="188898" y="1033259"/>
                </a:cubicBezTo>
                <a:cubicBezTo>
                  <a:pt x="185776" y="1033259"/>
                  <a:pt x="185776" y="1033259"/>
                  <a:pt x="182653" y="1033259"/>
                </a:cubicBezTo>
                <a:cubicBezTo>
                  <a:pt x="123330" y="971935"/>
                  <a:pt x="64007" y="907384"/>
                  <a:pt x="4683" y="846060"/>
                </a:cubicBezTo>
                <a:cubicBezTo>
                  <a:pt x="-1561" y="839605"/>
                  <a:pt x="-1561" y="836377"/>
                  <a:pt x="4683" y="829922"/>
                </a:cubicBezTo>
                <a:cubicBezTo>
                  <a:pt x="60884" y="778281"/>
                  <a:pt x="117085" y="723413"/>
                  <a:pt x="173287" y="671771"/>
                </a:cubicBezTo>
                <a:cubicBezTo>
                  <a:pt x="176409" y="668544"/>
                  <a:pt x="179531" y="665316"/>
                  <a:pt x="185776" y="665316"/>
                </a:cubicBezTo>
                <a:cubicBezTo>
                  <a:pt x="316911" y="665316"/>
                  <a:pt x="444925" y="665316"/>
                  <a:pt x="576060" y="665316"/>
                </a:cubicBezTo>
                <a:cubicBezTo>
                  <a:pt x="582305" y="665316"/>
                  <a:pt x="585427" y="668544"/>
                  <a:pt x="582305" y="674999"/>
                </a:cubicBezTo>
                <a:cubicBezTo>
                  <a:pt x="563571" y="710502"/>
                  <a:pt x="544838" y="746006"/>
                  <a:pt x="529226" y="781509"/>
                </a:cubicBezTo>
                <a:cubicBezTo>
                  <a:pt x="526104" y="787964"/>
                  <a:pt x="519859" y="787964"/>
                  <a:pt x="513615" y="787964"/>
                </a:cubicBezTo>
                <a:cubicBezTo>
                  <a:pt x="460536" y="787964"/>
                  <a:pt x="404335" y="787964"/>
                  <a:pt x="351256" y="787964"/>
                </a:cubicBezTo>
                <a:cubicBezTo>
                  <a:pt x="338767" y="787964"/>
                  <a:pt x="338767" y="787964"/>
                  <a:pt x="338767" y="804102"/>
                </a:cubicBezTo>
                <a:cubicBezTo>
                  <a:pt x="338767" y="813785"/>
                  <a:pt x="338767" y="826695"/>
                  <a:pt x="338767" y="839605"/>
                </a:cubicBezTo>
                <a:cubicBezTo>
                  <a:pt x="338767" y="846060"/>
                  <a:pt x="341890" y="849288"/>
                  <a:pt x="345012" y="849288"/>
                </a:cubicBezTo>
                <a:cubicBezTo>
                  <a:pt x="413702" y="849288"/>
                  <a:pt x="482392" y="849288"/>
                  <a:pt x="551082" y="849288"/>
                </a:cubicBezTo>
                <a:cubicBezTo>
                  <a:pt x="557327" y="849288"/>
                  <a:pt x="560449" y="842833"/>
                  <a:pt x="560449" y="839605"/>
                </a:cubicBezTo>
                <a:cubicBezTo>
                  <a:pt x="579183" y="807329"/>
                  <a:pt x="594794" y="778281"/>
                  <a:pt x="610405" y="746006"/>
                </a:cubicBezTo>
                <a:cubicBezTo>
                  <a:pt x="629139" y="704047"/>
                  <a:pt x="650995" y="665316"/>
                  <a:pt x="669729" y="626585"/>
                </a:cubicBezTo>
                <a:cubicBezTo>
                  <a:pt x="697829" y="571717"/>
                  <a:pt x="741541" y="545896"/>
                  <a:pt x="800864" y="545896"/>
                </a:cubicBezTo>
                <a:close/>
                <a:moveTo>
                  <a:pt x="706136" y="224"/>
                </a:moveTo>
                <a:cubicBezTo>
                  <a:pt x="729605" y="627"/>
                  <a:pt x="753074" y="1434"/>
                  <a:pt x="776543" y="1434"/>
                </a:cubicBezTo>
                <a:cubicBezTo>
                  <a:pt x="785931" y="1434"/>
                  <a:pt x="789060" y="1434"/>
                  <a:pt x="789060" y="11110"/>
                </a:cubicBezTo>
                <a:cubicBezTo>
                  <a:pt x="792189" y="69167"/>
                  <a:pt x="779672" y="117548"/>
                  <a:pt x="745251" y="162703"/>
                </a:cubicBezTo>
                <a:cubicBezTo>
                  <a:pt x="704571" y="214310"/>
                  <a:pt x="654504" y="243338"/>
                  <a:pt x="588791" y="243338"/>
                </a:cubicBezTo>
                <a:cubicBezTo>
                  <a:pt x="560628" y="243338"/>
                  <a:pt x="535594" y="243338"/>
                  <a:pt x="507431" y="243338"/>
                </a:cubicBezTo>
                <a:cubicBezTo>
                  <a:pt x="501173" y="243338"/>
                  <a:pt x="494915" y="246564"/>
                  <a:pt x="494915" y="256240"/>
                </a:cubicBezTo>
                <a:cubicBezTo>
                  <a:pt x="498044" y="327199"/>
                  <a:pt x="498044" y="401383"/>
                  <a:pt x="494915" y="475567"/>
                </a:cubicBezTo>
                <a:cubicBezTo>
                  <a:pt x="494915" y="485243"/>
                  <a:pt x="501173" y="485243"/>
                  <a:pt x="507431" y="488469"/>
                </a:cubicBezTo>
                <a:cubicBezTo>
                  <a:pt x="557499" y="494919"/>
                  <a:pt x="598178" y="517497"/>
                  <a:pt x="635729" y="549751"/>
                </a:cubicBezTo>
                <a:cubicBezTo>
                  <a:pt x="648246" y="559427"/>
                  <a:pt x="648246" y="559427"/>
                  <a:pt x="638858" y="569103"/>
                </a:cubicBezTo>
                <a:cubicBezTo>
                  <a:pt x="632600" y="578780"/>
                  <a:pt x="626341" y="588456"/>
                  <a:pt x="620083" y="601357"/>
                </a:cubicBezTo>
                <a:cubicBezTo>
                  <a:pt x="616954" y="604583"/>
                  <a:pt x="613824" y="607808"/>
                  <a:pt x="607566" y="607808"/>
                </a:cubicBezTo>
                <a:cubicBezTo>
                  <a:pt x="491785" y="607808"/>
                  <a:pt x="372875" y="607808"/>
                  <a:pt x="253966" y="607808"/>
                </a:cubicBezTo>
                <a:cubicBezTo>
                  <a:pt x="253966" y="607808"/>
                  <a:pt x="250836" y="607808"/>
                  <a:pt x="247707" y="607808"/>
                </a:cubicBezTo>
                <a:cubicBezTo>
                  <a:pt x="244578" y="604583"/>
                  <a:pt x="250836" y="601357"/>
                  <a:pt x="250836" y="598132"/>
                </a:cubicBezTo>
                <a:cubicBezTo>
                  <a:pt x="294645" y="536849"/>
                  <a:pt x="350971" y="501370"/>
                  <a:pt x="422943" y="488469"/>
                </a:cubicBezTo>
                <a:cubicBezTo>
                  <a:pt x="432330" y="488469"/>
                  <a:pt x="435460" y="482018"/>
                  <a:pt x="435460" y="475567"/>
                </a:cubicBezTo>
                <a:cubicBezTo>
                  <a:pt x="435460" y="443313"/>
                  <a:pt x="435460" y="407834"/>
                  <a:pt x="435460" y="375580"/>
                </a:cubicBezTo>
                <a:cubicBezTo>
                  <a:pt x="435460" y="365903"/>
                  <a:pt x="432330" y="365903"/>
                  <a:pt x="422943" y="365903"/>
                </a:cubicBezTo>
                <a:cubicBezTo>
                  <a:pt x="394780" y="365903"/>
                  <a:pt x="366617" y="365903"/>
                  <a:pt x="341583" y="365903"/>
                </a:cubicBezTo>
                <a:cubicBezTo>
                  <a:pt x="247707" y="362678"/>
                  <a:pt x="156960" y="282043"/>
                  <a:pt x="144443" y="188507"/>
                </a:cubicBezTo>
                <a:cubicBezTo>
                  <a:pt x="144443" y="169154"/>
                  <a:pt x="141314" y="149802"/>
                  <a:pt x="141314" y="130450"/>
                </a:cubicBezTo>
                <a:cubicBezTo>
                  <a:pt x="141314" y="123999"/>
                  <a:pt x="144443" y="120773"/>
                  <a:pt x="153831" y="120773"/>
                </a:cubicBezTo>
                <a:cubicBezTo>
                  <a:pt x="203898" y="120773"/>
                  <a:pt x="253966" y="120773"/>
                  <a:pt x="304033" y="120773"/>
                </a:cubicBezTo>
                <a:cubicBezTo>
                  <a:pt x="350971" y="123999"/>
                  <a:pt x="394780" y="143351"/>
                  <a:pt x="429201" y="178830"/>
                </a:cubicBezTo>
                <a:cubicBezTo>
                  <a:pt x="432330" y="178830"/>
                  <a:pt x="435460" y="182056"/>
                  <a:pt x="438589" y="185281"/>
                </a:cubicBezTo>
                <a:cubicBezTo>
                  <a:pt x="441718" y="153027"/>
                  <a:pt x="451106" y="127224"/>
                  <a:pt x="466752" y="101421"/>
                </a:cubicBezTo>
                <a:cubicBezTo>
                  <a:pt x="507431" y="36913"/>
                  <a:pt x="563757" y="1434"/>
                  <a:pt x="635729" y="1434"/>
                </a:cubicBezTo>
                <a:cubicBezTo>
                  <a:pt x="659198" y="-179"/>
                  <a:pt x="682667" y="-179"/>
                  <a:pt x="706136" y="22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67" name="Freeform 66"/>
          <p:cNvSpPr>
            <a:spLocks/>
          </p:cNvSpPr>
          <p:nvPr/>
        </p:nvSpPr>
        <p:spPr bwMode="auto">
          <a:xfrm>
            <a:off x="8377526" y="10582882"/>
            <a:ext cx="996539" cy="1009650"/>
          </a:xfrm>
          <a:custGeom>
            <a:avLst/>
            <a:gdLst>
              <a:gd name="connsiteX0" fmla="*/ 493790 w 996539"/>
              <a:gd name="connsiteY0" fmla="*/ 803275 h 1009650"/>
              <a:gd name="connsiteX1" fmla="*/ 684315 w 996539"/>
              <a:gd name="connsiteY1" fmla="*/ 925810 h 1009650"/>
              <a:gd name="connsiteX2" fmla="*/ 681192 w 996539"/>
              <a:gd name="connsiteY2" fmla="*/ 945158 h 1009650"/>
              <a:gd name="connsiteX3" fmla="*/ 500036 w 996539"/>
              <a:gd name="connsiteY3" fmla="*/ 1009650 h 1009650"/>
              <a:gd name="connsiteX4" fmla="*/ 315757 w 996539"/>
              <a:gd name="connsiteY4" fmla="*/ 945158 h 1009650"/>
              <a:gd name="connsiteX5" fmla="*/ 312634 w 996539"/>
              <a:gd name="connsiteY5" fmla="*/ 925810 h 1009650"/>
              <a:gd name="connsiteX6" fmla="*/ 493790 w 996539"/>
              <a:gd name="connsiteY6" fmla="*/ 803275 h 1009650"/>
              <a:gd name="connsiteX7" fmla="*/ 496914 w 996539"/>
              <a:gd name="connsiteY7" fmla="*/ 571500 h 1009650"/>
              <a:gd name="connsiteX8" fmla="*/ 593725 w 996539"/>
              <a:gd name="connsiteY8" fmla="*/ 668338 h 1009650"/>
              <a:gd name="connsiteX9" fmla="*/ 500037 w 996539"/>
              <a:gd name="connsiteY9" fmla="*/ 765175 h 1009650"/>
              <a:gd name="connsiteX10" fmla="*/ 403225 w 996539"/>
              <a:gd name="connsiteY10" fmla="*/ 668338 h 1009650"/>
              <a:gd name="connsiteX11" fmla="*/ 496914 w 996539"/>
              <a:gd name="connsiteY11" fmla="*/ 571500 h 1009650"/>
              <a:gd name="connsiteX12" fmla="*/ 515494 w 996539"/>
              <a:gd name="connsiteY12" fmla="*/ 410820 h 1009650"/>
              <a:gd name="connsiteX13" fmla="*/ 785989 w 996539"/>
              <a:gd name="connsiteY13" fmla="*/ 671013 h 1009650"/>
              <a:gd name="connsiteX14" fmla="*/ 720548 w 996539"/>
              <a:gd name="connsiteY14" fmla="*/ 903141 h 1009650"/>
              <a:gd name="connsiteX15" fmla="*/ 704967 w 996539"/>
              <a:gd name="connsiteY15" fmla="*/ 903141 h 1009650"/>
              <a:gd name="connsiteX16" fmla="*/ 567854 w 996539"/>
              <a:gd name="connsiteY16" fmla="*/ 783853 h 1009650"/>
              <a:gd name="connsiteX17" fmla="*/ 558506 w 996539"/>
              <a:gd name="connsiteY17" fmla="*/ 780629 h 1009650"/>
              <a:gd name="connsiteX18" fmla="*/ 564738 w 996539"/>
              <a:gd name="connsiteY18" fmla="*/ 774181 h 1009650"/>
              <a:gd name="connsiteX19" fmla="*/ 617714 w 996539"/>
              <a:gd name="connsiteY19" fmla="*/ 641997 h 1009650"/>
              <a:gd name="connsiteX20" fmla="*/ 521111 w 996539"/>
              <a:gd name="connsiteY20" fmla="*/ 542053 h 1009650"/>
              <a:gd name="connsiteX21" fmla="*/ 374650 w 996539"/>
              <a:gd name="connsiteY21" fmla="*/ 661341 h 1009650"/>
              <a:gd name="connsiteX22" fmla="*/ 430742 w 996539"/>
              <a:gd name="connsiteY22" fmla="*/ 774181 h 1009650"/>
              <a:gd name="connsiteX23" fmla="*/ 436974 w 996539"/>
              <a:gd name="connsiteY23" fmla="*/ 780629 h 1009650"/>
              <a:gd name="connsiteX24" fmla="*/ 427625 w 996539"/>
              <a:gd name="connsiteY24" fmla="*/ 783853 h 1009650"/>
              <a:gd name="connsiteX25" fmla="*/ 290512 w 996539"/>
              <a:gd name="connsiteY25" fmla="*/ 906365 h 1009650"/>
              <a:gd name="connsiteX26" fmla="*/ 278048 w 996539"/>
              <a:gd name="connsiteY26" fmla="*/ 906365 h 1009650"/>
              <a:gd name="connsiteX27" fmla="*/ 209491 w 996539"/>
              <a:gd name="connsiteY27" fmla="*/ 745165 h 1009650"/>
              <a:gd name="connsiteX28" fmla="*/ 206375 w 996539"/>
              <a:gd name="connsiteY28" fmla="*/ 725821 h 1009650"/>
              <a:gd name="connsiteX29" fmla="*/ 206375 w 996539"/>
              <a:gd name="connsiteY29" fmla="*/ 709701 h 1009650"/>
              <a:gd name="connsiteX30" fmla="*/ 455671 w 996539"/>
              <a:gd name="connsiteY30" fmla="*/ 413093 h 1009650"/>
              <a:gd name="connsiteX31" fmla="*/ 515494 w 996539"/>
              <a:gd name="connsiteY31" fmla="*/ 410820 h 1009650"/>
              <a:gd name="connsiteX32" fmla="*/ 879772 w 996539"/>
              <a:gd name="connsiteY32" fmla="*/ 115936 h 1009650"/>
              <a:gd name="connsiteX33" fmla="*/ 892274 w 996539"/>
              <a:gd name="connsiteY33" fmla="*/ 138494 h 1009650"/>
              <a:gd name="connsiteX34" fmla="*/ 895399 w 996539"/>
              <a:gd name="connsiteY34" fmla="*/ 219060 h 1009650"/>
              <a:gd name="connsiteX35" fmla="*/ 904776 w 996539"/>
              <a:gd name="connsiteY35" fmla="*/ 228728 h 1009650"/>
              <a:gd name="connsiteX36" fmla="*/ 979785 w 996539"/>
              <a:gd name="connsiteY36" fmla="*/ 254509 h 1009650"/>
              <a:gd name="connsiteX37" fmla="*/ 995412 w 996539"/>
              <a:gd name="connsiteY37" fmla="*/ 267399 h 1009650"/>
              <a:gd name="connsiteX38" fmla="*/ 982910 w 996539"/>
              <a:gd name="connsiteY38" fmla="*/ 289958 h 1009650"/>
              <a:gd name="connsiteX39" fmla="*/ 907901 w 996539"/>
              <a:gd name="connsiteY39" fmla="*/ 315739 h 1009650"/>
              <a:gd name="connsiteX40" fmla="*/ 898525 w 996539"/>
              <a:gd name="connsiteY40" fmla="*/ 331852 h 1009650"/>
              <a:gd name="connsiteX41" fmla="*/ 901650 w 996539"/>
              <a:gd name="connsiteY41" fmla="*/ 412418 h 1009650"/>
              <a:gd name="connsiteX42" fmla="*/ 889149 w 996539"/>
              <a:gd name="connsiteY42" fmla="*/ 431753 h 1009650"/>
              <a:gd name="connsiteX43" fmla="*/ 867271 w 996539"/>
              <a:gd name="connsiteY43" fmla="*/ 422085 h 1009650"/>
              <a:gd name="connsiteX44" fmla="*/ 820390 w 996539"/>
              <a:gd name="connsiteY44" fmla="*/ 360856 h 1009650"/>
              <a:gd name="connsiteX45" fmla="*/ 804763 w 996539"/>
              <a:gd name="connsiteY45" fmla="*/ 354410 h 1009650"/>
              <a:gd name="connsiteX46" fmla="*/ 732879 w 996539"/>
              <a:gd name="connsiteY46" fmla="*/ 380191 h 1009650"/>
              <a:gd name="connsiteX47" fmla="*/ 707876 w 996539"/>
              <a:gd name="connsiteY47" fmla="*/ 376969 h 1009650"/>
              <a:gd name="connsiteX48" fmla="*/ 711002 w 996539"/>
              <a:gd name="connsiteY48" fmla="*/ 351188 h 1009650"/>
              <a:gd name="connsiteX49" fmla="*/ 754757 w 996539"/>
              <a:gd name="connsiteY49" fmla="*/ 286735 h 1009650"/>
              <a:gd name="connsiteX50" fmla="*/ 754757 w 996539"/>
              <a:gd name="connsiteY50" fmla="*/ 267399 h 1009650"/>
              <a:gd name="connsiteX51" fmla="*/ 704751 w 996539"/>
              <a:gd name="connsiteY51" fmla="*/ 206169 h 1009650"/>
              <a:gd name="connsiteX52" fmla="*/ 701626 w 996539"/>
              <a:gd name="connsiteY52" fmla="*/ 180388 h 1009650"/>
              <a:gd name="connsiteX53" fmla="*/ 720378 w 996539"/>
              <a:gd name="connsiteY53" fmla="*/ 173943 h 1009650"/>
              <a:gd name="connsiteX54" fmla="*/ 726629 w 996539"/>
              <a:gd name="connsiteY54" fmla="*/ 177166 h 1009650"/>
              <a:gd name="connsiteX55" fmla="*/ 798512 w 996539"/>
              <a:gd name="connsiteY55" fmla="*/ 199724 h 1009650"/>
              <a:gd name="connsiteX56" fmla="*/ 817265 w 996539"/>
              <a:gd name="connsiteY56" fmla="*/ 193279 h 1009650"/>
              <a:gd name="connsiteX57" fmla="*/ 857895 w 996539"/>
              <a:gd name="connsiteY57" fmla="*/ 125604 h 1009650"/>
              <a:gd name="connsiteX58" fmla="*/ 879772 w 996539"/>
              <a:gd name="connsiteY58" fmla="*/ 115936 h 1009650"/>
              <a:gd name="connsiteX59" fmla="*/ 115620 w 996539"/>
              <a:gd name="connsiteY59" fmla="*/ 115936 h 1009650"/>
              <a:gd name="connsiteX60" fmla="*/ 134369 w 996539"/>
              <a:gd name="connsiteY60" fmla="*/ 125604 h 1009650"/>
              <a:gd name="connsiteX61" fmla="*/ 178117 w 996539"/>
              <a:gd name="connsiteY61" fmla="*/ 193279 h 1009650"/>
              <a:gd name="connsiteX62" fmla="*/ 196866 w 996539"/>
              <a:gd name="connsiteY62" fmla="*/ 199724 h 1009650"/>
              <a:gd name="connsiteX63" fmla="*/ 268738 w 996539"/>
              <a:gd name="connsiteY63" fmla="*/ 177166 h 1009650"/>
              <a:gd name="connsiteX64" fmla="*/ 287487 w 996539"/>
              <a:gd name="connsiteY64" fmla="*/ 177166 h 1009650"/>
              <a:gd name="connsiteX65" fmla="*/ 290612 w 996539"/>
              <a:gd name="connsiteY65" fmla="*/ 202947 h 1009650"/>
              <a:gd name="connsiteX66" fmla="*/ 240614 w 996539"/>
              <a:gd name="connsiteY66" fmla="*/ 267399 h 1009650"/>
              <a:gd name="connsiteX67" fmla="*/ 240614 w 996539"/>
              <a:gd name="connsiteY67" fmla="*/ 286735 h 1009650"/>
              <a:gd name="connsiteX68" fmla="*/ 284362 w 996539"/>
              <a:gd name="connsiteY68" fmla="*/ 354410 h 1009650"/>
              <a:gd name="connsiteX69" fmla="*/ 287487 w 996539"/>
              <a:gd name="connsiteY69" fmla="*/ 376969 h 1009650"/>
              <a:gd name="connsiteX70" fmla="*/ 262488 w 996539"/>
              <a:gd name="connsiteY70" fmla="*/ 380191 h 1009650"/>
              <a:gd name="connsiteX71" fmla="*/ 190617 w 996539"/>
              <a:gd name="connsiteY71" fmla="*/ 354410 h 1009650"/>
              <a:gd name="connsiteX72" fmla="*/ 174992 w 996539"/>
              <a:gd name="connsiteY72" fmla="*/ 360856 h 1009650"/>
              <a:gd name="connsiteX73" fmla="*/ 124994 w 996539"/>
              <a:gd name="connsiteY73" fmla="*/ 422085 h 1009650"/>
              <a:gd name="connsiteX74" fmla="*/ 106245 w 996539"/>
              <a:gd name="connsiteY74" fmla="*/ 431753 h 1009650"/>
              <a:gd name="connsiteX75" fmla="*/ 93746 w 996539"/>
              <a:gd name="connsiteY75" fmla="*/ 412418 h 1009650"/>
              <a:gd name="connsiteX76" fmla="*/ 96871 w 996539"/>
              <a:gd name="connsiteY76" fmla="*/ 335074 h 1009650"/>
              <a:gd name="connsiteX77" fmla="*/ 84371 w 996539"/>
              <a:gd name="connsiteY77" fmla="*/ 315739 h 1009650"/>
              <a:gd name="connsiteX78" fmla="*/ 15624 w 996539"/>
              <a:gd name="connsiteY78" fmla="*/ 289958 h 1009650"/>
              <a:gd name="connsiteX79" fmla="*/ 0 w 996539"/>
              <a:gd name="connsiteY79" fmla="*/ 277067 h 1009650"/>
              <a:gd name="connsiteX80" fmla="*/ 0 w 996539"/>
              <a:gd name="connsiteY80" fmla="*/ 264177 h 1009650"/>
              <a:gd name="connsiteX81" fmla="*/ 15624 w 996539"/>
              <a:gd name="connsiteY81" fmla="*/ 254509 h 1009650"/>
              <a:gd name="connsiteX82" fmla="*/ 90621 w 996539"/>
              <a:gd name="connsiteY82" fmla="*/ 231950 h 1009650"/>
              <a:gd name="connsiteX83" fmla="*/ 99996 w 996539"/>
              <a:gd name="connsiteY83" fmla="*/ 219060 h 1009650"/>
              <a:gd name="connsiteX84" fmla="*/ 99996 w 996539"/>
              <a:gd name="connsiteY84" fmla="*/ 135271 h 1009650"/>
              <a:gd name="connsiteX85" fmla="*/ 115620 w 996539"/>
              <a:gd name="connsiteY85" fmla="*/ 115936 h 1009650"/>
              <a:gd name="connsiteX86" fmla="*/ 496117 w 996539"/>
              <a:gd name="connsiteY86" fmla="*/ 0 h 1009650"/>
              <a:gd name="connsiteX87" fmla="*/ 514884 w 996539"/>
              <a:gd name="connsiteY87" fmla="*/ 19348 h 1009650"/>
              <a:gd name="connsiteX88" fmla="*/ 539907 w 996539"/>
              <a:gd name="connsiteY88" fmla="*/ 93514 h 1009650"/>
              <a:gd name="connsiteX89" fmla="*/ 552418 w 996539"/>
              <a:gd name="connsiteY89" fmla="*/ 103188 h 1009650"/>
              <a:gd name="connsiteX90" fmla="*/ 630614 w 996539"/>
              <a:gd name="connsiteY90" fmla="*/ 103188 h 1009650"/>
              <a:gd name="connsiteX91" fmla="*/ 652509 w 996539"/>
              <a:gd name="connsiteY91" fmla="*/ 116086 h 1009650"/>
              <a:gd name="connsiteX92" fmla="*/ 643126 w 996539"/>
              <a:gd name="connsiteY92" fmla="*/ 138658 h 1009650"/>
              <a:gd name="connsiteX93" fmla="*/ 580569 w 996539"/>
              <a:gd name="connsiteY93" fmla="*/ 183803 h 1009650"/>
              <a:gd name="connsiteX94" fmla="*/ 574313 w 996539"/>
              <a:gd name="connsiteY94" fmla="*/ 206375 h 1009650"/>
              <a:gd name="connsiteX95" fmla="*/ 596208 w 996539"/>
              <a:gd name="connsiteY95" fmla="*/ 277317 h 1009650"/>
              <a:gd name="connsiteX96" fmla="*/ 593080 w 996539"/>
              <a:gd name="connsiteY96" fmla="*/ 303114 h 1009650"/>
              <a:gd name="connsiteX97" fmla="*/ 568058 w 996539"/>
              <a:gd name="connsiteY97" fmla="*/ 299889 h 1009650"/>
              <a:gd name="connsiteX98" fmla="*/ 505501 w 996539"/>
              <a:gd name="connsiteY98" fmla="*/ 251520 h 1009650"/>
              <a:gd name="connsiteX99" fmla="*/ 489862 w 996539"/>
              <a:gd name="connsiteY99" fmla="*/ 251520 h 1009650"/>
              <a:gd name="connsiteX100" fmla="*/ 424177 w 996539"/>
              <a:gd name="connsiteY100" fmla="*/ 299889 h 1009650"/>
              <a:gd name="connsiteX101" fmla="*/ 402282 w 996539"/>
              <a:gd name="connsiteY101" fmla="*/ 303114 h 1009650"/>
              <a:gd name="connsiteX102" fmla="*/ 396026 w 996539"/>
              <a:gd name="connsiteY102" fmla="*/ 280541 h 1009650"/>
              <a:gd name="connsiteX103" fmla="*/ 421049 w 996539"/>
              <a:gd name="connsiteY103" fmla="*/ 199926 h 1009650"/>
              <a:gd name="connsiteX104" fmla="*/ 417921 w 996539"/>
              <a:gd name="connsiteY104" fmla="*/ 187028 h 1009650"/>
              <a:gd name="connsiteX105" fmla="*/ 355364 w 996539"/>
              <a:gd name="connsiteY105" fmla="*/ 138658 h 1009650"/>
              <a:gd name="connsiteX106" fmla="*/ 342853 w 996539"/>
              <a:gd name="connsiteY106" fmla="*/ 116086 h 1009650"/>
              <a:gd name="connsiteX107" fmla="*/ 364748 w 996539"/>
              <a:gd name="connsiteY107" fmla="*/ 103188 h 1009650"/>
              <a:gd name="connsiteX108" fmla="*/ 402282 w 996539"/>
              <a:gd name="connsiteY108" fmla="*/ 103188 h 1009650"/>
              <a:gd name="connsiteX109" fmla="*/ 442944 w 996539"/>
              <a:gd name="connsiteY109" fmla="*/ 103188 h 1009650"/>
              <a:gd name="connsiteX110" fmla="*/ 455455 w 996539"/>
              <a:gd name="connsiteY110" fmla="*/ 93514 h 1009650"/>
              <a:gd name="connsiteX111" fmla="*/ 480478 w 996539"/>
              <a:gd name="connsiteY111" fmla="*/ 19348 h 1009650"/>
              <a:gd name="connsiteX112" fmla="*/ 496117 w 996539"/>
              <a:gd name="connsiteY112" fmla="*/ 0 h 1009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</a:cxnLst>
            <a:rect l="l" t="t" r="r" b="b"/>
            <a:pathLst>
              <a:path w="996539" h="1009650">
                <a:moveTo>
                  <a:pt x="493790" y="803275"/>
                </a:moveTo>
                <a:cubicBezTo>
                  <a:pt x="581244" y="803275"/>
                  <a:pt x="643712" y="845195"/>
                  <a:pt x="684315" y="925810"/>
                </a:cubicBezTo>
                <a:cubicBezTo>
                  <a:pt x="690562" y="935484"/>
                  <a:pt x="687439" y="938709"/>
                  <a:pt x="681192" y="945158"/>
                </a:cubicBezTo>
                <a:cubicBezTo>
                  <a:pt x="628095" y="987078"/>
                  <a:pt x="565627" y="1009650"/>
                  <a:pt x="500036" y="1009650"/>
                </a:cubicBezTo>
                <a:cubicBezTo>
                  <a:pt x="428199" y="1009650"/>
                  <a:pt x="368854" y="987078"/>
                  <a:pt x="315757" y="945158"/>
                </a:cubicBezTo>
                <a:cubicBezTo>
                  <a:pt x="309510" y="938709"/>
                  <a:pt x="306387" y="935484"/>
                  <a:pt x="312634" y="925810"/>
                </a:cubicBezTo>
                <a:cubicBezTo>
                  <a:pt x="350114" y="848420"/>
                  <a:pt x="409458" y="806500"/>
                  <a:pt x="493790" y="803275"/>
                </a:cubicBezTo>
                <a:close/>
                <a:moveTo>
                  <a:pt x="496914" y="571500"/>
                </a:moveTo>
                <a:cubicBezTo>
                  <a:pt x="550004" y="571500"/>
                  <a:pt x="593725" y="613463"/>
                  <a:pt x="593725" y="668338"/>
                </a:cubicBezTo>
                <a:cubicBezTo>
                  <a:pt x="593725" y="719984"/>
                  <a:pt x="550004" y="765175"/>
                  <a:pt x="500037" y="765175"/>
                </a:cubicBezTo>
                <a:cubicBezTo>
                  <a:pt x="446946" y="765175"/>
                  <a:pt x="403225" y="719984"/>
                  <a:pt x="403225" y="668338"/>
                </a:cubicBezTo>
                <a:cubicBezTo>
                  <a:pt x="403225" y="613463"/>
                  <a:pt x="446946" y="571500"/>
                  <a:pt x="496914" y="571500"/>
                </a:cubicBezTo>
                <a:close/>
                <a:moveTo>
                  <a:pt x="515494" y="410820"/>
                </a:moveTo>
                <a:cubicBezTo>
                  <a:pt x="652381" y="419591"/>
                  <a:pt x="766902" y="524321"/>
                  <a:pt x="785989" y="671013"/>
                </a:cubicBezTo>
                <a:cubicBezTo>
                  <a:pt x="795337" y="758061"/>
                  <a:pt x="773524" y="835437"/>
                  <a:pt x="720548" y="903141"/>
                </a:cubicBezTo>
                <a:cubicBezTo>
                  <a:pt x="711200" y="912813"/>
                  <a:pt x="711200" y="912813"/>
                  <a:pt x="704967" y="903141"/>
                </a:cubicBezTo>
                <a:cubicBezTo>
                  <a:pt x="673805" y="845109"/>
                  <a:pt x="630178" y="803197"/>
                  <a:pt x="567854" y="783853"/>
                </a:cubicBezTo>
                <a:cubicBezTo>
                  <a:pt x="564738" y="783853"/>
                  <a:pt x="561622" y="783853"/>
                  <a:pt x="558506" y="780629"/>
                </a:cubicBezTo>
                <a:cubicBezTo>
                  <a:pt x="558506" y="774181"/>
                  <a:pt x="564738" y="774181"/>
                  <a:pt x="564738" y="774181"/>
                </a:cubicBezTo>
                <a:cubicBezTo>
                  <a:pt x="608365" y="745165"/>
                  <a:pt x="627062" y="693581"/>
                  <a:pt x="617714" y="641997"/>
                </a:cubicBezTo>
                <a:cubicBezTo>
                  <a:pt x="608365" y="590413"/>
                  <a:pt x="570971" y="551725"/>
                  <a:pt x="521111" y="542053"/>
                </a:cubicBezTo>
                <a:cubicBezTo>
                  <a:pt x="449439" y="525933"/>
                  <a:pt x="377766" y="583965"/>
                  <a:pt x="374650" y="661341"/>
                </a:cubicBezTo>
                <a:cubicBezTo>
                  <a:pt x="374650" y="709701"/>
                  <a:pt x="393347" y="745165"/>
                  <a:pt x="430742" y="774181"/>
                </a:cubicBezTo>
                <a:cubicBezTo>
                  <a:pt x="433858" y="774181"/>
                  <a:pt x="436974" y="774181"/>
                  <a:pt x="436974" y="780629"/>
                </a:cubicBezTo>
                <a:cubicBezTo>
                  <a:pt x="433858" y="783853"/>
                  <a:pt x="430742" y="783853"/>
                  <a:pt x="427625" y="783853"/>
                </a:cubicBezTo>
                <a:cubicBezTo>
                  <a:pt x="365301" y="803197"/>
                  <a:pt x="318558" y="845109"/>
                  <a:pt x="290512" y="906365"/>
                </a:cubicBezTo>
                <a:cubicBezTo>
                  <a:pt x="284280" y="912813"/>
                  <a:pt x="281164" y="912813"/>
                  <a:pt x="278048" y="906365"/>
                </a:cubicBezTo>
                <a:cubicBezTo>
                  <a:pt x="237537" y="858005"/>
                  <a:pt x="215724" y="806421"/>
                  <a:pt x="209491" y="745165"/>
                </a:cubicBezTo>
                <a:cubicBezTo>
                  <a:pt x="209491" y="738717"/>
                  <a:pt x="206375" y="732269"/>
                  <a:pt x="206375" y="725821"/>
                </a:cubicBezTo>
                <a:cubicBezTo>
                  <a:pt x="206375" y="719373"/>
                  <a:pt x="206375" y="716149"/>
                  <a:pt x="206375" y="709701"/>
                </a:cubicBezTo>
                <a:cubicBezTo>
                  <a:pt x="206375" y="561397"/>
                  <a:pt x="315442" y="432437"/>
                  <a:pt x="455671" y="413093"/>
                </a:cubicBezTo>
                <a:cubicBezTo>
                  <a:pt x="475926" y="410272"/>
                  <a:pt x="495938" y="409567"/>
                  <a:pt x="515494" y="410820"/>
                </a:cubicBezTo>
                <a:close/>
                <a:moveTo>
                  <a:pt x="879772" y="115936"/>
                </a:moveTo>
                <a:cubicBezTo>
                  <a:pt x="892274" y="119158"/>
                  <a:pt x="892274" y="128826"/>
                  <a:pt x="892274" y="138494"/>
                </a:cubicBezTo>
                <a:cubicBezTo>
                  <a:pt x="895399" y="164275"/>
                  <a:pt x="895399" y="190056"/>
                  <a:pt x="895399" y="219060"/>
                </a:cubicBezTo>
                <a:cubicBezTo>
                  <a:pt x="895399" y="225505"/>
                  <a:pt x="898525" y="228728"/>
                  <a:pt x="904776" y="228728"/>
                </a:cubicBezTo>
                <a:cubicBezTo>
                  <a:pt x="929779" y="238396"/>
                  <a:pt x="954782" y="244841"/>
                  <a:pt x="979785" y="254509"/>
                </a:cubicBezTo>
                <a:cubicBezTo>
                  <a:pt x="989161" y="254509"/>
                  <a:pt x="995412" y="257731"/>
                  <a:pt x="995412" y="267399"/>
                </a:cubicBezTo>
                <a:cubicBezTo>
                  <a:pt x="998537" y="277067"/>
                  <a:pt x="995412" y="283512"/>
                  <a:pt x="982910" y="289958"/>
                </a:cubicBezTo>
                <a:cubicBezTo>
                  <a:pt x="957907" y="296403"/>
                  <a:pt x="932904" y="306071"/>
                  <a:pt x="907901" y="315739"/>
                </a:cubicBezTo>
                <a:cubicBezTo>
                  <a:pt x="901650" y="318961"/>
                  <a:pt x="898525" y="322184"/>
                  <a:pt x="898525" y="331852"/>
                </a:cubicBezTo>
                <a:cubicBezTo>
                  <a:pt x="901650" y="357633"/>
                  <a:pt x="901650" y="383414"/>
                  <a:pt x="901650" y="412418"/>
                </a:cubicBezTo>
                <a:cubicBezTo>
                  <a:pt x="901650" y="422085"/>
                  <a:pt x="898525" y="428531"/>
                  <a:pt x="889149" y="431753"/>
                </a:cubicBezTo>
                <a:cubicBezTo>
                  <a:pt x="879772" y="434976"/>
                  <a:pt x="873522" y="431753"/>
                  <a:pt x="867271" y="422085"/>
                </a:cubicBezTo>
                <a:cubicBezTo>
                  <a:pt x="851644" y="402750"/>
                  <a:pt x="836017" y="380191"/>
                  <a:pt x="820390" y="360856"/>
                </a:cubicBezTo>
                <a:cubicBezTo>
                  <a:pt x="817265" y="351188"/>
                  <a:pt x="811014" y="351188"/>
                  <a:pt x="804763" y="354410"/>
                </a:cubicBezTo>
                <a:cubicBezTo>
                  <a:pt x="779760" y="364078"/>
                  <a:pt x="754757" y="373746"/>
                  <a:pt x="732879" y="380191"/>
                </a:cubicBezTo>
                <a:cubicBezTo>
                  <a:pt x="723503" y="383414"/>
                  <a:pt x="714127" y="386637"/>
                  <a:pt x="707876" y="376969"/>
                </a:cubicBezTo>
                <a:cubicBezTo>
                  <a:pt x="701626" y="367301"/>
                  <a:pt x="704751" y="360856"/>
                  <a:pt x="711002" y="351188"/>
                </a:cubicBezTo>
                <a:cubicBezTo>
                  <a:pt x="723503" y="331852"/>
                  <a:pt x="739130" y="309293"/>
                  <a:pt x="754757" y="286735"/>
                </a:cubicBezTo>
                <a:cubicBezTo>
                  <a:pt x="757882" y="280290"/>
                  <a:pt x="757882" y="277067"/>
                  <a:pt x="754757" y="267399"/>
                </a:cubicBezTo>
                <a:cubicBezTo>
                  <a:pt x="736005" y="248063"/>
                  <a:pt x="720378" y="225505"/>
                  <a:pt x="704751" y="206169"/>
                </a:cubicBezTo>
                <a:cubicBezTo>
                  <a:pt x="698500" y="196501"/>
                  <a:pt x="698500" y="190056"/>
                  <a:pt x="701626" y="180388"/>
                </a:cubicBezTo>
                <a:cubicBezTo>
                  <a:pt x="704751" y="177166"/>
                  <a:pt x="711002" y="173943"/>
                  <a:pt x="720378" y="173943"/>
                </a:cubicBezTo>
                <a:cubicBezTo>
                  <a:pt x="720378" y="173943"/>
                  <a:pt x="723503" y="177166"/>
                  <a:pt x="726629" y="177166"/>
                </a:cubicBezTo>
                <a:cubicBezTo>
                  <a:pt x="751632" y="183611"/>
                  <a:pt x="776635" y="190056"/>
                  <a:pt x="798512" y="199724"/>
                </a:cubicBezTo>
                <a:cubicBezTo>
                  <a:pt x="807889" y="199724"/>
                  <a:pt x="811014" y="199724"/>
                  <a:pt x="817265" y="193279"/>
                </a:cubicBezTo>
                <a:cubicBezTo>
                  <a:pt x="829766" y="170720"/>
                  <a:pt x="845393" y="148162"/>
                  <a:pt x="857895" y="125604"/>
                </a:cubicBezTo>
                <a:cubicBezTo>
                  <a:pt x="864146" y="119158"/>
                  <a:pt x="870396" y="112713"/>
                  <a:pt x="879772" y="115936"/>
                </a:cubicBezTo>
                <a:close/>
                <a:moveTo>
                  <a:pt x="115620" y="115936"/>
                </a:moveTo>
                <a:cubicBezTo>
                  <a:pt x="124994" y="112713"/>
                  <a:pt x="131244" y="119158"/>
                  <a:pt x="134369" y="125604"/>
                </a:cubicBezTo>
                <a:cubicBezTo>
                  <a:pt x="149993" y="148162"/>
                  <a:pt x="165618" y="170720"/>
                  <a:pt x="178117" y="193279"/>
                </a:cubicBezTo>
                <a:cubicBezTo>
                  <a:pt x="184367" y="199724"/>
                  <a:pt x="187492" y="199724"/>
                  <a:pt x="196866" y="199724"/>
                </a:cubicBezTo>
                <a:cubicBezTo>
                  <a:pt x="221865" y="190056"/>
                  <a:pt x="243739" y="183611"/>
                  <a:pt x="268738" y="177166"/>
                </a:cubicBezTo>
                <a:cubicBezTo>
                  <a:pt x="274988" y="173943"/>
                  <a:pt x="284362" y="173943"/>
                  <a:pt x="287487" y="177166"/>
                </a:cubicBezTo>
                <a:cubicBezTo>
                  <a:pt x="296862" y="183611"/>
                  <a:pt x="296862" y="193279"/>
                  <a:pt x="290612" y="202947"/>
                </a:cubicBezTo>
                <a:cubicBezTo>
                  <a:pt x="274988" y="225505"/>
                  <a:pt x="259364" y="248063"/>
                  <a:pt x="240614" y="267399"/>
                </a:cubicBezTo>
                <a:cubicBezTo>
                  <a:pt x="234365" y="277067"/>
                  <a:pt x="237490" y="280290"/>
                  <a:pt x="240614" y="286735"/>
                </a:cubicBezTo>
                <a:cubicBezTo>
                  <a:pt x="256239" y="309293"/>
                  <a:pt x="271863" y="331852"/>
                  <a:pt x="284362" y="354410"/>
                </a:cubicBezTo>
                <a:cubicBezTo>
                  <a:pt x="290612" y="360856"/>
                  <a:pt x="293737" y="370523"/>
                  <a:pt x="287487" y="376969"/>
                </a:cubicBezTo>
                <a:cubicBezTo>
                  <a:pt x="281238" y="386637"/>
                  <a:pt x="271863" y="383414"/>
                  <a:pt x="262488" y="380191"/>
                </a:cubicBezTo>
                <a:cubicBezTo>
                  <a:pt x="240614" y="373746"/>
                  <a:pt x="215615" y="364078"/>
                  <a:pt x="190617" y="354410"/>
                </a:cubicBezTo>
                <a:cubicBezTo>
                  <a:pt x="181242" y="351188"/>
                  <a:pt x="178117" y="354410"/>
                  <a:pt x="174992" y="360856"/>
                </a:cubicBezTo>
                <a:cubicBezTo>
                  <a:pt x="159368" y="380191"/>
                  <a:pt x="143744" y="402750"/>
                  <a:pt x="124994" y="422085"/>
                </a:cubicBezTo>
                <a:cubicBezTo>
                  <a:pt x="121870" y="431753"/>
                  <a:pt x="115620" y="434976"/>
                  <a:pt x="106245" y="431753"/>
                </a:cubicBezTo>
                <a:cubicBezTo>
                  <a:pt x="96871" y="428531"/>
                  <a:pt x="93746" y="422085"/>
                  <a:pt x="93746" y="412418"/>
                </a:cubicBezTo>
                <a:cubicBezTo>
                  <a:pt x="93746" y="386637"/>
                  <a:pt x="93746" y="360856"/>
                  <a:pt x="96871" y="335074"/>
                </a:cubicBezTo>
                <a:cubicBezTo>
                  <a:pt x="96871" y="322184"/>
                  <a:pt x="93746" y="318961"/>
                  <a:pt x="84371" y="315739"/>
                </a:cubicBezTo>
                <a:cubicBezTo>
                  <a:pt x="59372" y="306071"/>
                  <a:pt x="37498" y="299626"/>
                  <a:pt x="15624" y="289958"/>
                </a:cubicBezTo>
                <a:cubicBezTo>
                  <a:pt x="9375" y="286735"/>
                  <a:pt x="3125" y="283512"/>
                  <a:pt x="0" y="277067"/>
                </a:cubicBezTo>
                <a:cubicBezTo>
                  <a:pt x="0" y="273844"/>
                  <a:pt x="0" y="267399"/>
                  <a:pt x="0" y="264177"/>
                </a:cubicBezTo>
                <a:cubicBezTo>
                  <a:pt x="3125" y="257731"/>
                  <a:pt x="9375" y="254509"/>
                  <a:pt x="15624" y="254509"/>
                </a:cubicBezTo>
                <a:cubicBezTo>
                  <a:pt x="40623" y="244841"/>
                  <a:pt x="65622" y="238396"/>
                  <a:pt x="90621" y="231950"/>
                </a:cubicBezTo>
                <a:cubicBezTo>
                  <a:pt x="96871" y="228728"/>
                  <a:pt x="99996" y="225505"/>
                  <a:pt x="99996" y="219060"/>
                </a:cubicBezTo>
                <a:cubicBezTo>
                  <a:pt x="99996" y="190056"/>
                  <a:pt x="99996" y="164275"/>
                  <a:pt x="99996" y="135271"/>
                </a:cubicBezTo>
                <a:cubicBezTo>
                  <a:pt x="103120" y="125604"/>
                  <a:pt x="106245" y="119158"/>
                  <a:pt x="115620" y="115936"/>
                </a:cubicBezTo>
                <a:close/>
                <a:moveTo>
                  <a:pt x="496117" y="0"/>
                </a:moveTo>
                <a:cubicBezTo>
                  <a:pt x="508629" y="0"/>
                  <a:pt x="511756" y="9674"/>
                  <a:pt x="514884" y="19348"/>
                </a:cubicBezTo>
                <a:cubicBezTo>
                  <a:pt x="524268" y="45145"/>
                  <a:pt x="530523" y="70942"/>
                  <a:pt x="539907" y="93514"/>
                </a:cubicBezTo>
                <a:cubicBezTo>
                  <a:pt x="539907" y="103188"/>
                  <a:pt x="546163" y="103188"/>
                  <a:pt x="552418" y="103188"/>
                </a:cubicBezTo>
                <a:cubicBezTo>
                  <a:pt x="577441" y="103188"/>
                  <a:pt x="605592" y="103188"/>
                  <a:pt x="630614" y="103188"/>
                </a:cubicBezTo>
                <a:cubicBezTo>
                  <a:pt x="639998" y="103188"/>
                  <a:pt x="649381" y="106412"/>
                  <a:pt x="652509" y="116086"/>
                </a:cubicBezTo>
                <a:cubicBezTo>
                  <a:pt x="655637" y="125760"/>
                  <a:pt x="649381" y="132209"/>
                  <a:pt x="643126" y="138658"/>
                </a:cubicBezTo>
                <a:cubicBezTo>
                  <a:pt x="621231" y="154782"/>
                  <a:pt x="602464" y="167680"/>
                  <a:pt x="580569" y="183803"/>
                </a:cubicBezTo>
                <a:cubicBezTo>
                  <a:pt x="571185" y="190252"/>
                  <a:pt x="571185" y="193477"/>
                  <a:pt x="574313" y="206375"/>
                </a:cubicBezTo>
                <a:cubicBezTo>
                  <a:pt x="583697" y="228948"/>
                  <a:pt x="589952" y="251520"/>
                  <a:pt x="596208" y="277317"/>
                </a:cubicBezTo>
                <a:cubicBezTo>
                  <a:pt x="602464" y="290215"/>
                  <a:pt x="599336" y="296665"/>
                  <a:pt x="593080" y="303114"/>
                </a:cubicBezTo>
                <a:cubicBezTo>
                  <a:pt x="583697" y="309563"/>
                  <a:pt x="574313" y="306338"/>
                  <a:pt x="568058" y="299889"/>
                </a:cubicBezTo>
                <a:cubicBezTo>
                  <a:pt x="546163" y="283766"/>
                  <a:pt x="527396" y="267643"/>
                  <a:pt x="505501" y="251520"/>
                </a:cubicBezTo>
                <a:cubicBezTo>
                  <a:pt x="499245" y="248295"/>
                  <a:pt x="496117" y="248295"/>
                  <a:pt x="489862" y="251520"/>
                </a:cubicBezTo>
                <a:cubicBezTo>
                  <a:pt x="467967" y="267643"/>
                  <a:pt x="446072" y="283766"/>
                  <a:pt x="424177" y="299889"/>
                </a:cubicBezTo>
                <a:cubicBezTo>
                  <a:pt x="417921" y="306338"/>
                  <a:pt x="411665" y="309563"/>
                  <a:pt x="402282" y="303114"/>
                </a:cubicBezTo>
                <a:cubicBezTo>
                  <a:pt x="392898" y="296665"/>
                  <a:pt x="396026" y="286991"/>
                  <a:pt x="396026" y="280541"/>
                </a:cubicBezTo>
                <a:cubicBezTo>
                  <a:pt x="405410" y="254745"/>
                  <a:pt x="414793" y="225723"/>
                  <a:pt x="421049" y="199926"/>
                </a:cubicBezTo>
                <a:cubicBezTo>
                  <a:pt x="424177" y="193477"/>
                  <a:pt x="424177" y="190252"/>
                  <a:pt x="417921" y="187028"/>
                </a:cubicBezTo>
                <a:cubicBezTo>
                  <a:pt x="396026" y="170905"/>
                  <a:pt x="374131" y="154782"/>
                  <a:pt x="355364" y="138658"/>
                </a:cubicBezTo>
                <a:cubicBezTo>
                  <a:pt x="345981" y="132209"/>
                  <a:pt x="339725" y="125760"/>
                  <a:pt x="342853" y="116086"/>
                </a:cubicBezTo>
                <a:cubicBezTo>
                  <a:pt x="345981" y="106412"/>
                  <a:pt x="355364" y="103188"/>
                  <a:pt x="364748" y="103188"/>
                </a:cubicBezTo>
                <a:cubicBezTo>
                  <a:pt x="377259" y="103188"/>
                  <a:pt x="389770" y="103188"/>
                  <a:pt x="402282" y="103188"/>
                </a:cubicBezTo>
                <a:cubicBezTo>
                  <a:pt x="414793" y="103188"/>
                  <a:pt x="430433" y="103188"/>
                  <a:pt x="442944" y="103188"/>
                </a:cubicBezTo>
                <a:cubicBezTo>
                  <a:pt x="449200" y="106412"/>
                  <a:pt x="455455" y="99963"/>
                  <a:pt x="455455" y="93514"/>
                </a:cubicBezTo>
                <a:cubicBezTo>
                  <a:pt x="464839" y="67717"/>
                  <a:pt x="471094" y="45145"/>
                  <a:pt x="480478" y="19348"/>
                </a:cubicBezTo>
                <a:cubicBezTo>
                  <a:pt x="483606" y="9674"/>
                  <a:pt x="486734" y="3225"/>
                  <a:pt x="496117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5DB4657-2046-A714-0F43-228A64D0FB3A}"/>
              </a:ext>
            </a:extLst>
          </p:cNvPr>
          <p:cNvSpPr txBox="1"/>
          <p:nvPr/>
        </p:nvSpPr>
        <p:spPr>
          <a:xfrm>
            <a:off x="1127715" y="5997677"/>
            <a:ext cx="6595632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36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B Titr" panose="00000700000000000000" pitchFamily="2" charset="-78"/>
              </a:rPr>
              <a:t>تیتر عنوان را وارد نمایید</a:t>
            </a:r>
            <a:endParaRPr lang="fa-IR" sz="3600" b="1" dirty="0">
              <a:solidFill>
                <a:srgbClr val="262626"/>
              </a:solidFill>
              <a:latin typeface="Vazir" panose="020B0603030804020204" pitchFamily="34" charset="-78"/>
              <a:ea typeface="Yekan Bakh Heavy" panose="01000504000000020004" pitchFamily="2" charset="-78"/>
              <a:cs typeface="B Titr" panose="00000700000000000000" pitchFamily="2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3200" dirty="0">
                <a:solidFill>
                  <a:srgbClr val="262626"/>
                </a:solidFill>
                <a:latin typeface="Vazir" panose="020B0603030804020204" pitchFamily="34" charset="-78"/>
                <a:ea typeface="Yekan Bakh Heavy" panose="01000504000000020004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</a:t>
            </a:r>
            <a:endParaRPr lang="en-US" sz="3200" dirty="0">
              <a:solidFill>
                <a:srgbClr val="262626"/>
              </a:solidFill>
              <a:latin typeface="Vazir" panose="020B0603030804020204" pitchFamily="34" charset="-78"/>
              <a:ea typeface="Yekan Bakh Heavy" panose="01000504000000020004" pitchFamily="2" charset="-78"/>
              <a:cs typeface="B Nazanin" panose="000004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E814B4F-1665-2DE4-2CFA-AAB40914A41F}"/>
              </a:ext>
            </a:extLst>
          </p:cNvPr>
          <p:cNvSpPr txBox="1"/>
          <p:nvPr/>
        </p:nvSpPr>
        <p:spPr>
          <a:xfrm>
            <a:off x="1095626" y="9522649"/>
            <a:ext cx="6595632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36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B Titr" panose="00000700000000000000" pitchFamily="2" charset="-78"/>
              </a:rPr>
              <a:t>تیتر عنوان را وارد نمایید</a:t>
            </a:r>
            <a:endParaRPr lang="fa-IR" sz="3600" b="1" dirty="0">
              <a:solidFill>
                <a:srgbClr val="262626"/>
              </a:solidFill>
              <a:latin typeface="Vazir" panose="020B0603030804020204" pitchFamily="34" charset="-78"/>
              <a:ea typeface="Yekan Bakh Heavy" panose="01000504000000020004" pitchFamily="2" charset="-78"/>
              <a:cs typeface="B Titr" panose="00000700000000000000" pitchFamily="2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3200" dirty="0">
                <a:solidFill>
                  <a:srgbClr val="262626"/>
                </a:solidFill>
                <a:latin typeface="Vazir" panose="020B0603030804020204" pitchFamily="34" charset="-78"/>
                <a:ea typeface="Yekan Bakh Heavy" panose="01000504000000020004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</a:t>
            </a:r>
            <a:endParaRPr lang="en-US" sz="3200" dirty="0">
              <a:solidFill>
                <a:srgbClr val="262626"/>
              </a:solidFill>
              <a:latin typeface="Vazir" panose="020B0603030804020204" pitchFamily="34" charset="-78"/>
              <a:ea typeface="Yekan Bakh Heavy" panose="01000504000000020004" pitchFamily="2" charset="-78"/>
              <a:cs typeface="B Nazanin" panose="000004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F801E48-3164-DA5D-A908-143289081F2A}"/>
              </a:ext>
            </a:extLst>
          </p:cNvPr>
          <p:cNvSpPr txBox="1"/>
          <p:nvPr/>
        </p:nvSpPr>
        <p:spPr>
          <a:xfrm>
            <a:off x="-362821" y="1176534"/>
            <a:ext cx="11847801" cy="13619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6000" dirty="0">
                <a:solidFill>
                  <a:schemeClr val="bg1"/>
                </a:solidFill>
                <a:latin typeface="Shabnam" panose="020B0603030804020204" pitchFamily="34" charset="-78"/>
                <a:ea typeface="Calibri" panose="020F0502020204030204" pitchFamily="34" charset="0"/>
                <a:cs typeface="B Titr" panose="00000700000000000000" pitchFamily="2" charset="-78"/>
              </a:rPr>
              <a:t>قالب پاورپوینت بیزینس پلن رایگان </a:t>
            </a:r>
            <a:endParaRPr lang="en-US" sz="6000" dirty="0">
              <a:solidFill>
                <a:schemeClr val="bg1"/>
              </a:solidFill>
              <a:latin typeface="Shabnam" panose="020B0603030804020204" pitchFamily="34" charset="-78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1CCD901-BE00-C3B7-2521-6D6780BF3FB0}"/>
              </a:ext>
            </a:extLst>
          </p:cNvPr>
          <p:cNvSpPr txBox="1"/>
          <p:nvPr/>
        </p:nvSpPr>
        <p:spPr>
          <a:xfrm>
            <a:off x="374073" y="2628767"/>
            <a:ext cx="10411692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3200" dirty="0">
                <a:solidFill>
                  <a:schemeClr val="bg1"/>
                </a:solidFill>
                <a:latin typeface="Vazir" panose="020B0603030804020204" pitchFamily="34" charset="-78"/>
                <a:ea typeface="Yekan Bakh Heavy" panose="01000504000000020004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3200" dirty="0">
              <a:solidFill>
                <a:schemeClr val="bg1"/>
              </a:solidFill>
              <a:latin typeface="Vazir" panose="020B0603030804020204" pitchFamily="34" charset="-78"/>
              <a:ea typeface="Yekan Bakh Heavy" panose="01000504000000020004" pitchFamily="2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890257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over/>
      </p:transition>
    </mc:Choice>
    <mc:Fallback>
      <p:transition spd="slow">
        <p:cover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>
            <a:off x="0" y="4531"/>
            <a:ext cx="24398289" cy="9009759"/>
          </a:xfrm>
          <a:prstGeom prst="rect">
            <a:avLst/>
          </a:prstGeom>
          <a:gradFill>
            <a:gsLst>
              <a:gs pos="0">
                <a:schemeClr val="accent3">
                  <a:alpha val="60000"/>
                </a:schemeClr>
              </a:gs>
              <a:gs pos="90000">
                <a:schemeClr val="accent4">
                  <a:alpha val="60000"/>
                </a:schemeClr>
              </a:gs>
            </a:gsLst>
            <a:lin ang="21594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Placeholder 19">
            <a:extLst>
              <a:ext uri="{FF2B5EF4-FFF2-40B4-BE49-F238E27FC236}">
                <a16:creationId xmlns:a16="http://schemas.microsoft.com/office/drawing/2014/main" id="{B094477F-907E-4691-BCDB-67BC9684B79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51" b="22251"/>
          <a:stretch>
            <a:fillRect/>
          </a:stretch>
        </p:blipFill>
        <p:spPr>
          <a:xfrm>
            <a:off x="0" y="-7938"/>
            <a:ext cx="24384000" cy="9021763"/>
          </a:xfrm>
        </p:spPr>
      </p:pic>
      <p:sp>
        <p:nvSpPr>
          <p:cNvPr id="17" name="Freeform 6"/>
          <p:cNvSpPr>
            <a:spLocks/>
          </p:cNvSpPr>
          <p:nvPr/>
        </p:nvSpPr>
        <p:spPr bwMode="auto">
          <a:xfrm>
            <a:off x="1362075" y="5867400"/>
            <a:ext cx="6386513" cy="5745163"/>
          </a:xfrm>
          <a:custGeom>
            <a:avLst/>
            <a:gdLst>
              <a:gd name="T0" fmla="*/ 189 w 201"/>
              <a:gd name="T1" fmla="*/ 180 h 180"/>
              <a:gd name="T2" fmla="*/ 12 w 201"/>
              <a:gd name="T3" fmla="*/ 180 h 180"/>
              <a:gd name="T4" fmla="*/ 0 w 201"/>
              <a:gd name="T5" fmla="*/ 168 h 180"/>
              <a:gd name="T6" fmla="*/ 0 w 201"/>
              <a:gd name="T7" fmla="*/ 12 h 180"/>
              <a:gd name="T8" fmla="*/ 12 w 201"/>
              <a:gd name="T9" fmla="*/ 0 h 180"/>
              <a:gd name="T10" fmla="*/ 189 w 201"/>
              <a:gd name="T11" fmla="*/ 0 h 180"/>
              <a:gd name="T12" fmla="*/ 201 w 201"/>
              <a:gd name="T13" fmla="*/ 12 h 180"/>
              <a:gd name="T14" fmla="*/ 201 w 201"/>
              <a:gd name="T15" fmla="*/ 168 h 180"/>
              <a:gd name="T16" fmla="*/ 189 w 201"/>
              <a:gd name="T17" fmla="*/ 180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1" h="180">
                <a:moveTo>
                  <a:pt x="189" y="180"/>
                </a:moveTo>
                <a:cubicBezTo>
                  <a:pt x="12" y="180"/>
                  <a:pt x="12" y="180"/>
                  <a:pt x="12" y="180"/>
                </a:cubicBezTo>
                <a:cubicBezTo>
                  <a:pt x="5" y="180"/>
                  <a:pt x="0" y="175"/>
                  <a:pt x="0" y="168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89" y="0"/>
                  <a:pt x="189" y="0"/>
                  <a:pt x="189" y="0"/>
                </a:cubicBezTo>
                <a:cubicBezTo>
                  <a:pt x="195" y="0"/>
                  <a:pt x="201" y="5"/>
                  <a:pt x="201" y="12"/>
                </a:cubicBezTo>
                <a:cubicBezTo>
                  <a:pt x="201" y="168"/>
                  <a:pt x="201" y="168"/>
                  <a:pt x="201" y="168"/>
                </a:cubicBezTo>
                <a:cubicBezTo>
                  <a:pt x="201" y="175"/>
                  <a:pt x="195" y="180"/>
                  <a:pt x="189" y="18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7"/>
          <p:cNvSpPr>
            <a:spLocks/>
          </p:cNvSpPr>
          <p:nvPr/>
        </p:nvSpPr>
        <p:spPr bwMode="auto">
          <a:xfrm>
            <a:off x="9020175" y="5867400"/>
            <a:ext cx="6356350" cy="5745163"/>
          </a:xfrm>
          <a:custGeom>
            <a:avLst/>
            <a:gdLst>
              <a:gd name="T0" fmla="*/ 188 w 200"/>
              <a:gd name="T1" fmla="*/ 180 h 180"/>
              <a:gd name="T2" fmla="*/ 12 w 200"/>
              <a:gd name="T3" fmla="*/ 180 h 180"/>
              <a:gd name="T4" fmla="*/ 0 w 200"/>
              <a:gd name="T5" fmla="*/ 168 h 180"/>
              <a:gd name="T6" fmla="*/ 0 w 200"/>
              <a:gd name="T7" fmla="*/ 12 h 180"/>
              <a:gd name="T8" fmla="*/ 12 w 200"/>
              <a:gd name="T9" fmla="*/ 0 h 180"/>
              <a:gd name="T10" fmla="*/ 188 w 200"/>
              <a:gd name="T11" fmla="*/ 0 h 180"/>
              <a:gd name="T12" fmla="*/ 200 w 200"/>
              <a:gd name="T13" fmla="*/ 12 h 180"/>
              <a:gd name="T14" fmla="*/ 200 w 200"/>
              <a:gd name="T15" fmla="*/ 168 h 180"/>
              <a:gd name="T16" fmla="*/ 188 w 200"/>
              <a:gd name="T17" fmla="*/ 180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0" h="180">
                <a:moveTo>
                  <a:pt x="188" y="180"/>
                </a:moveTo>
                <a:cubicBezTo>
                  <a:pt x="12" y="180"/>
                  <a:pt x="12" y="180"/>
                  <a:pt x="12" y="180"/>
                </a:cubicBezTo>
                <a:cubicBezTo>
                  <a:pt x="5" y="180"/>
                  <a:pt x="0" y="175"/>
                  <a:pt x="0" y="168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5" y="0"/>
                  <a:pt x="200" y="5"/>
                  <a:pt x="200" y="12"/>
                </a:cubicBezTo>
                <a:cubicBezTo>
                  <a:pt x="200" y="168"/>
                  <a:pt x="200" y="168"/>
                  <a:pt x="200" y="168"/>
                </a:cubicBezTo>
                <a:cubicBezTo>
                  <a:pt x="200" y="175"/>
                  <a:pt x="195" y="180"/>
                  <a:pt x="188" y="18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8"/>
          <p:cNvSpPr>
            <a:spLocks/>
          </p:cNvSpPr>
          <p:nvPr/>
        </p:nvSpPr>
        <p:spPr bwMode="auto">
          <a:xfrm>
            <a:off x="16648113" y="5867400"/>
            <a:ext cx="6386513" cy="5745163"/>
          </a:xfrm>
          <a:custGeom>
            <a:avLst/>
            <a:gdLst>
              <a:gd name="T0" fmla="*/ 189 w 201"/>
              <a:gd name="T1" fmla="*/ 180 h 180"/>
              <a:gd name="T2" fmla="*/ 12 w 201"/>
              <a:gd name="T3" fmla="*/ 180 h 180"/>
              <a:gd name="T4" fmla="*/ 0 w 201"/>
              <a:gd name="T5" fmla="*/ 168 h 180"/>
              <a:gd name="T6" fmla="*/ 0 w 201"/>
              <a:gd name="T7" fmla="*/ 12 h 180"/>
              <a:gd name="T8" fmla="*/ 12 w 201"/>
              <a:gd name="T9" fmla="*/ 0 h 180"/>
              <a:gd name="T10" fmla="*/ 189 w 201"/>
              <a:gd name="T11" fmla="*/ 0 h 180"/>
              <a:gd name="T12" fmla="*/ 201 w 201"/>
              <a:gd name="T13" fmla="*/ 12 h 180"/>
              <a:gd name="T14" fmla="*/ 201 w 201"/>
              <a:gd name="T15" fmla="*/ 168 h 180"/>
              <a:gd name="T16" fmla="*/ 189 w 201"/>
              <a:gd name="T17" fmla="*/ 180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1" h="180">
                <a:moveTo>
                  <a:pt x="189" y="180"/>
                </a:moveTo>
                <a:cubicBezTo>
                  <a:pt x="12" y="180"/>
                  <a:pt x="12" y="180"/>
                  <a:pt x="12" y="180"/>
                </a:cubicBezTo>
                <a:cubicBezTo>
                  <a:pt x="6" y="180"/>
                  <a:pt x="0" y="175"/>
                  <a:pt x="0" y="168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6" y="0"/>
                  <a:pt x="12" y="0"/>
                </a:cubicBezTo>
                <a:cubicBezTo>
                  <a:pt x="189" y="0"/>
                  <a:pt x="189" y="0"/>
                  <a:pt x="189" y="0"/>
                </a:cubicBezTo>
                <a:cubicBezTo>
                  <a:pt x="196" y="0"/>
                  <a:pt x="201" y="5"/>
                  <a:pt x="201" y="12"/>
                </a:cubicBezTo>
                <a:cubicBezTo>
                  <a:pt x="201" y="168"/>
                  <a:pt x="201" y="168"/>
                  <a:pt x="201" y="168"/>
                </a:cubicBezTo>
                <a:cubicBezTo>
                  <a:pt x="201" y="175"/>
                  <a:pt x="196" y="180"/>
                  <a:pt x="189" y="18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Freeform 5"/>
          <p:cNvSpPr>
            <a:spLocks noEditPoints="1"/>
          </p:cNvSpPr>
          <p:nvPr/>
        </p:nvSpPr>
        <p:spPr bwMode="auto">
          <a:xfrm>
            <a:off x="3824288" y="6684963"/>
            <a:ext cx="1582737" cy="865187"/>
          </a:xfrm>
          <a:custGeom>
            <a:avLst/>
            <a:gdLst>
              <a:gd name="T0" fmla="*/ 502 w 502"/>
              <a:gd name="T1" fmla="*/ 18 h 273"/>
              <a:gd name="T2" fmla="*/ 502 w 502"/>
              <a:gd name="T3" fmla="*/ 273 h 273"/>
              <a:gd name="T4" fmla="*/ 494 w 502"/>
              <a:gd name="T5" fmla="*/ 273 h 273"/>
              <a:gd name="T6" fmla="*/ 95 w 502"/>
              <a:gd name="T7" fmla="*/ 273 h 273"/>
              <a:gd name="T8" fmla="*/ 7 w 502"/>
              <a:gd name="T9" fmla="*/ 273 h 273"/>
              <a:gd name="T10" fmla="*/ 0 w 502"/>
              <a:gd name="T11" fmla="*/ 266 h 273"/>
              <a:gd name="T12" fmla="*/ 0 w 502"/>
              <a:gd name="T13" fmla="*/ 25 h 273"/>
              <a:gd name="T14" fmla="*/ 1 w 502"/>
              <a:gd name="T15" fmla="*/ 18 h 273"/>
              <a:gd name="T16" fmla="*/ 28 w 502"/>
              <a:gd name="T17" fmla="*/ 0 h 273"/>
              <a:gd name="T18" fmla="*/ 474 w 502"/>
              <a:gd name="T19" fmla="*/ 0 h 273"/>
              <a:gd name="T20" fmla="*/ 502 w 502"/>
              <a:gd name="T21" fmla="*/ 18 h 273"/>
              <a:gd name="T22" fmla="*/ 188 w 502"/>
              <a:gd name="T23" fmla="*/ 80 h 273"/>
              <a:gd name="T24" fmla="*/ 180 w 502"/>
              <a:gd name="T25" fmla="*/ 68 h 273"/>
              <a:gd name="T26" fmla="*/ 163 w 502"/>
              <a:gd name="T27" fmla="*/ 71 h 273"/>
              <a:gd name="T28" fmla="*/ 110 w 502"/>
              <a:gd name="T29" fmla="*/ 124 h 273"/>
              <a:gd name="T30" fmla="*/ 110 w 502"/>
              <a:gd name="T31" fmla="*/ 148 h 273"/>
              <a:gd name="T32" fmla="*/ 162 w 502"/>
              <a:gd name="T33" fmla="*/ 200 h 273"/>
              <a:gd name="T34" fmla="*/ 166 w 502"/>
              <a:gd name="T35" fmla="*/ 203 h 273"/>
              <a:gd name="T36" fmla="*/ 188 w 502"/>
              <a:gd name="T37" fmla="*/ 195 h 273"/>
              <a:gd name="T38" fmla="*/ 183 w 502"/>
              <a:gd name="T39" fmla="*/ 181 h 273"/>
              <a:gd name="T40" fmla="*/ 142 w 502"/>
              <a:gd name="T41" fmla="*/ 140 h 273"/>
              <a:gd name="T42" fmla="*/ 142 w 502"/>
              <a:gd name="T43" fmla="*/ 132 h 273"/>
              <a:gd name="T44" fmla="*/ 183 w 502"/>
              <a:gd name="T45" fmla="*/ 92 h 273"/>
              <a:gd name="T46" fmla="*/ 188 w 502"/>
              <a:gd name="T47" fmla="*/ 80 h 273"/>
              <a:gd name="T48" fmla="*/ 328 w 502"/>
              <a:gd name="T49" fmla="*/ 206 h 273"/>
              <a:gd name="T50" fmla="*/ 338 w 502"/>
              <a:gd name="T51" fmla="*/ 202 h 273"/>
              <a:gd name="T52" fmla="*/ 394 w 502"/>
              <a:gd name="T53" fmla="*/ 147 h 273"/>
              <a:gd name="T54" fmla="*/ 395 w 502"/>
              <a:gd name="T55" fmla="*/ 127 h 273"/>
              <a:gd name="T56" fmla="*/ 338 w 502"/>
              <a:gd name="T57" fmla="*/ 70 h 273"/>
              <a:gd name="T58" fmla="*/ 325 w 502"/>
              <a:gd name="T59" fmla="*/ 67 h 273"/>
              <a:gd name="T60" fmla="*/ 319 w 502"/>
              <a:gd name="T61" fmla="*/ 91 h 273"/>
              <a:gd name="T62" fmla="*/ 356 w 502"/>
              <a:gd name="T63" fmla="*/ 127 h 273"/>
              <a:gd name="T64" fmla="*/ 355 w 502"/>
              <a:gd name="T65" fmla="*/ 146 h 273"/>
              <a:gd name="T66" fmla="*/ 319 w 502"/>
              <a:gd name="T67" fmla="*/ 181 h 273"/>
              <a:gd name="T68" fmla="*/ 316 w 502"/>
              <a:gd name="T69" fmla="*/ 197 h 273"/>
              <a:gd name="T70" fmla="*/ 328 w 502"/>
              <a:gd name="T71" fmla="*/ 206 h 273"/>
              <a:gd name="T72" fmla="*/ 281 w 502"/>
              <a:gd name="T73" fmla="*/ 81 h 273"/>
              <a:gd name="T74" fmla="*/ 273 w 502"/>
              <a:gd name="T75" fmla="*/ 68 h 273"/>
              <a:gd name="T76" fmla="*/ 253 w 502"/>
              <a:gd name="T77" fmla="*/ 77 h 273"/>
              <a:gd name="T78" fmla="*/ 234 w 502"/>
              <a:gd name="T79" fmla="*/ 132 h 273"/>
              <a:gd name="T80" fmla="*/ 214 w 502"/>
              <a:gd name="T81" fmla="*/ 187 h 273"/>
              <a:gd name="T82" fmla="*/ 226 w 502"/>
              <a:gd name="T83" fmla="*/ 206 h 273"/>
              <a:gd name="T84" fmla="*/ 241 w 502"/>
              <a:gd name="T85" fmla="*/ 195 h 273"/>
              <a:gd name="T86" fmla="*/ 279 w 502"/>
              <a:gd name="T87" fmla="*/ 88 h 273"/>
              <a:gd name="T88" fmla="*/ 281 w 502"/>
              <a:gd name="T89" fmla="*/ 81 h 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502" h="273">
                <a:moveTo>
                  <a:pt x="502" y="18"/>
                </a:moveTo>
                <a:cubicBezTo>
                  <a:pt x="502" y="103"/>
                  <a:pt x="502" y="188"/>
                  <a:pt x="502" y="273"/>
                </a:cubicBezTo>
                <a:cubicBezTo>
                  <a:pt x="499" y="273"/>
                  <a:pt x="497" y="273"/>
                  <a:pt x="494" y="273"/>
                </a:cubicBezTo>
                <a:cubicBezTo>
                  <a:pt x="361" y="273"/>
                  <a:pt x="228" y="273"/>
                  <a:pt x="95" y="273"/>
                </a:cubicBezTo>
                <a:cubicBezTo>
                  <a:pt x="66" y="273"/>
                  <a:pt x="36" y="273"/>
                  <a:pt x="7" y="273"/>
                </a:cubicBezTo>
                <a:cubicBezTo>
                  <a:pt x="0" y="273"/>
                  <a:pt x="0" y="273"/>
                  <a:pt x="0" y="266"/>
                </a:cubicBezTo>
                <a:cubicBezTo>
                  <a:pt x="0" y="186"/>
                  <a:pt x="0" y="105"/>
                  <a:pt x="0" y="25"/>
                </a:cubicBezTo>
                <a:cubicBezTo>
                  <a:pt x="0" y="23"/>
                  <a:pt x="0" y="20"/>
                  <a:pt x="1" y="18"/>
                </a:cubicBezTo>
                <a:cubicBezTo>
                  <a:pt x="4" y="6"/>
                  <a:pt x="14" y="0"/>
                  <a:pt x="28" y="0"/>
                </a:cubicBezTo>
                <a:cubicBezTo>
                  <a:pt x="176" y="0"/>
                  <a:pt x="325" y="0"/>
                  <a:pt x="474" y="0"/>
                </a:cubicBezTo>
                <a:cubicBezTo>
                  <a:pt x="488" y="0"/>
                  <a:pt x="497" y="5"/>
                  <a:pt x="502" y="18"/>
                </a:cubicBezTo>
                <a:close/>
                <a:moveTo>
                  <a:pt x="188" y="80"/>
                </a:moveTo>
                <a:cubicBezTo>
                  <a:pt x="188" y="75"/>
                  <a:pt x="185" y="70"/>
                  <a:pt x="180" y="68"/>
                </a:cubicBezTo>
                <a:cubicBezTo>
                  <a:pt x="174" y="65"/>
                  <a:pt x="169" y="66"/>
                  <a:pt x="163" y="71"/>
                </a:cubicBezTo>
                <a:cubicBezTo>
                  <a:pt x="146" y="89"/>
                  <a:pt x="128" y="106"/>
                  <a:pt x="110" y="124"/>
                </a:cubicBezTo>
                <a:cubicBezTo>
                  <a:pt x="102" y="132"/>
                  <a:pt x="102" y="139"/>
                  <a:pt x="110" y="148"/>
                </a:cubicBezTo>
                <a:cubicBezTo>
                  <a:pt x="127" y="165"/>
                  <a:pt x="145" y="182"/>
                  <a:pt x="162" y="200"/>
                </a:cubicBezTo>
                <a:cubicBezTo>
                  <a:pt x="163" y="201"/>
                  <a:pt x="164" y="202"/>
                  <a:pt x="166" y="203"/>
                </a:cubicBezTo>
                <a:cubicBezTo>
                  <a:pt x="174" y="209"/>
                  <a:pt x="186" y="205"/>
                  <a:pt x="188" y="195"/>
                </a:cubicBezTo>
                <a:cubicBezTo>
                  <a:pt x="189" y="189"/>
                  <a:pt x="187" y="184"/>
                  <a:pt x="183" y="181"/>
                </a:cubicBezTo>
                <a:cubicBezTo>
                  <a:pt x="169" y="167"/>
                  <a:pt x="156" y="153"/>
                  <a:pt x="142" y="140"/>
                </a:cubicBezTo>
                <a:cubicBezTo>
                  <a:pt x="139" y="137"/>
                  <a:pt x="139" y="135"/>
                  <a:pt x="142" y="132"/>
                </a:cubicBezTo>
                <a:cubicBezTo>
                  <a:pt x="156" y="119"/>
                  <a:pt x="169" y="105"/>
                  <a:pt x="183" y="92"/>
                </a:cubicBezTo>
                <a:cubicBezTo>
                  <a:pt x="186" y="89"/>
                  <a:pt x="188" y="85"/>
                  <a:pt x="188" y="80"/>
                </a:cubicBezTo>
                <a:close/>
                <a:moveTo>
                  <a:pt x="328" y="206"/>
                </a:moveTo>
                <a:cubicBezTo>
                  <a:pt x="332" y="206"/>
                  <a:pt x="336" y="204"/>
                  <a:pt x="338" y="202"/>
                </a:cubicBezTo>
                <a:cubicBezTo>
                  <a:pt x="357" y="183"/>
                  <a:pt x="376" y="165"/>
                  <a:pt x="394" y="147"/>
                </a:cubicBezTo>
                <a:cubicBezTo>
                  <a:pt x="400" y="141"/>
                  <a:pt x="400" y="133"/>
                  <a:pt x="395" y="127"/>
                </a:cubicBezTo>
                <a:cubicBezTo>
                  <a:pt x="376" y="108"/>
                  <a:pt x="357" y="89"/>
                  <a:pt x="338" y="70"/>
                </a:cubicBezTo>
                <a:cubicBezTo>
                  <a:pt x="335" y="67"/>
                  <a:pt x="330" y="65"/>
                  <a:pt x="325" y="67"/>
                </a:cubicBezTo>
                <a:cubicBezTo>
                  <a:pt x="314" y="70"/>
                  <a:pt x="311" y="82"/>
                  <a:pt x="319" y="91"/>
                </a:cubicBezTo>
                <a:cubicBezTo>
                  <a:pt x="331" y="103"/>
                  <a:pt x="343" y="115"/>
                  <a:pt x="356" y="127"/>
                </a:cubicBezTo>
                <a:cubicBezTo>
                  <a:pt x="365" y="137"/>
                  <a:pt x="365" y="137"/>
                  <a:pt x="355" y="146"/>
                </a:cubicBezTo>
                <a:cubicBezTo>
                  <a:pt x="343" y="157"/>
                  <a:pt x="331" y="169"/>
                  <a:pt x="319" y="181"/>
                </a:cubicBezTo>
                <a:cubicBezTo>
                  <a:pt x="314" y="186"/>
                  <a:pt x="313" y="192"/>
                  <a:pt x="316" y="197"/>
                </a:cubicBezTo>
                <a:cubicBezTo>
                  <a:pt x="318" y="203"/>
                  <a:pt x="323" y="206"/>
                  <a:pt x="328" y="206"/>
                </a:cubicBezTo>
                <a:close/>
                <a:moveTo>
                  <a:pt x="281" y="81"/>
                </a:moveTo>
                <a:cubicBezTo>
                  <a:pt x="281" y="75"/>
                  <a:pt x="278" y="70"/>
                  <a:pt x="273" y="68"/>
                </a:cubicBezTo>
                <a:cubicBezTo>
                  <a:pt x="266" y="64"/>
                  <a:pt x="257" y="68"/>
                  <a:pt x="253" y="77"/>
                </a:cubicBezTo>
                <a:cubicBezTo>
                  <a:pt x="247" y="95"/>
                  <a:pt x="240" y="113"/>
                  <a:pt x="234" y="132"/>
                </a:cubicBezTo>
                <a:cubicBezTo>
                  <a:pt x="227" y="150"/>
                  <a:pt x="221" y="168"/>
                  <a:pt x="214" y="187"/>
                </a:cubicBezTo>
                <a:cubicBezTo>
                  <a:pt x="211" y="196"/>
                  <a:pt x="217" y="205"/>
                  <a:pt x="226" y="206"/>
                </a:cubicBezTo>
                <a:cubicBezTo>
                  <a:pt x="233" y="207"/>
                  <a:pt x="238" y="203"/>
                  <a:pt x="241" y="195"/>
                </a:cubicBezTo>
                <a:cubicBezTo>
                  <a:pt x="254" y="159"/>
                  <a:pt x="267" y="124"/>
                  <a:pt x="279" y="88"/>
                </a:cubicBezTo>
                <a:cubicBezTo>
                  <a:pt x="280" y="86"/>
                  <a:pt x="281" y="83"/>
                  <a:pt x="281" y="8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Freeform 6"/>
          <p:cNvSpPr>
            <a:spLocks/>
          </p:cNvSpPr>
          <p:nvPr/>
        </p:nvSpPr>
        <p:spPr bwMode="auto">
          <a:xfrm>
            <a:off x="3821113" y="7639050"/>
            <a:ext cx="1585912" cy="180975"/>
          </a:xfrm>
          <a:custGeom>
            <a:avLst/>
            <a:gdLst>
              <a:gd name="T0" fmla="*/ 503 w 503"/>
              <a:gd name="T1" fmla="*/ 38 h 57"/>
              <a:gd name="T2" fmla="*/ 474 w 503"/>
              <a:gd name="T3" fmla="*/ 57 h 57"/>
              <a:gd name="T4" fmla="*/ 31 w 503"/>
              <a:gd name="T5" fmla="*/ 57 h 57"/>
              <a:gd name="T6" fmla="*/ 2 w 503"/>
              <a:gd name="T7" fmla="*/ 37 h 57"/>
              <a:gd name="T8" fmla="*/ 1 w 503"/>
              <a:gd name="T9" fmla="*/ 20 h 57"/>
              <a:gd name="T10" fmla="*/ 1 w 503"/>
              <a:gd name="T11" fmla="*/ 4 h 57"/>
              <a:gd name="T12" fmla="*/ 5 w 503"/>
              <a:gd name="T13" fmla="*/ 0 h 57"/>
              <a:gd name="T14" fmla="*/ 10 w 503"/>
              <a:gd name="T15" fmla="*/ 0 h 57"/>
              <a:gd name="T16" fmla="*/ 496 w 503"/>
              <a:gd name="T17" fmla="*/ 0 h 57"/>
              <a:gd name="T18" fmla="*/ 503 w 503"/>
              <a:gd name="T19" fmla="*/ 0 h 57"/>
              <a:gd name="T20" fmla="*/ 503 w 503"/>
              <a:gd name="T21" fmla="*/ 38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03" h="57">
                <a:moveTo>
                  <a:pt x="503" y="38"/>
                </a:moveTo>
                <a:cubicBezTo>
                  <a:pt x="498" y="52"/>
                  <a:pt x="488" y="57"/>
                  <a:pt x="474" y="57"/>
                </a:cubicBezTo>
                <a:cubicBezTo>
                  <a:pt x="326" y="57"/>
                  <a:pt x="178" y="57"/>
                  <a:pt x="31" y="57"/>
                </a:cubicBezTo>
                <a:cubicBezTo>
                  <a:pt x="15" y="57"/>
                  <a:pt x="4" y="50"/>
                  <a:pt x="2" y="37"/>
                </a:cubicBezTo>
                <a:cubicBezTo>
                  <a:pt x="0" y="32"/>
                  <a:pt x="1" y="26"/>
                  <a:pt x="1" y="20"/>
                </a:cubicBezTo>
                <a:cubicBezTo>
                  <a:pt x="1" y="15"/>
                  <a:pt x="1" y="10"/>
                  <a:pt x="1" y="4"/>
                </a:cubicBezTo>
                <a:cubicBezTo>
                  <a:pt x="1" y="1"/>
                  <a:pt x="2" y="0"/>
                  <a:pt x="5" y="0"/>
                </a:cubicBezTo>
                <a:cubicBezTo>
                  <a:pt x="7" y="0"/>
                  <a:pt x="9" y="0"/>
                  <a:pt x="10" y="0"/>
                </a:cubicBezTo>
                <a:cubicBezTo>
                  <a:pt x="172" y="0"/>
                  <a:pt x="334" y="0"/>
                  <a:pt x="496" y="0"/>
                </a:cubicBezTo>
                <a:cubicBezTo>
                  <a:pt x="498" y="0"/>
                  <a:pt x="501" y="0"/>
                  <a:pt x="503" y="0"/>
                </a:cubicBezTo>
                <a:cubicBezTo>
                  <a:pt x="503" y="13"/>
                  <a:pt x="503" y="26"/>
                  <a:pt x="503" y="3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Freeform 7"/>
          <p:cNvSpPr>
            <a:spLocks/>
          </p:cNvSpPr>
          <p:nvPr/>
        </p:nvSpPr>
        <p:spPr bwMode="auto">
          <a:xfrm>
            <a:off x="4240213" y="7908925"/>
            <a:ext cx="741362" cy="184150"/>
          </a:xfrm>
          <a:custGeom>
            <a:avLst/>
            <a:gdLst>
              <a:gd name="T0" fmla="*/ 119 w 235"/>
              <a:gd name="T1" fmla="*/ 58 h 58"/>
              <a:gd name="T2" fmla="*/ 20 w 235"/>
              <a:gd name="T3" fmla="*/ 58 h 58"/>
              <a:gd name="T4" fmla="*/ 5 w 235"/>
              <a:gd name="T5" fmla="*/ 37 h 58"/>
              <a:gd name="T6" fmla="*/ 18 w 235"/>
              <a:gd name="T7" fmla="*/ 27 h 58"/>
              <a:gd name="T8" fmla="*/ 33 w 235"/>
              <a:gd name="T9" fmla="*/ 27 h 58"/>
              <a:gd name="T10" fmla="*/ 38 w 235"/>
              <a:gd name="T11" fmla="*/ 23 h 58"/>
              <a:gd name="T12" fmla="*/ 46 w 235"/>
              <a:gd name="T13" fmla="*/ 5 h 58"/>
              <a:gd name="T14" fmla="*/ 52 w 235"/>
              <a:gd name="T15" fmla="*/ 0 h 58"/>
              <a:gd name="T16" fmla="*/ 187 w 235"/>
              <a:gd name="T17" fmla="*/ 0 h 58"/>
              <a:gd name="T18" fmla="*/ 193 w 235"/>
              <a:gd name="T19" fmla="*/ 4 h 58"/>
              <a:gd name="T20" fmla="*/ 200 w 235"/>
              <a:gd name="T21" fmla="*/ 23 h 58"/>
              <a:gd name="T22" fmla="*/ 206 w 235"/>
              <a:gd name="T23" fmla="*/ 27 h 58"/>
              <a:gd name="T24" fmla="*/ 220 w 235"/>
              <a:gd name="T25" fmla="*/ 27 h 58"/>
              <a:gd name="T26" fmla="*/ 235 w 235"/>
              <a:gd name="T27" fmla="*/ 43 h 58"/>
              <a:gd name="T28" fmla="*/ 220 w 235"/>
              <a:gd name="T29" fmla="*/ 58 h 58"/>
              <a:gd name="T30" fmla="*/ 119 w 235"/>
              <a:gd name="T31" fmla="*/ 58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35" h="58">
                <a:moveTo>
                  <a:pt x="119" y="58"/>
                </a:moveTo>
                <a:cubicBezTo>
                  <a:pt x="86" y="58"/>
                  <a:pt x="53" y="58"/>
                  <a:pt x="20" y="58"/>
                </a:cubicBezTo>
                <a:cubicBezTo>
                  <a:pt x="8" y="58"/>
                  <a:pt x="0" y="47"/>
                  <a:pt x="5" y="37"/>
                </a:cubicBezTo>
                <a:cubicBezTo>
                  <a:pt x="7" y="31"/>
                  <a:pt x="12" y="28"/>
                  <a:pt x="18" y="27"/>
                </a:cubicBezTo>
                <a:cubicBezTo>
                  <a:pt x="23" y="27"/>
                  <a:pt x="28" y="27"/>
                  <a:pt x="33" y="27"/>
                </a:cubicBezTo>
                <a:cubicBezTo>
                  <a:pt x="36" y="28"/>
                  <a:pt x="37" y="26"/>
                  <a:pt x="38" y="23"/>
                </a:cubicBezTo>
                <a:cubicBezTo>
                  <a:pt x="41" y="17"/>
                  <a:pt x="43" y="11"/>
                  <a:pt x="46" y="5"/>
                </a:cubicBezTo>
                <a:cubicBezTo>
                  <a:pt x="47" y="1"/>
                  <a:pt x="48" y="0"/>
                  <a:pt x="52" y="0"/>
                </a:cubicBezTo>
                <a:cubicBezTo>
                  <a:pt x="97" y="0"/>
                  <a:pt x="142" y="0"/>
                  <a:pt x="187" y="0"/>
                </a:cubicBezTo>
                <a:cubicBezTo>
                  <a:pt x="190" y="0"/>
                  <a:pt x="192" y="1"/>
                  <a:pt x="193" y="4"/>
                </a:cubicBezTo>
                <a:cubicBezTo>
                  <a:pt x="195" y="11"/>
                  <a:pt x="198" y="17"/>
                  <a:pt x="200" y="23"/>
                </a:cubicBezTo>
                <a:cubicBezTo>
                  <a:pt x="201" y="26"/>
                  <a:pt x="203" y="28"/>
                  <a:pt x="206" y="27"/>
                </a:cubicBezTo>
                <a:cubicBezTo>
                  <a:pt x="211" y="27"/>
                  <a:pt x="215" y="27"/>
                  <a:pt x="220" y="27"/>
                </a:cubicBezTo>
                <a:cubicBezTo>
                  <a:pt x="229" y="28"/>
                  <a:pt x="235" y="34"/>
                  <a:pt x="235" y="43"/>
                </a:cubicBezTo>
                <a:cubicBezTo>
                  <a:pt x="235" y="51"/>
                  <a:pt x="229" y="58"/>
                  <a:pt x="220" y="58"/>
                </a:cubicBezTo>
                <a:cubicBezTo>
                  <a:pt x="186" y="58"/>
                  <a:pt x="152" y="58"/>
                  <a:pt x="119" y="5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" name="Freeform 8"/>
          <p:cNvSpPr>
            <a:spLocks/>
          </p:cNvSpPr>
          <p:nvPr/>
        </p:nvSpPr>
        <p:spPr bwMode="auto">
          <a:xfrm>
            <a:off x="11503025" y="6665913"/>
            <a:ext cx="1420812" cy="1427162"/>
          </a:xfrm>
          <a:custGeom>
            <a:avLst/>
            <a:gdLst>
              <a:gd name="T0" fmla="*/ 0 w 451"/>
              <a:gd name="T1" fmla="*/ 384 h 450"/>
              <a:gd name="T2" fmla="*/ 95 w 451"/>
              <a:gd name="T3" fmla="*/ 289 h 450"/>
              <a:gd name="T4" fmla="*/ 104 w 451"/>
              <a:gd name="T5" fmla="*/ 288 h 450"/>
              <a:gd name="T6" fmla="*/ 119 w 451"/>
              <a:gd name="T7" fmla="*/ 304 h 450"/>
              <a:gd name="T8" fmla="*/ 125 w 451"/>
              <a:gd name="T9" fmla="*/ 304 h 450"/>
              <a:gd name="T10" fmla="*/ 158 w 451"/>
              <a:gd name="T11" fmla="*/ 271 h 450"/>
              <a:gd name="T12" fmla="*/ 159 w 451"/>
              <a:gd name="T13" fmla="*/ 265 h 450"/>
              <a:gd name="T14" fmla="*/ 128 w 451"/>
              <a:gd name="T15" fmla="*/ 198 h 450"/>
              <a:gd name="T16" fmla="*/ 132 w 451"/>
              <a:gd name="T17" fmla="*/ 118 h 450"/>
              <a:gd name="T18" fmla="*/ 138 w 451"/>
              <a:gd name="T19" fmla="*/ 117 h 450"/>
              <a:gd name="T20" fmla="*/ 183 w 451"/>
              <a:gd name="T21" fmla="*/ 162 h 450"/>
              <a:gd name="T22" fmla="*/ 186 w 451"/>
              <a:gd name="T23" fmla="*/ 170 h 450"/>
              <a:gd name="T24" fmla="*/ 268 w 451"/>
              <a:gd name="T25" fmla="*/ 262 h 450"/>
              <a:gd name="T26" fmla="*/ 359 w 451"/>
              <a:gd name="T27" fmla="*/ 228 h 450"/>
              <a:gd name="T28" fmla="*/ 359 w 451"/>
              <a:gd name="T29" fmla="*/ 219 h 450"/>
              <a:gd name="T30" fmla="*/ 309 w 451"/>
              <a:gd name="T31" fmla="*/ 169 h 450"/>
              <a:gd name="T32" fmla="*/ 300 w 451"/>
              <a:gd name="T33" fmla="*/ 169 h 450"/>
              <a:gd name="T34" fmla="*/ 267 w 451"/>
              <a:gd name="T35" fmla="*/ 202 h 450"/>
              <a:gd name="T36" fmla="*/ 260 w 451"/>
              <a:gd name="T37" fmla="*/ 202 h 450"/>
              <a:gd name="T38" fmla="*/ 116 w 451"/>
              <a:gd name="T39" fmla="*/ 58 h 450"/>
              <a:gd name="T40" fmla="*/ 111 w 451"/>
              <a:gd name="T41" fmla="*/ 54 h 450"/>
              <a:gd name="T42" fmla="*/ 111 w 451"/>
              <a:gd name="T43" fmla="*/ 64 h 450"/>
              <a:gd name="T44" fmla="*/ 111 w 451"/>
              <a:gd name="T45" fmla="*/ 83 h 450"/>
              <a:gd name="T46" fmla="*/ 106 w 451"/>
              <a:gd name="T47" fmla="*/ 87 h 450"/>
              <a:gd name="T48" fmla="*/ 87 w 451"/>
              <a:gd name="T49" fmla="*/ 87 h 450"/>
              <a:gd name="T50" fmla="*/ 83 w 451"/>
              <a:gd name="T51" fmla="*/ 83 h 450"/>
              <a:gd name="T52" fmla="*/ 83 w 451"/>
              <a:gd name="T53" fmla="*/ 10 h 450"/>
              <a:gd name="T54" fmla="*/ 87 w 451"/>
              <a:gd name="T55" fmla="*/ 6 h 450"/>
              <a:gd name="T56" fmla="*/ 160 w 451"/>
              <a:gd name="T57" fmla="*/ 6 h 450"/>
              <a:gd name="T58" fmla="*/ 165 w 451"/>
              <a:gd name="T59" fmla="*/ 10 h 450"/>
              <a:gd name="T60" fmla="*/ 165 w 451"/>
              <a:gd name="T61" fmla="*/ 28 h 450"/>
              <a:gd name="T62" fmla="*/ 160 w 451"/>
              <a:gd name="T63" fmla="*/ 33 h 450"/>
              <a:gd name="T64" fmla="*/ 131 w 451"/>
              <a:gd name="T65" fmla="*/ 33 h 450"/>
              <a:gd name="T66" fmla="*/ 133 w 451"/>
              <a:gd name="T67" fmla="*/ 36 h 450"/>
              <a:gd name="T68" fmla="*/ 260 w 451"/>
              <a:gd name="T69" fmla="*/ 163 h 450"/>
              <a:gd name="T70" fmla="*/ 267 w 451"/>
              <a:gd name="T71" fmla="*/ 163 h 450"/>
              <a:gd name="T72" fmla="*/ 301 w 451"/>
              <a:gd name="T73" fmla="*/ 128 h 450"/>
              <a:gd name="T74" fmla="*/ 308 w 451"/>
              <a:gd name="T75" fmla="*/ 128 h 450"/>
              <a:gd name="T76" fmla="*/ 373 w 451"/>
              <a:gd name="T77" fmla="*/ 194 h 450"/>
              <a:gd name="T78" fmla="*/ 378 w 451"/>
              <a:gd name="T79" fmla="*/ 193 h 450"/>
              <a:gd name="T80" fmla="*/ 296 w 451"/>
              <a:gd name="T81" fmla="*/ 69 h 450"/>
              <a:gd name="T82" fmla="*/ 227 w 451"/>
              <a:gd name="T83" fmla="*/ 87 h 450"/>
              <a:gd name="T84" fmla="*/ 220 w 451"/>
              <a:gd name="T85" fmla="*/ 86 h 450"/>
              <a:gd name="T86" fmla="*/ 182 w 451"/>
              <a:gd name="T87" fmla="*/ 49 h 450"/>
              <a:gd name="T88" fmla="*/ 183 w 451"/>
              <a:gd name="T89" fmla="*/ 42 h 450"/>
              <a:gd name="T90" fmla="*/ 273 w 451"/>
              <a:gd name="T91" fmla="*/ 6 h 450"/>
              <a:gd name="T92" fmla="*/ 441 w 451"/>
              <a:gd name="T93" fmla="*/ 134 h 450"/>
              <a:gd name="T94" fmla="*/ 402 w 451"/>
              <a:gd name="T95" fmla="*/ 274 h 450"/>
              <a:gd name="T96" fmla="*/ 301 w 451"/>
              <a:gd name="T97" fmla="*/ 325 h 450"/>
              <a:gd name="T98" fmla="*/ 185 w 451"/>
              <a:gd name="T99" fmla="*/ 291 h 450"/>
              <a:gd name="T100" fmla="*/ 177 w 451"/>
              <a:gd name="T101" fmla="*/ 291 h 450"/>
              <a:gd name="T102" fmla="*/ 145 w 451"/>
              <a:gd name="T103" fmla="*/ 324 h 450"/>
              <a:gd name="T104" fmla="*/ 145 w 451"/>
              <a:gd name="T105" fmla="*/ 330 h 450"/>
              <a:gd name="T106" fmla="*/ 162 w 451"/>
              <a:gd name="T107" fmla="*/ 346 h 450"/>
              <a:gd name="T108" fmla="*/ 162 w 451"/>
              <a:gd name="T109" fmla="*/ 353 h 450"/>
              <a:gd name="T110" fmla="*/ 70 w 451"/>
              <a:gd name="T111" fmla="*/ 446 h 450"/>
              <a:gd name="T112" fmla="*/ 66 w 451"/>
              <a:gd name="T113" fmla="*/ 450 h 450"/>
              <a:gd name="T114" fmla="*/ 64 w 451"/>
              <a:gd name="T115" fmla="*/ 450 h 450"/>
              <a:gd name="T116" fmla="*/ 22 w 451"/>
              <a:gd name="T117" fmla="*/ 407 h 450"/>
              <a:gd name="T118" fmla="*/ 0 w 451"/>
              <a:gd name="T119" fmla="*/ 386 h 450"/>
              <a:gd name="T120" fmla="*/ 0 w 451"/>
              <a:gd name="T121" fmla="*/ 384 h 4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51" h="450">
                <a:moveTo>
                  <a:pt x="0" y="384"/>
                </a:moveTo>
                <a:cubicBezTo>
                  <a:pt x="32" y="352"/>
                  <a:pt x="63" y="320"/>
                  <a:pt x="95" y="289"/>
                </a:cubicBezTo>
                <a:cubicBezTo>
                  <a:pt x="100" y="284"/>
                  <a:pt x="100" y="284"/>
                  <a:pt x="104" y="288"/>
                </a:cubicBezTo>
                <a:cubicBezTo>
                  <a:pt x="109" y="294"/>
                  <a:pt x="114" y="299"/>
                  <a:pt x="119" y="304"/>
                </a:cubicBezTo>
                <a:cubicBezTo>
                  <a:pt x="122" y="306"/>
                  <a:pt x="123" y="307"/>
                  <a:pt x="125" y="304"/>
                </a:cubicBezTo>
                <a:cubicBezTo>
                  <a:pt x="136" y="293"/>
                  <a:pt x="147" y="282"/>
                  <a:pt x="158" y="271"/>
                </a:cubicBezTo>
                <a:cubicBezTo>
                  <a:pt x="160" y="269"/>
                  <a:pt x="161" y="267"/>
                  <a:pt x="159" y="265"/>
                </a:cubicBezTo>
                <a:cubicBezTo>
                  <a:pt x="143" y="245"/>
                  <a:pt x="133" y="223"/>
                  <a:pt x="128" y="198"/>
                </a:cubicBezTo>
                <a:cubicBezTo>
                  <a:pt x="122" y="171"/>
                  <a:pt x="123" y="144"/>
                  <a:pt x="132" y="118"/>
                </a:cubicBezTo>
                <a:cubicBezTo>
                  <a:pt x="133" y="113"/>
                  <a:pt x="134" y="113"/>
                  <a:pt x="138" y="117"/>
                </a:cubicBezTo>
                <a:cubicBezTo>
                  <a:pt x="153" y="132"/>
                  <a:pt x="168" y="147"/>
                  <a:pt x="183" y="162"/>
                </a:cubicBezTo>
                <a:cubicBezTo>
                  <a:pt x="185" y="164"/>
                  <a:pt x="186" y="167"/>
                  <a:pt x="186" y="170"/>
                </a:cubicBezTo>
                <a:cubicBezTo>
                  <a:pt x="187" y="215"/>
                  <a:pt x="224" y="256"/>
                  <a:pt x="268" y="262"/>
                </a:cubicBezTo>
                <a:cubicBezTo>
                  <a:pt x="304" y="267"/>
                  <a:pt x="335" y="256"/>
                  <a:pt x="359" y="228"/>
                </a:cubicBezTo>
                <a:cubicBezTo>
                  <a:pt x="363" y="223"/>
                  <a:pt x="363" y="223"/>
                  <a:pt x="359" y="219"/>
                </a:cubicBezTo>
                <a:cubicBezTo>
                  <a:pt x="342" y="202"/>
                  <a:pt x="325" y="186"/>
                  <a:pt x="309" y="169"/>
                </a:cubicBezTo>
                <a:cubicBezTo>
                  <a:pt x="304" y="165"/>
                  <a:pt x="304" y="165"/>
                  <a:pt x="300" y="169"/>
                </a:cubicBezTo>
                <a:cubicBezTo>
                  <a:pt x="289" y="180"/>
                  <a:pt x="278" y="191"/>
                  <a:pt x="267" y="202"/>
                </a:cubicBezTo>
                <a:cubicBezTo>
                  <a:pt x="264" y="205"/>
                  <a:pt x="262" y="205"/>
                  <a:pt x="260" y="202"/>
                </a:cubicBezTo>
                <a:cubicBezTo>
                  <a:pt x="212" y="154"/>
                  <a:pt x="164" y="106"/>
                  <a:pt x="116" y="58"/>
                </a:cubicBezTo>
                <a:cubicBezTo>
                  <a:pt x="115" y="57"/>
                  <a:pt x="114" y="55"/>
                  <a:pt x="111" y="54"/>
                </a:cubicBezTo>
                <a:cubicBezTo>
                  <a:pt x="111" y="58"/>
                  <a:pt x="111" y="61"/>
                  <a:pt x="111" y="64"/>
                </a:cubicBezTo>
                <a:cubicBezTo>
                  <a:pt x="111" y="70"/>
                  <a:pt x="111" y="76"/>
                  <a:pt x="111" y="83"/>
                </a:cubicBezTo>
                <a:cubicBezTo>
                  <a:pt x="111" y="86"/>
                  <a:pt x="110" y="87"/>
                  <a:pt x="106" y="87"/>
                </a:cubicBezTo>
                <a:cubicBezTo>
                  <a:pt x="100" y="87"/>
                  <a:pt x="93" y="87"/>
                  <a:pt x="87" y="87"/>
                </a:cubicBezTo>
                <a:cubicBezTo>
                  <a:pt x="84" y="87"/>
                  <a:pt x="83" y="86"/>
                  <a:pt x="83" y="83"/>
                </a:cubicBezTo>
                <a:cubicBezTo>
                  <a:pt x="83" y="59"/>
                  <a:pt x="83" y="34"/>
                  <a:pt x="83" y="10"/>
                </a:cubicBezTo>
                <a:cubicBezTo>
                  <a:pt x="83" y="7"/>
                  <a:pt x="84" y="6"/>
                  <a:pt x="87" y="6"/>
                </a:cubicBezTo>
                <a:cubicBezTo>
                  <a:pt x="111" y="6"/>
                  <a:pt x="136" y="6"/>
                  <a:pt x="160" y="6"/>
                </a:cubicBezTo>
                <a:cubicBezTo>
                  <a:pt x="164" y="6"/>
                  <a:pt x="165" y="7"/>
                  <a:pt x="165" y="10"/>
                </a:cubicBezTo>
                <a:cubicBezTo>
                  <a:pt x="164" y="16"/>
                  <a:pt x="164" y="22"/>
                  <a:pt x="165" y="28"/>
                </a:cubicBezTo>
                <a:cubicBezTo>
                  <a:pt x="165" y="32"/>
                  <a:pt x="163" y="33"/>
                  <a:pt x="160" y="33"/>
                </a:cubicBezTo>
                <a:cubicBezTo>
                  <a:pt x="150" y="33"/>
                  <a:pt x="141" y="33"/>
                  <a:pt x="131" y="33"/>
                </a:cubicBezTo>
                <a:cubicBezTo>
                  <a:pt x="131" y="35"/>
                  <a:pt x="133" y="36"/>
                  <a:pt x="133" y="36"/>
                </a:cubicBezTo>
                <a:cubicBezTo>
                  <a:pt x="176" y="79"/>
                  <a:pt x="218" y="121"/>
                  <a:pt x="260" y="163"/>
                </a:cubicBezTo>
                <a:cubicBezTo>
                  <a:pt x="263" y="166"/>
                  <a:pt x="264" y="166"/>
                  <a:pt x="267" y="163"/>
                </a:cubicBezTo>
                <a:cubicBezTo>
                  <a:pt x="278" y="151"/>
                  <a:pt x="290" y="140"/>
                  <a:pt x="301" y="128"/>
                </a:cubicBezTo>
                <a:cubicBezTo>
                  <a:pt x="304" y="126"/>
                  <a:pt x="305" y="126"/>
                  <a:pt x="308" y="128"/>
                </a:cubicBezTo>
                <a:cubicBezTo>
                  <a:pt x="329" y="150"/>
                  <a:pt x="351" y="172"/>
                  <a:pt x="373" y="194"/>
                </a:cubicBezTo>
                <a:cubicBezTo>
                  <a:pt x="377" y="197"/>
                  <a:pt x="377" y="197"/>
                  <a:pt x="378" y="193"/>
                </a:cubicBezTo>
                <a:cubicBezTo>
                  <a:pt x="395" y="135"/>
                  <a:pt x="355" y="76"/>
                  <a:pt x="296" y="69"/>
                </a:cubicBezTo>
                <a:cubicBezTo>
                  <a:pt x="271" y="66"/>
                  <a:pt x="248" y="72"/>
                  <a:pt x="227" y="87"/>
                </a:cubicBezTo>
                <a:cubicBezTo>
                  <a:pt x="224" y="89"/>
                  <a:pt x="222" y="89"/>
                  <a:pt x="220" y="86"/>
                </a:cubicBezTo>
                <a:cubicBezTo>
                  <a:pt x="207" y="74"/>
                  <a:pt x="195" y="61"/>
                  <a:pt x="182" y="49"/>
                </a:cubicBezTo>
                <a:cubicBezTo>
                  <a:pt x="180" y="46"/>
                  <a:pt x="179" y="45"/>
                  <a:pt x="183" y="42"/>
                </a:cubicBezTo>
                <a:cubicBezTo>
                  <a:pt x="209" y="21"/>
                  <a:pt x="239" y="9"/>
                  <a:pt x="273" y="6"/>
                </a:cubicBezTo>
                <a:cubicBezTo>
                  <a:pt x="352" y="0"/>
                  <a:pt x="425" y="55"/>
                  <a:pt x="441" y="134"/>
                </a:cubicBezTo>
                <a:cubicBezTo>
                  <a:pt x="451" y="187"/>
                  <a:pt x="438" y="234"/>
                  <a:pt x="402" y="274"/>
                </a:cubicBezTo>
                <a:cubicBezTo>
                  <a:pt x="375" y="304"/>
                  <a:pt x="341" y="321"/>
                  <a:pt x="301" y="325"/>
                </a:cubicBezTo>
                <a:cubicBezTo>
                  <a:pt x="258" y="329"/>
                  <a:pt x="219" y="318"/>
                  <a:pt x="185" y="291"/>
                </a:cubicBezTo>
                <a:cubicBezTo>
                  <a:pt x="182" y="288"/>
                  <a:pt x="180" y="288"/>
                  <a:pt x="177" y="291"/>
                </a:cubicBezTo>
                <a:cubicBezTo>
                  <a:pt x="167" y="302"/>
                  <a:pt x="156" y="313"/>
                  <a:pt x="145" y="324"/>
                </a:cubicBezTo>
                <a:cubicBezTo>
                  <a:pt x="143" y="326"/>
                  <a:pt x="143" y="327"/>
                  <a:pt x="145" y="330"/>
                </a:cubicBezTo>
                <a:cubicBezTo>
                  <a:pt x="151" y="335"/>
                  <a:pt x="156" y="341"/>
                  <a:pt x="162" y="346"/>
                </a:cubicBezTo>
                <a:cubicBezTo>
                  <a:pt x="165" y="349"/>
                  <a:pt x="164" y="351"/>
                  <a:pt x="162" y="353"/>
                </a:cubicBezTo>
                <a:cubicBezTo>
                  <a:pt x="131" y="384"/>
                  <a:pt x="100" y="415"/>
                  <a:pt x="70" y="446"/>
                </a:cubicBezTo>
                <a:cubicBezTo>
                  <a:pt x="68" y="447"/>
                  <a:pt x="67" y="448"/>
                  <a:pt x="66" y="450"/>
                </a:cubicBezTo>
                <a:cubicBezTo>
                  <a:pt x="65" y="450"/>
                  <a:pt x="65" y="450"/>
                  <a:pt x="64" y="450"/>
                </a:cubicBezTo>
                <a:cubicBezTo>
                  <a:pt x="50" y="436"/>
                  <a:pt x="36" y="421"/>
                  <a:pt x="22" y="407"/>
                </a:cubicBezTo>
                <a:cubicBezTo>
                  <a:pt x="15" y="400"/>
                  <a:pt x="7" y="393"/>
                  <a:pt x="0" y="386"/>
                </a:cubicBezTo>
                <a:cubicBezTo>
                  <a:pt x="0" y="385"/>
                  <a:pt x="0" y="384"/>
                  <a:pt x="0" y="38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" name="Freeform 9"/>
          <p:cNvSpPr>
            <a:spLocks/>
          </p:cNvSpPr>
          <p:nvPr/>
        </p:nvSpPr>
        <p:spPr bwMode="auto">
          <a:xfrm>
            <a:off x="11964988" y="8004175"/>
            <a:ext cx="511175" cy="88900"/>
          </a:xfrm>
          <a:custGeom>
            <a:avLst/>
            <a:gdLst>
              <a:gd name="T0" fmla="*/ 0 w 162"/>
              <a:gd name="T1" fmla="*/ 28 h 28"/>
              <a:gd name="T2" fmla="*/ 0 w 162"/>
              <a:gd name="T3" fmla="*/ 5 h 28"/>
              <a:gd name="T4" fmla="*/ 4 w 162"/>
              <a:gd name="T5" fmla="*/ 0 h 28"/>
              <a:gd name="T6" fmla="*/ 158 w 162"/>
              <a:gd name="T7" fmla="*/ 0 h 28"/>
              <a:gd name="T8" fmla="*/ 162 w 162"/>
              <a:gd name="T9" fmla="*/ 5 h 28"/>
              <a:gd name="T10" fmla="*/ 162 w 162"/>
              <a:gd name="T11" fmla="*/ 28 h 28"/>
              <a:gd name="T12" fmla="*/ 0 w 162"/>
              <a:gd name="T13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2" h="28">
                <a:moveTo>
                  <a:pt x="0" y="28"/>
                </a:moveTo>
                <a:cubicBezTo>
                  <a:pt x="0" y="20"/>
                  <a:pt x="0" y="12"/>
                  <a:pt x="0" y="5"/>
                </a:cubicBezTo>
                <a:cubicBezTo>
                  <a:pt x="0" y="2"/>
                  <a:pt x="1" y="0"/>
                  <a:pt x="4" y="0"/>
                </a:cubicBezTo>
                <a:cubicBezTo>
                  <a:pt x="56" y="0"/>
                  <a:pt x="107" y="0"/>
                  <a:pt x="158" y="0"/>
                </a:cubicBezTo>
                <a:cubicBezTo>
                  <a:pt x="161" y="0"/>
                  <a:pt x="162" y="2"/>
                  <a:pt x="162" y="5"/>
                </a:cubicBezTo>
                <a:cubicBezTo>
                  <a:pt x="162" y="12"/>
                  <a:pt x="162" y="20"/>
                  <a:pt x="162" y="28"/>
                </a:cubicBezTo>
                <a:cubicBezTo>
                  <a:pt x="108" y="28"/>
                  <a:pt x="54" y="28"/>
                  <a:pt x="0" y="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" name="Freeform 10"/>
          <p:cNvSpPr>
            <a:spLocks/>
          </p:cNvSpPr>
          <p:nvPr/>
        </p:nvSpPr>
        <p:spPr bwMode="auto">
          <a:xfrm>
            <a:off x="12217400" y="7835900"/>
            <a:ext cx="684212" cy="85725"/>
          </a:xfrm>
          <a:custGeom>
            <a:avLst/>
            <a:gdLst>
              <a:gd name="T0" fmla="*/ 109 w 217"/>
              <a:gd name="T1" fmla="*/ 27 h 27"/>
              <a:gd name="T2" fmla="*/ 7 w 217"/>
              <a:gd name="T3" fmla="*/ 27 h 27"/>
              <a:gd name="T4" fmla="*/ 1 w 217"/>
              <a:gd name="T5" fmla="*/ 20 h 27"/>
              <a:gd name="T6" fmla="*/ 1 w 217"/>
              <a:gd name="T7" fmla="*/ 4 h 27"/>
              <a:gd name="T8" fmla="*/ 5 w 217"/>
              <a:gd name="T9" fmla="*/ 0 h 27"/>
              <a:gd name="T10" fmla="*/ 37 w 217"/>
              <a:gd name="T11" fmla="*/ 0 h 27"/>
              <a:gd name="T12" fmla="*/ 210 w 217"/>
              <a:gd name="T13" fmla="*/ 0 h 27"/>
              <a:gd name="T14" fmla="*/ 217 w 217"/>
              <a:gd name="T15" fmla="*/ 7 h 27"/>
              <a:gd name="T16" fmla="*/ 217 w 217"/>
              <a:gd name="T17" fmla="*/ 22 h 27"/>
              <a:gd name="T18" fmla="*/ 211 w 217"/>
              <a:gd name="T19" fmla="*/ 27 h 27"/>
              <a:gd name="T20" fmla="*/ 123 w 217"/>
              <a:gd name="T21" fmla="*/ 27 h 27"/>
              <a:gd name="T22" fmla="*/ 109 w 217"/>
              <a:gd name="T23" fmla="*/ 2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17" h="27">
                <a:moveTo>
                  <a:pt x="109" y="27"/>
                </a:moveTo>
                <a:cubicBezTo>
                  <a:pt x="75" y="27"/>
                  <a:pt x="41" y="27"/>
                  <a:pt x="7" y="27"/>
                </a:cubicBezTo>
                <a:cubicBezTo>
                  <a:pt x="1" y="27"/>
                  <a:pt x="1" y="27"/>
                  <a:pt x="1" y="20"/>
                </a:cubicBezTo>
                <a:cubicBezTo>
                  <a:pt x="1" y="15"/>
                  <a:pt x="1" y="10"/>
                  <a:pt x="1" y="4"/>
                </a:cubicBezTo>
                <a:cubicBezTo>
                  <a:pt x="0" y="1"/>
                  <a:pt x="2" y="0"/>
                  <a:pt x="5" y="0"/>
                </a:cubicBezTo>
                <a:cubicBezTo>
                  <a:pt x="16" y="0"/>
                  <a:pt x="26" y="0"/>
                  <a:pt x="37" y="0"/>
                </a:cubicBezTo>
                <a:cubicBezTo>
                  <a:pt x="94" y="0"/>
                  <a:pt x="152" y="0"/>
                  <a:pt x="210" y="0"/>
                </a:cubicBezTo>
                <a:cubicBezTo>
                  <a:pt x="217" y="0"/>
                  <a:pt x="217" y="0"/>
                  <a:pt x="217" y="7"/>
                </a:cubicBezTo>
                <a:cubicBezTo>
                  <a:pt x="217" y="12"/>
                  <a:pt x="216" y="17"/>
                  <a:pt x="217" y="22"/>
                </a:cubicBezTo>
                <a:cubicBezTo>
                  <a:pt x="217" y="26"/>
                  <a:pt x="215" y="27"/>
                  <a:pt x="211" y="27"/>
                </a:cubicBezTo>
                <a:cubicBezTo>
                  <a:pt x="182" y="27"/>
                  <a:pt x="153" y="27"/>
                  <a:pt x="123" y="27"/>
                </a:cubicBezTo>
                <a:cubicBezTo>
                  <a:pt x="119" y="27"/>
                  <a:pt x="114" y="27"/>
                  <a:pt x="109" y="2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Freeform 11"/>
          <p:cNvSpPr>
            <a:spLocks noEditPoints="1"/>
          </p:cNvSpPr>
          <p:nvPr/>
        </p:nvSpPr>
        <p:spPr bwMode="auto">
          <a:xfrm>
            <a:off x="19068362" y="6684963"/>
            <a:ext cx="1528762" cy="1408112"/>
          </a:xfrm>
          <a:custGeom>
            <a:avLst/>
            <a:gdLst>
              <a:gd name="T0" fmla="*/ 58 w 485"/>
              <a:gd name="T1" fmla="*/ 444 h 444"/>
              <a:gd name="T2" fmla="*/ 2 w 485"/>
              <a:gd name="T3" fmla="*/ 356 h 444"/>
              <a:gd name="T4" fmla="*/ 73 w 485"/>
              <a:gd name="T5" fmla="*/ 324 h 444"/>
              <a:gd name="T6" fmla="*/ 78 w 485"/>
              <a:gd name="T7" fmla="*/ 312 h 444"/>
              <a:gd name="T8" fmla="*/ 113 w 485"/>
              <a:gd name="T9" fmla="*/ 0 h 444"/>
              <a:gd name="T10" fmla="*/ 359 w 485"/>
              <a:gd name="T11" fmla="*/ 0 h 444"/>
              <a:gd name="T12" fmla="*/ 402 w 485"/>
              <a:gd name="T13" fmla="*/ 82 h 444"/>
              <a:gd name="T14" fmla="*/ 472 w 485"/>
              <a:gd name="T15" fmla="*/ 118 h 444"/>
              <a:gd name="T16" fmla="*/ 407 w 485"/>
              <a:gd name="T17" fmla="*/ 242 h 444"/>
              <a:gd name="T18" fmla="*/ 403 w 485"/>
              <a:gd name="T19" fmla="*/ 386 h 444"/>
              <a:gd name="T20" fmla="*/ 347 w 485"/>
              <a:gd name="T21" fmla="*/ 444 h 444"/>
              <a:gd name="T22" fmla="*/ 174 w 485"/>
              <a:gd name="T23" fmla="*/ 409 h 444"/>
              <a:gd name="T24" fmla="*/ 291 w 485"/>
              <a:gd name="T25" fmla="*/ 409 h 444"/>
              <a:gd name="T26" fmla="*/ 291 w 485"/>
              <a:gd name="T27" fmla="*/ 370 h 444"/>
              <a:gd name="T28" fmla="*/ 229 w 485"/>
              <a:gd name="T29" fmla="*/ 359 h 444"/>
              <a:gd name="T30" fmla="*/ 36 w 485"/>
              <a:gd name="T31" fmla="*/ 370 h 444"/>
              <a:gd name="T32" fmla="*/ 61 w 485"/>
              <a:gd name="T33" fmla="*/ 409 h 444"/>
              <a:gd name="T34" fmla="*/ 214 w 485"/>
              <a:gd name="T35" fmla="*/ 139 h 444"/>
              <a:gd name="T36" fmla="*/ 228 w 485"/>
              <a:gd name="T37" fmla="*/ 114 h 444"/>
              <a:gd name="T38" fmla="*/ 205 w 485"/>
              <a:gd name="T39" fmla="*/ 91 h 444"/>
              <a:gd name="T40" fmla="*/ 172 w 485"/>
              <a:gd name="T41" fmla="*/ 92 h 444"/>
              <a:gd name="T42" fmla="*/ 148 w 485"/>
              <a:gd name="T43" fmla="*/ 143 h 444"/>
              <a:gd name="T44" fmla="*/ 191 w 485"/>
              <a:gd name="T45" fmla="*/ 178 h 444"/>
              <a:gd name="T46" fmla="*/ 191 w 485"/>
              <a:gd name="T47" fmla="*/ 193 h 444"/>
              <a:gd name="T48" fmla="*/ 153 w 485"/>
              <a:gd name="T49" fmla="*/ 185 h 444"/>
              <a:gd name="T50" fmla="*/ 167 w 485"/>
              <a:gd name="T51" fmla="*/ 222 h 444"/>
              <a:gd name="T52" fmla="*/ 189 w 485"/>
              <a:gd name="T53" fmla="*/ 247 h 444"/>
              <a:gd name="T54" fmla="*/ 211 w 485"/>
              <a:gd name="T55" fmla="*/ 220 h 444"/>
              <a:gd name="T56" fmla="*/ 196 w 485"/>
              <a:gd name="T57" fmla="*/ 145 h 444"/>
              <a:gd name="T58" fmla="*/ 180 w 485"/>
              <a:gd name="T59" fmla="*/ 136 h 444"/>
              <a:gd name="T60" fmla="*/ 201 w 485"/>
              <a:gd name="T61" fmla="*/ 133 h 444"/>
              <a:gd name="T62" fmla="*/ 444 w 485"/>
              <a:gd name="T63" fmla="*/ 149 h 444"/>
              <a:gd name="T64" fmla="*/ 401 w 485"/>
              <a:gd name="T65" fmla="*/ 127 h 444"/>
              <a:gd name="T66" fmla="*/ 329 w 485"/>
              <a:gd name="T67" fmla="*/ 206 h 444"/>
              <a:gd name="T68" fmla="*/ 365 w 485"/>
              <a:gd name="T69" fmla="*/ 235 h 444"/>
              <a:gd name="T70" fmla="*/ 444 w 485"/>
              <a:gd name="T71" fmla="*/ 149 h 444"/>
              <a:gd name="T72" fmla="*/ 310 w 485"/>
              <a:gd name="T73" fmla="*/ 272 h 444"/>
              <a:gd name="T74" fmla="*/ 334 w 485"/>
              <a:gd name="T75" fmla="*/ 265 h 444"/>
              <a:gd name="T76" fmla="*/ 304 w 485"/>
              <a:gd name="T77" fmla="*/ 231 h 444"/>
              <a:gd name="T78" fmla="*/ 292 w 485"/>
              <a:gd name="T79" fmla="*/ 241 h 444"/>
              <a:gd name="T80" fmla="*/ 296 w 485"/>
              <a:gd name="T81" fmla="*/ 273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485" h="444">
                <a:moveTo>
                  <a:pt x="202" y="444"/>
                </a:moveTo>
                <a:cubicBezTo>
                  <a:pt x="154" y="444"/>
                  <a:pt x="106" y="444"/>
                  <a:pt x="58" y="444"/>
                </a:cubicBezTo>
                <a:cubicBezTo>
                  <a:pt x="29" y="444"/>
                  <a:pt x="6" y="425"/>
                  <a:pt x="2" y="397"/>
                </a:cubicBezTo>
                <a:cubicBezTo>
                  <a:pt x="0" y="384"/>
                  <a:pt x="0" y="370"/>
                  <a:pt x="2" y="356"/>
                </a:cubicBezTo>
                <a:cubicBezTo>
                  <a:pt x="6" y="337"/>
                  <a:pt x="24" y="324"/>
                  <a:pt x="43" y="324"/>
                </a:cubicBezTo>
                <a:cubicBezTo>
                  <a:pt x="53" y="323"/>
                  <a:pt x="63" y="323"/>
                  <a:pt x="73" y="324"/>
                </a:cubicBezTo>
                <a:cubicBezTo>
                  <a:pt x="77" y="324"/>
                  <a:pt x="78" y="322"/>
                  <a:pt x="78" y="319"/>
                </a:cubicBezTo>
                <a:cubicBezTo>
                  <a:pt x="78" y="316"/>
                  <a:pt x="78" y="314"/>
                  <a:pt x="78" y="312"/>
                </a:cubicBezTo>
                <a:cubicBezTo>
                  <a:pt x="78" y="222"/>
                  <a:pt x="78" y="133"/>
                  <a:pt x="78" y="43"/>
                </a:cubicBezTo>
                <a:cubicBezTo>
                  <a:pt x="78" y="21"/>
                  <a:pt x="92" y="4"/>
                  <a:pt x="113" y="0"/>
                </a:cubicBezTo>
                <a:cubicBezTo>
                  <a:pt x="115" y="0"/>
                  <a:pt x="118" y="0"/>
                  <a:pt x="121" y="0"/>
                </a:cubicBezTo>
                <a:cubicBezTo>
                  <a:pt x="200" y="0"/>
                  <a:pt x="280" y="0"/>
                  <a:pt x="359" y="0"/>
                </a:cubicBezTo>
                <a:cubicBezTo>
                  <a:pt x="384" y="0"/>
                  <a:pt x="402" y="18"/>
                  <a:pt x="402" y="42"/>
                </a:cubicBezTo>
                <a:cubicBezTo>
                  <a:pt x="402" y="56"/>
                  <a:pt x="402" y="69"/>
                  <a:pt x="402" y="82"/>
                </a:cubicBezTo>
                <a:cubicBezTo>
                  <a:pt x="402" y="86"/>
                  <a:pt x="403" y="87"/>
                  <a:pt x="407" y="86"/>
                </a:cubicBezTo>
                <a:cubicBezTo>
                  <a:pt x="437" y="80"/>
                  <a:pt x="460" y="96"/>
                  <a:pt x="472" y="118"/>
                </a:cubicBezTo>
                <a:cubicBezTo>
                  <a:pt x="485" y="140"/>
                  <a:pt x="480" y="168"/>
                  <a:pt x="461" y="188"/>
                </a:cubicBezTo>
                <a:cubicBezTo>
                  <a:pt x="443" y="206"/>
                  <a:pt x="425" y="224"/>
                  <a:pt x="407" y="242"/>
                </a:cubicBezTo>
                <a:cubicBezTo>
                  <a:pt x="404" y="245"/>
                  <a:pt x="402" y="249"/>
                  <a:pt x="402" y="253"/>
                </a:cubicBezTo>
                <a:cubicBezTo>
                  <a:pt x="402" y="298"/>
                  <a:pt x="402" y="342"/>
                  <a:pt x="403" y="386"/>
                </a:cubicBezTo>
                <a:cubicBezTo>
                  <a:pt x="403" y="413"/>
                  <a:pt x="384" y="438"/>
                  <a:pt x="355" y="443"/>
                </a:cubicBezTo>
                <a:cubicBezTo>
                  <a:pt x="353" y="444"/>
                  <a:pt x="350" y="444"/>
                  <a:pt x="347" y="444"/>
                </a:cubicBezTo>
                <a:cubicBezTo>
                  <a:pt x="299" y="444"/>
                  <a:pt x="250" y="444"/>
                  <a:pt x="202" y="444"/>
                </a:cubicBezTo>
                <a:close/>
                <a:moveTo>
                  <a:pt x="174" y="409"/>
                </a:moveTo>
                <a:cubicBezTo>
                  <a:pt x="211" y="409"/>
                  <a:pt x="249" y="409"/>
                  <a:pt x="287" y="409"/>
                </a:cubicBezTo>
                <a:cubicBezTo>
                  <a:pt x="288" y="409"/>
                  <a:pt x="290" y="409"/>
                  <a:pt x="291" y="409"/>
                </a:cubicBezTo>
                <a:cubicBezTo>
                  <a:pt x="293" y="409"/>
                  <a:pt x="294" y="408"/>
                  <a:pt x="294" y="406"/>
                </a:cubicBezTo>
                <a:cubicBezTo>
                  <a:pt x="289" y="394"/>
                  <a:pt x="291" y="382"/>
                  <a:pt x="291" y="370"/>
                </a:cubicBezTo>
                <a:cubicBezTo>
                  <a:pt x="291" y="361"/>
                  <a:pt x="288" y="358"/>
                  <a:pt x="279" y="358"/>
                </a:cubicBezTo>
                <a:cubicBezTo>
                  <a:pt x="262" y="359"/>
                  <a:pt x="245" y="359"/>
                  <a:pt x="229" y="359"/>
                </a:cubicBezTo>
                <a:cubicBezTo>
                  <a:pt x="168" y="359"/>
                  <a:pt x="108" y="359"/>
                  <a:pt x="47" y="359"/>
                </a:cubicBezTo>
                <a:cubicBezTo>
                  <a:pt x="39" y="359"/>
                  <a:pt x="36" y="362"/>
                  <a:pt x="36" y="370"/>
                </a:cubicBezTo>
                <a:cubicBezTo>
                  <a:pt x="36" y="375"/>
                  <a:pt x="36" y="379"/>
                  <a:pt x="36" y="384"/>
                </a:cubicBezTo>
                <a:cubicBezTo>
                  <a:pt x="36" y="401"/>
                  <a:pt x="44" y="409"/>
                  <a:pt x="61" y="409"/>
                </a:cubicBezTo>
                <a:cubicBezTo>
                  <a:pt x="99" y="409"/>
                  <a:pt x="136" y="409"/>
                  <a:pt x="174" y="409"/>
                </a:cubicBezTo>
                <a:close/>
                <a:moveTo>
                  <a:pt x="214" y="139"/>
                </a:moveTo>
                <a:cubicBezTo>
                  <a:pt x="221" y="140"/>
                  <a:pt x="226" y="137"/>
                  <a:pt x="229" y="131"/>
                </a:cubicBezTo>
                <a:cubicBezTo>
                  <a:pt x="232" y="125"/>
                  <a:pt x="232" y="119"/>
                  <a:pt x="228" y="114"/>
                </a:cubicBezTo>
                <a:cubicBezTo>
                  <a:pt x="224" y="107"/>
                  <a:pt x="218" y="102"/>
                  <a:pt x="211" y="99"/>
                </a:cubicBezTo>
                <a:cubicBezTo>
                  <a:pt x="207" y="98"/>
                  <a:pt x="206" y="95"/>
                  <a:pt x="205" y="91"/>
                </a:cubicBezTo>
                <a:cubicBezTo>
                  <a:pt x="205" y="81"/>
                  <a:pt x="198" y="74"/>
                  <a:pt x="189" y="74"/>
                </a:cubicBezTo>
                <a:cubicBezTo>
                  <a:pt x="180" y="74"/>
                  <a:pt x="172" y="81"/>
                  <a:pt x="172" y="92"/>
                </a:cubicBezTo>
                <a:cubicBezTo>
                  <a:pt x="172" y="96"/>
                  <a:pt x="171" y="99"/>
                  <a:pt x="167" y="101"/>
                </a:cubicBezTo>
                <a:cubicBezTo>
                  <a:pt x="152" y="110"/>
                  <a:pt x="145" y="126"/>
                  <a:pt x="148" y="143"/>
                </a:cubicBezTo>
                <a:cubicBezTo>
                  <a:pt x="150" y="159"/>
                  <a:pt x="163" y="172"/>
                  <a:pt x="180" y="176"/>
                </a:cubicBezTo>
                <a:cubicBezTo>
                  <a:pt x="183" y="176"/>
                  <a:pt x="187" y="177"/>
                  <a:pt x="191" y="178"/>
                </a:cubicBezTo>
                <a:cubicBezTo>
                  <a:pt x="195" y="179"/>
                  <a:pt x="198" y="181"/>
                  <a:pt x="198" y="185"/>
                </a:cubicBezTo>
                <a:cubicBezTo>
                  <a:pt x="198" y="190"/>
                  <a:pt x="195" y="192"/>
                  <a:pt x="191" y="193"/>
                </a:cubicBezTo>
                <a:cubicBezTo>
                  <a:pt x="185" y="195"/>
                  <a:pt x="180" y="193"/>
                  <a:pt x="176" y="188"/>
                </a:cubicBezTo>
                <a:cubicBezTo>
                  <a:pt x="170" y="181"/>
                  <a:pt x="161" y="179"/>
                  <a:pt x="153" y="185"/>
                </a:cubicBezTo>
                <a:cubicBezTo>
                  <a:pt x="146" y="190"/>
                  <a:pt x="145" y="201"/>
                  <a:pt x="151" y="208"/>
                </a:cubicBezTo>
                <a:cubicBezTo>
                  <a:pt x="155" y="214"/>
                  <a:pt x="160" y="219"/>
                  <a:pt x="167" y="222"/>
                </a:cubicBezTo>
                <a:cubicBezTo>
                  <a:pt x="171" y="224"/>
                  <a:pt x="172" y="226"/>
                  <a:pt x="172" y="230"/>
                </a:cubicBezTo>
                <a:cubicBezTo>
                  <a:pt x="173" y="239"/>
                  <a:pt x="181" y="247"/>
                  <a:pt x="189" y="247"/>
                </a:cubicBezTo>
                <a:cubicBezTo>
                  <a:pt x="198" y="246"/>
                  <a:pt x="205" y="239"/>
                  <a:pt x="205" y="229"/>
                </a:cubicBezTo>
                <a:cubicBezTo>
                  <a:pt x="206" y="224"/>
                  <a:pt x="207" y="222"/>
                  <a:pt x="211" y="220"/>
                </a:cubicBezTo>
                <a:cubicBezTo>
                  <a:pt x="224" y="212"/>
                  <a:pt x="231" y="200"/>
                  <a:pt x="231" y="184"/>
                </a:cubicBezTo>
                <a:cubicBezTo>
                  <a:pt x="230" y="164"/>
                  <a:pt x="217" y="150"/>
                  <a:pt x="196" y="145"/>
                </a:cubicBezTo>
                <a:cubicBezTo>
                  <a:pt x="193" y="144"/>
                  <a:pt x="189" y="145"/>
                  <a:pt x="185" y="143"/>
                </a:cubicBezTo>
                <a:cubicBezTo>
                  <a:pt x="182" y="141"/>
                  <a:pt x="180" y="139"/>
                  <a:pt x="180" y="136"/>
                </a:cubicBezTo>
                <a:cubicBezTo>
                  <a:pt x="180" y="132"/>
                  <a:pt x="182" y="130"/>
                  <a:pt x="185" y="129"/>
                </a:cubicBezTo>
                <a:cubicBezTo>
                  <a:pt x="190" y="126"/>
                  <a:pt x="196" y="127"/>
                  <a:pt x="201" y="133"/>
                </a:cubicBezTo>
                <a:cubicBezTo>
                  <a:pt x="204" y="137"/>
                  <a:pt x="209" y="140"/>
                  <a:pt x="214" y="139"/>
                </a:cubicBezTo>
                <a:close/>
                <a:moveTo>
                  <a:pt x="444" y="149"/>
                </a:moveTo>
                <a:cubicBezTo>
                  <a:pt x="444" y="135"/>
                  <a:pt x="437" y="127"/>
                  <a:pt x="428" y="122"/>
                </a:cubicBezTo>
                <a:cubicBezTo>
                  <a:pt x="419" y="118"/>
                  <a:pt x="408" y="120"/>
                  <a:pt x="401" y="127"/>
                </a:cubicBezTo>
                <a:cubicBezTo>
                  <a:pt x="377" y="151"/>
                  <a:pt x="354" y="175"/>
                  <a:pt x="330" y="199"/>
                </a:cubicBezTo>
                <a:cubicBezTo>
                  <a:pt x="327" y="202"/>
                  <a:pt x="327" y="203"/>
                  <a:pt x="329" y="206"/>
                </a:cubicBezTo>
                <a:cubicBezTo>
                  <a:pt x="339" y="215"/>
                  <a:pt x="349" y="225"/>
                  <a:pt x="358" y="235"/>
                </a:cubicBezTo>
                <a:cubicBezTo>
                  <a:pt x="360" y="237"/>
                  <a:pt x="362" y="237"/>
                  <a:pt x="365" y="235"/>
                </a:cubicBezTo>
                <a:cubicBezTo>
                  <a:pt x="389" y="211"/>
                  <a:pt x="413" y="187"/>
                  <a:pt x="437" y="162"/>
                </a:cubicBezTo>
                <a:cubicBezTo>
                  <a:pt x="441" y="158"/>
                  <a:pt x="444" y="153"/>
                  <a:pt x="444" y="149"/>
                </a:cubicBezTo>
                <a:close/>
                <a:moveTo>
                  <a:pt x="310" y="272"/>
                </a:moveTo>
                <a:cubicBezTo>
                  <a:pt x="310" y="272"/>
                  <a:pt x="310" y="272"/>
                  <a:pt x="310" y="272"/>
                </a:cubicBezTo>
                <a:cubicBezTo>
                  <a:pt x="312" y="272"/>
                  <a:pt x="315" y="272"/>
                  <a:pt x="318" y="272"/>
                </a:cubicBezTo>
                <a:cubicBezTo>
                  <a:pt x="325" y="274"/>
                  <a:pt x="329" y="270"/>
                  <a:pt x="334" y="265"/>
                </a:cubicBezTo>
                <a:cubicBezTo>
                  <a:pt x="335" y="263"/>
                  <a:pt x="336" y="262"/>
                  <a:pt x="333" y="259"/>
                </a:cubicBezTo>
                <a:cubicBezTo>
                  <a:pt x="324" y="250"/>
                  <a:pt x="314" y="240"/>
                  <a:pt x="304" y="231"/>
                </a:cubicBezTo>
                <a:cubicBezTo>
                  <a:pt x="303" y="230"/>
                  <a:pt x="303" y="228"/>
                  <a:pt x="301" y="229"/>
                </a:cubicBezTo>
                <a:cubicBezTo>
                  <a:pt x="298" y="230"/>
                  <a:pt x="292" y="238"/>
                  <a:pt x="292" y="241"/>
                </a:cubicBezTo>
                <a:cubicBezTo>
                  <a:pt x="292" y="250"/>
                  <a:pt x="292" y="259"/>
                  <a:pt x="291" y="268"/>
                </a:cubicBezTo>
                <a:cubicBezTo>
                  <a:pt x="291" y="271"/>
                  <a:pt x="293" y="273"/>
                  <a:pt x="296" y="273"/>
                </a:cubicBezTo>
                <a:cubicBezTo>
                  <a:pt x="301" y="272"/>
                  <a:pt x="305" y="272"/>
                  <a:pt x="310" y="27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C2FF798-CFCE-43FE-AB27-90B648FA30C7}"/>
              </a:ext>
            </a:extLst>
          </p:cNvPr>
          <p:cNvSpPr txBox="1"/>
          <p:nvPr/>
        </p:nvSpPr>
        <p:spPr>
          <a:xfrm>
            <a:off x="1556895" y="8115109"/>
            <a:ext cx="5996872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3600" b="1" dirty="0">
                <a:solidFill>
                  <a:schemeClr val="bg1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B Titr" panose="00000700000000000000" pitchFamily="2" charset="-78"/>
              </a:rPr>
              <a:t>تیتر عنوان را وارد نمایید</a:t>
            </a:r>
            <a:endParaRPr lang="fa-IR" sz="3600" b="1" dirty="0">
              <a:solidFill>
                <a:schemeClr val="bg1"/>
              </a:solidFill>
              <a:latin typeface="Vazir" panose="020B0603030804020204" pitchFamily="34" charset="-78"/>
              <a:ea typeface="Yekan Bakh Heavy" panose="01000504000000020004" pitchFamily="2" charset="-78"/>
              <a:cs typeface="B Titr" panose="00000700000000000000" pitchFamily="2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3200" dirty="0">
                <a:solidFill>
                  <a:schemeClr val="bg1"/>
                </a:solidFill>
                <a:latin typeface="Vazir" panose="020B0603030804020204" pitchFamily="34" charset="-78"/>
                <a:ea typeface="Yekan Bakh Heavy" panose="01000504000000020004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</a:t>
            </a:r>
            <a:endParaRPr lang="en-US" sz="3200" dirty="0">
              <a:solidFill>
                <a:schemeClr val="bg1"/>
              </a:solidFill>
              <a:latin typeface="Vazir" panose="020B0603030804020204" pitchFamily="34" charset="-78"/>
              <a:ea typeface="Yekan Bakh Heavy" panose="01000504000000020004" pitchFamily="2" charset="-78"/>
              <a:cs typeface="B Nazanin" panose="000004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3BA9EB3-8CA4-C055-361A-ACD1BA4868F5}"/>
              </a:ext>
            </a:extLst>
          </p:cNvPr>
          <p:cNvSpPr txBox="1"/>
          <p:nvPr/>
        </p:nvSpPr>
        <p:spPr>
          <a:xfrm>
            <a:off x="9287578" y="8115109"/>
            <a:ext cx="5996872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3600" b="1" dirty="0">
                <a:solidFill>
                  <a:schemeClr val="bg1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B Titr" panose="00000700000000000000" pitchFamily="2" charset="-78"/>
              </a:rPr>
              <a:t>تیتر عنوان را وارد نمایید</a:t>
            </a:r>
            <a:endParaRPr lang="fa-IR" sz="3600" b="1" dirty="0">
              <a:solidFill>
                <a:schemeClr val="bg1"/>
              </a:solidFill>
              <a:latin typeface="Vazir" panose="020B0603030804020204" pitchFamily="34" charset="-78"/>
              <a:ea typeface="Yekan Bakh Heavy" panose="01000504000000020004" pitchFamily="2" charset="-78"/>
              <a:cs typeface="B Titr" panose="00000700000000000000" pitchFamily="2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3200" dirty="0">
                <a:solidFill>
                  <a:schemeClr val="bg1"/>
                </a:solidFill>
                <a:latin typeface="Vazir" panose="020B0603030804020204" pitchFamily="34" charset="-78"/>
                <a:ea typeface="Yekan Bakh Heavy" panose="01000504000000020004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</a:t>
            </a:r>
            <a:endParaRPr lang="en-US" sz="3200" dirty="0">
              <a:solidFill>
                <a:schemeClr val="bg1"/>
              </a:solidFill>
              <a:latin typeface="Vazir" panose="020B0603030804020204" pitchFamily="34" charset="-78"/>
              <a:ea typeface="Yekan Bakh Heavy" panose="01000504000000020004" pitchFamily="2" charset="-78"/>
              <a:cs typeface="B Nazanin" panose="000004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E959416-6A03-8FD1-C757-46297398D1DE}"/>
              </a:ext>
            </a:extLst>
          </p:cNvPr>
          <p:cNvSpPr txBox="1"/>
          <p:nvPr/>
        </p:nvSpPr>
        <p:spPr>
          <a:xfrm>
            <a:off x="16842933" y="8115109"/>
            <a:ext cx="5996872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3600" b="1" dirty="0">
                <a:solidFill>
                  <a:schemeClr val="bg1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B Titr" panose="00000700000000000000" pitchFamily="2" charset="-78"/>
              </a:rPr>
              <a:t>تیتر عنوان را وارد نمایید</a:t>
            </a:r>
            <a:endParaRPr lang="fa-IR" sz="3600" b="1" dirty="0">
              <a:solidFill>
                <a:schemeClr val="bg1"/>
              </a:solidFill>
              <a:latin typeface="Vazir" panose="020B0603030804020204" pitchFamily="34" charset="-78"/>
              <a:ea typeface="Yekan Bakh Heavy" panose="01000504000000020004" pitchFamily="2" charset="-78"/>
              <a:cs typeface="B Titr" panose="00000700000000000000" pitchFamily="2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3200" dirty="0">
                <a:solidFill>
                  <a:schemeClr val="bg1"/>
                </a:solidFill>
                <a:latin typeface="Vazir" panose="020B0603030804020204" pitchFamily="34" charset="-78"/>
                <a:ea typeface="Yekan Bakh Heavy" panose="01000504000000020004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</a:t>
            </a:r>
            <a:endParaRPr lang="en-US" sz="3200" dirty="0">
              <a:solidFill>
                <a:schemeClr val="bg1"/>
              </a:solidFill>
              <a:latin typeface="Vazir" panose="020B0603030804020204" pitchFamily="34" charset="-78"/>
              <a:ea typeface="Yekan Bakh Heavy" panose="01000504000000020004" pitchFamily="2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308293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over/>
      </p:transition>
    </mc:Choice>
    <mc:Fallback>
      <p:transition spd="slow">
        <p:cover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Picture Placeholder 46">
            <a:extLst>
              <a:ext uri="{FF2B5EF4-FFF2-40B4-BE49-F238E27FC236}">
                <a16:creationId xmlns:a16="http://schemas.microsoft.com/office/drawing/2014/main" id="{6C333100-D492-33EA-8EC4-4ADCCDBCAD8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24" b="26524"/>
          <a:stretch>
            <a:fillRect/>
          </a:stretch>
        </p:blipFill>
        <p:spPr/>
      </p:pic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-3175" y="6076157"/>
            <a:ext cx="24384000" cy="7645400"/>
          </a:xfrm>
          <a:prstGeom prst="rect">
            <a:avLst/>
          </a:prstGeom>
          <a:gradFill>
            <a:gsLst>
              <a:gs pos="10000">
                <a:schemeClr val="accent3">
                  <a:alpha val="40000"/>
                </a:schemeClr>
              </a:gs>
              <a:gs pos="90000">
                <a:schemeClr val="accent4">
                  <a:alpha val="40000"/>
                </a:schemeClr>
              </a:gs>
            </a:gsLst>
            <a:lin ang="192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7"/>
          <p:cNvSpPr>
            <a:spLocks/>
          </p:cNvSpPr>
          <p:nvPr/>
        </p:nvSpPr>
        <p:spPr bwMode="auto">
          <a:xfrm>
            <a:off x="1371600" y="4567238"/>
            <a:ext cx="5924550" cy="5337175"/>
          </a:xfrm>
          <a:custGeom>
            <a:avLst/>
            <a:gdLst>
              <a:gd name="T0" fmla="*/ 1772 w 1866"/>
              <a:gd name="T1" fmla="*/ 1681 h 1681"/>
              <a:gd name="T2" fmla="*/ 94 w 1866"/>
              <a:gd name="T3" fmla="*/ 1681 h 1681"/>
              <a:gd name="T4" fmla="*/ 0 w 1866"/>
              <a:gd name="T5" fmla="*/ 1587 h 1681"/>
              <a:gd name="T6" fmla="*/ 0 w 1866"/>
              <a:gd name="T7" fmla="*/ 95 h 1681"/>
              <a:gd name="T8" fmla="*/ 94 w 1866"/>
              <a:gd name="T9" fmla="*/ 0 h 1681"/>
              <a:gd name="T10" fmla="*/ 1772 w 1866"/>
              <a:gd name="T11" fmla="*/ 0 h 1681"/>
              <a:gd name="T12" fmla="*/ 1866 w 1866"/>
              <a:gd name="T13" fmla="*/ 95 h 1681"/>
              <a:gd name="T14" fmla="*/ 1866 w 1866"/>
              <a:gd name="T15" fmla="*/ 1587 h 1681"/>
              <a:gd name="T16" fmla="*/ 1772 w 1866"/>
              <a:gd name="T17" fmla="*/ 1681 h 16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66" h="1681">
                <a:moveTo>
                  <a:pt x="1772" y="1681"/>
                </a:moveTo>
                <a:cubicBezTo>
                  <a:pt x="94" y="1681"/>
                  <a:pt x="94" y="1681"/>
                  <a:pt x="94" y="1681"/>
                </a:cubicBezTo>
                <a:cubicBezTo>
                  <a:pt x="42" y="1681"/>
                  <a:pt x="0" y="1639"/>
                  <a:pt x="0" y="1587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42"/>
                  <a:pt x="42" y="0"/>
                  <a:pt x="94" y="0"/>
                </a:cubicBezTo>
                <a:cubicBezTo>
                  <a:pt x="1772" y="0"/>
                  <a:pt x="1772" y="0"/>
                  <a:pt x="1772" y="0"/>
                </a:cubicBezTo>
                <a:cubicBezTo>
                  <a:pt x="1824" y="0"/>
                  <a:pt x="1866" y="42"/>
                  <a:pt x="1866" y="95"/>
                </a:cubicBezTo>
                <a:cubicBezTo>
                  <a:pt x="1866" y="1587"/>
                  <a:pt x="1866" y="1587"/>
                  <a:pt x="1866" y="1587"/>
                </a:cubicBezTo>
                <a:cubicBezTo>
                  <a:pt x="1866" y="1639"/>
                  <a:pt x="1824" y="1681"/>
                  <a:pt x="1772" y="168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9"/>
          <p:cNvSpPr>
            <a:spLocks/>
          </p:cNvSpPr>
          <p:nvPr/>
        </p:nvSpPr>
        <p:spPr bwMode="auto">
          <a:xfrm>
            <a:off x="9226550" y="4567238"/>
            <a:ext cx="5927725" cy="5337175"/>
          </a:xfrm>
          <a:custGeom>
            <a:avLst/>
            <a:gdLst>
              <a:gd name="T0" fmla="*/ 1772 w 1867"/>
              <a:gd name="T1" fmla="*/ 1681 h 1681"/>
              <a:gd name="T2" fmla="*/ 95 w 1867"/>
              <a:gd name="T3" fmla="*/ 1681 h 1681"/>
              <a:gd name="T4" fmla="*/ 0 w 1867"/>
              <a:gd name="T5" fmla="*/ 1587 h 1681"/>
              <a:gd name="T6" fmla="*/ 0 w 1867"/>
              <a:gd name="T7" fmla="*/ 95 h 1681"/>
              <a:gd name="T8" fmla="*/ 95 w 1867"/>
              <a:gd name="T9" fmla="*/ 0 h 1681"/>
              <a:gd name="T10" fmla="*/ 1772 w 1867"/>
              <a:gd name="T11" fmla="*/ 0 h 1681"/>
              <a:gd name="T12" fmla="*/ 1867 w 1867"/>
              <a:gd name="T13" fmla="*/ 95 h 1681"/>
              <a:gd name="T14" fmla="*/ 1867 w 1867"/>
              <a:gd name="T15" fmla="*/ 1587 h 1681"/>
              <a:gd name="T16" fmla="*/ 1772 w 1867"/>
              <a:gd name="T17" fmla="*/ 1681 h 16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67" h="1681">
                <a:moveTo>
                  <a:pt x="1772" y="1681"/>
                </a:moveTo>
                <a:cubicBezTo>
                  <a:pt x="95" y="1681"/>
                  <a:pt x="95" y="1681"/>
                  <a:pt x="95" y="1681"/>
                </a:cubicBezTo>
                <a:cubicBezTo>
                  <a:pt x="43" y="1681"/>
                  <a:pt x="0" y="1639"/>
                  <a:pt x="0" y="1587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42"/>
                  <a:pt x="43" y="0"/>
                  <a:pt x="95" y="0"/>
                </a:cubicBezTo>
                <a:cubicBezTo>
                  <a:pt x="1772" y="0"/>
                  <a:pt x="1772" y="0"/>
                  <a:pt x="1772" y="0"/>
                </a:cubicBezTo>
                <a:cubicBezTo>
                  <a:pt x="1825" y="0"/>
                  <a:pt x="1867" y="42"/>
                  <a:pt x="1867" y="95"/>
                </a:cubicBezTo>
                <a:cubicBezTo>
                  <a:pt x="1867" y="1587"/>
                  <a:pt x="1867" y="1587"/>
                  <a:pt x="1867" y="1587"/>
                </a:cubicBezTo>
                <a:cubicBezTo>
                  <a:pt x="1867" y="1639"/>
                  <a:pt x="1825" y="1681"/>
                  <a:pt x="1772" y="168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reeform 11"/>
          <p:cNvSpPr>
            <a:spLocks/>
          </p:cNvSpPr>
          <p:nvPr/>
        </p:nvSpPr>
        <p:spPr bwMode="auto">
          <a:xfrm>
            <a:off x="17084675" y="4567238"/>
            <a:ext cx="5927725" cy="5337175"/>
          </a:xfrm>
          <a:custGeom>
            <a:avLst/>
            <a:gdLst>
              <a:gd name="T0" fmla="*/ 1772 w 1867"/>
              <a:gd name="T1" fmla="*/ 1681 h 1681"/>
              <a:gd name="T2" fmla="*/ 95 w 1867"/>
              <a:gd name="T3" fmla="*/ 1681 h 1681"/>
              <a:gd name="T4" fmla="*/ 0 w 1867"/>
              <a:gd name="T5" fmla="*/ 1587 h 1681"/>
              <a:gd name="T6" fmla="*/ 0 w 1867"/>
              <a:gd name="T7" fmla="*/ 95 h 1681"/>
              <a:gd name="T8" fmla="*/ 95 w 1867"/>
              <a:gd name="T9" fmla="*/ 0 h 1681"/>
              <a:gd name="T10" fmla="*/ 1772 w 1867"/>
              <a:gd name="T11" fmla="*/ 0 h 1681"/>
              <a:gd name="T12" fmla="*/ 1867 w 1867"/>
              <a:gd name="T13" fmla="*/ 95 h 1681"/>
              <a:gd name="T14" fmla="*/ 1867 w 1867"/>
              <a:gd name="T15" fmla="*/ 1587 h 1681"/>
              <a:gd name="T16" fmla="*/ 1772 w 1867"/>
              <a:gd name="T17" fmla="*/ 1681 h 16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67" h="1681">
                <a:moveTo>
                  <a:pt x="1772" y="1681"/>
                </a:moveTo>
                <a:cubicBezTo>
                  <a:pt x="95" y="1681"/>
                  <a:pt x="95" y="1681"/>
                  <a:pt x="95" y="1681"/>
                </a:cubicBezTo>
                <a:cubicBezTo>
                  <a:pt x="43" y="1681"/>
                  <a:pt x="0" y="1639"/>
                  <a:pt x="0" y="1587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42"/>
                  <a:pt x="43" y="0"/>
                  <a:pt x="95" y="0"/>
                </a:cubicBezTo>
                <a:cubicBezTo>
                  <a:pt x="1772" y="0"/>
                  <a:pt x="1772" y="0"/>
                  <a:pt x="1772" y="0"/>
                </a:cubicBezTo>
                <a:cubicBezTo>
                  <a:pt x="1825" y="0"/>
                  <a:pt x="1867" y="42"/>
                  <a:pt x="1867" y="95"/>
                </a:cubicBezTo>
                <a:cubicBezTo>
                  <a:pt x="1867" y="1587"/>
                  <a:pt x="1867" y="1587"/>
                  <a:pt x="1867" y="1587"/>
                </a:cubicBezTo>
                <a:cubicBezTo>
                  <a:pt x="1867" y="1639"/>
                  <a:pt x="1825" y="1681"/>
                  <a:pt x="1772" y="168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Rectangle 6"/>
          <p:cNvSpPr>
            <a:spLocks noChangeArrowheads="1"/>
          </p:cNvSpPr>
          <p:nvPr/>
        </p:nvSpPr>
        <p:spPr bwMode="auto">
          <a:xfrm>
            <a:off x="3175" y="6081713"/>
            <a:ext cx="24384000" cy="764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8"/>
          <p:cNvSpPr>
            <a:spLocks/>
          </p:cNvSpPr>
          <p:nvPr/>
        </p:nvSpPr>
        <p:spPr bwMode="auto">
          <a:xfrm>
            <a:off x="3460750" y="5233988"/>
            <a:ext cx="1746250" cy="1746250"/>
          </a:xfrm>
          <a:custGeom>
            <a:avLst/>
            <a:gdLst>
              <a:gd name="T0" fmla="*/ 506 w 550"/>
              <a:gd name="T1" fmla="*/ 550 h 550"/>
              <a:gd name="T2" fmla="*/ 44 w 550"/>
              <a:gd name="T3" fmla="*/ 550 h 550"/>
              <a:gd name="T4" fmla="*/ 0 w 550"/>
              <a:gd name="T5" fmla="*/ 506 h 550"/>
              <a:gd name="T6" fmla="*/ 0 w 550"/>
              <a:gd name="T7" fmla="*/ 44 h 550"/>
              <a:gd name="T8" fmla="*/ 44 w 550"/>
              <a:gd name="T9" fmla="*/ 0 h 550"/>
              <a:gd name="T10" fmla="*/ 506 w 550"/>
              <a:gd name="T11" fmla="*/ 0 h 550"/>
              <a:gd name="T12" fmla="*/ 550 w 550"/>
              <a:gd name="T13" fmla="*/ 44 h 550"/>
              <a:gd name="T14" fmla="*/ 550 w 550"/>
              <a:gd name="T15" fmla="*/ 506 h 550"/>
              <a:gd name="T16" fmla="*/ 506 w 550"/>
              <a:gd name="T17" fmla="*/ 550 h 5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50" h="550">
                <a:moveTo>
                  <a:pt x="506" y="550"/>
                </a:moveTo>
                <a:cubicBezTo>
                  <a:pt x="44" y="550"/>
                  <a:pt x="44" y="550"/>
                  <a:pt x="44" y="550"/>
                </a:cubicBezTo>
                <a:cubicBezTo>
                  <a:pt x="19" y="550"/>
                  <a:pt x="0" y="531"/>
                  <a:pt x="0" y="506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19"/>
                  <a:pt x="19" y="0"/>
                  <a:pt x="44" y="0"/>
                </a:cubicBezTo>
                <a:cubicBezTo>
                  <a:pt x="506" y="0"/>
                  <a:pt x="506" y="0"/>
                  <a:pt x="506" y="0"/>
                </a:cubicBezTo>
                <a:cubicBezTo>
                  <a:pt x="531" y="0"/>
                  <a:pt x="550" y="19"/>
                  <a:pt x="550" y="44"/>
                </a:cubicBezTo>
                <a:cubicBezTo>
                  <a:pt x="550" y="506"/>
                  <a:pt x="550" y="506"/>
                  <a:pt x="550" y="506"/>
                </a:cubicBezTo>
                <a:cubicBezTo>
                  <a:pt x="550" y="531"/>
                  <a:pt x="531" y="550"/>
                  <a:pt x="506" y="55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Freeform 10"/>
          <p:cNvSpPr>
            <a:spLocks/>
          </p:cNvSpPr>
          <p:nvPr/>
        </p:nvSpPr>
        <p:spPr bwMode="auto">
          <a:xfrm>
            <a:off x="11315700" y="5233988"/>
            <a:ext cx="1749425" cy="1746250"/>
          </a:xfrm>
          <a:custGeom>
            <a:avLst/>
            <a:gdLst>
              <a:gd name="T0" fmla="*/ 507 w 551"/>
              <a:gd name="T1" fmla="*/ 550 h 550"/>
              <a:gd name="T2" fmla="*/ 44 w 551"/>
              <a:gd name="T3" fmla="*/ 550 h 550"/>
              <a:gd name="T4" fmla="*/ 0 w 551"/>
              <a:gd name="T5" fmla="*/ 506 h 550"/>
              <a:gd name="T6" fmla="*/ 0 w 551"/>
              <a:gd name="T7" fmla="*/ 44 h 550"/>
              <a:gd name="T8" fmla="*/ 44 w 551"/>
              <a:gd name="T9" fmla="*/ 0 h 550"/>
              <a:gd name="T10" fmla="*/ 507 w 551"/>
              <a:gd name="T11" fmla="*/ 0 h 550"/>
              <a:gd name="T12" fmla="*/ 551 w 551"/>
              <a:gd name="T13" fmla="*/ 44 h 550"/>
              <a:gd name="T14" fmla="*/ 551 w 551"/>
              <a:gd name="T15" fmla="*/ 506 h 550"/>
              <a:gd name="T16" fmla="*/ 507 w 551"/>
              <a:gd name="T17" fmla="*/ 550 h 5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51" h="550">
                <a:moveTo>
                  <a:pt x="507" y="550"/>
                </a:moveTo>
                <a:cubicBezTo>
                  <a:pt x="44" y="550"/>
                  <a:pt x="44" y="550"/>
                  <a:pt x="44" y="550"/>
                </a:cubicBezTo>
                <a:cubicBezTo>
                  <a:pt x="20" y="550"/>
                  <a:pt x="0" y="531"/>
                  <a:pt x="0" y="506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19"/>
                  <a:pt x="20" y="0"/>
                  <a:pt x="44" y="0"/>
                </a:cubicBezTo>
                <a:cubicBezTo>
                  <a:pt x="507" y="0"/>
                  <a:pt x="507" y="0"/>
                  <a:pt x="507" y="0"/>
                </a:cubicBezTo>
                <a:cubicBezTo>
                  <a:pt x="531" y="0"/>
                  <a:pt x="551" y="19"/>
                  <a:pt x="551" y="44"/>
                </a:cubicBezTo>
                <a:cubicBezTo>
                  <a:pt x="551" y="506"/>
                  <a:pt x="551" y="506"/>
                  <a:pt x="551" y="506"/>
                </a:cubicBezTo>
                <a:cubicBezTo>
                  <a:pt x="551" y="531"/>
                  <a:pt x="531" y="550"/>
                  <a:pt x="507" y="55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Freeform 12"/>
          <p:cNvSpPr>
            <a:spLocks/>
          </p:cNvSpPr>
          <p:nvPr/>
        </p:nvSpPr>
        <p:spPr bwMode="auto">
          <a:xfrm>
            <a:off x="19173825" y="5233988"/>
            <a:ext cx="1749425" cy="1746250"/>
          </a:xfrm>
          <a:custGeom>
            <a:avLst/>
            <a:gdLst>
              <a:gd name="T0" fmla="*/ 507 w 551"/>
              <a:gd name="T1" fmla="*/ 550 h 550"/>
              <a:gd name="T2" fmla="*/ 44 w 551"/>
              <a:gd name="T3" fmla="*/ 550 h 550"/>
              <a:gd name="T4" fmla="*/ 0 w 551"/>
              <a:gd name="T5" fmla="*/ 506 h 550"/>
              <a:gd name="T6" fmla="*/ 0 w 551"/>
              <a:gd name="T7" fmla="*/ 44 h 550"/>
              <a:gd name="T8" fmla="*/ 44 w 551"/>
              <a:gd name="T9" fmla="*/ 0 h 550"/>
              <a:gd name="T10" fmla="*/ 507 w 551"/>
              <a:gd name="T11" fmla="*/ 0 h 550"/>
              <a:gd name="T12" fmla="*/ 551 w 551"/>
              <a:gd name="T13" fmla="*/ 44 h 550"/>
              <a:gd name="T14" fmla="*/ 551 w 551"/>
              <a:gd name="T15" fmla="*/ 506 h 550"/>
              <a:gd name="T16" fmla="*/ 507 w 551"/>
              <a:gd name="T17" fmla="*/ 550 h 5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51" h="550">
                <a:moveTo>
                  <a:pt x="507" y="550"/>
                </a:moveTo>
                <a:cubicBezTo>
                  <a:pt x="44" y="550"/>
                  <a:pt x="44" y="550"/>
                  <a:pt x="44" y="550"/>
                </a:cubicBezTo>
                <a:cubicBezTo>
                  <a:pt x="20" y="550"/>
                  <a:pt x="0" y="531"/>
                  <a:pt x="0" y="506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19"/>
                  <a:pt x="20" y="0"/>
                  <a:pt x="44" y="0"/>
                </a:cubicBezTo>
                <a:cubicBezTo>
                  <a:pt x="507" y="0"/>
                  <a:pt x="507" y="0"/>
                  <a:pt x="507" y="0"/>
                </a:cubicBezTo>
                <a:cubicBezTo>
                  <a:pt x="531" y="0"/>
                  <a:pt x="551" y="19"/>
                  <a:pt x="551" y="44"/>
                </a:cubicBezTo>
                <a:cubicBezTo>
                  <a:pt x="551" y="506"/>
                  <a:pt x="551" y="506"/>
                  <a:pt x="551" y="506"/>
                </a:cubicBezTo>
                <a:cubicBezTo>
                  <a:pt x="551" y="531"/>
                  <a:pt x="531" y="550"/>
                  <a:pt x="507" y="55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9" name="Group 38"/>
          <p:cNvGrpSpPr/>
          <p:nvPr/>
        </p:nvGrpSpPr>
        <p:grpSpPr>
          <a:xfrm>
            <a:off x="3825875" y="5599113"/>
            <a:ext cx="1016000" cy="1016000"/>
            <a:chOff x="3825875" y="5599113"/>
            <a:chExt cx="1016000" cy="1016000"/>
          </a:xfrm>
          <a:solidFill>
            <a:schemeClr val="accent1"/>
          </a:solidFill>
        </p:grpSpPr>
        <p:sp>
          <p:nvSpPr>
            <p:cNvPr id="24" name="Freeform 13"/>
            <p:cNvSpPr>
              <a:spLocks/>
            </p:cNvSpPr>
            <p:nvPr/>
          </p:nvSpPr>
          <p:spPr bwMode="auto">
            <a:xfrm>
              <a:off x="3825875" y="5599113"/>
              <a:ext cx="520700" cy="1016000"/>
            </a:xfrm>
            <a:custGeom>
              <a:avLst/>
              <a:gdLst>
                <a:gd name="T0" fmla="*/ 162 w 164"/>
                <a:gd name="T1" fmla="*/ 0 h 320"/>
                <a:gd name="T2" fmla="*/ 164 w 164"/>
                <a:gd name="T3" fmla="*/ 6 h 320"/>
                <a:gd name="T4" fmla="*/ 164 w 164"/>
                <a:gd name="T5" fmla="*/ 82 h 320"/>
                <a:gd name="T6" fmla="*/ 157 w 164"/>
                <a:gd name="T7" fmla="*/ 89 h 320"/>
                <a:gd name="T8" fmla="*/ 119 w 164"/>
                <a:gd name="T9" fmla="*/ 102 h 320"/>
                <a:gd name="T10" fmla="*/ 89 w 164"/>
                <a:gd name="T11" fmla="*/ 153 h 320"/>
                <a:gd name="T12" fmla="*/ 146 w 164"/>
                <a:gd name="T13" fmla="*/ 230 h 320"/>
                <a:gd name="T14" fmla="*/ 158 w 164"/>
                <a:gd name="T15" fmla="*/ 231 h 320"/>
                <a:gd name="T16" fmla="*/ 164 w 164"/>
                <a:gd name="T17" fmla="*/ 237 h 320"/>
                <a:gd name="T18" fmla="*/ 164 w 164"/>
                <a:gd name="T19" fmla="*/ 315 h 320"/>
                <a:gd name="T20" fmla="*/ 159 w 164"/>
                <a:gd name="T21" fmla="*/ 320 h 320"/>
                <a:gd name="T22" fmla="*/ 137 w 164"/>
                <a:gd name="T23" fmla="*/ 320 h 320"/>
                <a:gd name="T24" fmla="*/ 127 w 164"/>
                <a:gd name="T25" fmla="*/ 311 h 320"/>
                <a:gd name="T26" fmla="*/ 124 w 164"/>
                <a:gd name="T27" fmla="*/ 289 h 320"/>
                <a:gd name="T28" fmla="*/ 121 w 164"/>
                <a:gd name="T29" fmla="*/ 286 h 320"/>
                <a:gd name="T30" fmla="*/ 99 w 164"/>
                <a:gd name="T31" fmla="*/ 277 h 320"/>
                <a:gd name="T32" fmla="*/ 94 w 164"/>
                <a:gd name="T33" fmla="*/ 277 h 320"/>
                <a:gd name="T34" fmla="*/ 79 w 164"/>
                <a:gd name="T35" fmla="*/ 289 h 320"/>
                <a:gd name="T36" fmla="*/ 62 w 164"/>
                <a:gd name="T37" fmla="*/ 288 h 320"/>
                <a:gd name="T38" fmla="*/ 32 w 164"/>
                <a:gd name="T39" fmla="*/ 258 h 320"/>
                <a:gd name="T40" fmla="*/ 30 w 164"/>
                <a:gd name="T41" fmla="*/ 242 h 320"/>
                <a:gd name="T42" fmla="*/ 43 w 164"/>
                <a:gd name="T43" fmla="*/ 226 h 320"/>
                <a:gd name="T44" fmla="*/ 44 w 164"/>
                <a:gd name="T45" fmla="*/ 221 h 320"/>
                <a:gd name="T46" fmla="*/ 34 w 164"/>
                <a:gd name="T47" fmla="*/ 199 h 320"/>
                <a:gd name="T48" fmla="*/ 31 w 164"/>
                <a:gd name="T49" fmla="*/ 196 h 320"/>
                <a:gd name="T50" fmla="*/ 11 w 164"/>
                <a:gd name="T51" fmla="*/ 194 h 320"/>
                <a:gd name="T52" fmla="*/ 0 w 164"/>
                <a:gd name="T53" fmla="*/ 181 h 320"/>
                <a:gd name="T54" fmla="*/ 0 w 164"/>
                <a:gd name="T55" fmla="*/ 138 h 320"/>
                <a:gd name="T56" fmla="*/ 11 w 164"/>
                <a:gd name="T57" fmla="*/ 126 h 320"/>
                <a:gd name="T58" fmla="*/ 31 w 164"/>
                <a:gd name="T59" fmla="*/ 124 h 320"/>
                <a:gd name="T60" fmla="*/ 34 w 164"/>
                <a:gd name="T61" fmla="*/ 121 h 320"/>
                <a:gd name="T62" fmla="*/ 43 w 164"/>
                <a:gd name="T63" fmla="*/ 99 h 320"/>
                <a:gd name="T64" fmla="*/ 43 w 164"/>
                <a:gd name="T65" fmla="*/ 94 h 320"/>
                <a:gd name="T66" fmla="*/ 31 w 164"/>
                <a:gd name="T67" fmla="*/ 78 h 320"/>
                <a:gd name="T68" fmla="*/ 31 w 164"/>
                <a:gd name="T69" fmla="*/ 62 h 320"/>
                <a:gd name="T70" fmla="*/ 62 w 164"/>
                <a:gd name="T71" fmla="*/ 31 h 320"/>
                <a:gd name="T72" fmla="*/ 78 w 164"/>
                <a:gd name="T73" fmla="*/ 30 h 320"/>
                <a:gd name="T74" fmla="*/ 94 w 164"/>
                <a:gd name="T75" fmla="*/ 43 h 320"/>
                <a:gd name="T76" fmla="*/ 99 w 164"/>
                <a:gd name="T77" fmla="*/ 43 h 320"/>
                <a:gd name="T78" fmla="*/ 121 w 164"/>
                <a:gd name="T79" fmla="*/ 34 h 320"/>
                <a:gd name="T80" fmla="*/ 124 w 164"/>
                <a:gd name="T81" fmla="*/ 31 h 320"/>
                <a:gd name="T82" fmla="*/ 126 w 164"/>
                <a:gd name="T83" fmla="*/ 11 h 320"/>
                <a:gd name="T84" fmla="*/ 134 w 164"/>
                <a:gd name="T85" fmla="*/ 0 h 320"/>
                <a:gd name="T86" fmla="*/ 162 w 164"/>
                <a:gd name="T87" fmla="*/ 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4" h="320">
                  <a:moveTo>
                    <a:pt x="162" y="0"/>
                  </a:moveTo>
                  <a:cubicBezTo>
                    <a:pt x="164" y="1"/>
                    <a:pt x="164" y="4"/>
                    <a:pt x="164" y="6"/>
                  </a:cubicBezTo>
                  <a:cubicBezTo>
                    <a:pt x="164" y="31"/>
                    <a:pt x="164" y="57"/>
                    <a:pt x="164" y="82"/>
                  </a:cubicBezTo>
                  <a:cubicBezTo>
                    <a:pt x="164" y="87"/>
                    <a:pt x="163" y="89"/>
                    <a:pt x="157" y="89"/>
                  </a:cubicBezTo>
                  <a:cubicBezTo>
                    <a:pt x="143" y="89"/>
                    <a:pt x="130" y="93"/>
                    <a:pt x="119" y="102"/>
                  </a:cubicBezTo>
                  <a:cubicBezTo>
                    <a:pt x="101" y="114"/>
                    <a:pt x="91" y="132"/>
                    <a:pt x="89" y="153"/>
                  </a:cubicBezTo>
                  <a:cubicBezTo>
                    <a:pt x="85" y="189"/>
                    <a:pt x="110" y="223"/>
                    <a:pt x="146" y="230"/>
                  </a:cubicBezTo>
                  <a:cubicBezTo>
                    <a:pt x="150" y="231"/>
                    <a:pt x="154" y="231"/>
                    <a:pt x="158" y="231"/>
                  </a:cubicBezTo>
                  <a:cubicBezTo>
                    <a:pt x="163" y="231"/>
                    <a:pt x="164" y="233"/>
                    <a:pt x="164" y="237"/>
                  </a:cubicBezTo>
                  <a:cubicBezTo>
                    <a:pt x="164" y="263"/>
                    <a:pt x="164" y="289"/>
                    <a:pt x="164" y="315"/>
                  </a:cubicBezTo>
                  <a:cubicBezTo>
                    <a:pt x="164" y="319"/>
                    <a:pt x="163" y="320"/>
                    <a:pt x="159" y="320"/>
                  </a:cubicBezTo>
                  <a:cubicBezTo>
                    <a:pt x="152" y="320"/>
                    <a:pt x="145" y="320"/>
                    <a:pt x="137" y="320"/>
                  </a:cubicBezTo>
                  <a:cubicBezTo>
                    <a:pt x="131" y="320"/>
                    <a:pt x="128" y="317"/>
                    <a:pt x="127" y="311"/>
                  </a:cubicBezTo>
                  <a:cubicBezTo>
                    <a:pt x="125" y="304"/>
                    <a:pt x="125" y="296"/>
                    <a:pt x="124" y="289"/>
                  </a:cubicBezTo>
                  <a:cubicBezTo>
                    <a:pt x="124" y="287"/>
                    <a:pt x="123" y="286"/>
                    <a:pt x="121" y="286"/>
                  </a:cubicBezTo>
                  <a:cubicBezTo>
                    <a:pt x="114" y="283"/>
                    <a:pt x="106" y="280"/>
                    <a:pt x="99" y="277"/>
                  </a:cubicBezTo>
                  <a:cubicBezTo>
                    <a:pt x="97" y="275"/>
                    <a:pt x="96" y="276"/>
                    <a:pt x="94" y="277"/>
                  </a:cubicBezTo>
                  <a:cubicBezTo>
                    <a:pt x="89" y="281"/>
                    <a:pt x="84" y="285"/>
                    <a:pt x="79" y="289"/>
                  </a:cubicBezTo>
                  <a:cubicBezTo>
                    <a:pt x="72" y="294"/>
                    <a:pt x="67" y="294"/>
                    <a:pt x="62" y="288"/>
                  </a:cubicBezTo>
                  <a:cubicBezTo>
                    <a:pt x="52" y="278"/>
                    <a:pt x="42" y="268"/>
                    <a:pt x="32" y="258"/>
                  </a:cubicBezTo>
                  <a:cubicBezTo>
                    <a:pt x="26" y="253"/>
                    <a:pt x="26" y="248"/>
                    <a:pt x="30" y="242"/>
                  </a:cubicBezTo>
                  <a:cubicBezTo>
                    <a:pt x="35" y="236"/>
                    <a:pt x="39" y="231"/>
                    <a:pt x="43" y="226"/>
                  </a:cubicBezTo>
                  <a:cubicBezTo>
                    <a:pt x="44" y="224"/>
                    <a:pt x="45" y="223"/>
                    <a:pt x="44" y="221"/>
                  </a:cubicBezTo>
                  <a:cubicBezTo>
                    <a:pt x="40" y="214"/>
                    <a:pt x="37" y="206"/>
                    <a:pt x="34" y="199"/>
                  </a:cubicBezTo>
                  <a:cubicBezTo>
                    <a:pt x="34" y="197"/>
                    <a:pt x="33" y="196"/>
                    <a:pt x="31" y="196"/>
                  </a:cubicBezTo>
                  <a:cubicBezTo>
                    <a:pt x="25" y="195"/>
                    <a:pt x="18" y="195"/>
                    <a:pt x="11" y="194"/>
                  </a:cubicBezTo>
                  <a:cubicBezTo>
                    <a:pt x="3" y="193"/>
                    <a:pt x="0" y="189"/>
                    <a:pt x="0" y="181"/>
                  </a:cubicBezTo>
                  <a:cubicBezTo>
                    <a:pt x="0" y="167"/>
                    <a:pt x="0" y="153"/>
                    <a:pt x="0" y="138"/>
                  </a:cubicBezTo>
                  <a:cubicBezTo>
                    <a:pt x="0" y="131"/>
                    <a:pt x="3" y="127"/>
                    <a:pt x="11" y="126"/>
                  </a:cubicBezTo>
                  <a:cubicBezTo>
                    <a:pt x="18" y="125"/>
                    <a:pt x="24" y="124"/>
                    <a:pt x="31" y="124"/>
                  </a:cubicBezTo>
                  <a:cubicBezTo>
                    <a:pt x="33" y="123"/>
                    <a:pt x="34" y="123"/>
                    <a:pt x="34" y="121"/>
                  </a:cubicBezTo>
                  <a:cubicBezTo>
                    <a:pt x="37" y="113"/>
                    <a:pt x="40" y="106"/>
                    <a:pt x="43" y="99"/>
                  </a:cubicBezTo>
                  <a:cubicBezTo>
                    <a:pt x="44" y="97"/>
                    <a:pt x="44" y="96"/>
                    <a:pt x="43" y="94"/>
                  </a:cubicBezTo>
                  <a:cubicBezTo>
                    <a:pt x="39" y="89"/>
                    <a:pt x="35" y="83"/>
                    <a:pt x="31" y="78"/>
                  </a:cubicBezTo>
                  <a:cubicBezTo>
                    <a:pt x="26" y="72"/>
                    <a:pt x="26" y="67"/>
                    <a:pt x="31" y="62"/>
                  </a:cubicBezTo>
                  <a:cubicBezTo>
                    <a:pt x="42" y="52"/>
                    <a:pt x="52" y="41"/>
                    <a:pt x="62" y="31"/>
                  </a:cubicBezTo>
                  <a:cubicBezTo>
                    <a:pt x="67" y="26"/>
                    <a:pt x="72" y="26"/>
                    <a:pt x="78" y="30"/>
                  </a:cubicBezTo>
                  <a:cubicBezTo>
                    <a:pt x="83" y="34"/>
                    <a:pt x="89" y="38"/>
                    <a:pt x="94" y="43"/>
                  </a:cubicBezTo>
                  <a:cubicBezTo>
                    <a:pt x="96" y="44"/>
                    <a:pt x="97" y="44"/>
                    <a:pt x="99" y="43"/>
                  </a:cubicBezTo>
                  <a:cubicBezTo>
                    <a:pt x="106" y="39"/>
                    <a:pt x="114" y="36"/>
                    <a:pt x="121" y="34"/>
                  </a:cubicBezTo>
                  <a:cubicBezTo>
                    <a:pt x="123" y="34"/>
                    <a:pt x="124" y="33"/>
                    <a:pt x="124" y="31"/>
                  </a:cubicBezTo>
                  <a:cubicBezTo>
                    <a:pt x="124" y="24"/>
                    <a:pt x="125" y="18"/>
                    <a:pt x="126" y="11"/>
                  </a:cubicBezTo>
                  <a:cubicBezTo>
                    <a:pt x="127" y="6"/>
                    <a:pt x="129" y="2"/>
                    <a:pt x="134" y="0"/>
                  </a:cubicBezTo>
                  <a:cubicBezTo>
                    <a:pt x="143" y="0"/>
                    <a:pt x="153" y="0"/>
                    <a:pt x="16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14"/>
            <p:cNvSpPr>
              <a:spLocks noEditPoints="1"/>
            </p:cNvSpPr>
            <p:nvPr/>
          </p:nvSpPr>
          <p:spPr bwMode="auto">
            <a:xfrm>
              <a:off x="4130675" y="5640388"/>
              <a:ext cx="711200" cy="930275"/>
            </a:xfrm>
            <a:custGeom>
              <a:avLst/>
              <a:gdLst>
                <a:gd name="T0" fmla="*/ 210 w 224"/>
                <a:gd name="T1" fmla="*/ 167 h 293"/>
                <a:gd name="T2" fmla="*/ 179 w 224"/>
                <a:gd name="T3" fmla="*/ 151 h 293"/>
                <a:gd name="T4" fmla="*/ 68 w 224"/>
                <a:gd name="T5" fmla="*/ 155 h 293"/>
                <a:gd name="T6" fmla="*/ 72 w 224"/>
                <a:gd name="T7" fmla="*/ 169 h 293"/>
                <a:gd name="T8" fmla="*/ 161 w 224"/>
                <a:gd name="T9" fmla="*/ 169 h 293"/>
                <a:gd name="T10" fmla="*/ 172 w 224"/>
                <a:gd name="T11" fmla="*/ 221 h 293"/>
                <a:gd name="T12" fmla="*/ 188 w 224"/>
                <a:gd name="T13" fmla="*/ 250 h 293"/>
                <a:gd name="T14" fmla="*/ 147 w 224"/>
                <a:gd name="T15" fmla="*/ 245 h 293"/>
                <a:gd name="T16" fmla="*/ 164 w 224"/>
                <a:gd name="T17" fmla="*/ 221 h 293"/>
                <a:gd name="T18" fmla="*/ 160 w 224"/>
                <a:gd name="T19" fmla="*/ 178 h 293"/>
                <a:gd name="T20" fmla="*/ 68 w 224"/>
                <a:gd name="T21" fmla="*/ 181 h 293"/>
                <a:gd name="T22" fmla="*/ 72 w 224"/>
                <a:gd name="T23" fmla="*/ 196 h 293"/>
                <a:gd name="T24" fmla="*/ 126 w 224"/>
                <a:gd name="T25" fmla="*/ 208 h 293"/>
                <a:gd name="T26" fmla="*/ 129 w 224"/>
                <a:gd name="T27" fmla="*/ 253 h 293"/>
                <a:gd name="T28" fmla="*/ 122 w 224"/>
                <a:gd name="T29" fmla="*/ 293 h 293"/>
                <a:gd name="T30" fmla="*/ 114 w 224"/>
                <a:gd name="T31" fmla="*/ 253 h 293"/>
                <a:gd name="T32" fmla="*/ 118 w 224"/>
                <a:gd name="T33" fmla="*/ 208 h 293"/>
                <a:gd name="T34" fmla="*/ 72 w 224"/>
                <a:gd name="T35" fmla="*/ 204 h 293"/>
                <a:gd name="T36" fmla="*/ 63 w 224"/>
                <a:gd name="T37" fmla="*/ 210 h 293"/>
                <a:gd name="T38" fmla="*/ 1 w 224"/>
                <a:gd name="T39" fmla="*/ 142 h 293"/>
                <a:gd name="T40" fmla="*/ 63 w 224"/>
                <a:gd name="T41" fmla="*/ 84 h 293"/>
                <a:gd name="T42" fmla="*/ 70 w 224"/>
                <a:gd name="T43" fmla="*/ 89 h 293"/>
                <a:gd name="T44" fmla="*/ 118 w 224"/>
                <a:gd name="T45" fmla="*/ 87 h 293"/>
                <a:gd name="T46" fmla="*/ 115 w 224"/>
                <a:gd name="T47" fmla="*/ 41 h 293"/>
                <a:gd name="T48" fmla="*/ 122 w 224"/>
                <a:gd name="T49" fmla="*/ 1 h 293"/>
                <a:gd name="T50" fmla="*/ 130 w 224"/>
                <a:gd name="T51" fmla="*/ 41 h 293"/>
                <a:gd name="T52" fmla="*/ 126 w 224"/>
                <a:gd name="T53" fmla="*/ 87 h 293"/>
                <a:gd name="T54" fmla="*/ 72 w 224"/>
                <a:gd name="T55" fmla="*/ 98 h 293"/>
                <a:gd name="T56" fmla="*/ 68 w 224"/>
                <a:gd name="T57" fmla="*/ 113 h 293"/>
                <a:gd name="T58" fmla="*/ 106 w 224"/>
                <a:gd name="T59" fmla="*/ 116 h 293"/>
                <a:gd name="T60" fmla="*/ 164 w 224"/>
                <a:gd name="T61" fmla="*/ 112 h 293"/>
                <a:gd name="T62" fmla="*/ 161 w 224"/>
                <a:gd name="T63" fmla="*/ 68 h 293"/>
                <a:gd name="T64" fmla="*/ 166 w 224"/>
                <a:gd name="T65" fmla="*/ 27 h 293"/>
                <a:gd name="T66" fmla="*/ 175 w 224"/>
                <a:gd name="T67" fmla="*/ 68 h 293"/>
                <a:gd name="T68" fmla="*/ 172 w 224"/>
                <a:gd name="T69" fmla="*/ 115 h 293"/>
                <a:gd name="T70" fmla="*/ 159 w 224"/>
                <a:gd name="T71" fmla="*/ 124 h 293"/>
                <a:gd name="T72" fmla="*/ 68 w 224"/>
                <a:gd name="T73" fmla="*/ 129 h 293"/>
                <a:gd name="T74" fmla="*/ 71 w 224"/>
                <a:gd name="T75" fmla="*/ 143 h 293"/>
                <a:gd name="T76" fmla="*/ 179 w 224"/>
                <a:gd name="T77" fmla="*/ 143 h 293"/>
                <a:gd name="T78" fmla="*/ 203 w 224"/>
                <a:gd name="T79" fmla="*/ 126 h 293"/>
                <a:gd name="T80" fmla="*/ 224 w 224"/>
                <a:gd name="T81" fmla="*/ 142 h 293"/>
                <a:gd name="T82" fmla="*/ 60 w 224"/>
                <a:gd name="T83" fmla="*/ 147 h 293"/>
                <a:gd name="T84" fmla="*/ 54 w 224"/>
                <a:gd name="T85" fmla="*/ 93 h 293"/>
                <a:gd name="T86" fmla="*/ 56 w 224"/>
                <a:gd name="T87" fmla="*/ 201 h 293"/>
                <a:gd name="T88" fmla="*/ 60 w 224"/>
                <a:gd name="T89" fmla="*/ 147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24" h="293">
                  <a:moveTo>
                    <a:pt x="224" y="152"/>
                  </a:moveTo>
                  <a:cubicBezTo>
                    <a:pt x="221" y="159"/>
                    <a:pt x="217" y="164"/>
                    <a:pt x="210" y="167"/>
                  </a:cubicBezTo>
                  <a:cubicBezTo>
                    <a:pt x="199" y="170"/>
                    <a:pt x="188" y="165"/>
                    <a:pt x="184" y="154"/>
                  </a:cubicBezTo>
                  <a:cubicBezTo>
                    <a:pt x="183" y="152"/>
                    <a:pt x="182" y="151"/>
                    <a:pt x="179" y="151"/>
                  </a:cubicBezTo>
                  <a:cubicBezTo>
                    <a:pt x="143" y="151"/>
                    <a:pt x="108" y="151"/>
                    <a:pt x="72" y="151"/>
                  </a:cubicBezTo>
                  <a:cubicBezTo>
                    <a:pt x="69" y="151"/>
                    <a:pt x="68" y="152"/>
                    <a:pt x="68" y="155"/>
                  </a:cubicBezTo>
                  <a:cubicBezTo>
                    <a:pt x="68" y="158"/>
                    <a:pt x="68" y="162"/>
                    <a:pt x="68" y="166"/>
                  </a:cubicBezTo>
                  <a:cubicBezTo>
                    <a:pt x="68" y="169"/>
                    <a:pt x="69" y="169"/>
                    <a:pt x="72" y="169"/>
                  </a:cubicBezTo>
                  <a:cubicBezTo>
                    <a:pt x="96" y="169"/>
                    <a:pt x="121" y="169"/>
                    <a:pt x="145" y="169"/>
                  </a:cubicBezTo>
                  <a:cubicBezTo>
                    <a:pt x="151" y="169"/>
                    <a:pt x="156" y="169"/>
                    <a:pt x="161" y="169"/>
                  </a:cubicBezTo>
                  <a:cubicBezTo>
                    <a:pt x="169" y="170"/>
                    <a:pt x="172" y="172"/>
                    <a:pt x="172" y="180"/>
                  </a:cubicBezTo>
                  <a:cubicBezTo>
                    <a:pt x="172" y="194"/>
                    <a:pt x="172" y="207"/>
                    <a:pt x="172" y="221"/>
                  </a:cubicBezTo>
                  <a:cubicBezTo>
                    <a:pt x="172" y="223"/>
                    <a:pt x="172" y="225"/>
                    <a:pt x="175" y="226"/>
                  </a:cubicBezTo>
                  <a:cubicBezTo>
                    <a:pt x="185" y="230"/>
                    <a:pt x="191" y="240"/>
                    <a:pt x="188" y="250"/>
                  </a:cubicBezTo>
                  <a:cubicBezTo>
                    <a:pt x="186" y="261"/>
                    <a:pt x="176" y="268"/>
                    <a:pt x="165" y="266"/>
                  </a:cubicBezTo>
                  <a:cubicBezTo>
                    <a:pt x="155" y="265"/>
                    <a:pt x="147" y="256"/>
                    <a:pt x="147" y="245"/>
                  </a:cubicBezTo>
                  <a:cubicBezTo>
                    <a:pt x="147" y="237"/>
                    <a:pt x="152" y="229"/>
                    <a:pt x="161" y="226"/>
                  </a:cubicBezTo>
                  <a:cubicBezTo>
                    <a:pt x="163" y="225"/>
                    <a:pt x="164" y="224"/>
                    <a:pt x="164" y="221"/>
                  </a:cubicBezTo>
                  <a:cubicBezTo>
                    <a:pt x="164" y="208"/>
                    <a:pt x="164" y="195"/>
                    <a:pt x="164" y="181"/>
                  </a:cubicBezTo>
                  <a:cubicBezTo>
                    <a:pt x="164" y="178"/>
                    <a:pt x="163" y="178"/>
                    <a:pt x="160" y="178"/>
                  </a:cubicBezTo>
                  <a:cubicBezTo>
                    <a:pt x="131" y="178"/>
                    <a:pt x="101" y="178"/>
                    <a:pt x="72" y="178"/>
                  </a:cubicBezTo>
                  <a:cubicBezTo>
                    <a:pt x="69" y="178"/>
                    <a:pt x="68" y="178"/>
                    <a:pt x="68" y="181"/>
                  </a:cubicBezTo>
                  <a:cubicBezTo>
                    <a:pt x="68" y="185"/>
                    <a:pt x="68" y="189"/>
                    <a:pt x="68" y="193"/>
                  </a:cubicBezTo>
                  <a:cubicBezTo>
                    <a:pt x="68" y="196"/>
                    <a:pt x="69" y="196"/>
                    <a:pt x="72" y="196"/>
                  </a:cubicBezTo>
                  <a:cubicBezTo>
                    <a:pt x="86" y="196"/>
                    <a:pt x="100" y="196"/>
                    <a:pt x="114" y="196"/>
                  </a:cubicBezTo>
                  <a:cubicBezTo>
                    <a:pt x="123" y="196"/>
                    <a:pt x="126" y="199"/>
                    <a:pt x="126" y="208"/>
                  </a:cubicBezTo>
                  <a:cubicBezTo>
                    <a:pt x="126" y="221"/>
                    <a:pt x="126" y="235"/>
                    <a:pt x="126" y="248"/>
                  </a:cubicBezTo>
                  <a:cubicBezTo>
                    <a:pt x="126" y="251"/>
                    <a:pt x="127" y="252"/>
                    <a:pt x="129" y="253"/>
                  </a:cubicBezTo>
                  <a:cubicBezTo>
                    <a:pt x="139" y="256"/>
                    <a:pt x="144" y="266"/>
                    <a:pt x="143" y="275"/>
                  </a:cubicBezTo>
                  <a:cubicBezTo>
                    <a:pt x="141" y="286"/>
                    <a:pt x="132" y="293"/>
                    <a:pt x="122" y="293"/>
                  </a:cubicBezTo>
                  <a:cubicBezTo>
                    <a:pt x="112" y="293"/>
                    <a:pt x="103" y="286"/>
                    <a:pt x="101" y="276"/>
                  </a:cubicBezTo>
                  <a:cubicBezTo>
                    <a:pt x="99" y="266"/>
                    <a:pt x="105" y="256"/>
                    <a:pt x="114" y="253"/>
                  </a:cubicBezTo>
                  <a:cubicBezTo>
                    <a:pt x="117" y="252"/>
                    <a:pt x="118" y="251"/>
                    <a:pt x="118" y="248"/>
                  </a:cubicBezTo>
                  <a:cubicBezTo>
                    <a:pt x="118" y="235"/>
                    <a:pt x="118" y="222"/>
                    <a:pt x="118" y="208"/>
                  </a:cubicBezTo>
                  <a:cubicBezTo>
                    <a:pt x="118" y="205"/>
                    <a:pt x="117" y="204"/>
                    <a:pt x="114" y="204"/>
                  </a:cubicBezTo>
                  <a:cubicBezTo>
                    <a:pt x="100" y="205"/>
                    <a:pt x="86" y="205"/>
                    <a:pt x="72" y="204"/>
                  </a:cubicBezTo>
                  <a:cubicBezTo>
                    <a:pt x="70" y="204"/>
                    <a:pt x="68" y="205"/>
                    <a:pt x="68" y="207"/>
                  </a:cubicBezTo>
                  <a:cubicBezTo>
                    <a:pt x="67" y="210"/>
                    <a:pt x="65" y="210"/>
                    <a:pt x="63" y="210"/>
                  </a:cubicBezTo>
                  <a:cubicBezTo>
                    <a:pt x="50" y="210"/>
                    <a:pt x="39" y="206"/>
                    <a:pt x="28" y="199"/>
                  </a:cubicBezTo>
                  <a:cubicBezTo>
                    <a:pt x="9" y="185"/>
                    <a:pt x="0" y="166"/>
                    <a:pt x="1" y="142"/>
                  </a:cubicBezTo>
                  <a:cubicBezTo>
                    <a:pt x="2" y="113"/>
                    <a:pt x="27" y="87"/>
                    <a:pt x="56" y="84"/>
                  </a:cubicBezTo>
                  <a:cubicBezTo>
                    <a:pt x="58" y="84"/>
                    <a:pt x="61" y="84"/>
                    <a:pt x="63" y="84"/>
                  </a:cubicBezTo>
                  <a:cubicBezTo>
                    <a:pt x="66" y="84"/>
                    <a:pt x="68" y="85"/>
                    <a:pt x="68" y="87"/>
                  </a:cubicBezTo>
                  <a:cubicBezTo>
                    <a:pt x="68" y="89"/>
                    <a:pt x="69" y="89"/>
                    <a:pt x="70" y="89"/>
                  </a:cubicBezTo>
                  <a:cubicBezTo>
                    <a:pt x="85" y="89"/>
                    <a:pt x="100" y="89"/>
                    <a:pt x="115" y="89"/>
                  </a:cubicBezTo>
                  <a:cubicBezTo>
                    <a:pt x="117" y="89"/>
                    <a:pt x="118" y="88"/>
                    <a:pt x="118" y="87"/>
                  </a:cubicBezTo>
                  <a:cubicBezTo>
                    <a:pt x="118" y="73"/>
                    <a:pt x="118" y="58"/>
                    <a:pt x="118" y="44"/>
                  </a:cubicBezTo>
                  <a:cubicBezTo>
                    <a:pt x="118" y="42"/>
                    <a:pt x="116" y="42"/>
                    <a:pt x="115" y="41"/>
                  </a:cubicBezTo>
                  <a:cubicBezTo>
                    <a:pt x="105" y="37"/>
                    <a:pt x="99" y="27"/>
                    <a:pt x="101" y="17"/>
                  </a:cubicBezTo>
                  <a:cubicBezTo>
                    <a:pt x="103" y="7"/>
                    <a:pt x="112" y="0"/>
                    <a:pt x="122" y="1"/>
                  </a:cubicBezTo>
                  <a:cubicBezTo>
                    <a:pt x="132" y="1"/>
                    <a:pt x="140" y="8"/>
                    <a:pt x="142" y="18"/>
                  </a:cubicBezTo>
                  <a:cubicBezTo>
                    <a:pt x="144" y="27"/>
                    <a:pt x="139" y="37"/>
                    <a:pt x="130" y="41"/>
                  </a:cubicBezTo>
                  <a:cubicBezTo>
                    <a:pt x="127" y="42"/>
                    <a:pt x="126" y="44"/>
                    <a:pt x="126" y="47"/>
                  </a:cubicBezTo>
                  <a:cubicBezTo>
                    <a:pt x="126" y="60"/>
                    <a:pt x="126" y="74"/>
                    <a:pt x="126" y="87"/>
                  </a:cubicBezTo>
                  <a:cubicBezTo>
                    <a:pt x="126" y="94"/>
                    <a:pt x="123" y="98"/>
                    <a:pt x="115" y="98"/>
                  </a:cubicBezTo>
                  <a:cubicBezTo>
                    <a:pt x="101" y="98"/>
                    <a:pt x="86" y="98"/>
                    <a:pt x="72" y="98"/>
                  </a:cubicBezTo>
                  <a:cubicBezTo>
                    <a:pt x="69" y="97"/>
                    <a:pt x="68" y="99"/>
                    <a:pt x="68" y="102"/>
                  </a:cubicBezTo>
                  <a:cubicBezTo>
                    <a:pt x="68" y="105"/>
                    <a:pt x="68" y="109"/>
                    <a:pt x="68" y="113"/>
                  </a:cubicBezTo>
                  <a:cubicBezTo>
                    <a:pt x="68" y="115"/>
                    <a:pt x="69" y="116"/>
                    <a:pt x="71" y="116"/>
                  </a:cubicBezTo>
                  <a:cubicBezTo>
                    <a:pt x="83" y="116"/>
                    <a:pt x="95" y="116"/>
                    <a:pt x="106" y="116"/>
                  </a:cubicBezTo>
                  <a:cubicBezTo>
                    <a:pt x="124" y="116"/>
                    <a:pt x="142" y="116"/>
                    <a:pt x="160" y="116"/>
                  </a:cubicBezTo>
                  <a:cubicBezTo>
                    <a:pt x="164" y="116"/>
                    <a:pt x="164" y="116"/>
                    <a:pt x="164" y="112"/>
                  </a:cubicBezTo>
                  <a:cubicBezTo>
                    <a:pt x="164" y="99"/>
                    <a:pt x="164" y="86"/>
                    <a:pt x="164" y="73"/>
                  </a:cubicBezTo>
                  <a:cubicBezTo>
                    <a:pt x="164" y="70"/>
                    <a:pt x="163" y="69"/>
                    <a:pt x="161" y="68"/>
                  </a:cubicBezTo>
                  <a:cubicBezTo>
                    <a:pt x="151" y="64"/>
                    <a:pt x="145" y="55"/>
                    <a:pt x="147" y="45"/>
                  </a:cubicBezTo>
                  <a:cubicBezTo>
                    <a:pt x="148" y="35"/>
                    <a:pt x="157" y="28"/>
                    <a:pt x="166" y="27"/>
                  </a:cubicBezTo>
                  <a:cubicBezTo>
                    <a:pt x="177" y="27"/>
                    <a:pt x="186" y="33"/>
                    <a:pt x="188" y="43"/>
                  </a:cubicBezTo>
                  <a:cubicBezTo>
                    <a:pt x="191" y="54"/>
                    <a:pt x="185" y="64"/>
                    <a:pt x="175" y="68"/>
                  </a:cubicBezTo>
                  <a:cubicBezTo>
                    <a:pt x="172" y="69"/>
                    <a:pt x="172" y="70"/>
                    <a:pt x="172" y="73"/>
                  </a:cubicBezTo>
                  <a:cubicBezTo>
                    <a:pt x="172" y="87"/>
                    <a:pt x="172" y="101"/>
                    <a:pt x="172" y="115"/>
                  </a:cubicBezTo>
                  <a:cubicBezTo>
                    <a:pt x="172" y="121"/>
                    <a:pt x="169" y="124"/>
                    <a:pt x="163" y="124"/>
                  </a:cubicBezTo>
                  <a:cubicBezTo>
                    <a:pt x="161" y="124"/>
                    <a:pt x="160" y="124"/>
                    <a:pt x="159" y="124"/>
                  </a:cubicBezTo>
                  <a:cubicBezTo>
                    <a:pt x="130" y="124"/>
                    <a:pt x="101" y="124"/>
                    <a:pt x="73" y="124"/>
                  </a:cubicBezTo>
                  <a:cubicBezTo>
                    <a:pt x="68" y="124"/>
                    <a:pt x="68" y="124"/>
                    <a:pt x="68" y="129"/>
                  </a:cubicBezTo>
                  <a:cubicBezTo>
                    <a:pt x="68" y="132"/>
                    <a:pt x="68" y="136"/>
                    <a:pt x="68" y="140"/>
                  </a:cubicBezTo>
                  <a:cubicBezTo>
                    <a:pt x="68" y="142"/>
                    <a:pt x="69" y="143"/>
                    <a:pt x="71" y="143"/>
                  </a:cubicBezTo>
                  <a:cubicBezTo>
                    <a:pt x="78" y="143"/>
                    <a:pt x="85" y="143"/>
                    <a:pt x="91" y="143"/>
                  </a:cubicBezTo>
                  <a:cubicBezTo>
                    <a:pt x="120" y="143"/>
                    <a:pt x="149" y="143"/>
                    <a:pt x="179" y="143"/>
                  </a:cubicBezTo>
                  <a:cubicBezTo>
                    <a:pt x="181" y="143"/>
                    <a:pt x="183" y="142"/>
                    <a:pt x="184" y="140"/>
                  </a:cubicBezTo>
                  <a:cubicBezTo>
                    <a:pt x="187" y="131"/>
                    <a:pt x="194" y="126"/>
                    <a:pt x="203" y="126"/>
                  </a:cubicBezTo>
                  <a:cubicBezTo>
                    <a:pt x="212" y="126"/>
                    <a:pt x="220" y="131"/>
                    <a:pt x="223" y="140"/>
                  </a:cubicBezTo>
                  <a:cubicBezTo>
                    <a:pt x="223" y="140"/>
                    <a:pt x="224" y="141"/>
                    <a:pt x="224" y="142"/>
                  </a:cubicBezTo>
                  <a:cubicBezTo>
                    <a:pt x="224" y="145"/>
                    <a:pt x="224" y="149"/>
                    <a:pt x="224" y="152"/>
                  </a:cubicBezTo>
                  <a:close/>
                  <a:moveTo>
                    <a:pt x="60" y="147"/>
                  </a:moveTo>
                  <a:cubicBezTo>
                    <a:pt x="60" y="131"/>
                    <a:pt x="60" y="114"/>
                    <a:pt x="60" y="98"/>
                  </a:cubicBezTo>
                  <a:cubicBezTo>
                    <a:pt x="60" y="91"/>
                    <a:pt x="61" y="92"/>
                    <a:pt x="54" y="93"/>
                  </a:cubicBezTo>
                  <a:cubicBezTo>
                    <a:pt x="28" y="98"/>
                    <a:pt x="5" y="122"/>
                    <a:pt x="10" y="154"/>
                  </a:cubicBezTo>
                  <a:cubicBezTo>
                    <a:pt x="13" y="180"/>
                    <a:pt x="31" y="197"/>
                    <a:pt x="56" y="201"/>
                  </a:cubicBezTo>
                  <a:cubicBezTo>
                    <a:pt x="60" y="202"/>
                    <a:pt x="60" y="202"/>
                    <a:pt x="60" y="198"/>
                  </a:cubicBezTo>
                  <a:cubicBezTo>
                    <a:pt x="60" y="181"/>
                    <a:pt x="60" y="164"/>
                    <a:pt x="60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11690350" y="5599113"/>
            <a:ext cx="1003300" cy="1019175"/>
            <a:chOff x="11690350" y="5599113"/>
            <a:chExt cx="1003300" cy="1019175"/>
          </a:xfrm>
          <a:solidFill>
            <a:schemeClr val="accent1"/>
          </a:solidFill>
        </p:grpSpPr>
        <p:sp>
          <p:nvSpPr>
            <p:cNvPr id="26" name="Freeform 15"/>
            <p:cNvSpPr>
              <a:spLocks/>
            </p:cNvSpPr>
            <p:nvPr/>
          </p:nvSpPr>
          <p:spPr bwMode="auto">
            <a:xfrm>
              <a:off x="11690350" y="5916613"/>
              <a:ext cx="717550" cy="660400"/>
            </a:xfrm>
            <a:custGeom>
              <a:avLst/>
              <a:gdLst>
                <a:gd name="T0" fmla="*/ 214 w 226"/>
                <a:gd name="T1" fmla="*/ 47 h 208"/>
                <a:gd name="T2" fmla="*/ 208 w 226"/>
                <a:gd name="T3" fmla="*/ 45 h 208"/>
                <a:gd name="T4" fmla="*/ 176 w 226"/>
                <a:gd name="T5" fmla="*/ 54 h 208"/>
                <a:gd name="T6" fmla="*/ 178 w 226"/>
                <a:gd name="T7" fmla="*/ 90 h 208"/>
                <a:gd name="T8" fmla="*/ 185 w 226"/>
                <a:gd name="T9" fmla="*/ 95 h 208"/>
                <a:gd name="T10" fmla="*/ 191 w 226"/>
                <a:gd name="T11" fmla="*/ 109 h 208"/>
                <a:gd name="T12" fmla="*/ 190 w 226"/>
                <a:gd name="T13" fmla="*/ 115 h 208"/>
                <a:gd name="T14" fmla="*/ 200 w 226"/>
                <a:gd name="T15" fmla="*/ 135 h 208"/>
                <a:gd name="T16" fmla="*/ 210 w 226"/>
                <a:gd name="T17" fmla="*/ 144 h 208"/>
                <a:gd name="T18" fmla="*/ 216 w 226"/>
                <a:gd name="T19" fmla="*/ 162 h 208"/>
                <a:gd name="T20" fmla="*/ 225 w 226"/>
                <a:gd name="T21" fmla="*/ 179 h 208"/>
                <a:gd name="T22" fmla="*/ 224 w 226"/>
                <a:gd name="T23" fmla="*/ 183 h 208"/>
                <a:gd name="T24" fmla="*/ 189 w 226"/>
                <a:gd name="T25" fmla="*/ 207 h 208"/>
                <a:gd name="T26" fmla="*/ 185 w 226"/>
                <a:gd name="T27" fmla="*/ 206 h 208"/>
                <a:gd name="T28" fmla="*/ 149 w 226"/>
                <a:gd name="T29" fmla="*/ 176 h 208"/>
                <a:gd name="T30" fmla="*/ 134 w 226"/>
                <a:gd name="T31" fmla="*/ 173 h 208"/>
                <a:gd name="T32" fmla="*/ 133 w 226"/>
                <a:gd name="T33" fmla="*/ 170 h 208"/>
                <a:gd name="T34" fmla="*/ 140 w 226"/>
                <a:gd name="T35" fmla="*/ 162 h 208"/>
                <a:gd name="T36" fmla="*/ 143 w 226"/>
                <a:gd name="T37" fmla="*/ 142 h 208"/>
                <a:gd name="T38" fmla="*/ 125 w 226"/>
                <a:gd name="T39" fmla="*/ 130 h 208"/>
                <a:gd name="T40" fmla="*/ 106 w 226"/>
                <a:gd name="T41" fmla="*/ 135 h 208"/>
                <a:gd name="T42" fmla="*/ 97 w 226"/>
                <a:gd name="T43" fmla="*/ 139 h 208"/>
                <a:gd name="T44" fmla="*/ 90 w 226"/>
                <a:gd name="T45" fmla="*/ 135 h 208"/>
                <a:gd name="T46" fmla="*/ 88 w 226"/>
                <a:gd name="T47" fmla="*/ 128 h 208"/>
                <a:gd name="T48" fmla="*/ 82 w 226"/>
                <a:gd name="T49" fmla="*/ 114 h 208"/>
                <a:gd name="T50" fmla="*/ 50 w 226"/>
                <a:gd name="T51" fmla="*/ 115 h 208"/>
                <a:gd name="T52" fmla="*/ 44 w 226"/>
                <a:gd name="T53" fmla="*/ 126 h 208"/>
                <a:gd name="T54" fmla="*/ 42 w 226"/>
                <a:gd name="T55" fmla="*/ 128 h 208"/>
                <a:gd name="T56" fmla="*/ 40 w 226"/>
                <a:gd name="T57" fmla="*/ 125 h 208"/>
                <a:gd name="T58" fmla="*/ 37 w 226"/>
                <a:gd name="T59" fmla="*/ 118 h 208"/>
                <a:gd name="T60" fmla="*/ 6 w 226"/>
                <a:gd name="T61" fmla="*/ 105 h 208"/>
                <a:gd name="T62" fmla="*/ 3 w 226"/>
                <a:gd name="T63" fmla="*/ 103 h 208"/>
                <a:gd name="T64" fmla="*/ 25 w 226"/>
                <a:gd name="T65" fmla="*/ 15 h 208"/>
                <a:gd name="T66" fmla="*/ 26 w 226"/>
                <a:gd name="T67" fmla="*/ 13 h 208"/>
                <a:gd name="T68" fmla="*/ 32 w 226"/>
                <a:gd name="T69" fmla="*/ 13 h 208"/>
                <a:gd name="T70" fmla="*/ 60 w 226"/>
                <a:gd name="T71" fmla="*/ 24 h 208"/>
                <a:gd name="T72" fmla="*/ 76 w 226"/>
                <a:gd name="T73" fmla="*/ 16 h 208"/>
                <a:gd name="T74" fmla="*/ 81 w 226"/>
                <a:gd name="T75" fmla="*/ 11 h 208"/>
                <a:gd name="T76" fmla="*/ 99 w 226"/>
                <a:gd name="T77" fmla="*/ 12 h 208"/>
                <a:gd name="T78" fmla="*/ 106 w 226"/>
                <a:gd name="T79" fmla="*/ 19 h 208"/>
                <a:gd name="T80" fmla="*/ 136 w 226"/>
                <a:gd name="T81" fmla="*/ 15 h 208"/>
                <a:gd name="T82" fmla="*/ 140 w 226"/>
                <a:gd name="T83" fmla="*/ 12 h 208"/>
                <a:gd name="T84" fmla="*/ 176 w 226"/>
                <a:gd name="T85" fmla="*/ 2 h 208"/>
                <a:gd name="T86" fmla="*/ 179 w 226"/>
                <a:gd name="T87" fmla="*/ 2 h 208"/>
                <a:gd name="T88" fmla="*/ 203 w 226"/>
                <a:gd name="T89" fmla="*/ 32 h 208"/>
                <a:gd name="T90" fmla="*/ 213 w 226"/>
                <a:gd name="T91" fmla="*/ 43 h 208"/>
                <a:gd name="T92" fmla="*/ 214 w 226"/>
                <a:gd name="T93" fmla="*/ 4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6" h="208">
                  <a:moveTo>
                    <a:pt x="214" y="47"/>
                  </a:moveTo>
                  <a:cubicBezTo>
                    <a:pt x="212" y="46"/>
                    <a:pt x="210" y="45"/>
                    <a:pt x="208" y="45"/>
                  </a:cubicBezTo>
                  <a:cubicBezTo>
                    <a:pt x="195" y="42"/>
                    <a:pt x="185" y="44"/>
                    <a:pt x="176" y="54"/>
                  </a:cubicBezTo>
                  <a:cubicBezTo>
                    <a:pt x="167" y="65"/>
                    <a:pt x="168" y="80"/>
                    <a:pt x="178" y="90"/>
                  </a:cubicBezTo>
                  <a:cubicBezTo>
                    <a:pt x="180" y="92"/>
                    <a:pt x="183" y="94"/>
                    <a:pt x="185" y="95"/>
                  </a:cubicBezTo>
                  <a:cubicBezTo>
                    <a:pt x="191" y="98"/>
                    <a:pt x="192" y="103"/>
                    <a:pt x="191" y="109"/>
                  </a:cubicBezTo>
                  <a:cubicBezTo>
                    <a:pt x="191" y="111"/>
                    <a:pt x="191" y="113"/>
                    <a:pt x="190" y="115"/>
                  </a:cubicBezTo>
                  <a:cubicBezTo>
                    <a:pt x="188" y="124"/>
                    <a:pt x="192" y="132"/>
                    <a:pt x="200" y="135"/>
                  </a:cubicBezTo>
                  <a:cubicBezTo>
                    <a:pt x="206" y="136"/>
                    <a:pt x="209" y="140"/>
                    <a:pt x="210" y="144"/>
                  </a:cubicBezTo>
                  <a:cubicBezTo>
                    <a:pt x="213" y="150"/>
                    <a:pt x="214" y="156"/>
                    <a:pt x="216" y="162"/>
                  </a:cubicBezTo>
                  <a:cubicBezTo>
                    <a:pt x="218" y="168"/>
                    <a:pt x="220" y="174"/>
                    <a:pt x="225" y="179"/>
                  </a:cubicBezTo>
                  <a:cubicBezTo>
                    <a:pt x="226" y="180"/>
                    <a:pt x="226" y="181"/>
                    <a:pt x="224" y="183"/>
                  </a:cubicBezTo>
                  <a:cubicBezTo>
                    <a:pt x="214" y="193"/>
                    <a:pt x="202" y="201"/>
                    <a:pt x="189" y="207"/>
                  </a:cubicBezTo>
                  <a:cubicBezTo>
                    <a:pt x="187" y="208"/>
                    <a:pt x="186" y="207"/>
                    <a:pt x="185" y="206"/>
                  </a:cubicBezTo>
                  <a:cubicBezTo>
                    <a:pt x="177" y="191"/>
                    <a:pt x="165" y="181"/>
                    <a:pt x="149" y="176"/>
                  </a:cubicBezTo>
                  <a:cubicBezTo>
                    <a:pt x="144" y="175"/>
                    <a:pt x="139" y="174"/>
                    <a:pt x="134" y="173"/>
                  </a:cubicBezTo>
                  <a:cubicBezTo>
                    <a:pt x="131" y="173"/>
                    <a:pt x="131" y="172"/>
                    <a:pt x="133" y="170"/>
                  </a:cubicBezTo>
                  <a:cubicBezTo>
                    <a:pt x="136" y="167"/>
                    <a:pt x="138" y="165"/>
                    <a:pt x="140" y="162"/>
                  </a:cubicBezTo>
                  <a:cubicBezTo>
                    <a:pt x="145" y="156"/>
                    <a:pt x="146" y="149"/>
                    <a:pt x="143" y="142"/>
                  </a:cubicBezTo>
                  <a:cubicBezTo>
                    <a:pt x="139" y="135"/>
                    <a:pt x="133" y="131"/>
                    <a:pt x="125" y="130"/>
                  </a:cubicBezTo>
                  <a:cubicBezTo>
                    <a:pt x="118" y="130"/>
                    <a:pt x="112" y="132"/>
                    <a:pt x="106" y="135"/>
                  </a:cubicBezTo>
                  <a:cubicBezTo>
                    <a:pt x="103" y="136"/>
                    <a:pt x="100" y="138"/>
                    <a:pt x="97" y="139"/>
                  </a:cubicBezTo>
                  <a:cubicBezTo>
                    <a:pt x="93" y="139"/>
                    <a:pt x="92" y="139"/>
                    <a:pt x="90" y="135"/>
                  </a:cubicBezTo>
                  <a:cubicBezTo>
                    <a:pt x="89" y="133"/>
                    <a:pt x="89" y="130"/>
                    <a:pt x="88" y="128"/>
                  </a:cubicBezTo>
                  <a:cubicBezTo>
                    <a:pt x="87" y="123"/>
                    <a:pt x="85" y="118"/>
                    <a:pt x="82" y="114"/>
                  </a:cubicBezTo>
                  <a:cubicBezTo>
                    <a:pt x="73" y="103"/>
                    <a:pt x="58" y="103"/>
                    <a:pt x="50" y="115"/>
                  </a:cubicBezTo>
                  <a:cubicBezTo>
                    <a:pt x="48" y="118"/>
                    <a:pt x="46" y="122"/>
                    <a:pt x="44" y="126"/>
                  </a:cubicBezTo>
                  <a:cubicBezTo>
                    <a:pt x="44" y="126"/>
                    <a:pt x="43" y="127"/>
                    <a:pt x="42" y="128"/>
                  </a:cubicBezTo>
                  <a:cubicBezTo>
                    <a:pt x="41" y="128"/>
                    <a:pt x="41" y="126"/>
                    <a:pt x="40" y="125"/>
                  </a:cubicBezTo>
                  <a:cubicBezTo>
                    <a:pt x="39" y="123"/>
                    <a:pt x="38" y="120"/>
                    <a:pt x="37" y="118"/>
                  </a:cubicBezTo>
                  <a:cubicBezTo>
                    <a:pt x="32" y="104"/>
                    <a:pt x="20" y="99"/>
                    <a:pt x="6" y="105"/>
                  </a:cubicBezTo>
                  <a:cubicBezTo>
                    <a:pt x="4" y="106"/>
                    <a:pt x="3" y="106"/>
                    <a:pt x="3" y="103"/>
                  </a:cubicBezTo>
                  <a:cubicBezTo>
                    <a:pt x="0" y="71"/>
                    <a:pt x="7" y="42"/>
                    <a:pt x="25" y="15"/>
                  </a:cubicBezTo>
                  <a:cubicBezTo>
                    <a:pt x="26" y="14"/>
                    <a:pt x="26" y="14"/>
                    <a:pt x="26" y="13"/>
                  </a:cubicBezTo>
                  <a:cubicBezTo>
                    <a:pt x="29" y="10"/>
                    <a:pt x="29" y="10"/>
                    <a:pt x="32" y="13"/>
                  </a:cubicBezTo>
                  <a:cubicBezTo>
                    <a:pt x="40" y="21"/>
                    <a:pt x="49" y="25"/>
                    <a:pt x="60" y="24"/>
                  </a:cubicBezTo>
                  <a:cubicBezTo>
                    <a:pt x="66" y="23"/>
                    <a:pt x="71" y="20"/>
                    <a:pt x="76" y="16"/>
                  </a:cubicBezTo>
                  <a:cubicBezTo>
                    <a:pt x="78" y="14"/>
                    <a:pt x="79" y="13"/>
                    <a:pt x="81" y="11"/>
                  </a:cubicBezTo>
                  <a:cubicBezTo>
                    <a:pt x="86" y="6"/>
                    <a:pt x="94" y="7"/>
                    <a:pt x="99" y="12"/>
                  </a:cubicBezTo>
                  <a:cubicBezTo>
                    <a:pt x="101" y="14"/>
                    <a:pt x="103" y="17"/>
                    <a:pt x="106" y="19"/>
                  </a:cubicBezTo>
                  <a:cubicBezTo>
                    <a:pt x="116" y="29"/>
                    <a:pt x="129" y="27"/>
                    <a:pt x="136" y="15"/>
                  </a:cubicBezTo>
                  <a:cubicBezTo>
                    <a:pt x="137" y="13"/>
                    <a:pt x="138" y="12"/>
                    <a:pt x="140" y="12"/>
                  </a:cubicBezTo>
                  <a:cubicBezTo>
                    <a:pt x="154" y="14"/>
                    <a:pt x="166" y="10"/>
                    <a:pt x="176" y="2"/>
                  </a:cubicBezTo>
                  <a:cubicBezTo>
                    <a:pt x="177" y="1"/>
                    <a:pt x="178" y="0"/>
                    <a:pt x="179" y="2"/>
                  </a:cubicBezTo>
                  <a:cubicBezTo>
                    <a:pt x="185" y="14"/>
                    <a:pt x="195" y="22"/>
                    <a:pt x="203" y="32"/>
                  </a:cubicBezTo>
                  <a:cubicBezTo>
                    <a:pt x="207" y="35"/>
                    <a:pt x="210" y="39"/>
                    <a:pt x="213" y="43"/>
                  </a:cubicBezTo>
                  <a:cubicBezTo>
                    <a:pt x="213" y="44"/>
                    <a:pt x="214" y="45"/>
                    <a:pt x="214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6"/>
            <p:cNvSpPr>
              <a:spLocks noEditPoints="1"/>
            </p:cNvSpPr>
            <p:nvPr/>
          </p:nvSpPr>
          <p:spPr bwMode="auto">
            <a:xfrm>
              <a:off x="12207875" y="5599113"/>
              <a:ext cx="485775" cy="571500"/>
            </a:xfrm>
            <a:custGeom>
              <a:avLst/>
              <a:gdLst>
                <a:gd name="T0" fmla="*/ 83 w 153"/>
                <a:gd name="T1" fmla="*/ 0 h 180"/>
                <a:gd name="T2" fmla="*/ 150 w 153"/>
                <a:gd name="T3" fmla="*/ 59 h 180"/>
                <a:gd name="T4" fmla="*/ 133 w 153"/>
                <a:gd name="T5" fmla="*/ 112 h 180"/>
                <a:gd name="T6" fmla="*/ 88 w 153"/>
                <a:gd name="T7" fmla="*/ 176 h 180"/>
                <a:gd name="T8" fmla="*/ 84 w 153"/>
                <a:gd name="T9" fmla="*/ 180 h 180"/>
                <a:gd name="T10" fmla="*/ 79 w 153"/>
                <a:gd name="T11" fmla="*/ 176 h 180"/>
                <a:gd name="T12" fmla="*/ 49 w 153"/>
                <a:gd name="T13" fmla="*/ 128 h 180"/>
                <a:gd name="T14" fmla="*/ 31 w 153"/>
                <a:gd name="T15" fmla="*/ 108 h 180"/>
                <a:gd name="T16" fmla="*/ 73 w 153"/>
                <a:gd name="T17" fmla="*/ 1 h 180"/>
                <a:gd name="T18" fmla="*/ 83 w 153"/>
                <a:gd name="T19" fmla="*/ 0 h 180"/>
                <a:gd name="T20" fmla="*/ 48 w 153"/>
                <a:gd name="T21" fmla="*/ 64 h 180"/>
                <a:gd name="T22" fmla="*/ 84 w 153"/>
                <a:gd name="T23" fmla="*/ 100 h 180"/>
                <a:gd name="T24" fmla="*/ 119 w 153"/>
                <a:gd name="T25" fmla="*/ 65 h 180"/>
                <a:gd name="T26" fmla="*/ 84 w 153"/>
                <a:gd name="T27" fmla="*/ 29 h 180"/>
                <a:gd name="T28" fmla="*/ 48 w 153"/>
                <a:gd name="T29" fmla="*/ 6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3" h="180">
                  <a:moveTo>
                    <a:pt x="83" y="0"/>
                  </a:moveTo>
                  <a:cubicBezTo>
                    <a:pt x="117" y="0"/>
                    <a:pt x="146" y="25"/>
                    <a:pt x="150" y="59"/>
                  </a:cubicBezTo>
                  <a:cubicBezTo>
                    <a:pt x="153" y="79"/>
                    <a:pt x="147" y="97"/>
                    <a:pt x="133" y="112"/>
                  </a:cubicBezTo>
                  <a:cubicBezTo>
                    <a:pt x="115" y="131"/>
                    <a:pt x="99" y="152"/>
                    <a:pt x="88" y="176"/>
                  </a:cubicBezTo>
                  <a:cubicBezTo>
                    <a:pt x="87" y="178"/>
                    <a:pt x="86" y="180"/>
                    <a:pt x="84" y="180"/>
                  </a:cubicBezTo>
                  <a:cubicBezTo>
                    <a:pt x="81" y="180"/>
                    <a:pt x="80" y="178"/>
                    <a:pt x="79" y="176"/>
                  </a:cubicBezTo>
                  <a:cubicBezTo>
                    <a:pt x="71" y="159"/>
                    <a:pt x="62" y="142"/>
                    <a:pt x="49" y="128"/>
                  </a:cubicBezTo>
                  <a:cubicBezTo>
                    <a:pt x="44" y="121"/>
                    <a:pt x="37" y="115"/>
                    <a:pt x="31" y="108"/>
                  </a:cubicBezTo>
                  <a:cubicBezTo>
                    <a:pt x="0" y="68"/>
                    <a:pt x="23" y="9"/>
                    <a:pt x="73" y="1"/>
                  </a:cubicBezTo>
                  <a:cubicBezTo>
                    <a:pt x="76" y="0"/>
                    <a:pt x="80" y="0"/>
                    <a:pt x="83" y="0"/>
                  </a:cubicBezTo>
                  <a:close/>
                  <a:moveTo>
                    <a:pt x="48" y="64"/>
                  </a:moveTo>
                  <a:cubicBezTo>
                    <a:pt x="48" y="84"/>
                    <a:pt x="64" y="100"/>
                    <a:pt x="84" y="100"/>
                  </a:cubicBezTo>
                  <a:cubicBezTo>
                    <a:pt x="104" y="100"/>
                    <a:pt x="119" y="84"/>
                    <a:pt x="119" y="65"/>
                  </a:cubicBezTo>
                  <a:cubicBezTo>
                    <a:pt x="119" y="44"/>
                    <a:pt x="104" y="29"/>
                    <a:pt x="84" y="29"/>
                  </a:cubicBezTo>
                  <a:cubicBezTo>
                    <a:pt x="64" y="28"/>
                    <a:pt x="48" y="44"/>
                    <a:pt x="48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7"/>
            <p:cNvSpPr>
              <a:spLocks/>
            </p:cNvSpPr>
            <p:nvPr/>
          </p:nvSpPr>
          <p:spPr bwMode="auto">
            <a:xfrm>
              <a:off x="11706225" y="6265863"/>
              <a:ext cx="549275" cy="352425"/>
            </a:xfrm>
            <a:custGeom>
              <a:avLst/>
              <a:gdLst>
                <a:gd name="T0" fmla="*/ 128 w 173"/>
                <a:gd name="T1" fmla="*/ 110 h 111"/>
                <a:gd name="T2" fmla="*/ 1 w 173"/>
                <a:gd name="T3" fmla="*/ 11 h 111"/>
                <a:gd name="T4" fmla="*/ 3 w 173"/>
                <a:gd name="T5" fmla="*/ 5 h 111"/>
                <a:gd name="T6" fmla="*/ 24 w 173"/>
                <a:gd name="T7" fmla="*/ 11 h 111"/>
                <a:gd name="T8" fmla="*/ 27 w 173"/>
                <a:gd name="T9" fmla="*/ 18 h 111"/>
                <a:gd name="T10" fmla="*/ 30 w 173"/>
                <a:gd name="T11" fmla="*/ 24 h 111"/>
                <a:gd name="T12" fmla="*/ 44 w 173"/>
                <a:gd name="T13" fmla="*/ 25 h 111"/>
                <a:gd name="T14" fmla="*/ 49 w 173"/>
                <a:gd name="T15" fmla="*/ 17 h 111"/>
                <a:gd name="T16" fmla="*/ 53 w 173"/>
                <a:gd name="T17" fmla="*/ 10 h 111"/>
                <a:gd name="T18" fmla="*/ 69 w 173"/>
                <a:gd name="T19" fmla="*/ 10 h 111"/>
                <a:gd name="T20" fmla="*/ 74 w 173"/>
                <a:gd name="T21" fmla="*/ 20 h 111"/>
                <a:gd name="T22" fmla="*/ 77 w 173"/>
                <a:gd name="T23" fmla="*/ 30 h 111"/>
                <a:gd name="T24" fmla="*/ 93 w 173"/>
                <a:gd name="T25" fmla="*/ 38 h 111"/>
                <a:gd name="T26" fmla="*/ 108 w 173"/>
                <a:gd name="T27" fmla="*/ 32 h 111"/>
                <a:gd name="T28" fmla="*/ 122 w 173"/>
                <a:gd name="T29" fmla="*/ 30 h 111"/>
                <a:gd name="T30" fmla="*/ 128 w 173"/>
                <a:gd name="T31" fmla="*/ 47 h 111"/>
                <a:gd name="T32" fmla="*/ 120 w 173"/>
                <a:gd name="T33" fmla="*/ 56 h 111"/>
                <a:gd name="T34" fmla="*/ 124 w 173"/>
                <a:gd name="T35" fmla="*/ 72 h 111"/>
                <a:gd name="T36" fmla="*/ 136 w 173"/>
                <a:gd name="T37" fmla="*/ 74 h 111"/>
                <a:gd name="T38" fmla="*/ 171 w 173"/>
                <a:gd name="T39" fmla="*/ 98 h 111"/>
                <a:gd name="T40" fmla="*/ 169 w 173"/>
                <a:gd name="T41" fmla="*/ 103 h 111"/>
                <a:gd name="T42" fmla="*/ 128 w 173"/>
                <a:gd name="T43" fmla="*/ 11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73" h="111">
                  <a:moveTo>
                    <a:pt x="128" y="110"/>
                  </a:moveTo>
                  <a:cubicBezTo>
                    <a:pt x="68" y="111"/>
                    <a:pt x="15" y="68"/>
                    <a:pt x="1" y="11"/>
                  </a:cubicBezTo>
                  <a:cubicBezTo>
                    <a:pt x="0" y="8"/>
                    <a:pt x="1" y="6"/>
                    <a:pt x="3" y="5"/>
                  </a:cubicBezTo>
                  <a:cubicBezTo>
                    <a:pt x="12" y="0"/>
                    <a:pt x="20" y="2"/>
                    <a:pt x="24" y="11"/>
                  </a:cubicBezTo>
                  <a:cubicBezTo>
                    <a:pt x="25" y="13"/>
                    <a:pt x="26" y="16"/>
                    <a:pt x="27" y="18"/>
                  </a:cubicBezTo>
                  <a:cubicBezTo>
                    <a:pt x="27" y="20"/>
                    <a:pt x="28" y="22"/>
                    <a:pt x="30" y="24"/>
                  </a:cubicBezTo>
                  <a:cubicBezTo>
                    <a:pt x="34" y="29"/>
                    <a:pt x="39" y="29"/>
                    <a:pt x="44" y="25"/>
                  </a:cubicBezTo>
                  <a:cubicBezTo>
                    <a:pt x="46" y="22"/>
                    <a:pt x="47" y="20"/>
                    <a:pt x="49" y="17"/>
                  </a:cubicBezTo>
                  <a:cubicBezTo>
                    <a:pt x="50" y="14"/>
                    <a:pt x="51" y="12"/>
                    <a:pt x="53" y="10"/>
                  </a:cubicBezTo>
                  <a:cubicBezTo>
                    <a:pt x="58" y="4"/>
                    <a:pt x="64" y="4"/>
                    <a:pt x="69" y="10"/>
                  </a:cubicBezTo>
                  <a:cubicBezTo>
                    <a:pt x="72" y="13"/>
                    <a:pt x="73" y="16"/>
                    <a:pt x="74" y="20"/>
                  </a:cubicBezTo>
                  <a:cubicBezTo>
                    <a:pt x="75" y="23"/>
                    <a:pt x="76" y="27"/>
                    <a:pt x="77" y="30"/>
                  </a:cubicBezTo>
                  <a:cubicBezTo>
                    <a:pt x="80" y="36"/>
                    <a:pt x="86" y="39"/>
                    <a:pt x="93" y="38"/>
                  </a:cubicBezTo>
                  <a:cubicBezTo>
                    <a:pt x="98" y="37"/>
                    <a:pt x="103" y="34"/>
                    <a:pt x="108" y="32"/>
                  </a:cubicBezTo>
                  <a:cubicBezTo>
                    <a:pt x="113" y="30"/>
                    <a:pt x="117" y="29"/>
                    <a:pt x="122" y="30"/>
                  </a:cubicBezTo>
                  <a:cubicBezTo>
                    <a:pt x="131" y="33"/>
                    <a:pt x="133" y="40"/>
                    <a:pt x="128" y="47"/>
                  </a:cubicBezTo>
                  <a:cubicBezTo>
                    <a:pt x="125" y="50"/>
                    <a:pt x="122" y="53"/>
                    <a:pt x="120" y="56"/>
                  </a:cubicBezTo>
                  <a:cubicBezTo>
                    <a:pt x="114" y="62"/>
                    <a:pt x="116" y="69"/>
                    <a:pt x="124" y="72"/>
                  </a:cubicBezTo>
                  <a:cubicBezTo>
                    <a:pt x="128" y="73"/>
                    <a:pt x="132" y="73"/>
                    <a:pt x="136" y="74"/>
                  </a:cubicBezTo>
                  <a:cubicBezTo>
                    <a:pt x="151" y="77"/>
                    <a:pt x="163" y="85"/>
                    <a:pt x="171" y="98"/>
                  </a:cubicBezTo>
                  <a:cubicBezTo>
                    <a:pt x="173" y="102"/>
                    <a:pt x="173" y="102"/>
                    <a:pt x="169" y="103"/>
                  </a:cubicBezTo>
                  <a:cubicBezTo>
                    <a:pt x="156" y="108"/>
                    <a:pt x="142" y="110"/>
                    <a:pt x="128" y="1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18"/>
            <p:cNvSpPr>
              <a:spLocks/>
            </p:cNvSpPr>
            <p:nvPr/>
          </p:nvSpPr>
          <p:spPr bwMode="auto">
            <a:xfrm>
              <a:off x="12245975" y="6084888"/>
              <a:ext cx="285750" cy="384175"/>
            </a:xfrm>
            <a:custGeom>
              <a:avLst/>
              <a:gdLst>
                <a:gd name="T0" fmla="*/ 87 w 90"/>
                <a:gd name="T1" fmla="*/ 23 h 121"/>
                <a:gd name="T2" fmla="*/ 88 w 90"/>
                <a:gd name="T3" fmla="*/ 27 h 121"/>
                <a:gd name="T4" fmla="*/ 62 w 90"/>
                <a:gd name="T5" fmla="*/ 115 h 121"/>
                <a:gd name="T6" fmla="*/ 53 w 90"/>
                <a:gd name="T7" fmla="*/ 115 h 121"/>
                <a:gd name="T8" fmla="*/ 48 w 90"/>
                <a:gd name="T9" fmla="*/ 100 h 121"/>
                <a:gd name="T10" fmla="*/ 43 w 90"/>
                <a:gd name="T11" fmla="*/ 85 h 121"/>
                <a:gd name="T12" fmla="*/ 29 w 90"/>
                <a:gd name="T13" fmla="*/ 73 h 121"/>
                <a:gd name="T14" fmla="*/ 24 w 90"/>
                <a:gd name="T15" fmla="*/ 64 h 121"/>
                <a:gd name="T16" fmla="*/ 25 w 90"/>
                <a:gd name="T17" fmla="*/ 47 h 121"/>
                <a:gd name="T18" fmla="*/ 17 w 90"/>
                <a:gd name="T19" fmla="*/ 36 h 121"/>
                <a:gd name="T20" fmla="*/ 12 w 90"/>
                <a:gd name="T21" fmla="*/ 32 h 121"/>
                <a:gd name="T22" fmla="*/ 15 w 90"/>
                <a:gd name="T23" fmla="*/ 2 h 121"/>
                <a:gd name="T24" fmla="*/ 28 w 90"/>
                <a:gd name="T25" fmla="*/ 0 h 121"/>
                <a:gd name="T26" fmla="*/ 48 w 90"/>
                <a:gd name="T27" fmla="*/ 8 h 121"/>
                <a:gd name="T28" fmla="*/ 51 w 90"/>
                <a:gd name="T29" fmla="*/ 11 h 121"/>
                <a:gd name="T30" fmla="*/ 61 w 90"/>
                <a:gd name="T31" fmla="*/ 30 h 121"/>
                <a:gd name="T32" fmla="*/ 83 w 90"/>
                <a:gd name="T33" fmla="*/ 29 h 121"/>
                <a:gd name="T34" fmla="*/ 87 w 90"/>
                <a:gd name="T35" fmla="*/ 23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0" h="121">
                  <a:moveTo>
                    <a:pt x="87" y="23"/>
                  </a:moveTo>
                  <a:cubicBezTo>
                    <a:pt x="88" y="25"/>
                    <a:pt x="88" y="26"/>
                    <a:pt x="88" y="27"/>
                  </a:cubicBezTo>
                  <a:cubicBezTo>
                    <a:pt x="90" y="60"/>
                    <a:pt x="81" y="89"/>
                    <a:pt x="62" y="115"/>
                  </a:cubicBezTo>
                  <a:cubicBezTo>
                    <a:pt x="57" y="121"/>
                    <a:pt x="57" y="121"/>
                    <a:pt x="53" y="115"/>
                  </a:cubicBezTo>
                  <a:cubicBezTo>
                    <a:pt x="51" y="110"/>
                    <a:pt x="49" y="105"/>
                    <a:pt x="48" y="100"/>
                  </a:cubicBezTo>
                  <a:cubicBezTo>
                    <a:pt x="47" y="95"/>
                    <a:pt x="45" y="90"/>
                    <a:pt x="43" y="85"/>
                  </a:cubicBezTo>
                  <a:cubicBezTo>
                    <a:pt x="40" y="80"/>
                    <a:pt x="35" y="75"/>
                    <a:pt x="29" y="73"/>
                  </a:cubicBezTo>
                  <a:cubicBezTo>
                    <a:pt x="24" y="72"/>
                    <a:pt x="23" y="69"/>
                    <a:pt x="24" y="64"/>
                  </a:cubicBezTo>
                  <a:cubicBezTo>
                    <a:pt x="26" y="58"/>
                    <a:pt x="26" y="53"/>
                    <a:pt x="25" y="47"/>
                  </a:cubicBezTo>
                  <a:cubicBezTo>
                    <a:pt x="24" y="43"/>
                    <a:pt x="22" y="39"/>
                    <a:pt x="17" y="36"/>
                  </a:cubicBezTo>
                  <a:cubicBezTo>
                    <a:pt x="15" y="35"/>
                    <a:pt x="13" y="33"/>
                    <a:pt x="12" y="32"/>
                  </a:cubicBezTo>
                  <a:cubicBezTo>
                    <a:pt x="0" y="24"/>
                    <a:pt x="2" y="8"/>
                    <a:pt x="15" y="2"/>
                  </a:cubicBezTo>
                  <a:cubicBezTo>
                    <a:pt x="19" y="0"/>
                    <a:pt x="24" y="0"/>
                    <a:pt x="28" y="0"/>
                  </a:cubicBezTo>
                  <a:cubicBezTo>
                    <a:pt x="35" y="2"/>
                    <a:pt x="41" y="5"/>
                    <a:pt x="48" y="8"/>
                  </a:cubicBezTo>
                  <a:cubicBezTo>
                    <a:pt x="49" y="8"/>
                    <a:pt x="50" y="10"/>
                    <a:pt x="51" y="11"/>
                  </a:cubicBezTo>
                  <a:cubicBezTo>
                    <a:pt x="54" y="17"/>
                    <a:pt x="57" y="24"/>
                    <a:pt x="61" y="30"/>
                  </a:cubicBezTo>
                  <a:cubicBezTo>
                    <a:pt x="66" y="39"/>
                    <a:pt x="78" y="38"/>
                    <a:pt x="83" y="29"/>
                  </a:cubicBezTo>
                  <a:cubicBezTo>
                    <a:pt x="84" y="27"/>
                    <a:pt x="85" y="25"/>
                    <a:pt x="87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19"/>
            <p:cNvSpPr>
              <a:spLocks/>
            </p:cNvSpPr>
            <p:nvPr/>
          </p:nvSpPr>
          <p:spPr bwMode="auto">
            <a:xfrm>
              <a:off x="11804650" y="5786438"/>
              <a:ext cx="438150" cy="190500"/>
            </a:xfrm>
            <a:custGeom>
              <a:avLst/>
              <a:gdLst>
                <a:gd name="T0" fmla="*/ 97 w 138"/>
                <a:gd name="T1" fmla="*/ 0 h 60"/>
                <a:gd name="T2" fmla="*/ 131 w 138"/>
                <a:gd name="T3" fmla="*/ 4 h 60"/>
                <a:gd name="T4" fmla="*/ 135 w 138"/>
                <a:gd name="T5" fmla="*/ 9 h 60"/>
                <a:gd name="T6" fmla="*/ 138 w 138"/>
                <a:gd name="T7" fmla="*/ 29 h 60"/>
                <a:gd name="T8" fmla="*/ 136 w 138"/>
                <a:gd name="T9" fmla="*/ 34 h 60"/>
                <a:gd name="T10" fmla="*/ 107 w 138"/>
                <a:gd name="T11" fmla="*/ 44 h 60"/>
                <a:gd name="T12" fmla="*/ 101 w 138"/>
                <a:gd name="T13" fmla="*/ 44 h 60"/>
                <a:gd name="T14" fmla="*/ 93 w 138"/>
                <a:gd name="T15" fmla="*/ 48 h 60"/>
                <a:gd name="T16" fmla="*/ 92 w 138"/>
                <a:gd name="T17" fmla="*/ 50 h 60"/>
                <a:gd name="T18" fmla="*/ 75 w 138"/>
                <a:gd name="T19" fmla="*/ 52 h 60"/>
                <a:gd name="T20" fmla="*/ 71 w 138"/>
                <a:gd name="T21" fmla="*/ 48 h 60"/>
                <a:gd name="T22" fmla="*/ 37 w 138"/>
                <a:gd name="T23" fmla="*/ 47 h 60"/>
                <a:gd name="T24" fmla="*/ 32 w 138"/>
                <a:gd name="T25" fmla="*/ 51 h 60"/>
                <a:gd name="T26" fmla="*/ 11 w 138"/>
                <a:gd name="T27" fmla="*/ 54 h 60"/>
                <a:gd name="T28" fmla="*/ 1 w 138"/>
                <a:gd name="T29" fmla="*/ 46 h 60"/>
                <a:gd name="T30" fmla="*/ 1 w 138"/>
                <a:gd name="T31" fmla="*/ 41 h 60"/>
                <a:gd name="T32" fmla="*/ 59 w 138"/>
                <a:gd name="T33" fmla="*/ 5 h 60"/>
                <a:gd name="T34" fmla="*/ 97 w 138"/>
                <a:gd name="T35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8" h="60">
                  <a:moveTo>
                    <a:pt x="97" y="0"/>
                  </a:moveTo>
                  <a:cubicBezTo>
                    <a:pt x="109" y="0"/>
                    <a:pt x="120" y="1"/>
                    <a:pt x="131" y="4"/>
                  </a:cubicBezTo>
                  <a:cubicBezTo>
                    <a:pt x="134" y="5"/>
                    <a:pt x="135" y="6"/>
                    <a:pt x="135" y="9"/>
                  </a:cubicBezTo>
                  <a:cubicBezTo>
                    <a:pt x="135" y="16"/>
                    <a:pt x="136" y="22"/>
                    <a:pt x="138" y="29"/>
                  </a:cubicBezTo>
                  <a:cubicBezTo>
                    <a:pt x="138" y="31"/>
                    <a:pt x="138" y="33"/>
                    <a:pt x="136" y="34"/>
                  </a:cubicBezTo>
                  <a:cubicBezTo>
                    <a:pt x="128" y="41"/>
                    <a:pt x="118" y="45"/>
                    <a:pt x="107" y="44"/>
                  </a:cubicBezTo>
                  <a:cubicBezTo>
                    <a:pt x="105" y="44"/>
                    <a:pt x="103" y="44"/>
                    <a:pt x="101" y="44"/>
                  </a:cubicBezTo>
                  <a:cubicBezTo>
                    <a:pt x="97" y="44"/>
                    <a:pt x="95" y="45"/>
                    <a:pt x="93" y="48"/>
                  </a:cubicBezTo>
                  <a:cubicBezTo>
                    <a:pt x="93" y="49"/>
                    <a:pt x="93" y="49"/>
                    <a:pt x="92" y="50"/>
                  </a:cubicBezTo>
                  <a:cubicBezTo>
                    <a:pt x="88" y="59"/>
                    <a:pt x="82" y="60"/>
                    <a:pt x="75" y="52"/>
                  </a:cubicBezTo>
                  <a:cubicBezTo>
                    <a:pt x="73" y="51"/>
                    <a:pt x="72" y="49"/>
                    <a:pt x="71" y="48"/>
                  </a:cubicBezTo>
                  <a:cubicBezTo>
                    <a:pt x="62" y="37"/>
                    <a:pt x="48" y="37"/>
                    <a:pt x="37" y="47"/>
                  </a:cubicBezTo>
                  <a:cubicBezTo>
                    <a:pt x="36" y="48"/>
                    <a:pt x="34" y="50"/>
                    <a:pt x="32" y="51"/>
                  </a:cubicBezTo>
                  <a:cubicBezTo>
                    <a:pt x="26" y="57"/>
                    <a:pt x="19" y="58"/>
                    <a:pt x="11" y="54"/>
                  </a:cubicBezTo>
                  <a:cubicBezTo>
                    <a:pt x="7" y="52"/>
                    <a:pt x="4" y="49"/>
                    <a:pt x="1" y="46"/>
                  </a:cubicBezTo>
                  <a:cubicBezTo>
                    <a:pt x="0" y="44"/>
                    <a:pt x="0" y="43"/>
                    <a:pt x="1" y="41"/>
                  </a:cubicBezTo>
                  <a:cubicBezTo>
                    <a:pt x="18" y="24"/>
                    <a:pt x="37" y="12"/>
                    <a:pt x="59" y="5"/>
                  </a:cubicBezTo>
                  <a:cubicBezTo>
                    <a:pt x="71" y="1"/>
                    <a:pt x="84" y="0"/>
                    <a:pt x="9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19538950" y="5605463"/>
            <a:ext cx="1019175" cy="1003300"/>
            <a:chOff x="19538950" y="5605463"/>
            <a:chExt cx="1019175" cy="1003300"/>
          </a:xfrm>
          <a:solidFill>
            <a:schemeClr val="accent1"/>
          </a:solidFill>
        </p:grpSpPr>
        <p:sp>
          <p:nvSpPr>
            <p:cNvPr id="31" name="Freeform 20"/>
            <p:cNvSpPr>
              <a:spLocks noEditPoints="1"/>
            </p:cNvSpPr>
            <p:nvPr/>
          </p:nvSpPr>
          <p:spPr bwMode="auto">
            <a:xfrm>
              <a:off x="19538950" y="5605463"/>
              <a:ext cx="647700" cy="644525"/>
            </a:xfrm>
            <a:custGeom>
              <a:avLst/>
              <a:gdLst>
                <a:gd name="T0" fmla="*/ 21 w 204"/>
                <a:gd name="T1" fmla="*/ 158 h 203"/>
                <a:gd name="T2" fmla="*/ 24 w 204"/>
                <a:gd name="T3" fmla="*/ 150 h 203"/>
                <a:gd name="T4" fmla="*/ 32 w 204"/>
                <a:gd name="T5" fmla="*/ 140 h 203"/>
                <a:gd name="T6" fmla="*/ 26 w 204"/>
                <a:gd name="T7" fmla="*/ 124 h 203"/>
                <a:gd name="T8" fmla="*/ 14 w 204"/>
                <a:gd name="T9" fmla="*/ 123 h 203"/>
                <a:gd name="T10" fmla="*/ 1 w 204"/>
                <a:gd name="T11" fmla="*/ 112 h 203"/>
                <a:gd name="T12" fmla="*/ 1 w 204"/>
                <a:gd name="T13" fmla="*/ 90 h 203"/>
                <a:gd name="T14" fmla="*/ 12 w 204"/>
                <a:gd name="T15" fmla="*/ 81 h 203"/>
                <a:gd name="T16" fmla="*/ 25 w 204"/>
                <a:gd name="T17" fmla="*/ 79 h 203"/>
                <a:gd name="T18" fmla="*/ 34 w 204"/>
                <a:gd name="T19" fmla="*/ 74 h 203"/>
                <a:gd name="T20" fmla="*/ 32 w 204"/>
                <a:gd name="T21" fmla="*/ 63 h 203"/>
                <a:gd name="T22" fmla="*/ 24 w 204"/>
                <a:gd name="T23" fmla="*/ 53 h 203"/>
                <a:gd name="T24" fmla="*/ 24 w 204"/>
                <a:gd name="T25" fmla="*/ 37 h 203"/>
                <a:gd name="T26" fmla="*/ 38 w 204"/>
                <a:gd name="T27" fmla="*/ 23 h 203"/>
                <a:gd name="T28" fmla="*/ 53 w 204"/>
                <a:gd name="T29" fmla="*/ 23 h 203"/>
                <a:gd name="T30" fmla="*/ 64 w 204"/>
                <a:gd name="T31" fmla="*/ 32 h 203"/>
                <a:gd name="T32" fmla="*/ 74 w 204"/>
                <a:gd name="T33" fmla="*/ 33 h 203"/>
                <a:gd name="T34" fmla="*/ 79 w 204"/>
                <a:gd name="T35" fmla="*/ 25 h 203"/>
                <a:gd name="T36" fmla="*/ 81 w 204"/>
                <a:gd name="T37" fmla="*/ 11 h 203"/>
                <a:gd name="T38" fmla="*/ 90 w 204"/>
                <a:gd name="T39" fmla="*/ 1 h 203"/>
                <a:gd name="T40" fmla="*/ 112 w 204"/>
                <a:gd name="T41" fmla="*/ 1 h 203"/>
                <a:gd name="T42" fmla="*/ 123 w 204"/>
                <a:gd name="T43" fmla="*/ 13 h 203"/>
                <a:gd name="T44" fmla="*/ 124 w 204"/>
                <a:gd name="T45" fmla="*/ 26 h 203"/>
                <a:gd name="T46" fmla="*/ 139 w 204"/>
                <a:gd name="T47" fmla="*/ 32 h 203"/>
                <a:gd name="T48" fmla="*/ 150 w 204"/>
                <a:gd name="T49" fmla="*/ 23 h 203"/>
                <a:gd name="T50" fmla="*/ 166 w 204"/>
                <a:gd name="T51" fmla="*/ 23 h 203"/>
                <a:gd name="T52" fmla="*/ 180 w 204"/>
                <a:gd name="T53" fmla="*/ 37 h 203"/>
                <a:gd name="T54" fmla="*/ 180 w 204"/>
                <a:gd name="T55" fmla="*/ 53 h 203"/>
                <a:gd name="T56" fmla="*/ 172 w 204"/>
                <a:gd name="T57" fmla="*/ 63 h 203"/>
                <a:gd name="T58" fmla="*/ 170 w 204"/>
                <a:gd name="T59" fmla="*/ 73 h 203"/>
                <a:gd name="T60" fmla="*/ 179 w 204"/>
                <a:gd name="T61" fmla="*/ 79 h 203"/>
                <a:gd name="T62" fmla="*/ 193 w 204"/>
                <a:gd name="T63" fmla="*/ 80 h 203"/>
                <a:gd name="T64" fmla="*/ 203 w 204"/>
                <a:gd name="T65" fmla="*/ 90 h 203"/>
                <a:gd name="T66" fmla="*/ 203 w 204"/>
                <a:gd name="T67" fmla="*/ 112 h 203"/>
                <a:gd name="T68" fmla="*/ 191 w 204"/>
                <a:gd name="T69" fmla="*/ 122 h 203"/>
                <a:gd name="T70" fmla="*/ 178 w 204"/>
                <a:gd name="T71" fmla="*/ 124 h 203"/>
                <a:gd name="T72" fmla="*/ 171 w 204"/>
                <a:gd name="T73" fmla="*/ 139 h 203"/>
                <a:gd name="T74" fmla="*/ 180 w 204"/>
                <a:gd name="T75" fmla="*/ 149 h 203"/>
                <a:gd name="T76" fmla="*/ 180 w 204"/>
                <a:gd name="T77" fmla="*/ 166 h 203"/>
                <a:gd name="T78" fmla="*/ 166 w 204"/>
                <a:gd name="T79" fmla="*/ 180 h 203"/>
                <a:gd name="T80" fmla="*/ 151 w 204"/>
                <a:gd name="T81" fmla="*/ 180 h 203"/>
                <a:gd name="T82" fmla="*/ 141 w 204"/>
                <a:gd name="T83" fmla="*/ 171 h 203"/>
                <a:gd name="T84" fmla="*/ 125 w 204"/>
                <a:gd name="T85" fmla="*/ 177 h 203"/>
                <a:gd name="T86" fmla="*/ 124 w 204"/>
                <a:gd name="T87" fmla="*/ 189 h 203"/>
                <a:gd name="T88" fmla="*/ 111 w 204"/>
                <a:gd name="T89" fmla="*/ 202 h 203"/>
                <a:gd name="T90" fmla="*/ 92 w 204"/>
                <a:gd name="T91" fmla="*/ 202 h 203"/>
                <a:gd name="T92" fmla="*/ 81 w 204"/>
                <a:gd name="T93" fmla="*/ 192 h 203"/>
                <a:gd name="T94" fmla="*/ 80 w 204"/>
                <a:gd name="T95" fmla="*/ 178 h 203"/>
                <a:gd name="T96" fmla="*/ 74 w 204"/>
                <a:gd name="T97" fmla="*/ 170 h 203"/>
                <a:gd name="T98" fmla="*/ 65 w 204"/>
                <a:gd name="T99" fmla="*/ 171 h 203"/>
                <a:gd name="T100" fmla="*/ 54 w 204"/>
                <a:gd name="T101" fmla="*/ 179 h 203"/>
                <a:gd name="T102" fmla="*/ 37 w 204"/>
                <a:gd name="T103" fmla="*/ 179 h 203"/>
                <a:gd name="T104" fmla="*/ 24 w 204"/>
                <a:gd name="T105" fmla="*/ 166 h 203"/>
                <a:gd name="T106" fmla="*/ 21 w 204"/>
                <a:gd name="T107" fmla="*/ 158 h 203"/>
                <a:gd name="T108" fmla="*/ 57 w 204"/>
                <a:gd name="T109" fmla="*/ 101 h 203"/>
                <a:gd name="T110" fmla="*/ 102 w 204"/>
                <a:gd name="T111" fmla="*/ 146 h 203"/>
                <a:gd name="T112" fmla="*/ 147 w 204"/>
                <a:gd name="T113" fmla="*/ 101 h 203"/>
                <a:gd name="T114" fmla="*/ 102 w 204"/>
                <a:gd name="T115" fmla="*/ 56 h 203"/>
                <a:gd name="T116" fmla="*/ 57 w 204"/>
                <a:gd name="T117" fmla="*/ 101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04" h="203">
                  <a:moveTo>
                    <a:pt x="21" y="158"/>
                  </a:moveTo>
                  <a:cubicBezTo>
                    <a:pt x="21" y="155"/>
                    <a:pt x="22" y="152"/>
                    <a:pt x="24" y="150"/>
                  </a:cubicBezTo>
                  <a:cubicBezTo>
                    <a:pt x="27" y="147"/>
                    <a:pt x="29" y="144"/>
                    <a:pt x="32" y="140"/>
                  </a:cubicBezTo>
                  <a:cubicBezTo>
                    <a:pt x="38" y="134"/>
                    <a:pt x="35" y="125"/>
                    <a:pt x="26" y="124"/>
                  </a:cubicBezTo>
                  <a:cubicBezTo>
                    <a:pt x="22" y="123"/>
                    <a:pt x="18" y="123"/>
                    <a:pt x="14" y="123"/>
                  </a:cubicBezTo>
                  <a:cubicBezTo>
                    <a:pt x="6" y="123"/>
                    <a:pt x="2" y="119"/>
                    <a:pt x="1" y="112"/>
                  </a:cubicBezTo>
                  <a:cubicBezTo>
                    <a:pt x="0" y="105"/>
                    <a:pt x="0" y="97"/>
                    <a:pt x="1" y="90"/>
                  </a:cubicBezTo>
                  <a:cubicBezTo>
                    <a:pt x="2" y="85"/>
                    <a:pt x="6" y="81"/>
                    <a:pt x="12" y="81"/>
                  </a:cubicBezTo>
                  <a:cubicBezTo>
                    <a:pt x="16" y="80"/>
                    <a:pt x="21" y="80"/>
                    <a:pt x="25" y="79"/>
                  </a:cubicBezTo>
                  <a:cubicBezTo>
                    <a:pt x="29" y="79"/>
                    <a:pt x="32" y="77"/>
                    <a:pt x="34" y="74"/>
                  </a:cubicBezTo>
                  <a:cubicBezTo>
                    <a:pt x="36" y="70"/>
                    <a:pt x="35" y="67"/>
                    <a:pt x="32" y="63"/>
                  </a:cubicBezTo>
                  <a:cubicBezTo>
                    <a:pt x="29" y="60"/>
                    <a:pt x="26" y="57"/>
                    <a:pt x="24" y="53"/>
                  </a:cubicBezTo>
                  <a:cubicBezTo>
                    <a:pt x="19" y="48"/>
                    <a:pt x="19" y="43"/>
                    <a:pt x="24" y="37"/>
                  </a:cubicBezTo>
                  <a:cubicBezTo>
                    <a:pt x="28" y="32"/>
                    <a:pt x="32" y="27"/>
                    <a:pt x="38" y="23"/>
                  </a:cubicBezTo>
                  <a:cubicBezTo>
                    <a:pt x="43" y="19"/>
                    <a:pt x="48" y="19"/>
                    <a:pt x="53" y="23"/>
                  </a:cubicBezTo>
                  <a:cubicBezTo>
                    <a:pt x="56" y="26"/>
                    <a:pt x="60" y="29"/>
                    <a:pt x="64" y="32"/>
                  </a:cubicBezTo>
                  <a:cubicBezTo>
                    <a:pt x="67" y="34"/>
                    <a:pt x="70" y="35"/>
                    <a:pt x="74" y="33"/>
                  </a:cubicBezTo>
                  <a:cubicBezTo>
                    <a:pt x="77" y="32"/>
                    <a:pt x="79" y="29"/>
                    <a:pt x="79" y="25"/>
                  </a:cubicBezTo>
                  <a:cubicBezTo>
                    <a:pt x="80" y="20"/>
                    <a:pt x="80" y="16"/>
                    <a:pt x="81" y="11"/>
                  </a:cubicBezTo>
                  <a:cubicBezTo>
                    <a:pt x="81" y="6"/>
                    <a:pt x="85" y="2"/>
                    <a:pt x="90" y="1"/>
                  </a:cubicBezTo>
                  <a:cubicBezTo>
                    <a:pt x="97" y="0"/>
                    <a:pt x="105" y="0"/>
                    <a:pt x="112" y="1"/>
                  </a:cubicBezTo>
                  <a:cubicBezTo>
                    <a:pt x="119" y="1"/>
                    <a:pt x="122" y="6"/>
                    <a:pt x="123" y="13"/>
                  </a:cubicBezTo>
                  <a:cubicBezTo>
                    <a:pt x="123" y="17"/>
                    <a:pt x="124" y="22"/>
                    <a:pt x="124" y="26"/>
                  </a:cubicBezTo>
                  <a:cubicBezTo>
                    <a:pt x="125" y="33"/>
                    <a:pt x="133" y="37"/>
                    <a:pt x="139" y="32"/>
                  </a:cubicBezTo>
                  <a:cubicBezTo>
                    <a:pt x="143" y="29"/>
                    <a:pt x="147" y="26"/>
                    <a:pt x="150" y="23"/>
                  </a:cubicBezTo>
                  <a:cubicBezTo>
                    <a:pt x="156" y="19"/>
                    <a:pt x="161" y="19"/>
                    <a:pt x="166" y="23"/>
                  </a:cubicBezTo>
                  <a:cubicBezTo>
                    <a:pt x="171" y="27"/>
                    <a:pt x="176" y="32"/>
                    <a:pt x="180" y="37"/>
                  </a:cubicBezTo>
                  <a:cubicBezTo>
                    <a:pt x="184" y="42"/>
                    <a:pt x="184" y="47"/>
                    <a:pt x="180" y="53"/>
                  </a:cubicBezTo>
                  <a:cubicBezTo>
                    <a:pt x="177" y="56"/>
                    <a:pt x="175" y="59"/>
                    <a:pt x="172" y="63"/>
                  </a:cubicBezTo>
                  <a:cubicBezTo>
                    <a:pt x="169" y="66"/>
                    <a:pt x="168" y="69"/>
                    <a:pt x="170" y="73"/>
                  </a:cubicBezTo>
                  <a:cubicBezTo>
                    <a:pt x="172" y="77"/>
                    <a:pt x="175" y="79"/>
                    <a:pt x="179" y="79"/>
                  </a:cubicBezTo>
                  <a:cubicBezTo>
                    <a:pt x="183" y="79"/>
                    <a:pt x="188" y="80"/>
                    <a:pt x="193" y="80"/>
                  </a:cubicBezTo>
                  <a:cubicBezTo>
                    <a:pt x="198" y="81"/>
                    <a:pt x="202" y="84"/>
                    <a:pt x="203" y="90"/>
                  </a:cubicBezTo>
                  <a:cubicBezTo>
                    <a:pt x="204" y="97"/>
                    <a:pt x="204" y="105"/>
                    <a:pt x="203" y="112"/>
                  </a:cubicBezTo>
                  <a:cubicBezTo>
                    <a:pt x="202" y="118"/>
                    <a:pt x="197" y="122"/>
                    <a:pt x="191" y="122"/>
                  </a:cubicBezTo>
                  <a:cubicBezTo>
                    <a:pt x="186" y="123"/>
                    <a:pt x="182" y="123"/>
                    <a:pt x="178" y="124"/>
                  </a:cubicBezTo>
                  <a:cubicBezTo>
                    <a:pt x="170" y="125"/>
                    <a:pt x="167" y="133"/>
                    <a:pt x="171" y="139"/>
                  </a:cubicBezTo>
                  <a:cubicBezTo>
                    <a:pt x="174" y="142"/>
                    <a:pt x="177" y="146"/>
                    <a:pt x="180" y="149"/>
                  </a:cubicBezTo>
                  <a:cubicBezTo>
                    <a:pt x="185" y="155"/>
                    <a:pt x="185" y="160"/>
                    <a:pt x="180" y="166"/>
                  </a:cubicBezTo>
                  <a:cubicBezTo>
                    <a:pt x="176" y="171"/>
                    <a:pt x="172" y="175"/>
                    <a:pt x="166" y="180"/>
                  </a:cubicBezTo>
                  <a:cubicBezTo>
                    <a:pt x="161" y="184"/>
                    <a:pt x="156" y="184"/>
                    <a:pt x="151" y="180"/>
                  </a:cubicBezTo>
                  <a:cubicBezTo>
                    <a:pt x="148" y="177"/>
                    <a:pt x="144" y="174"/>
                    <a:pt x="141" y="171"/>
                  </a:cubicBezTo>
                  <a:cubicBezTo>
                    <a:pt x="134" y="166"/>
                    <a:pt x="126" y="169"/>
                    <a:pt x="125" y="177"/>
                  </a:cubicBezTo>
                  <a:cubicBezTo>
                    <a:pt x="124" y="181"/>
                    <a:pt x="124" y="185"/>
                    <a:pt x="124" y="189"/>
                  </a:cubicBezTo>
                  <a:cubicBezTo>
                    <a:pt x="123" y="198"/>
                    <a:pt x="119" y="201"/>
                    <a:pt x="111" y="202"/>
                  </a:cubicBezTo>
                  <a:cubicBezTo>
                    <a:pt x="105" y="203"/>
                    <a:pt x="99" y="203"/>
                    <a:pt x="92" y="202"/>
                  </a:cubicBezTo>
                  <a:cubicBezTo>
                    <a:pt x="86" y="202"/>
                    <a:pt x="82" y="198"/>
                    <a:pt x="81" y="192"/>
                  </a:cubicBezTo>
                  <a:cubicBezTo>
                    <a:pt x="81" y="187"/>
                    <a:pt x="80" y="182"/>
                    <a:pt x="80" y="178"/>
                  </a:cubicBezTo>
                  <a:cubicBezTo>
                    <a:pt x="80" y="174"/>
                    <a:pt x="78" y="171"/>
                    <a:pt x="74" y="170"/>
                  </a:cubicBezTo>
                  <a:cubicBezTo>
                    <a:pt x="71" y="168"/>
                    <a:pt x="68" y="169"/>
                    <a:pt x="65" y="171"/>
                  </a:cubicBezTo>
                  <a:cubicBezTo>
                    <a:pt x="61" y="174"/>
                    <a:pt x="58" y="177"/>
                    <a:pt x="54" y="179"/>
                  </a:cubicBezTo>
                  <a:cubicBezTo>
                    <a:pt x="49" y="184"/>
                    <a:pt x="43" y="184"/>
                    <a:pt x="37" y="179"/>
                  </a:cubicBezTo>
                  <a:cubicBezTo>
                    <a:pt x="32" y="175"/>
                    <a:pt x="28" y="171"/>
                    <a:pt x="24" y="166"/>
                  </a:cubicBezTo>
                  <a:cubicBezTo>
                    <a:pt x="22" y="164"/>
                    <a:pt x="21" y="161"/>
                    <a:pt x="21" y="158"/>
                  </a:cubicBezTo>
                  <a:close/>
                  <a:moveTo>
                    <a:pt x="57" y="101"/>
                  </a:moveTo>
                  <a:cubicBezTo>
                    <a:pt x="57" y="126"/>
                    <a:pt x="77" y="147"/>
                    <a:pt x="102" y="146"/>
                  </a:cubicBezTo>
                  <a:cubicBezTo>
                    <a:pt x="127" y="146"/>
                    <a:pt x="147" y="127"/>
                    <a:pt x="147" y="101"/>
                  </a:cubicBezTo>
                  <a:cubicBezTo>
                    <a:pt x="147" y="75"/>
                    <a:pt x="126" y="56"/>
                    <a:pt x="102" y="56"/>
                  </a:cubicBezTo>
                  <a:cubicBezTo>
                    <a:pt x="77" y="57"/>
                    <a:pt x="57" y="77"/>
                    <a:pt x="57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21"/>
            <p:cNvSpPr>
              <a:spLocks noEditPoints="1"/>
            </p:cNvSpPr>
            <p:nvPr/>
          </p:nvSpPr>
          <p:spPr bwMode="auto">
            <a:xfrm>
              <a:off x="20167600" y="6018213"/>
              <a:ext cx="390525" cy="387350"/>
            </a:xfrm>
            <a:custGeom>
              <a:avLst/>
              <a:gdLst>
                <a:gd name="T0" fmla="*/ 21 w 123"/>
                <a:gd name="T1" fmla="*/ 42 h 122"/>
                <a:gd name="T2" fmla="*/ 20 w 123"/>
                <a:gd name="T3" fmla="*/ 38 h 122"/>
                <a:gd name="T4" fmla="*/ 14 w 123"/>
                <a:gd name="T5" fmla="*/ 32 h 122"/>
                <a:gd name="T6" fmla="*/ 14 w 123"/>
                <a:gd name="T7" fmla="*/ 22 h 122"/>
                <a:gd name="T8" fmla="*/ 23 w 123"/>
                <a:gd name="T9" fmla="*/ 14 h 122"/>
                <a:gd name="T10" fmla="*/ 32 w 123"/>
                <a:gd name="T11" fmla="*/ 14 h 122"/>
                <a:gd name="T12" fmla="*/ 38 w 123"/>
                <a:gd name="T13" fmla="*/ 18 h 122"/>
                <a:gd name="T14" fmla="*/ 48 w 123"/>
                <a:gd name="T15" fmla="*/ 14 h 122"/>
                <a:gd name="T16" fmla="*/ 49 w 123"/>
                <a:gd name="T17" fmla="*/ 8 h 122"/>
                <a:gd name="T18" fmla="*/ 57 w 123"/>
                <a:gd name="T19" fmla="*/ 0 h 122"/>
                <a:gd name="T20" fmla="*/ 67 w 123"/>
                <a:gd name="T21" fmla="*/ 0 h 122"/>
                <a:gd name="T22" fmla="*/ 74 w 123"/>
                <a:gd name="T23" fmla="*/ 7 h 122"/>
                <a:gd name="T24" fmla="*/ 75 w 123"/>
                <a:gd name="T25" fmla="*/ 15 h 122"/>
                <a:gd name="T26" fmla="*/ 84 w 123"/>
                <a:gd name="T27" fmla="*/ 19 h 122"/>
                <a:gd name="T28" fmla="*/ 90 w 123"/>
                <a:gd name="T29" fmla="*/ 14 h 122"/>
                <a:gd name="T30" fmla="*/ 101 w 123"/>
                <a:gd name="T31" fmla="*/ 14 h 122"/>
                <a:gd name="T32" fmla="*/ 109 w 123"/>
                <a:gd name="T33" fmla="*/ 22 h 122"/>
                <a:gd name="T34" fmla="*/ 109 w 123"/>
                <a:gd name="T35" fmla="*/ 32 h 122"/>
                <a:gd name="T36" fmla="*/ 104 w 123"/>
                <a:gd name="T37" fmla="*/ 38 h 122"/>
                <a:gd name="T38" fmla="*/ 103 w 123"/>
                <a:gd name="T39" fmla="*/ 44 h 122"/>
                <a:gd name="T40" fmla="*/ 108 w 123"/>
                <a:gd name="T41" fmla="*/ 47 h 122"/>
                <a:gd name="T42" fmla="*/ 115 w 123"/>
                <a:gd name="T43" fmla="*/ 48 h 122"/>
                <a:gd name="T44" fmla="*/ 122 w 123"/>
                <a:gd name="T45" fmla="*/ 55 h 122"/>
                <a:gd name="T46" fmla="*/ 122 w 123"/>
                <a:gd name="T47" fmla="*/ 66 h 122"/>
                <a:gd name="T48" fmla="*/ 116 w 123"/>
                <a:gd name="T49" fmla="*/ 74 h 122"/>
                <a:gd name="T50" fmla="*/ 108 w 123"/>
                <a:gd name="T51" fmla="*/ 74 h 122"/>
                <a:gd name="T52" fmla="*/ 103 w 123"/>
                <a:gd name="T53" fmla="*/ 78 h 122"/>
                <a:gd name="T54" fmla="*/ 104 w 123"/>
                <a:gd name="T55" fmla="*/ 84 h 122"/>
                <a:gd name="T56" fmla="*/ 109 w 123"/>
                <a:gd name="T57" fmla="*/ 90 h 122"/>
                <a:gd name="T58" fmla="*/ 109 w 123"/>
                <a:gd name="T59" fmla="*/ 99 h 122"/>
                <a:gd name="T60" fmla="*/ 100 w 123"/>
                <a:gd name="T61" fmla="*/ 108 h 122"/>
                <a:gd name="T62" fmla="*/ 91 w 123"/>
                <a:gd name="T63" fmla="*/ 108 h 122"/>
                <a:gd name="T64" fmla="*/ 85 w 123"/>
                <a:gd name="T65" fmla="*/ 103 h 122"/>
                <a:gd name="T66" fmla="*/ 75 w 123"/>
                <a:gd name="T67" fmla="*/ 107 h 122"/>
                <a:gd name="T68" fmla="*/ 75 w 123"/>
                <a:gd name="T69" fmla="*/ 115 h 122"/>
                <a:gd name="T70" fmla="*/ 69 w 123"/>
                <a:gd name="T71" fmla="*/ 121 h 122"/>
                <a:gd name="T72" fmla="*/ 55 w 123"/>
                <a:gd name="T73" fmla="*/ 122 h 122"/>
                <a:gd name="T74" fmla="*/ 49 w 123"/>
                <a:gd name="T75" fmla="*/ 115 h 122"/>
                <a:gd name="T76" fmla="*/ 48 w 123"/>
                <a:gd name="T77" fmla="*/ 107 h 122"/>
                <a:gd name="T78" fmla="*/ 45 w 123"/>
                <a:gd name="T79" fmla="*/ 102 h 122"/>
                <a:gd name="T80" fmla="*/ 39 w 123"/>
                <a:gd name="T81" fmla="*/ 103 h 122"/>
                <a:gd name="T82" fmla="*/ 33 w 123"/>
                <a:gd name="T83" fmla="*/ 108 h 122"/>
                <a:gd name="T84" fmla="*/ 23 w 123"/>
                <a:gd name="T85" fmla="*/ 108 h 122"/>
                <a:gd name="T86" fmla="*/ 15 w 123"/>
                <a:gd name="T87" fmla="*/ 100 h 122"/>
                <a:gd name="T88" fmla="*/ 15 w 123"/>
                <a:gd name="T89" fmla="*/ 90 h 122"/>
                <a:gd name="T90" fmla="*/ 19 w 123"/>
                <a:gd name="T91" fmla="*/ 84 h 122"/>
                <a:gd name="T92" fmla="*/ 16 w 123"/>
                <a:gd name="T93" fmla="*/ 75 h 122"/>
                <a:gd name="T94" fmla="*/ 8 w 123"/>
                <a:gd name="T95" fmla="*/ 74 h 122"/>
                <a:gd name="T96" fmla="*/ 1 w 123"/>
                <a:gd name="T97" fmla="*/ 67 h 122"/>
                <a:gd name="T98" fmla="*/ 1 w 123"/>
                <a:gd name="T99" fmla="*/ 55 h 122"/>
                <a:gd name="T100" fmla="*/ 7 w 123"/>
                <a:gd name="T101" fmla="*/ 49 h 122"/>
                <a:gd name="T102" fmla="*/ 15 w 123"/>
                <a:gd name="T103" fmla="*/ 48 h 122"/>
                <a:gd name="T104" fmla="*/ 21 w 123"/>
                <a:gd name="T105" fmla="*/ 42 h 122"/>
                <a:gd name="T106" fmla="*/ 88 w 123"/>
                <a:gd name="T107" fmla="*/ 61 h 122"/>
                <a:gd name="T108" fmla="*/ 62 w 123"/>
                <a:gd name="T109" fmla="*/ 34 h 122"/>
                <a:gd name="T110" fmla="*/ 35 w 123"/>
                <a:gd name="T111" fmla="*/ 61 h 122"/>
                <a:gd name="T112" fmla="*/ 61 w 123"/>
                <a:gd name="T113" fmla="*/ 88 h 122"/>
                <a:gd name="T114" fmla="*/ 88 w 123"/>
                <a:gd name="T115" fmla="*/ 6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3" h="122">
                  <a:moveTo>
                    <a:pt x="21" y="42"/>
                  </a:moveTo>
                  <a:cubicBezTo>
                    <a:pt x="21" y="41"/>
                    <a:pt x="20" y="39"/>
                    <a:pt x="20" y="38"/>
                  </a:cubicBezTo>
                  <a:cubicBezTo>
                    <a:pt x="18" y="36"/>
                    <a:pt x="16" y="34"/>
                    <a:pt x="14" y="32"/>
                  </a:cubicBezTo>
                  <a:cubicBezTo>
                    <a:pt x="12" y="29"/>
                    <a:pt x="12" y="26"/>
                    <a:pt x="14" y="22"/>
                  </a:cubicBezTo>
                  <a:cubicBezTo>
                    <a:pt x="17" y="19"/>
                    <a:pt x="20" y="16"/>
                    <a:pt x="23" y="14"/>
                  </a:cubicBezTo>
                  <a:cubicBezTo>
                    <a:pt x="26" y="11"/>
                    <a:pt x="29" y="11"/>
                    <a:pt x="32" y="14"/>
                  </a:cubicBezTo>
                  <a:cubicBezTo>
                    <a:pt x="34" y="15"/>
                    <a:pt x="36" y="17"/>
                    <a:pt x="38" y="18"/>
                  </a:cubicBezTo>
                  <a:cubicBezTo>
                    <a:pt x="43" y="22"/>
                    <a:pt x="47" y="21"/>
                    <a:pt x="48" y="14"/>
                  </a:cubicBezTo>
                  <a:cubicBezTo>
                    <a:pt x="48" y="12"/>
                    <a:pt x="48" y="10"/>
                    <a:pt x="49" y="8"/>
                  </a:cubicBezTo>
                  <a:cubicBezTo>
                    <a:pt x="49" y="3"/>
                    <a:pt x="51" y="0"/>
                    <a:pt x="57" y="0"/>
                  </a:cubicBezTo>
                  <a:cubicBezTo>
                    <a:pt x="60" y="0"/>
                    <a:pt x="63" y="0"/>
                    <a:pt x="67" y="0"/>
                  </a:cubicBezTo>
                  <a:cubicBezTo>
                    <a:pt x="72" y="0"/>
                    <a:pt x="74" y="3"/>
                    <a:pt x="74" y="7"/>
                  </a:cubicBezTo>
                  <a:cubicBezTo>
                    <a:pt x="75" y="10"/>
                    <a:pt x="75" y="13"/>
                    <a:pt x="75" y="15"/>
                  </a:cubicBezTo>
                  <a:cubicBezTo>
                    <a:pt x="76" y="20"/>
                    <a:pt x="80" y="22"/>
                    <a:pt x="84" y="19"/>
                  </a:cubicBezTo>
                  <a:cubicBezTo>
                    <a:pt x="86" y="17"/>
                    <a:pt x="88" y="16"/>
                    <a:pt x="90" y="14"/>
                  </a:cubicBezTo>
                  <a:cubicBezTo>
                    <a:pt x="94" y="11"/>
                    <a:pt x="97" y="11"/>
                    <a:pt x="101" y="14"/>
                  </a:cubicBezTo>
                  <a:cubicBezTo>
                    <a:pt x="104" y="16"/>
                    <a:pt x="106" y="19"/>
                    <a:pt x="109" y="22"/>
                  </a:cubicBezTo>
                  <a:cubicBezTo>
                    <a:pt x="111" y="25"/>
                    <a:pt x="111" y="28"/>
                    <a:pt x="109" y="32"/>
                  </a:cubicBezTo>
                  <a:cubicBezTo>
                    <a:pt x="107" y="34"/>
                    <a:pt x="105" y="36"/>
                    <a:pt x="104" y="38"/>
                  </a:cubicBezTo>
                  <a:cubicBezTo>
                    <a:pt x="102" y="40"/>
                    <a:pt x="102" y="42"/>
                    <a:pt x="103" y="44"/>
                  </a:cubicBezTo>
                  <a:cubicBezTo>
                    <a:pt x="104" y="46"/>
                    <a:pt x="106" y="47"/>
                    <a:pt x="108" y="47"/>
                  </a:cubicBezTo>
                  <a:cubicBezTo>
                    <a:pt x="110" y="47"/>
                    <a:pt x="113" y="48"/>
                    <a:pt x="115" y="48"/>
                  </a:cubicBezTo>
                  <a:cubicBezTo>
                    <a:pt x="120" y="48"/>
                    <a:pt x="122" y="51"/>
                    <a:pt x="122" y="55"/>
                  </a:cubicBezTo>
                  <a:cubicBezTo>
                    <a:pt x="123" y="59"/>
                    <a:pt x="123" y="63"/>
                    <a:pt x="122" y="66"/>
                  </a:cubicBezTo>
                  <a:cubicBezTo>
                    <a:pt x="122" y="71"/>
                    <a:pt x="120" y="73"/>
                    <a:pt x="116" y="74"/>
                  </a:cubicBezTo>
                  <a:cubicBezTo>
                    <a:pt x="113" y="74"/>
                    <a:pt x="111" y="74"/>
                    <a:pt x="108" y="74"/>
                  </a:cubicBezTo>
                  <a:cubicBezTo>
                    <a:pt x="106" y="74"/>
                    <a:pt x="104" y="75"/>
                    <a:pt x="103" y="78"/>
                  </a:cubicBezTo>
                  <a:cubicBezTo>
                    <a:pt x="102" y="80"/>
                    <a:pt x="102" y="82"/>
                    <a:pt x="104" y="84"/>
                  </a:cubicBezTo>
                  <a:cubicBezTo>
                    <a:pt x="106" y="86"/>
                    <a:pt x="108" y="88"/>
                    <a:pt x="109" y="90"/>
                  </a:cubicBezTo>
                  <a:cubicBezTo>
                    <a:pt x="112" y="93"/>
                    <a:pt x="112" y="96"/>
                    <a:pt x="109" y="99"/>
                  </a:cubicBezTo>
                  <a:cubicBezTo>
                    <a:pt x="107" y="103"/>
                    <a:pt x="104" y="106"/>
                    <a:pt x="100" y="108"/>
                  </a:cubicBezTo>
                  <a:cubicBezTo>
                    <a:pt x="97" y="111"/>
                    <a:pt x="94" y="111"/>
                    <a:pt x="91" y="108"/>
                  </a:cubicBezTo>
                  <a:cubicBezTo>
                    <a:pt x="89" y="106"/>
                    <a:pt x="87" y="105"/>
                    <a:pt x="85" y="103"/>
                  </a:cubicBezTo>
                  <a:cubicBezTo>
                    <a:pt x="81" y="100"/>
                    <a:pt x="76" y="102"/>
                    <a:pt x="75" y="107"/>
                  </a:cubicBezTo>
                  <a:cubicBezTo>
                    <a:pt x="75" y="110"/>
                    <a:pt x="75" y="112"/>
                    <a:pt x="75" y="115"/>
                  </a:cubicBezTo>
                  <a:cubicBezTo>
                    <a:pt x="74" y="119"/>
                    <a:pt x="72" y="121"/>
                    <a:pt x="69" y="121"/>
                  </a:cubicBezTo>
                  <a:cubicBezTo>
                    <a:pt x="65" y="122"/>
                    <a:pt x="60" y="122"/>
                    <a:pt x="55" y="122"/>
                  </a:cubicBezTo>
                  <a:cubicBezTo>
                    <a:pt x="52" y="121"/>
                    <a:pt x="50" y="119"/>
                    <a:pt x="49" y="115"/>
                  </a:cubicBezTo>
                  <a:cubicBezTo>
                    <a:pt x="49" y="112"/>
                    <a:pt x="49" y="110"/>
                    <a:pt x="48" y="107"/>
                  </a:cubicBezTo>
                  <a:cubicBezTo>
                    <a:pt x="48" y="105"/>
                    <a:pt x="47" y="103"/>
                    <a:pt x="45" y="102"/>
                  </a:cubicBezTo>
                  <a:cubicBezTo>
                    <a:pt x="43" y="101"/>
                    <a:pt x="41" y="102"/>
                    <a:pt x="39" y="103"/>
                  </a:cubicBezTo>
                  <a:cubicBezTo>
                    <a:pt x="37" y="105"/>
                    <a:pt x="35" y="107"/>
                    <a:pt x="33" y="108"/>
                  </a:cubicBezTo>
                  <a:cubicBezTo>
                    <a:pt x="29" y="111"/>
                    <a:pt x="26" y="111"/>
                    <a:pt x="23" y="108"/>
                  </a:cubicBezTo>
                  <a:cubicBezTo>
                    <a:pt x="20" y="106"/>
                    <a:pt x="17" y="103"/>
                    <a:pt x="15" y="100"/>
                  </a:cubicBezTo>
                  <a:cubicBezTo>
                    <a:pt x="12" y="97"/>
                    <a:pt x="12" y="94"/>
                    <a:pt x="15" y="90"/>
                  </a:cubicBezTo>
                  <a:cubicBezTo>
                    <a:pt x="16" y="88"/>
                    <a:pt x="18" y="86"/>
                    <a:pt x="19" y="84"/>
                  </a:cubicBezTo>
                  <a:cubicBezTo>
                    <a:pt x="23" y="80"/>
                    <a:pt x="21" y="75"/>
                    <a:pt x="16" y="75"/>
                  </a:cubicBezTo>
                  <a:cubicBezTo>
                    <a:pt x="13" y="74"/>
                    <a:pt x="11" y="74"/>
                    <a:pt x="8" y="74"/>
                  </a:cubicBezTo>
                  <a:cubicBezTo>
                    <a:pt x="4" y="74"/>
                    <a:pt x="2" y="71"/>
                    <a:pt x="1" y="67"/>
                  </a:cubicBezTo>
                  <a:cubicBezTo>
                    <a:pt x="0" y="63"/>
                    <a:pt x="0" y="59"/>
                    <a:pt x="1" y="55"/>
                  </a:cubicBezTo>
                  <a:cubicBezTo>
                    <a:pt x="2" y="51"/>
                    <a:pt x="4" y="49"/>
                    <a:pt x="7" y="49"/>
                  </a:cubicBezTo>
                  <a:cubicBezTo>
                    <a:pt x="10" y="48"/>
                    <a:pt x="12" y="48"/>
                    <a:pt x="15" y="48"/>
                  </a:cubicBezTo>
                  <a:cubicBezTo>
                    <a:pt x="19" y="47"/>
                    <a:pt x="21" y="45"/>
                    <a:pt x="21" y="42"/>
                  </a:cubicBezTo>
                  <a:close/>
                  <a:moveTo>
                    <a:pt x="88" y="61"/>
                  </a:moveTo>
                  <a:cubicBezTo>
                    <a:pt x="88" y="46"/>
                    <a:pt x="77" y="34"/>
                    <a:pt x="62" y="34"/>
                  </a:cubicBezTo>
                  <a:cubicBezTo>
                    <a:pt x="47" y="34"/>
                    <a:pt x="35" y="46"/>
                    <a:pt x="35" y="61"/>
                  </a:cubicBezTo>
                  <a:cubicBezTo>
                    <a:pt x="35" y="75"/>
                    <a:pt x="47" y="88"/>
                    <a:pt x="61" y="88"/>
                  </a:cubicBezTo>
                  <a:cubicBezTo>
                    <a:pt x="76" y="88"/>
                    <a:pt x="88" y="76"/>
                    <a:pt x="88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22"/>
            <p:cNvSpPr>
              <a:spLocks/>
            </p:cNvSpPr>
            <p:nvPr/>
          </p:nvSpPr>
          <p:spPr bwMode="auto">
            <a:xfrm>
              <a:off x="20008850" y="6488113"/>
              <a:ext cx="263525" cy="120650"/>
            </a:xfrm>
            <a:custGeom>
              <a:avLst/>
              <a:gdLst>
                <a:gd name="T0" fmla="*/ 23 w 83"/>
                <a:gd name="T1" fmla="*/ 38 h 38"/>
                <a:gd name="T2" fmla="*/ 2 w 83"/>
                <a:gd name="T3" fmla="*/ 38 h 38"/>
                <a:gd name="T4" fmla="*/ 0 w 83"/>
                <a:gd name="T5" fmla="*/ 37 h 38"/>
                <a:gd name="T6" fmla="*/ 1 w 83"/>
                <a:gd name="T7" fmla="*/ 36 h 38"/>
                <a:gd name="T8" fmla="*/ 35 w 83"/>
                <a:gd name="T9" fmla="*/ 1 h 38"/>
                <a:gd name="T10" fmla="*/ 40 w 83"/>
                <a:gd name="T11" fmla="*/ 0 h 38"/>
                <a:gd name="T12" fmla="*/ 79 w 83"/>
                <a:gd name="T13" fmla="*/ 0 h 38"/>
                <a:gd name="T14" fmla="*/ 82 w 83"/>
                <a:gd name="T15" fmla="*/ 1 h 38"/>
                <a:gd name="T16" fmla="*/ 81 w 83"/>
                <a:gd name="T17" fmla="*/ 3 h 38"/>
                <a:gd name="T18" fmla="*/ 48 w 83"/>
                <a:gd name="T19" fmla="*/ 36 h 38"/>
                <a:gd name="T20" fmla="*/ 43 w 83"/>
                <a:gd name="T21" fmla="*/ 38 h 38"/>
                <a:gd name="T22" fmla="*/ 23 w 83"/>
                <a:gd name="T23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3" h="38">
                  <a:moveTo>
                    <a:pt x="23" y="38"/>
                  </a:moveTo>
                  <a:cubicBezTo>
                    <a:pt x="16" y="38"/>
                    <a:pt x="9" y="38"/>
                    <a:pt x="2" y="38"/>
                  </a:cubicBezTo>
                  <a:cubicBezTo>
                    <a:pt x="2" y="38"/>
                    <a:pt x="1" y="38"/>
                    <a:pt x="0" y="37"/>
                  </a:cubicBezTo>
                  <a:cubicBezTo>
                    <a:pt x="0" y="37"/>
                    <a:pt x="1" y="36"/>
                    <a:pt x="1" y="36"/>
                  </a:cubicBezTo>
                  <a:cubicBezTo>
                    <a:pt x="13" y="24"/>
                    <a:pt x="24" y="13"/>
                    <a:pt x="35" y="1"/>
                  </a:cubicBezTo>
                  <a:cubicBezTo>
                    <a:pt x="37" y="0"/>
                    <a:pt x="38" y="0"/>
                    <a:pt x="40" y="0"/>
                  </a:cubicBezTo>
                  <a:cubicBezTo>
                    <a:pt x="53" y="0"/>
                    <a:pt x="66" y="0"/>
                    <a:pt x="79" y="0"/>
                  </a:cubicBezTo>
                  <a:cubicBezTo>
                    <a:pt x="80" y="0"/>
                    <a:pt x="81" y="0"/>
                    <a:pt x="82" y="1"/>
                  </a:cubicBezTo>
                  <a:cubicBezTo>
                    <a:pt x="83" y="2"/>
                    <a:pt x="81" y="2"/>
                    <a:pt x="81" y="3"/>
                  </a:cubicBezTo>
                  <a:cubicBezTo>
                    <a:pt x="70" y="14"/>
                    <a:pt x="59" y="25"/>
                    <a:pt x="48" y="36"/>
                  </a:cubicBezTo>
                  <a:cubicBezTo>
                    <a:pt x="46" y="37"/>
                    <a:pt x="45" y="38"/>
                    <a:pt x="43" y="38"/>
                  </a:cubicBezTo>
                  <a:cubicBezTo>
                    <a:pt x="36" y="38"/>
                    <a:pt x="30" y="38"/>
                    <a:pt x="23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23"/>
            <p:cNvSpPr>
              <a:spLocks/>
            </p:cNvSpPr>
            <p:nvPr/>
          </p:nvSpPr>
          <p:spPr bwMode="auto">
            <a:xfrm>
              <a:off x="20189825" y="6488113"/>
              <a:ext cx="263525" cy="120650"/>
            </a:xfrm>
            <a:custGeom>
              <a:avLst/>
              <a:gdLst>
                <a:gd name="T0" fmla="*/ 23 w 83"/>
                <a:gd name="T1" fmla="*/ 38 h 38"/>
                <a:gd name="T2" fmla="*/ 3 w 83"/>
                <a:gd name="T3" fmla="*/ 38 h 38"/>
                <a:gd name="T4" fmla="*/ 0 w 83"/>
                <a:gd name="T5" fmla="*/ 37 h 38"/>
                <a:gd name="T6" fmla="*/ 2 w 83"/>
                <a:gd name="T7" fmla="*/ 35 h 38"/>
                <a:gd name="T8" fmla="*/ 35 w 83"/>
                <a:gd name="T9" fmla="*/ 2 h 38"/>
                <a:gd name="T10" fmla="*/ 39 w 83"/>
                <a:gd name="T11" fmla="*/ 0 h 38"/>
                <a:gd name="T12" fmla="*/ 80 w 83"/>
                <a:gd name="T13" fmla="*/ 0 h 38"/>
                <a:gd name="T14" fmla="*/ 82 w 83"/>
                <a:gd name="T15" fmla="*/ 1 h 38"/>
                <a:gd name="T16" fmla="*/ 81 w 83"/>
                <a:gd name="T17" fmla="*/ 3 h 38"/>
                <a:gd name="T18" fmla="*/ 48 w 83"/>
                <a:gd name="T19" fmla="*/ 36 h 38"/>
                <a:gd name="T20" fmla="*/ 43 w 83"/>
                <a:gd name="T21" fmla="*/ 38 h 38"/>
                <a:gd name="T22" fmla="*/ 23 w 83"/>
                <a:gd name="T23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3" h="38">
                  <a:moveTo>
                    <a:pt x="23" y="38"/>
                  </a:moveTo>
                  <a:cubicBezTo>
                    <a:pt x="16" y="38"/>
                    <a:pt x="9" y="38"/>
                    <a:pt x="3" y="38"/>
                  </a:cubicBezTo>
                  <a:cubicBezTo>
                    <a:pt x="2" y="38"/>
                    <a:pt x="1" y="38"/>
                    <a:pt x="0" y="37"/>
                  </a:cubicBezTo>
                  <a:cubicBezTo>
                    <a:pt x="0" y="36"/>
                    <a:pt x="1" y="36"/>
                    <a:pt x="2" y="35"/>
                  </a:cubicBezTo>
                  <a:cubicBezTo>
                    <a:pt x="13" y="24"/>
                    <a:pt x="24" y="13"/>
                    <a:pt x="35" y="2"/>
                  </a:cubicBezTo>
                  <a:cubicBezTo>
                    <a:pt x="37" y="0"/>
                    <a:pt x="38" y="0"/>
                    <a:pt x="39" y="0"/>
                  </a:cubicBezTo>
                  <a:cubicBezTo>
                    <a:pt x="53" y="0"/>
                    <a:pt x="66" y="0"/>
                    <a:pt x="80" y="0"/>
                  </a:cubicBezTo>
                  <a:cubicBezTo>
                    <a:pt x="81" y="0"/>
                    <a:pt x="82" y="0"/>
                    <a:pt x="82" y="1"/>
                  </a:cubicBezTo>
                  <a:cubicBezTo>
                    <a:pt x="83" y="2"/>
                    <a:pt x="81" y="2"/>
                    <a:pt x="81" y="3"/>
                  </a:cubicBezTo>
                  <a:cubicBezTo>
                    <a:pt x="70" y="14"/>
                    <a:pt x="59" y="25"/>
                    <a:pt x="48" y="36"/>
                  </a:cubicBezTo>
                  <a:cubicBezTo>
                    <a:pt x="46" y="37"/>
                    <a:pt x="45" y="38"/>
                    <a:pt x="43" y="38"/>
                  </a:cubicBezTo>
                  <a:cubicBezTo>
                    <a:pt x="36" y="38"/>
                    <a:pt x="29" y="38"/>
                    <a:pt x="23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24"/>
            <p:cNvSpPr>
              <a:spLocks/>
            </p:cNvSpPr>
            <p:nvPr/>
          </p:nvSpPr>
          <p:spPr bwMode="auto">
            <a:xfrm>
              <a:off x="19643725" y="6488113"/>
              <a:ext cx="263525" cy="120650"/>
            </a:xfrm>
            <a:custGeom>
              <a:avLst/>
              <a:gdLst>
                <a:gd name="T0" fmla="*/ 0 w 83"/>
                <a:gd name="T1" fmla="*/ 38 h 38"/>
                <a:gd name="T2" fmla="*/ 2 w 83"/>
                <a:gd name="T3" fmla="*/ 36 h 38"/>
                <a:gd name="T4" fmla="*/ 36 w 83"/>
                <a:gd name="T5" fmla="*/ 2 h 38"/>
                <a:gd name="T6" fmla="*/ 40 w 83"/>
                <a:gd name="T7" fmla="*/ 0 h 38"/>
                <a:gd name="T8" fmla="*/ 80 w 83"/>
                <a:gd name="T9" fmla="*/ 0 h 38"/>
                <a:gd name="T10" fmla="*/ 83 w 83"/>
                <a:gd name="T11" fmla="*/ 1 h 38"/>
                <a:gd name="T12" fmla="*/ 81 w 83"/>
                <a:gd name="T13" fmla="*/ 3 h 38"/>
                <a:gd name="T14" fmla="*/ 48 w 83"/>
                <a:gd name="T15" fmla="*/ 36 h 38"/>
                <a:gd name="T16" fmla="*/ 44 w 83"/>
                <a:gd name="T17" fmla="*/ 38 h 38"/>
                <a:gd name="T18" fmla="*/ 2 w 83"/>
                <a:gd name="T19" fmla="*/ 38 h 38"/>
                <a:gd name="T20" fmla="*/ 0 w 83"/>
                <a:gd name="T21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3" h="38">
                  <a:moveTo>
                    <a:pt x="0" y="38"/>
                  </a:moveTo>
                  <a:cubicBezTo>
                    <a:pt x="1" y="37"/>
                    <a:pt x="1" y="36"/>
                    <a:pt x="2" y="36"/>
                  </a:cubicBezTo>
                  <a:cubicBezTo>
                    <a:pt x="13" y="24"/>
                    <a:pt x="24" y="13"/>
                    <a:pt x="36" y="2"/>
                  </a:cubicBezTo>
                  <a:cubicBezTo>
                    <a:pt x="37" y="0"/>
                    <a:pt x="38" y="0"/>
                    <a:pt x="40" y="0"/>
                  </a:cubicBezTo>
                  <a:cubicBezTo>
                    <a:pt x="54" y="0"/>
                    <a:pt x="67" y="0"/>
                    <a:pt x="80" y="0"/>
                  </a:cubicBezTo>
                  <a:cubicBezTo>
                    <a:pt x="81" y="0"/>
                    <a:pt x="82" y="0"/>
                    <a:pt x="83" y="1"/>
                  </a:cubicBezTo>
                  <a:cubicBezTo>
                    <a:pt x="83" y="2"/>
                    <a:pt x="82" y="2"/>
                    <a:pt x="81" y="3"/>
                  </a:cubicBezTo>
                  <a:cubicBezTo>
                    <a:pt x="70" y="14"/>
                    <a:pt x="59" y="25"/>
                    <a:pt x="48" y="36"/>
                  </a:cubicBezTo>
                  <a:cubicBezTo>
                    <a:pt x="47" y="37"/>
                    <a:pt x="46" y="38"/>
                    <a:pt x="44" y="38"/>
                  </a:cubicBezTo>
                  <a:cubicBezTo>
                    <a:pt x="30" y="38"/>
                    <a:pt x="16" y="38"/>
                    <a:pt x="2" y="38"/>
                  </a:cubicBezTo>
                  <a:cubicBezTo>
                    <a:pt x="2" y="38"/>
                    <a:pt x="1" y="38"/>
                    <a:pt x="0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25"/>
            <p:cNvSpPr>
              <a:spLocks/>
            </p:cNvSpPr>
            <p:nvPr/>
          </p:nvSpPr>
          <p:spPr bwMode="auto">
            <a:xfrm>
              <a:off x="19827875" y="6484938"/>
              <a:ext cx="260350" cy="123825"/>
            </a:xfrm>
            <a:custGeom>
              <a:avLst/>
              <a:gdLst>
                <a:gd name="T0" fmla="*/ 0 w 82"/>
                <a:gd name="T1" fmla="*/ 38 h 39"/>
                <a:gd name="T2" fmla="*/ 2 w 82"/>
                <a:gd name="T3" fmla="*/ 36 h 39"/>
                <a:gd name="T4" fmla="*/ 34 w 82"/>
                <a:gd name="T5" fmla="*/ 4 h 39"/>
                <a:gd name="T6" fmla="*/ 41 w 82"/>
                <a:gd name="T7" fmla="*/ 1 h 39"/>
                <a:gd name="T8" fmla="*/ 79 w 82"/>
                <a:gd name="T9" fmla="*/ 1 h 39"/>
                <a:gd name="T10" fmla="*/ 82 w 82"/>
                <a:gd name="T11" fmla="*/ 2 h 39"/>
                <a:gd name="T12" fmla="*/ 80 w 82"/>
                <a:gd name="T13" fmla="*/ 5 h 39"/>
                <a:gd name="T14" fmla="*/ 48 w 82"/>
                <a:gd name="T15" fmla="*/ 36 h 39"/>
                <a:gd name="T16" fmla="*/ 42 w 82"/>
                <a:gd name="T17" fmla="*/ 39 h 39"/>
                <a:gd name="T18" fmla="*/ 3 w 82"/>
                <a:gd name="T19" fmla="*/ 39 h 39"/>
                <a:gd name="T20" fmla="*/ 0 w 82"/>
                <a:gd name="T21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2" h="39">
                  <a:moveTo>
                    <a:pt x="0" y="38"/>
                  </a:moveTo>
                  <a:cubicBezTo>
                    <a:pt x="0" y="37"/>
                    <a:pt x="1" y="36"/>
                    <a:pt x="2" y="36"/>
                  </a:cubicBezTo>
                  <a:cubicBezTo>
                    <a:pt x="13" y="25"/>
                    <a:pt x="23" y="14"/>
                    <a:pt x="34" y="4"/>
                  </a:cubicBezTo>
                  <a:cubicBezTo>
                    <a:pt x="36" y="2"/>
                    <a:pt x="38" y="1"/>
                    <a:pt x="41" y="1"/>
                  </a:cubicBezTo>
                  <a:cubicBezTo>
                    <a:pt x="53" y="1"/>
                    <a:pt x="66" y="1"/>
                    <a:pt x="79" y="1"/>
                  </a:cubicBezTo>
                  <a:cubicBezTo>
                    <a:pt x="80" y="1"/>
                    <a:pt x="81" y="0"/>
                    <a:pt x="82" y="2"/>
                  </a:cubicBezTo>
                  <a:cubicBezTo>
                    <a:pt x="82" y="3"/>
                    <a:pt x="81" y="4"/>
                    <a:pt x="80" y="5"/>
                  </a:cubicBezTo>
                  <a:cubicBezTo>
                    <a:pt x="69" y="15"/>
                    <a:pt x="59" y="26"/>
                    <a:pt x="48" y="36"/>
                  </a:cubicBezTo>
                  <a:cubicBezTo>
                    <a:pt x="46" y="38"/>
                    <a:pt x="44" y="39"/>
                    <a:pt x="42" y="39"/>
                  </a:cubicBezTo>
                  <a:cubicBezTo>
                    <a:pt x="29" y="39"/>
                    <a:pt x="16" y="39"/>
                    <a:pt x="3" y="39"/>
                  </a:cubicBezTo>
                  <a:cubicBezTo>
                    <a:pt x="2" y="39"/>
                    <a:pt x="1" y="39"/>
                    <a:pt x="0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26"/>
            <p:cNvSpPr>
              <a:spLocks/>
            </p:cNvSpPr>
            <p:nvPr/>
          </p:nvSpPr>
          <p:spPr bwMode="auto">
            <a:xfrm>
              <a:off x="19551650" y="6488113"/>
              <a:ext cx="174625" cy="120650"/>
            </a:xfrm>
            <a:custGeom>
              <a:avLst/>
              <a:gdLst>
                <a:gd name="T0" fmla="*/ 37 w 55"/>
                <a:gd name="T1" fmla="*/ 0 h 38"/>
                <a:gd name="T2" fmla="*/ 53 w 55"/>
                <a:gd name="T3" fmla="*/ 0 h 38"/>
                <a:gd name="T4" fmla="*/ 55 w 55"/>
                <a:gd name="T5" fmla="*/ 1 h 38"/>
                <a:gd name="T6" fmla="*/ 54 w 55"/>
                <a:gd name="T7" fmla="*/ 3 h 38"/>
                <a:gd name="T8" fmla="*/ 20 w 55"/>
                <a:gd name="T9" fmla="*/ 36 h 38"/>
                <a:gd name="T10" fmla="*/ 15 w 55"/>
                <a:gd name="T11" fmla="*/ 38 h 38"/>
                <a:gd name="T12" fmla="*/ 1 w 55"/>
                <a:gd name="T13" fmla="*/ 17 h 38"/>
                <a:gd name="T14" fmla="*/ 18 w 55"/>
                <a:gd name="T15" fmla="*/ 0 h 38"/>
                <a:gd name="T16" fmla="*/ 22 w 55"/>
                <a:gd name="T17" fmla="*/ 0 h 38"/>
                <a:gd name="T18" fmla="*/ 37 w 55"/>
                <a:gd name="T1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38">
                  <a:moveTo>
                    <a:pt x="37" y="0"/>
                  </a:moveTo>
                  <a:cubicBezTo>
                    <a:pt x="42" y="0"/>
                    <a:pt x="47" y="0"/>
                    <a:pt x="53" y="0"/>
                  </a:cubicBezTo>
                  <a:cubicBezTo>
                    <a:pt x="53" y="0"/>
                    <a:pt x="55" y="0"/>
                    <a:pt x="55" y="1"/>
                  </a:cubicBezTo>
                  <a:cubicBezTo>
                    <a:pt x="55" y="2"/>
                    <a:pt x="54" y="2"/>
                    <a:pt x="54" y="3"/>
                  </a:cubicBezTo>
                  <a:cubicBezTo>
                    <a:pt x="43" y="14"/>
                    <a:pt x="31" y="25"/>
                    <a:pt x="20" y="36"/>
                  </a:cubicBezTo>
                  <a:cubicBezTo>
                    <a:pt x="19" y="38"/>
                    <a:pt x="17" y="38"/>
                    <a:pt x="15" y="38"/>
                  </a:cubicBezTo>
                  <a:cubicBezTo>
                    <a:pt x="6" y="35"/>
                    <a:pt x="0" y="27"/>
                    <a:pt x="1" y="17"/>
                  </a:cubicBezTo>
                  <a:cubicBezTo>
                    <a:pt x="2" y="8"/>
                    <a:pt x="9" y="1"/>
                    <a:pt x="18" y="0"/>
                  </a:cubicBezTo>
                  <a:cubicBezTo>
                    <a:pt x="19" y="0"/>
                    <a:pt x="21" y="0"/>
                    <a:pt x="22" y="0"/>
                  </a:cubicBezTo>
                  <a:cubicBezTo>
                    <a:pt x="27" y="0"/>
                    <a:pt x="32" y="0"/>
                    <a:pt x="3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27"/>
            <p:cNvSpPr>
              <a:spLocks/>
            </p:cNvSpPr>
            <p:nvPr/>
          </p:nvSpPr>
          <p:spPr bwMode="auto">
            <a:xfrm>
              <a:off x="20370800" y="6488113"/>
              <a:ext cx="174625" cy="120650"/>
            </a:xfrm>
            <a:custGeom>
              <a:avLst/>
              <a:gdLst>
                <a:gd name="T0" fmla="*/ 20 w 55"/>
                <a:gd name="T1" fmla="*/ 38 h 38"/>
                <a:gd name="T2" fmla="*/ 3 w 55"/>
                <a:gd name="T3" fmla="*/ 38 h 38"/>
                <a:gd name="T4" fmla="*/ 0 w 55"/>
                <a:gd name="T5" fmla="*/ 37 h 38"/>
                <a:gd name="T6" fmla="*/ 1 w 55"/>
                <a:gd name="T7" fmla="*/ 36 h 38"/>
                <a:gd name="T8" fmla="*/ 35 w 55"/>
                <a:gd name="T9" fmla="*/ 2 h 38"/>
                <a:gd name="T10" fmla="*/ 39 w 55"/>
                <a:gd name="T11" fmla="*/ 0 h 38"/>
                <a:gd name="T12" fmla="*/ 55 w 55"/>
                <a:gd name="T13" fmla="*/ 21 h 38"/>
                <a:gd name="T14" fmla="*/ 37 w 55"/>
                <a:gd name="T15" fmla="*/ 38 h 38"/>
                <a:gd name="T16" fmla="*/ 20 w 55"/>
                <a:gd name="T17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38">
                  <a:moveTo>
                    <a:pt x="20" y="38"/>
                  </a:moveTo>
                  <a:cubicBezTo>
                    <a:pt x="14" y="38"/>
                    <a:pt x="8" y="38"/>
                    <a:pt x="3" y="38"/>
                  </a:cubicBezTo>
                  <a:cubicBezTo>
                    <a:pt x="2" y="38"/>
                    <a:pt x="1" y="38"/>
                    <a:pt x="0" y="37"/>
                  </a:cubicBezTo>
                  <a:cubicBezTo>
                    <a:pt x="0" y="37"/>
                    <a:pt x="1" y="36"/>
                    <a:pt x="1" y="36"/>
                  </a:cubicBezTo>
                  <a:cubicBezTo>
                    <a:pt x="13" y="24"/>
                    <a:pt x="24" y="13"/>
                    <a:pt x="35" y="2"/>
                  </a:cubicBezTo>
                  <a:cubicBezTo>
                    <a:pt x="37" y="0"/>
                    <a:pt x="38" y="0"/>
                    <a:pt x="39" y="0"/>
                  </a:cubicBezTo>
                  <a:cubicBezTo>
                    <a:pt x="49" y="2"/>
                    <a:pt x="55" y="11"/>
                    <a:pt x="55" y="21"/>
                  </a:cubicBezTo>
                  <a:cubicBezTo>
                    <a:pt x="54" y="30"/>
                    <a:pt x="46" y="38"/>
                    <a:pt x="37" y="38"/>
                  </a:cubicBezTo>
                  <a:cubicBezTo>
                    <a:pt x="31" y="38"/>
                    <a:pt x="25" y="38"/>
                    <a:pt x="20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2ABFFAAC-9E2D-60B5-767D-58D14516E3E6}"/>
              </a:ext>
            </a:extLst>
          </p:cNvPr>
          <p:cNvSpPr txBox="1"/>
          <p:nvPr/>
        </p:nvSpPr>
        <p:spPr>
          <a:xfrm>
            <a:off x="1786762" y="7321843"/>
            <a:ext cx="5094225" cy="20697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3200" b="1" dirty="0">
                <a:effectLst/>
                <a:latin typeface="Shabnam" panose="020B0603030804020204" pitchFamily="34" charset="-78"/>
                <a:ea typeface="Calibri" panose="020F0502020204030204" pitchFamily="34" charset="0"/>
                <a:cs typeface="B Titr" panose="00000700000000000000" pitchFamily="2" charset="-78"/>
              </a:rPr>
              <a:t>تیتر عنوان را وارد نمایید</a:t>
            </a:r>
            <a:endParaRPr lang="fa-IR" sz="3200" b="1" dirty="0">
              <a:latin typeface="Vazir" panose="020B0603030804020204" pitchFamily="34" charset="-78"/>
              <a:ea typeface="Yekan Bakh Heavy" panose="01000504000000020004" pitchFamily="2" charset="-78"/>
              <a:cs typeface="B Titr" panose="00000700000000000000" pitchFamily="2" charset="-78"/>
            </a:endParaRPr>
          </a:p>
          <a:p>
            <a:pPr algn="ctr" rtl="1">
              <a:lnSpc>
                <a:spcPct val="150000"/>
              </a:lnSpc>
            </a:pPr>
            <a:r>
              <a:rPr lang="fa-IR" sz="2800" dirty="0">
                <a:latin typeface="Vazir" panose="020B0603030804020204" pitchFamily="34" charset="-78"/>
                <a:ea typeface="Yekan Bakh Heavy" panose="01000504000000020004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</a:t>
            </a:r>
            <a:endParaRPr lang="en-US" sz="2800" dirty="0">
              <a:latin typeface="Vazir" panose="020B0603030804020204" pitchFamily="34" charset="-78"/>
              <a:ea typeface="Yekan Bakh Heavy" panose="01000504000000020004" pitchFamily="2" charset="-78"/>
              <a:cs typeface="B Nazanin" panose="000004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B5D4454-6847-AC19-FC58-1CF80BB6B00F}"/>
              </a:ext>
            </a:extLst>
          </p:cNvPr>
          <p:cNvSpPr txBox="1"/>
          <p:nvPr/>
        </p:nvSpPr>
        <p:spPr>
          <a:xfrm>
            <a:off x="9695687" y="7321843"/>
            <a:ext cx="5094225" cy="20697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3200" b="1" dirty="0">
                <a:effectLst/>
                <a:latin typeface="Shabnam" panose="020B0603030804020204" pitchFamily="34" charset="-78"/>
                <a:ea typeface="Calibri" panose="020F0502020204030204" pitchFamily="34" charset="0"/>
                <a:cs typeface="B Titr" panose="00000700000000000000" pitchFamily="2" charset="-78"/>
              </a:rPr>
              <a:t>تیتر عنوان را وارد نمایید</a:t>
            </a:r>
            <a:endParaRPr lang="fa-IR" sz="3200" b="1" dirty="0">
              <a:latin typeface="Vazir" panose="020B0603030804020204" pitchFamily="34" charset="-78"/>
              <a:ea typeface="Yekan Bakh Heavy" panose="01000504000000020004" pitchFamily="2" charset="-78"/>
              <a:cs typeface="B Titr" panose="00000700000000000000" pitchFamily="2" charset="-78"/>
            </a:endParaRPr>
          </a:p>
          <a:p>
            <a:pPr algn="ctr" rtl="1">
              <a:lnSpc>
                <a:spcPct val="150000"/>
              </a:lnSpc>
            </a:pPr>
            <a:r>
              <a:rPr lang="fa-IR" sz="2800" dirty="0">
                <a:latin typeface="Vazir" panose="020B0603030804020204" pitchFamily="34" charset="-78"/>
                <a:ea typeface="Yekan Bakh Heavy" panose="01000504000000020004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</a:t>
            </a:r>
            <a:endParaRPr lang="en-US" sz="2800" dirty="0">
              <a:latin typeface="Vazir" panose="020B0603030804020204" pitchFamily="34" charset="-78"/>
              <a:ea typeface="Yekan Bakh Heavy" panose="01000504000000020004" pitchFamily="2" charset="-78"/>
              <a:cs typeface="B Nazanin" panose="000004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4D0ECD7-700B-2CDE-BB6C-4D2AB8CBB4F5}"/>
              </a:ext>
            </a:extLst>
          </p:cNvPr>
          <p:cNvSpPr txBox="1"/>
          <p:nvPr/>
        </p:nvSpPr>
        <p:spPr>
          <a:xfrm>
            <a:off x="17461737" y="7321843"/>
            <a:ext cx="5094225" cy="20697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3200" b="1" dirty="0">
                <a:effectLst/>
                <a:latin typeface="Shabnam" panose="020B0603030804020204" pitchFamily="34" charset="-78"/>
                <a:ea typeface="Calibri" panose="020F0502020204030204" pitchFamily="34" charset="0"/>
                <a:cs typeface="B Titr" panose="00000700000000000000" pitchFamily="2" charset="-78"/>
              </a:rPr>
              <a:t>تیتر عنوان را وارد نمایید</a:t>
            </a:r>
            <a:endParaRPr lang="fa-IR" sz="3200" b="1" dirty="0">
              <a:latin typeface="Vazir" panose="020B0603030804020204" pitchFamily="34" charset="-78"/>
              <a:ea typeface="Yekan Bakh Heavy" panose="01000504000000020004" pitchFamily="2" charset="-78"/>
              <a:cs typeface="B Titr" panose="00000700000000000000" pitchFamily="2" charset="-78"/>
            </a:endParaRPr>
          </a:p>
          <a:p>
            <a:pPr algn="ctr" rtl="1">
              <a:lnSpc>
                <a:spcPct val="150000"/>
              </a:lnSpc>
            </a:pPr>
            <a:r>
              <a:rPr lang="fa-IR" sz="2800" dirty="0">
                <a:latin typeface="Vazir" panose="020B0603030804020204" pitchFamily="34" charset="-78"/>
                <a:ea typeface="Yekan Bakh Heavy" panose="01000504000000020004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</a:t>
            </a:r>
            <a:endParaRPr lang="en-US" sz="2800" dirty="0">
              <a:latin typeface="Vazir" panose="020B0603030804020204" pitchFamily="34" charset="-78"/>
              <a:ea typeface="Yekan Bakh Heavy" panose="01000504000000020004" pitchFamily="2" charset="-78"/>
              <a:cs typeface="B Nazanin" panose="00000400000000000000" pitchFamily="2" charset="-78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B8A2A928-5964-DE62-8786-84BF9F8999A0}"/>
              </a:ext>
            </a:extLst>
          </p:cNvPr>
          <p:cNvSpPr txBox="1"/>
          <p:nvPr/>
        </p:nvSpPr>
        <p:spPr>
          <a:xfrm>
            <a:off x="1401329" y="337646"/>
            <a:ext cx="21613091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8800" b="1" dirty="0">
                <a:latin typeface="Shabnam" panose="020B0603030804020204" pitchFamily="34" charset="-78"/>
                <a:ea typeface="Calibri" panose="020F0502020204030204" pitchFamily="34" charset="0"/>
                <a:cs typeface="B Titr" panose="00000700000000000000" pitchFamily="2" charset="-78"/>
              </a:rPr>
              <a:t>قالب پاورپوینت </a:t>
            </a:r>
            <a:r>
              <a:rPr lang="fa-IR" sz="8800" b="1" dirty="0">
                <a:solidFill>
                  <a:srgbClr val="4B81E4"/>
                </a:solidFill>
                <a:latin typeface="Shabnam" panose="020B0603030804020204" pitchFamily="34" charset="-78"/>
                <a:ea typeface="Calibri" panose="020F0502020204030204" pitchFamily="34" charset="0"/>
                <a:cs typeface="B Titr" panose="00000700000000000000" pitchFamily="2" charset="-78"/>
              </a:rPr>
              <a:t>بیزینس پلن رایگان </a:t>
            </a:r>
            <a:endParaRPr lang="en-US" sz="8800" b="1" dirty="0">
              <a:solidFill>
                <a:srgbClr val="4B81E4"/>
              </a:solidFill>
              <a:latin typeface="Shabnam" panose="020B0603030804020204" pitchFamily="34" charset="-78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D80A38A9-C9DA-F396-9CA7-FB226FC995DC}"/>
              </a:ext>
            </a:extLst>
          </p:cNvPr>
          <p:cNvSpPr txBox="1"/>
          <p:nvPr/>
        </p:nvSpPr>
        <p:spPr>
          <a:xfrm>
            <a:off x="1110385" y="2257519"/>
            <a:ext cx="21904035" cy="2369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3200" b="1" dirty="0">
                <a:solidFill>
                  <a:srgbClr val="336666"/>
                </a:solidFill>
                <a:latin typeface="Vazir" panose="020B0603030804020204" pitchFamily="34" charset="-78"/>
                <a:ea typeface="Yekan Bakh Heavy" panose="01000504000000020004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3200" b="1" dirty="0">
                <a:solidFill>
                  <a:srgbClr val="336666"/>
                </a:solidFill>
                <a:latin typeface="Vazir" panose="020B0603030804020204" pitchFamily="34" charset="-78"/>
                <a:ea typeface="Yekan Bakh Heavy" panose="01000504000000020004" pitchFamily="2" charset="-78"/>
                <a:cs typeface="B Nazanin" panose="00000400000000000000" pitchFamily="2" charset="-78"/>
              </a:rPr>
              <a:t> </a:t>
            </a:r>
            <a:r>
              <a:rPr lang="fa-IR" sz="3200" b="1" dirty="0">
                <a:solidFill>
                  <a:srgbClr val="336666"/>
                </a:solidFill>
                <a:latin typeface="Vazir" panose="020B0603030804020204" pitchFamily="34" charset="-78"/>
                <a:ea typeface="Yekan Bakh Heavy" panose="01000504000000020004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3200" b="1" dirty="0">
              <a:solidFill>
                <a:srgbClr val="336666"/>
              </a:solidFill>
              <a:latin typeface="Vazir" panose="020B0603030804020204" pitchFamily="34" charset="-78"/>
              <a:ea typeface="Yekan Bakh Heavy" panose="01000504000000020004" pitchFamily="2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658808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over/>
      </p:transition>
    </mc:Choice>
    <mc:Fallback>
      <p:transition spd="slow">
        <p:cover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-4763" y="-1588"/>
            <a:ext cx="24395113" cy="4765512"/>
          </a:xfrm>
          <a:prstGeom prst="rect">
            <a:avLst/>
          </a:prstGeom>
          <a:gradFill>
            <a:gsLst>
              <a:gs pos="1000">
                <a:schemeClr val="accent3"/>
              </a:gs>
              <a:gs pos="99000">
                <a:schemeClr val="accent4"/>
              </a:gs>
            </a:gsLst>
            <a:lin ang="192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6"/>
          <p:cNvSpPr>
            <a:spLocks/>
          </p:cNvSpPr>
          <p:nvPr/>
        </p:nvSpPr>
        <p:spPr bwMode="auto">
          <a:xfrm>
            <a:off x="21926981" y="6587981"/>
            <a:ext cx="1779588" cy="1781175"/>
          </a:xfrm>
          <a:custGeom>
            <a:avLst/>
            <a:gdLst>
              <a:gd name="T0" fmla="*/ 526 w 560"/>
              <a:gd name="T1" fmla="*/ 560 h 560"/>
              <a:gd name="T2" fmla="*/ 33 w 560"/>
              <a:gd name="T3" fmla="*/ 560 h 560"/>
              <a:gd name="T4" fmla="*/ 0 w 560"/>
              <a:gd name="T5" fmla="*/ 526 h 560"/>
              <a:gd name="T6" fmla="*/ 0 w 560"/>
              <a:gd name="T7" fmla="*/ 33 h 560"/>
              <a:gd name="T8" fmla="*/ 33 w 560"/>
              <a:gd name="T9" fmla="*/ 0 h 560"/>
              <a:gd name="T10" fmla="*/ 526 w 560"/>
              <a:gd name="T11" fmla="*/ 0 h 560"/>
              <a:gd name="T12" fmla="*/ 560 w 560"/>
              <a:gd name="T13" fmla="*/ 33 h 560"/>
              <a:gd name="T14" fmla="*/ 560 w 560"/>
              <a:gd name="T15" fmla="*/ 526 h 560"/>
              <a:gd name="T16" fmla="*/ 526 w 560"/>
              <a:gd name="T17" fmla="*/ 560 h 5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60" h="560">
                <a:moveTo>
                  <a:pt x="526" y="560"/>
                </a:moveTo>
                <a:cubicBezTo>
                  <a:pt x="33" y="560"/>
                  <a:pt x="33" y="560"/>
                  <a:pt x="33" y="560"/>
                </a:cubicBezTo>
                <a:cubicBezTo>
                  <a:pt x="15" y="560"/>
                  <a:pt x="0" y="545"/>
                  <a:pt x="0" y="52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15"/>
                  <a:pt x="15" y="0"/>
                  <a:pt x="33" y="0"/>
                </a:cubicBezTo>
                <a:cubicBezTo>
                  <a:pt x="526" y="0"/>
                  <a:pt x="526" y="0"/>
                  <a:pt x="526" y="0"/>
                </a:cubicBezTo>
                <a:cubicBezTo>
                  <a:pt x="545" y="0"/>
                  <a:pt x="560" y="15"/>
                  <a:pt x="560" y="33"/>
                </a:cubicBezTo>
                <a:cubicBezTo>
                  <a:pt x="560" y="526"/>
                  <a:pt x="560" y="526"/>
                  <a:pt x="560" y="526"/>
                </a:cubicBezTo>
                <a:cubicBezTo>
                  <a:pt x="560" y="545"/>
                  <a:pt x="545" y="560"/>
                  <a:pt x="526" y="56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6" name="Freeform 45"/>
          <p:cNvSpPr>
            <a:spLocks/>
          </p:cNvSpPr>
          <p:nvPr/>
        </p:nvSpPr>
        <p:spPr bwMode="auto">
          <a:xfrm>
            <a:off x="22403231" y="6971712"/>
            <a:ext cx="825491" cy="1033726"/>
          </a:xfrm>
          <a:custGeom>
            <a:avLst/>
            <a:gdLst>
              <a:gd name="connsiteX0" fmla="*/ 550328 w 825491"/>
              <a:gd name="connsiteY0" fmla="*/ 365970 h 1033726"/>
              <a:gd name="connsiteX1" fmla="*/ 639398 w 825491"/>
              <a:gd name="connsiteY1" fmla="*/ 367164 h 1033726"/>
              <a:gd name="connsiteX2" fmla="*/ 814358 w 825491"/>
              <a:gd name="connsiteY2" fmla="*/ 484917 h 1033726"/>
              <a:gd name="connsiteX3" fmla="*/ 817539 w 825491"/>
              <a:gd name="connsiteY3" fmla="*/ 609036 h 1033726"/>
              <a:gd name="connsiteX4" fmla="*/ 734831 w 825491"/>
              <a:gd name="connsiteY4" fmla="*/ 749067 h 1033726"/>
              <a:gd name="connsiteX5" fmla="*/ 715744 w 825491"/>
              <a:gd name="connsiteY5" fmla="*/ 761797 h 1033726"/>
              <a:gd name="connsiteX6" fmla="*/ 668028 w 825491"/>
              <a:gd name="connsiteY6" fmla="*/ 847725 h 1033726"/>
              <a:gd name="connsiteX7" fmla="*/ 668028 w 825491"/>
              <a:gd name="connsiteY7" fmla="*/ 1006851 h 1033726"/>
              <a:gd name="connsiteX8" fmla="*/ 639398 w 825491"/>
              <a:gd name="connsiteY8" fmla="*/ 1032312 h 1033726"/>
              <a:gd name="connsiteX9" fmla="*/ 375368 w 825491"/>
              <a:gd name="connsiteY9" fmla="*/ 1032312 h 1033726"/>
              <a:gd name="connsiteX10" fmla="*/ 114519 w 825491"/>
              <a:gd name="connsiteY10" fmla="*/ 1032312 h 1033726"/>
              <a:gd name="connsiteX11" fmla="*/ 101795 w 825491"/>
              <a:gd name="connsiteY11" fmla="*/ 1032312 h 1033726"/>
              <a:gd name="connsiteX12" fmla="*/ 79527 w 825491"/>
              <a:gd name="connsiteY12" fmla="*/ 1010034 h 1033726"/>
              <a:gd name="connsiteX13" fmla="*/ 79527 w 825491"/>
              <a:gd name="connsiteY13" fmla="*/ 905011 h 1033726"/>
              <a:gd name="connsiteX14" fmla="*/ 79527 w 825491"/>
              <a:gd name="connsiteY14" fmla="*/ 828630 h 1033726"/>
              <a:gd name="connsiteX15" fmla="*/ 50897 w 825491"/>
              <a:gd name="connsiteY15" fmla="*/ 755432 h 1033726"/>
              <a:gd name="connsiteX16" fmla="*/ 9543 w 825491"/>
              <a:gd name="connsiteY16" fmla="*/ 691781 h 1033726"/>
              <a:gd name="connsiteX17" fmla="*/ 0 w 825491"/>
              <a:gd name="connsiteY17" fmla="*/ 647226 h 1033726"/>
              <a:gd name="connsiteX18" fmla="*/ 0 w 825491"/>
              <a:gd name="connsiteY18" fmla="*/ 491282 h 1033726"/>
              <a:gd name="connsiteX19" fmla="*/ 3181 w 825491"/>
              <a:gd name="connsiteY19" fmla="*/ 481735 h 1033726"/>
              <a:gd name="connsiteX20" fmla="*/ 12724 w 825491"/>
              <a:gd name="connsiteY20" fmla="*/ 484917 h 1033726"/>
              <a:gd name="connsiteX21" fmla="*/ 168597 w 825491"/>
              <a:gd name="connsiteY21" fmla="*/ 472187 h 1033726"/>
              <a:gd name="connsiteX22" fmla="*/ 181322 w 825491"/>
              <a:gd name="connsiteY22" fmla="*/ 472187 h 1033726"/>
              <a:gd name="connsiteX23" fmla="*/ 346738 w 825491"/>
              <a:gd name="connsiteY23" fmla="*/ 497647 h 1033726"/>
              <a:gd name="connsiteX24" fmla="*/ 362644 w 825491"/>
              <a:gd name="connsiteY24" fmla="*/ 500830 h 1033726"/>
              <a:gd name="connsiteX25" fmla="*/ 458076 w 825491"/>
              <a:gd name="connsiteY25" fmla="*/ 558115 h 1033726"/>
              <a:gd name="connsiteX26" fmla="*/ 620311 w 825491"/>
              <a:gd name="connsiteY26" fmla="*/ 558115 h 1033726"/>
              <a:gd name="connsiteX27" fmla="*/ 639398 w 825491"/>
              <a:gd name="connsiteY27" fmla="*/ 542203 h 1033726"/>
              <a:gd name="connsiteX28" fmla="*/ 620311 w 825491"/>
              <a:gd name="connsiteY28" fmla="*/ 523108 h 1033726"/>
              <a:gd name="connsiteX29" fmla="*/ 458076 w 825491"/>
              <a:gd name="connsiteY29" fmla="*/ 523108 h 1033726"/>
              <a:gd name="connsiteX30" fmla="*/ 391273 w 825491"/>
              <a:gd name="connsiteY30" fmla="*/ 478552 h 1033726"/>
              <a:gd name="connsiteX31" fmla="*/ 397636 w 825491"/>
              <a:gd name="connsiteY31" fmla="*/ 402172 h 1033726"/>
              <a:gd name="connsiteX32" fmla="*/ 461257 w 825491"/>
              <a:gd name="connsiteY32" fmla="*/ 367164 h 1033726"/>
              <a:gd name="connsiteX33" fmla="*/ 550328 w 825491"/>
              <a:gd name="connsiteY33" fmla="*/ 365970 h 1033726"/>
              <a:gd name="connsiteX34" fmla="*/ 82550 w 825491"/>
              <a:gd name="connsiteY34" fmla="*/ 154431 h 1033726"/>
              <a:gd name="connsiteX35" fmla="*/ 161925 w 825491"/>
              <a:gd name="connsiteY35" fmla="*/ 221106 h 1033726"/>
              <a:gd name="connsiteX36" fmla="*/ 165100 w 825491"/>
              <a:gd name="connsiteY36" fmla="*/ 246506 h 1033726"/>
              <a:gd name="connsiteX37" fmla="*/ 165100 w 825491"/>
              <a:gd name="connsiteY37" fmla="*/ 386206 h 1033726"/>
              <a:gd name="connsiteX38" fmla="*/ 104775 w 825491"/>
              <a:gd name="connsiteY38" fmla="*/ 468756 h 1033726"/>
              <a:gd name="connsiteX39" fmla="*/ 0 w 825491"/>
              <a:gd name="connsiteY39" fmla="*/ 389381 h 1033726"/>
              <a:gd name="connsiteX40" fmla="*/ 0 w 825491"/>
              <a:gd name="connsiteY40" fmla="*/ 306831 h 1033726"/>
              <a:gd name="connsiteX41" fmla="*/ 3175 w 825491"/>
              <a:gd name="connsiteY41" fmla="*/ 221106 h 1033726"/>
              <a:gd name="connsiteX42" fmla="*/ 82550 w 825491"/>
              <a:gd name="connsiteY42" fmla="*/ 154431 h 1033726"/>
              <a:gd name="connsiteX43" fmla="*/ 643233 w 825491"/>
              <a:gd name="connsiteY43" fmla="*/ 56354 h 1033726"/>
              <a:gd name="connsiteX44" fmla="*/ 683768 w 825491"/>
              <a:gd name="connsiteY44" fmla="*/ 62356 h 1033726"/>
              <a:gd name="connsiteX45" fmla="*/ 728663 w 825491"/>
              <a:gd name="connsiteY45" fmla="*/ 138556 h 1033726"/>
              <a:gd name="connsiteX46" fmla="*/ 728663 w 825491"/>
              <a:gd name="connsiteY46" fmla="*/ 236981 h 1033726"/>
              <a:gd name="connsiteX47" fmla="*/ 728663 w 825491"/>
              <a:gd name="connsiteY47" fmla="*/ 335406 h 1033726"/>
              <a:gd name="connsiteX48" fmla="*/ 715836 w 825491"/>
              <a:gd name="connsiteY48" fmla="*/ 344931 h 1033726"/>
              <a:gd name="connsiteX49" fmla="*/ 603599 w 825491"/>
              <a:gd name="connsiteY49" fmla="*/ 329056 h 1033726"/>
              <a:gd name="connsiteX50" fmla="*/ 568325 w 825491"/>
              <a:gd name="connsiteY50" fmla="*/ 294131 h 1033726"/>
              <a:gd name="connsiteX51" fmla="*/ 571532 w 825491"/>
              <a:gd name="connsiteY51" fmla="*/ 135381 h 1033726"/>
              <a:gd name="connsiteX52" fmla="*/ 643233 w 825491"/>
              <a:gd name="connsiteY52" fmla="*/ 56354 h 1033726"/>
              <a:gd name="connsiteX53" fmla="*/ 263525 w 825491"/>
              <a:gd name="connsiteY53" fmla="*/ 43306 h 1033726"/>
              <a:gd name="connsiteX54" fmla="*/ 346075 w 825491"/>
              <a:gd name="connsiteY54" fmla="*/ 103631 h 1033726"/>
              <a:gd name="connsiteX55" fmla="*/ 346075 w 825491"/>
              <a:gd name="connsiteY55" fmla="*/ 122681 h 1033726"/>
              <a:gd name="connsiteX56" fmla="*/ 346075 w 825491"/>
              <a:gd name="connsiteY56" fmla="*/ 408431 h 1033726"/>
              <a:gd name="connsiteX57" fmla="*/ 288925 w 825491"/>
              <a:gd name="connsiteY57" fmla="*/ 484631 h 1033726"/>
              <a:gd name="connsiteX58" fmla="*/ 200025 w 825491"/>
              <a:gd name="connsiteY58" fmla="*/ 411606 h 1033726"/>
              <a:gd name="connsiteX59" fmla="*/ 200025 w 825491"/>
              <a:gd name="connsiteY59" fmla="*/ 265556 h 1033726"/>
              <a:gd name="connsiteX60" fmla="*/ 200025 w 825491"/>
              <a:gd name="connsiteY60" fmla="*/ 119506 h 1033726"/>
              <a:gd name="connsiteX61" fmla="*/ 263525 w 825491"/>
              <a:gd name="connsiteY61" fmla="*/ 43306 h 1033726"/>
              <a:gd name="connsiteX62" fmla="*/ 453777 w 825491"/>
              <a:gd name="connsiteY62" fmla="*/ 96 h 1033726"/>
              <a:gd name="connsiteX63" fmla="*/ 492125 w 825491"/>
              <a:gd name="connsiteY63" fmla="*/ 8381 h 1033726"/>
              <a:gd name="connsiteX64" fmla="*/ 533400 w 825491"/>
              <a:gd name="connsiteY64" fmla="*/ 78231 h 1033726"/>
              <a:gd name="connsiteX65" fmla="*/ 533400 w 825491"/>
              <a:gd name="connsiteY65" fmla="*/ 316356 h 1033726"/>
              <a:gd name="connsiteX66" fmla="*/ 523875 w 825491"/>
              <a:gd name="connsiteY66" fmla="*/ 329056 h 1033726"/>
              <a:gd name="connsiteX67" fmla="*/ 454025 w 825491"/>
              <a:gd name="connsiteY67" fmla="*/ 329056 h 1033726"/>
              <a:gd name="connsiteX68" fmla="*/ 393700 w 825491"/>
              <a:gd name="connsiteY68" fmla="*/ 351281 h 1033726"/>
              <a:gd name="connsiteX69" fmla="*/ 384175 w 825491"/>
              <a:gd name="connsiteY69" fmla="*/ 354456 h 1033726"/>
              <a:gd name="connsiteX70" fmla="*/ 381000 w 825491"/>
              <a:gd name="connsiteY70" fmla="*/ 344931 h 1033726"/>
              <a:gd name="connsiteX71" fmla="*/ 381000 w 825491"/>
              <a:gd name="connsiteY71" fmla="*/ 208406 h 1033726"/>
              <a:gd name="connsiteX72" fmla="*/ 381000 w 825491"/>
              <a:gd name="connsiteY72" fmla="*/ 78231 h 1033726"/>
              <a:gd name="connsiteX73" fmla="*/ 453777 w 825491"/>
              <a:gd name="connsiteY73" fmla="*/ 96 h 10337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825491" h="1033726">
                <a:moveTo>
                  <a:pt x="550328" y="365970"/>
                </a:moveTo>
                <a:cubicBezTo>
                  <a:pt x="579752" y="365573"/>
                  <a:pt x="609177" y="365573"/>
                  <a:pt x="639398" y="367164"/>
                </a:cubicBezTo>
                <a:cubicBezTo>
                  <a:pt x="715744" y="367164"/>
                  <a:pt x="788909" y="418084"/>
                  <a:pt x="814358" y="484917"/>
                </a:cubicBezTo>
                <a:cubicBezTo>
                  <a:pt x="830263" y="526290"/>
                  <a:pt x="827082" y="567663"/>
                  <a:pt x="817539" y="609036"/>
                </a:cubicBezTo>
                <a:cubicBezTo>
                  <a:pt x="801633" y="663139"/>
                  <a:pt x="779366" y="710877"/>
                  <a:pt x="734831" y="749067"/>
                </a:cubicBezTo>
                <a:cubicBezTo>
                  <a:pt x="728468" y="755432"/>
                  <a:pt x="722106" y="758614"/>
                  <a:pt x="715744" y="761797"/>
                </a:cubicBezTo>
                <a:cubicBezTo>
                  <a:pt x="687114" y="784075"/>
                  <a:pt x="668028" y="809535"/>
                  <a:pt x="668028" y="847725"/>
                </a:cubicBezTo>
                <a:cubicBezTo>
                  <a:pt x="668028" y="898646"/>
                  <a:pt x="668028" y="952749"/>
                  <a:pt x="668028" y="1006851"/>
                </a:cubicBezTo>
                <a:cubicBezTo>
                  <a:pt x="668028" y="1029129"/>
                  <a:pt x="664847" y="1032312"/>
                  <a:pt x="639398" y="1032312"/>
                </a:cubicBezTo>
                <a:cubicBezTo>
                  <a:pt x="550328" y="1032312"/>
                  <a:pt x="464438" y="1032312"/>
                  <a:pt x="375368" y="1032312"/>
                </a:cubicBezTo>
                <a:cubicBezTo>
                  <a:pt x="286298" y="1032312"/>
                  <a:pt x="200408" y="1032312"/>
                  <a:pt x="114519" y="1032312"/>
                </a:cubicBezTo>
                <a:cubicBezTo>
                  <a:pt x="111338" y="1032312"/>
                  <a:pt x="104976" y="1035494"/>
                  <a:pt x="101795" y="1032312"/>
                </a:cubicBezTo>
                <a:cubicBezTo>
                  <a:pt x="85889" y="1032312"/>
                  <a:pt x="79527" y="1025947"/>
                  <a:pt x="79527" y="1010034"/>
                </a:cubicBezTo>
                <a:cubicBezTo>
                  <a:pt x="79527" y="975026"/>
                  <a:pt x="79527" y="940018"/>
                  <a:pt x="79527" y="905011"/>
                </a:cubicBezTo>
                <a:cubicBezTo>
                  <a:pt x="79527" y="879550"/>
                  <a:pt x="79527" y="854090"/>
                  <a:pt x="79527" y="828630"/>
                </a:cubicBezTo>
                <a:cubicBezTo>
                  <a:pt x="79527" y="799987"/>
                  <a:pt x="69984" y="774527"/>
                  <a:pt x="50897" y="755432"/>
                </a:cubicBezTo>
                <a:cubicBezTo>
                  <a:pt x="34992" y="736337"/>
                  <a:pt x="19087" y="717242"/>
                  <a:pt x="9543" y="691781"/>
                </a:cubicBezTo>
                <a:cubicBezTo>
                  <a:pt x="3181" y="675869"/>
                  <a:pt x="0" y="663139"/>
                  <a:pt x="0" y="647226"/>
                </a:cubicBezTo>
                <a:cubicBezTo>
                  <a:pt x="0" y="596306"/>
                  <a:pt x="0" y="542203"/>
                  <a:pt x="0" y="491282"/>
                </a:cubicBezTo>
                <a:cubicBezTo>
                  <a:pt x="0" y="488100"/>
                  <a:pt x="0" y="481735"/>
                  <a:pt x="3181" y="481735"/>
                </a:cubicBezTo>
                <a:cubicBezTo>
                  <a:pt x="6362" y="478552"/>
                  <a:pt x="9543" y="481735"/>
                  <a:pt x="12724" y="484917"/>
                </a:cubicBezTo>
                <a:cubicBezTo>
                  <a:pt x="57260" y="519925"/>
                  <a:pt x="127243" y="513560"/>
                  <a:pt x="168597" y="472187"/>
                </a:cubicBezTo>
                <a:cubicBezTo>
                  <a:pt x="174960" y="465822"/>
                  <a:pt x="178141" y="465822"/>
                  <a:pt x="181322" y="472187"/>
                </a:cubicBezTo>
                <a:cubicBezTo>
                  <a:pt x="216314" y="529473"/>
                  <a:pt x="295841" y="539020"/>
                  <a:pt x="346738" y="497647"/>
                </a:cubicBezTo>
                <a:cubicBezTo>
                  <a:pt x="353100" y="488100"/>
                  <a:pt x="356281" y="491282"/>
                  <a:pt x="362644" y="500830"/>
                </a:cubicBezTo>
                <a:cubicBezTo>
                  <a:pt x="381730" y="535838"/>
                  <a:pt x="413541" y="558115"/>
                  <a:pt x="458076" y="558115"/>
                </a:cubicBezTo>
                <a:cubicBezTo>
                  <a:pt x="512155" y="558115"/>
                  <a:pt x="566233" y="558115"/>
                  <a:pt x="620311" y="558115"/>
                </a:cubicBezTo>
                <a:cubicBezTo>
                  <a:pt x="633036" y="558115"/>
                  <a:pt x="639398" y="551750"/>
                  <a:pt x="639398" y="542203"/>
                </a:cubicBezTo>
                <a:cubicBezTo>
                  <a:pt x="639398" y="529473"/>
                  <a:pt x="633036" y="523108"/>
                  <a:pt x="620311" y="523108"/>
                </a:cubicBezTo>
                <a:cubicBezTo>
                  <a:pt x="566233" y="523108"/>
                  <a:pt x="512155" y="523108"/>
                  <a:pt x="458076" y="523108"/>
                </a:cubicBezTo>
                <a:cubicBezTo>
                  <a:pt x="429446" y="523108"/>
                  <a:pt x="407179" y="507195"/>
                  <a:pt x="391273" y="478552"/>
                </a:cubicBezTo>
                <a:cubicBezTo>
                  <a:pt x="378549" y="453092"/>
                  <a:pt x="378549" y="424449"/>
                  <a:pt x="397636" y="402172"/>
                </a:cubicBezTo>
                <a:cubicBezTo>
                  <a:pt x="413541" y="376711"/>
                  <a:pt x="435809" y="367164"/>
                  <a:pt x="461257" y="367164"/>
                </a:cubicBezTo>
                <a:cubicBezTo>
                  <a:pt x="491478" y="367164"/>
                  <a:pt x="520903" y="366368"/>
                  <a:pt x="550328" y="365970"/>
                </a:cubicBezTo>
                <a:close/>
                <a:moveTo>
                  <a:pt x="82550" y="154431"/>
                </a:moveTo>
                <a:cubicBezTo>
                  <a:pt x="123825" y="154431"/>
                  <a:pt x="155575" y="183006"/>
                  <a:pt x="161925" y="221106"/>
                </a:cubicBezTo>
                <a:cubicBezTo>
                  <a:pt x="165100" y="230631"/>
                  <a:pt x="165100" y="236981"/>
                  <a:pt x="165100" y="246506"/>
                </a:cubicBezTo>
                <a:cubicBezTo>
                  <a:pt x="165100" y="294131"/>
                  <a:pt x="165100" y="338581"/>
                  <a:pt x="165100" y="386206"/>
                </a:cubicBezTo>
                <a:cubicBezTo>
                  <a:pt x="165100" y="427481"/>
                  <a:pt x="139700" y="459231"/>
                  <a:pt x="104775" y="468756"/>
                </a:cubicBezTo>
                <a:cubicBezTo>
                  <a:pt x="53975" y="484631"/>
                  <a:pt x="3175" y="446531"/>
                  <a:pt x="0" y="389381"/>
                </a:cubicBezTo>
                <a:cubicBezTo>
                  <a:pt x="0" y="363981"/>
                  <a:pt x="0" y="338581"/>
                  <a:pt x="0" y="306831"/>
                </a:cubicBezTo>
                <a:cubicBezTo>
                  <a:pt x="3175" y="281431"/>
                  <a:pt x="-3175" y="252856"/>
                  <a:pt x="3175" y="221106"/>
                </a:cubicBezTo>
                <a:cubicBezTo>
                  <a:pt x="9525" y="179831"/>
                  <a:pt x="41275" y="154431"/>
                  <a:pt x="82550" y="154431"/>
                </a:cubicBezTo>
                <a:close/>
                <a:moveTo>
                  <a:pt x="643233" y="56354"/>
                </a:moveTo>
                <a:cubicBezTo>
                  <a:pt x="656310" y="55014"/>
                  <a:pt x="670139" y="56800"/>
                  <a:pt x="683768" y="62356"/>
                </a:cubicBezTo>
                <a:cubicBezTo>
                  <a:pt x="715836" y="78231"/>
                  <a:pt x="728663" y="103631"/>
                  <a:pt x="728663" y="138556"/>
                </a:cubicBezTo>
                <a:cubicBezTo>
                  <a:pt x="728663" y="170306"/>
                  <a:pt x="728663" y="205231"/>
                  <a:pt x="728663" y="236981"/>
                </a:cubicBezTo>
                <a:cubicBezTo>
                  <a:pt x="728663" y="268731"/>
                  <a:pt x="728663" y="303656"/>
                  <a:pt x="728663" y="335406"/>
                </a:cubicBezTo>
                <a:cubicBezTo>
                  <a:pt x="728663" y="348106"/>
                  <a:pt x="728663" y="348106"/>
                  <a:pt x="715836" y="344931"/>
                </a:cubicBezTo>
                <a:cubicBezTo>
                  <a:pt x="680562" y="332231"/>
                  <a:pt x="642080" y="329056"/>
                  <a:pt x="603599" y="329056"/>
                </a:cubicBezTo>
                <a:cubicBezTo>
                  <a:pt x="568325" y="329056"/>
                  <a:pt x="568325" y="329056"/>
                  <a:pt x="568325" y="294131"/>
                </a:cubicBezTo>
                <a:cubicBezTo>
                  <a:pt x="568325" y="243331"/>
                  <a:pt x="568325" y="189356"/>
                  <a:pt x="571532" y="135381"/>
                </a:cubicBezTo>
                <a:cubicBezTo>
                  <a:pt x="571532" y="92519"/>
                  <a:pt x="604000" y="60372"/>
                  <a:pt x="643233" y="56354"/>
                </a:cubicBezTo>
                <a:close/>
                <a:moveTo>
                  <a:pt x="263525" y="43306"/>
                </a:moveTo>
                <a:cubicBezTo>
                  <a:pt x="301625" y="36956"/>
                  <a:pt x="339725" y="65531"/>
                  <a:pt x="346075" y="103631"/>
                </a:cubicBezTo>
                <a:cubicBezTo>
                  <a:pt x="346075" y="109981"/>
                  <a:pt x="346075" y="116331"/>
                  <a:pt x="346075" y="122681"/>
                </a:cubicBezTo>
                <a:cubicBezTo>
                  <a:pt x="346075" y="217931"/>
                  <a:pt x="346075" y="313181"/>
                  <a:pt x="346075" y="408431"/>
                </a:cubicBezTo>
                <a:cubicBezTo>
                  <a:pt x="346075" y="446531"/>
                  <a:pt x="323850" y="475106"/>
                  <a:pt x="288925" y="484631"/>
                </a:cubicBezTo>
                <a:cubicBezTo>
                  <a:pt x="241300" y="494156"/>
                  <a:pt x="200025" y="459231"/>
                  <a:pt x="200025" y="411606"/>
                </a:cubicBezTo>
                <a:cubicBezTo>
                  <a:pt x="200025" y="360806"/>
                  <a:pt x="200025" y="313181"/>
                  <a:pt x="200025" y="265556"/>
                </a:cubicBezTo>
                <a:cubicBezTo>
                  <a:pt x="200025" y="214756"/>
                  <a:pt x="200025" y="167131"/>
                  <a:pt x="200025" y="119506"/>
                </a:cubicBezTo>
                <a:cubicBezTo>
                  <a:pt x="200025" y="78231"/>
                  <a:pt x="225425" y="49656"/>
                  <a:pt x="263525" y="43306"/>
                </a:cubicBezTo>
                <a:close/>
                <a:moveTo>
                  <a:pt x="453777" y="96"/>
                </a:moveTo>
                <a:cubicBezTo>
                  <a:pt x="466328" y="-549"/>
                  <a:pt x="479425" y="2031"/>
                  <a:pt x="492125" y="8381"/>
                </a:cubicBezTo>
                <a:cubicBezTo>
                  <a:pt x="520700" y="21081"/>
                  <a:pt x="533400" y="46481"/>
                  <a:pt x="533400" y="78231"/>
                </a:cubicBezTo>
                <a:cubicBezTo>
                  <a:pt x="533400" y="157606"/>
                  <a:pt x="533400" y="236981"/>
                  <a:pt x="533400" y="316356"/>
                </a:cubicBezTo>
                <a:cubicBezTo>
                  <a:pt x="533400" y="325881"/>
                  <a:pt x="530225" y="329056"/>
                  <a:pt x="523875" y="329056"/>
                </a:cubicBezTo>
                <a:cubicBezTo>
                  <a:pt x="498475" y="329056"/>
                  <a:pt x="476250" y="329056"/>
                  <a:pt x="454025" y="329056"/>
                </a:cubicBezTo>
                <a:cubicBezTo>
                  <a:pt x="431800" y="332231"/>
                  <a:pt x="412750" y="338581"/>
                  <a:pt x="393700" y="351281"/>
                </a:cubicBezTo>
                <a:cubicBezTo>
                  <a:pt x="390525" y="354456"/>
                  <a:pt x="387350" y="357631"/>
                  <a:pt x="384175" y="354456"/>
                </a:cubicBezTo>
                <a:cubicBezTo>
                  <a:pt x="381000" y="354456"/>
                  <a:pt x="381000" y="348106"/>
                  <a:pt x="381000" y="344931"/>
                </a:cubicBezTo>
                <a:cubicBezTo>
                  <a:pt x="381000" y="300481"/>
                  <a:pt x="381000" y="252856"/>
                  <a:pt x="381000" y="208406"/>
                </a:cubicBezTo>
                <a:cubicBezTo>
                  <a:pt x="381000" y="163956"/>
                  <a:pt x="381000" y="119506"/>
                  <a:pt x="381000" y="78231"/>
                </a:cubicBezTo>
                <a:cubicBezTo>
                  <a:pt x="383381" y="32987"/>
                  <a:pt x="416123" y="2031"/>
                  <a:pt x="453777" y="9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5" name="Freeform 12"/>
          <p:cNvSpPr>
            <a:spLocks/>
          </p:cNvSpPr>
          <p:nvPr/>
        </p:nvSpPr>
        <p:spPr bwMode="auto">
          <a:xfrm>
            <a:off x="21926981" y="10088418"/>
            <a:ext cx="1779588" cy="1781175"/>
          </a:xfrm>
          <a:custGeom>
            <a:avLst/>
            <a:gdLst>
              <a:gd name="T0" fmla="*/ 526 w 560"/>
              <a:gd name="T1" fmla="*/ 560 h 560"/>
              <a:gd name="T2" fmla="*/ 33 w 560"/>
              <a:gd name="T3" fmla="*/ 560 h 560"/>
              <a:gd name="T4" fmla="*/ 0 w 560"/>
              <a:gd name="T5" fmla="*/ 526 h 560"/>
              <a:gd name="T6" fmla="*/ 0 w 560"/>
              <a:gd name="T7" fmla="*/ 33 h 560"/>
              <a:gd name="T8" fmla="*/ 33 w 560"/>
              <a:gd name="T9" fmla="*/ 0 h 560"/>
              <a:gd name="T10" fmla="*/ 526 w 560"/>
              <a:gd name="T11" fmla="*/ 0 h 560"/>
              <a:gd name="T12" fmla="*/ 560 w 560"/>
              <a:gd name="T13" fmla="*/ 33 h 560"/>
              <a:gd name="T14" fmla="*/ 560 w 560"/>
              <a:gd name="T15" fmla="*/ 526 h 560"/>
              <a:gd name="T16" fmla="*/ 526 w 560"/>
              <a:gd name="T17" fmla="*/ 560 h 5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60" h="560">
                <a:moveTo>
                  <a:pt x="526" y="560"/>
                </a:moveTo>
                <a:cubicBezTo>
                  <a:pt x="33" y="560"/>
                  <a:pt x="33" y="560"/>
                  <a:pt x="33" y="560"/>
                </a:cubicBezTo>
                <a:cubicBezTo>
                  <a:pt x="15" y="560"/>
                  <a:pt x="0" y="544"/>
                  <a:pt x="0" y="52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15"/>
                  <a:pt x="15" y="0"/>
                  <a:pt x="33" y="0"/>
                </a:cubicBezTo>
                <a:cubicBezTo>
                  <a:pt x="526" y="0"/>
                  <a:pt x="526" y="0"/>
                  <a:pt x="526" y="0"/>
                </a:cubicBezTo>
                <a:cubicBezTo>
                  <a:pt x="545" y="0"/>
                  <a:pt x="560" y="15"/>
                  <a:pt x="560" y="33"/>
                </a:cubicBezTo>
                <a:cubicBezTo>
                  <a:pt x="560" y="526"/>
                  <a:pt x="560" y="526"/>
                  <a:pt x="560" y="526"/>
                </a:cubicBezTo>
                <a:cubicBezTo>
                  <a:pt x="560" y="544"/>
                  <a:pt x="545" y="560"/>
                  <a:pt x="526" y="56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3" name="Freeform 42"/>
          <p:cNvSpPr>
            <a:spLocks/>
          </p:cNvSpPr>
          <p:nvPr/>
        </p:nvSpPr>
        <p:spPr bwMode="auto">
          <a:xfrm>
            <a:off x="22298456" y="10500553"/>
            <a:ext cx="1033463" cy="983350"/>
          </a:xfrm>
          <a:custGeom>
            <a:avLst/>
            <a:gdLst>
              <a:gd name="connsiteX0" fmla="*/ 206399 w 1033463"/>
              <a:gd name="connsiteY0" fmla="*/ 613390 h 983350"/>
              <a:gd name="connsiteX1" fmla="*/ 355907 w 1033463"/>
              <a:gd name="connsiteY1" fmla="*/ 629332 h 983350"/>
              <a:gd name="connsiteX2" fmla="*/ 448156 w 1033463"/>
              <a:gd name="connsiteY2" fmla="*/ 673971 h 983350"/>
              <a:gd name="connsiteX3" fmla="*/ 464061 w 1033463"/>
              <a:gd name="connsiteY3" fmla="*/ 680348 h 983350"/>
              <a:gd name="connsiteX4" fmla="*/ 546768 w 1033463"/>
              <a:gd name="connsiteY4" fmla="*/ 680348 h 983350"/>
              <a:gd name="connsiteX5" fmla="*/ 670827 w 1033463"/>
              <a:gd name="connsiteY5" fmla="*/ 785567 h 983350"/>
              <a:gd name="connsiteX6" fmla="*/ 686732 w 1033463"/>
              <a:gd name="connsiteY6" fmla="*/ 801509 h 983350"/>
              <a:gd name="connsiteX7" fmla="*/ 731267 w 1033463"/>
              <a:gd name="connsiteY7" fmla="*/ 795132 h 983350"/>
              <a:gd name="connsiteX8" fmla="*/ 922128 w 1033463"/>
              <a:gd name="connsiteY8" fmla="*/ 737740 h 983350"/>
              <a:gd name="connsiteX9" fmla="*/ 1033463 w 1033463"/>
              <a:gd name="connsiteY9" fmla="*/ 795132 h 983350"/>
              <a:gd name="connsiteX10" fmla="*/ 1033463 w 1033463"/>
              <a:gd name="connsiteY10" fmla="*/ 814263 h 983350"/>
              <a:gd name="connsiteX11" fmla="*/ 1017558 w 1033463"/>
              <a:gd name="connsiteY11" fmla="*/ 833394 h 983350"/>
              <a:gd name="connsiteX12" fmla="*/ 887136 w 1033463"/>
              <a:gd name="connsiteY12" fmla="*/ 878032 h 983350"/>
              <a:gd name="connsiteX13" fmla="*/ 639017 w 1033463"/>
              <a:gd name="connsiteY13" fmla="*/ 967309 h 983350"/>
              <a:gd name="connsiteX14" fmla="*/ 473604 w 1033463"/>
              <a:gd name="connsiteY14" fmla="*/ 970497 h 983350"/>
              <a:gd name="connsiteX15" fmla="*/ 206399 w 1033463"/>
              <a:gd name="connsiteY15" fmla="*/ 890786 h 983350"/>
              <a:gd name="connsiteX16" fmla="*/ 193675 w 1033463"/>
              <a:gd name="connsiteY16" fmla="*/ 871655 h 983350"/>
              <a:gd name="connsiteX17" fmla="*/ 193675 w 1033463"/>
              <a:gd name="connsiteY17" fmla="*/ 750494 h 983350"/>
              <a:gd name="connsiteX18" fmla="*/ 193675 w 1033463"/>
              <a:gd name="connsiteY18" fmla="*/ 626144 h 983350"/>
              <a:gd name="connsiteX19" fmla="*/ 206399 w 1033463"/>
              <a:gd name="connsiteY19" fmla="*/ 613390 h 983350"/>
              <a:gd name="connsiteX20" fmla="*/ 19050 w 1033463"/>
              <a:gd name="connsiteY20" fmla="*/ 562590 h 983350"/>
              <a:gd name="connsiteX21" fmla="*/ 142875 w 1033463"/>
              <a:gd name="connsiteY21" fmla="*/ 562590 h 983350"/>
              <a:gd name="connsiteX22" fmla="*/ 161925 w 1033463"/>
              <a:gd name="connsiteY22" fmla="*/ 584911 h 983350"/>
              <a:gd name="connsiteX23" fmla="*/ 161925 w 1033463"/>
              <a:gd name="connsiteY23" fmla="*/ 747534 h 983350"/>
              <a:gd name="connsiteX24" fmla="*/ 161925 w 1033463"/>
              <a:gd name="connsiteY24" fmla="*/ 906968 h 983350"/>
              <a:gd name="connsiteX25" fmla="*/ 136525 w 1033463"/>
              <a:gd name="connsiteY25" fmla="*/ 932478 h 983350"/>
              <a:gd name="connsiteX26" fmla="*/ 25400 w 1033463"/>
              <a:gd name="connsiteY26" fmla="*/ 932478 h 983350"/>
              <a:gd name="connsiteX27" fmla="*/ 0 w 1033463"/>
              <a:gd name="connsiteY27" fmla="*/ 910157 h 983350"/>
              <a:gd name="connsiteX28" fmla="*/ 0 w 1033463"/>
              <a:gd name="connsiteY28" fmla="*/ 881459 h 983350"/>
              <a:gd name="connsiteX29" fmla="*/ 0 w 1033463"/>
              <a:gd name="connsiteY29" fmla="*/ 591288 h 983350"/>
              <a:gd name="connsiteX30" fmla="*/ 3175 w 1033463"/>
              <a:gd name="connsiteY30" fmla="*/ 575345 h 983350"/>
              <a:gd name="connsiteX31" fmla="*/ 19050 w 1033463"/>
              <a:gd name="connsiteY31" fmla="*/ 562590 h 983350"/>
              <a:gd name="connsiteX32" fmla="*/ 861211 w 1033463"/>
              <a:gd name="connsiteY32" fmla="*/ 229215 h 983350"/>
              <a:gd name="connsiteX33" fmla="*/ 883544 w 1033463"/>
              <a:gd name="connsiteY33" fmla="*/ 248265 h 983350"/>
              <a:gd name="connsiteX34" fmla="*/ 909068 w 1033463"/>
              <a:gd name="connsiteY34" fmla="*/ 318115 h 983350"/>
              <a:gd name="connsiteX35" fmla="*/ 921829 w 1033463"/>
              <a:gd name="connsiteY35" fmla="*/ 330815 h 983350"/>
              <a:gd name="connsiteX36" fmla="*/ 998399 w 1033463"/>
              <a:gd name="connsiteY36" fmla="*/ 330815 h 983350"/>
              <a:gd name="connsiteX37" fmla="*/ 1023923 w 1033463"/>
              <a:gd name="connsiteY37" fmla="*/ 343515 h 983350"/>
              <a:gd name="connsiteX38" fmla="*/ 1011161 w 1033463"/>
              <a:gd name="connsiteY38" fmla="*/ 372090 h 983350"/>
              <a:gd name="connsiteX39" fmla="*/ 950543 w 1033463"/>
              <a:gd name="connsiteY39" fmla="*/ 416540 h 983350"/>
              <a:gd name="connsiteX40" fmla="*/ 944162 w 1033463"/>
              <a:gd name="connsiteY40" fmla="*/ 429240 h 983350"/>
              <a:gd name="connsiteX41" fmla="*/ 969686 w 1033463"/>
              <a:gd name="connsiteY41" fmla="*/ 502265 h 983350"/>
              <a:gd name="connsiteX42" fmla="*/ 963305 w 1033463"/>
              <a:gd name="connsiteY42" fmla="*/ 530840 h 983350"/>
              <a:gd name="connsiteX43" fmla="*/ 934591 w 1033463"/>
              <a:gd name="connsiteY43" fmla="*/ 530840 h 983350"/>
              <a:gd name="connsiteX44" fmla="*/ 873973 w 1033463"/>
              <a:gd name="connsiteY44" fmla="*/ 486390 h 983350"/>
              <a:gd name="connsiteX45" fmla="*/ 848450 w 1033463"/>
              <a:gd name="connsiteY45" fmla="*/ 486390 h 983350"/>
              <a:gd name="connsiteX46" fmla="*/ 794213 w 1033463"/>
              <a:gd name="connsiteY46" fmla="*/ 527665 h 983350"/>
              <a:gd name="connsiteX47" fmla="*/ 762308 w 1033463"/>
              <a:gd name="connsiteY47" fmla="*/ 530840 h 983350"/>
              <a:gd name="connsiteX48" fmla="*/ 755928 w 1033463"/>
              <a:gd name="connsiteY48" fmla="*/ 502265 h 983350"/>
              <a:gd name="connsiteX49" fmla="*/ 781451 w 1033463"/>
              <a:gd name="connsiteY49" fmla="*/ 429240 h 983350"/>
              <a:gd name="connsiteX50" fmla="*/ 775070 w 1033463"/>
              <a:gd name="connsiteY50" fmla="*/ 416540 h 983350"/>
              <a:gd name="connsiteX51" fmla="*/ 714452 w 1033463"/>
              <a:gd name="connsiteY51" fmla="*/ 372090 h 983350"/>
              <a:gd name="connsiteX52" fmla="*/ 701690 w 1033463"/>
              <a:gd name="connsiteY52" fmla="*/ 343515 h 983350"/>
              <a:gd name="connsiteX53" fmla="*/ 727214 w 1033463"/>
              <a:gd name="connsiteY53" fmla="*/ 330815 h 983350"/>
              <a:gd name="connsiteX54" fmla="*/ 765499 w 1033463"/>
              <a:gd name="connsiteY54" fmla="*/ 330815 h 983350"/>
              <a:gd name="connsiteX55" fmla="*/ 803784 w 1033463"/>
              <a:gd name="connsiteY55" fmla="*/ 330815 h 983350"/>
              <a:gd name="connsiteX56" fmla="*/ 816545 w 1033463"/>
              <a:gd name="connsiteY56" fmla="*/ 321290 h 983350"/>
              <a:gd name="connsiteX57" fmla="*/ 838878 w 1033463"/>
              <a:gd name="connsiteY57" fmla="*/ 248265 h 983350"/>
              <a:gd name="connsiteX58" fmla="*/ 861211 w 1033463"/>
              <a:gd name="connsiteY58" fmla="*/ 229215 h 983350"/>
              <a:gd name="connsiteX59" fmla="*/ 180975 w 1033463"/>
              <a:gd name="connsiteY59" fmla="*/ 229215 h 983350"/>
              <a:gd name="connsiteX60" fmla="*/ 203200 w 1033463"/>
              <a:gd name="connsiteY60" fmla="*/ 248265 h 983350"/>
              <a:gd name="connsiteX61" fmla="*/ 225425 w 1033463"/>
              <a:gd name="connsiteY61" fmla="*/ 318115 h 983350"/>
              <a:gd name="connsiteX62" fmla="*/ 238125 w 1033463"/>
              <a:gd name="connsiteY62" fmla="*/ 330815 h 983350"/>
              <a:gd name="connsiteX63" fmla="*/ 317500 w 1033463"/>
              <a:gd name="connsiteY63" fmla="*/ 330815 h 983350"/>
              <a:gd name="connsiteX64" fmla="*/ 339725 w 1033463"/>
              <a:gd name="connsiteY64" fmla="*/ 346690 h 983350"/>
              <a:gd name="connsiteX65" fmla="*/ 330200 w 1033463"/>
              <a:gd name="connsiteY65" fmla="*/ 368915 h 983350"/>
              <a:gd name="connsiteX66" fmla="*/ 320675 w 1033463"/>
              <a:gd name="connsiteY66" fmla="*/ 375265 h 983350"/>
              <a:gd name="connsiteX67" fmla="*/ 266700 w 1033463"/>
              <a:gd name="connsiteY67" fmla="*/ 416540 h 983350"/>
              <a:gd name="connsiteX68" fmla="*/ 260350 w 1033463"/>
              <a:gd name="connsiteY68" fmla="*/ 432415 h 983350"/>
              <a:gd name="connsiteX69" fmla="*/ 285750 w 1033463"/>
              <a:gd name="connsiteY69" fmla="*/ 502265 h 983350"/>
              <a:gd name="connsiteX70" fmla="*/ 279400 w 1033463"/>
              <a:gd name="connsiteY70" fmla="*/ 530840 h 983350"/>
              <a:gd name="connsiteX71" fmla="*/ 247650 w 1033463"/>
              <a:gd name="connsiteY71" fmla="*/ 527665 h 983350"/>
              <a:gd name="connsiteX72" fmla="*/ 190500 w 1033463"/>
              <a:gd name="connsiteY72" fmla="*/ 486390 h 983350"/>
              <a:gd name="connsiteX73" fmla="*/ 168275 w 1033463"/>
              <a:gd name="connsiteY73" fmla="*/ 486390 h 983350"/>
              <a:gd name="connsiteX74" fmla="*/ 111125 w 1033463"/>
              <a:gd name="connsiteY74" fmla="*/ 527665 h 983350"/>
              <a:gd name="connsiteX75" fmla="*/ 79375 w 1033463"/>
              <a:gd name="connsiteY75" fmla="*/ 530840 h 983350"/>
              <a:gd name="connsiteX76" fmla="*/ 73025 w 1033463"/>
              <a:gd name="connsiteY76" fmla="*/ 502265 h 983350"/>
              <a:gd name="connsiteX77" fmla="*/ 98425 w 1033463"/>
              <a:gd name="connsiteY77" fmla="*/ 432415 h 983350"/>
              <a:gd name="connsiteX78" fmla="*/ 92075 w 1033463"/>
              <a:gd name="connsiteY78" fmla="*/ 413365 h 983350"/>
              <a:gd name="connsiteX79" fmla="*/ 31750 w 1033463"/>
              <a:gd name="connsiteY79" fmla="*/ 372090 h 983350"/>
              <a:gd name="connsiteX80" fmla="*/ 19050 w 1033463"/>
              <a:gd name="connsiteY80" fmla="*/ 346690 h 983350"/>
              <a:gd name="connsiteX81" fmla="*/ 44450 w 1033463"/>
              <a:gd name="connsiteY81" fmla="*/ 330815 h 983350"/>
              <a:gd name="connsiteX82" fmla="*/ 82550 w 1033463"/>
              <a:gd name="connsiteY82" fmla="*/ 330815 h 983350"/>
              <a:gd name="connsiteX83" fmla="*/ 123825 w 1033463"/>
              <a:gd name="connsiteY83" fmla="*/ 330815 h 983350"/>
              <a:gd name="connsiteX84" fmla="*/ 133350 w 1033463"/>
              <a:gd name="connsiteY84" fmla="*/ 321290 h 983350"/>
              <a:gd name="connsiteX85" fmla="*/ 155575 w 1033463"/>
              <a:gd name="connsiteY85" fmla="*/ 257790 h 983350"/>
              <a:gd name="connsiteX86" fmla="*/ 158750 w 1033463"/>
              <a:gd name="connsiteY86" fmla="*/ 245090 h 983350"/>
              <a:gd name="connsiteX87" fmla="*/ 180975 w 1033463"/>
              <a:gd name="connsiteY87" fmla="*/ 229215 h 983350"/>
              <a:gd name="connsiteX88" fmla="*/ 518306 w 1033463"/>
              <a:gd name="connsiteY88" fmla="*/ 615 h 983350"/>
              <a:gd name="connsiteX89" fmla="*/ 546961 w 1033463"/>
              <a:gd name="connsiteY89" fmla="*/ 19665 h 983350"/>
              <a:gd name="connsiteX90" fmla="*/ 591537 w 1033463"/>
              <a:gd name="connsiteY90" fmla="*/ 156190 h 983350"/>
              <a:gd name="connsiteX91" fmla="*/ 632929 w 1033463"/>
              <a:gd name="connsiteY91" fmla="*/ 184765 h 983350"/>
              <a:gd name="connsiteX92" fmla="*/ 769839 w 1033463"/>
              <a:gd name="connsiteY92" fmla="*/ 184765 h 983350"/>
              <a:gd name="connsiteX93" fmla="*/ 801679 w 1033463"/>
              <a:gd name="connsiteY93" fmla="*/ 203815 h 983350"/>
              <a:gd name="connsiteX94" fmla="*/ 788943 w 1033463"/>
              <a:gd name="connsiteY94" fmla="*/ 235565 h 983350"/>
              <a:gd name="connsiteX95" fmla="*/ 658400 w 1033463"/>
              <a:gd name="connsiteY95" fmla="*/ 327640 h 983350"/>
              <a:gd name="connsiteX96" fmla="*/ 652032 w 1033463"/>
              <a:gd name="connsiteY96" fmla="*/ 346690 h 983350"/>
              <a:gd name="connsiteX97" fmla="*/ 699792 w 1033463"/>
              <a:gd name="connsiteY97" fmla="*/ 495915 h 983350"/>
              <a:gd name="connsiteX98" fmla="*/ 702976 w 1033463"/>
              <a:gd name="connsiteY98" fmla="*/ 505440 h 983350"/>
              <a:gd name="connsiteX99" fmla="*/ 693424 w 1033463"/>
              <a:gd name="connsiteY99" fmla="*/ 534015 h 983350"/>
              <a:gd name="connsiteX100" fmla="*/ 664768 w 1033463"/>
              <a:gd name="connsiteY100" fmla="*/ 530840 h 983350"/>
              <a:gd name="connsiteX101" fmla="*/ 534225 w 1033463"/>
              <a:gd name="connsiteY101" fmla="*/ 438765 h 983350"/>
              <a:gd name="connsiteX102" fmla="*/ 508754 w 1033463"/>
              <a:gd name="connsiteY102" fmla="*/ 438765 h 983350"/>
              <a:gd name="connsiteX103" fmla="*/ 381395 w 1033463"/>
              <a:gd name="connsiteY103" fmla="*/ 530840 h 983350"/>
              <a:gd name="connsiteX104" fmla="*/ 349555 w 1033463"/>
              <a:gd name="connsiteY104" fmla="*/ 534015 h 983350"/>
              <a:gd name="connsiteX105" fmla="*/ 343187 w 1033463"/>
              <a:gd name="connsiteY105" fmla="*/ 499090 h 983350"/>
              <a:gd name="connsiteX106" fmla="*/ 390947 w 1033463"/>
              <a:gd name="connsiteY106" fmla="*/ 349865 h 983350"/>
              <a:gd name="connsiteX107" fmla="*/ 384579 w 1033463"/>
              <a:gd name="connsiteY107" fmla="*/ 327640 h 983350"/>
              <a:gd name="connsiteX108" fmla="*/ 263588 w 1033463"/>
              <a:gd name="connsiteY108" fmla="*/ 238740 h 983350"/>
              <a:gd name="connsiteX109" fmla="*/ 254036 w 1033463"/>
              <a:gd name="connsiteY109" fmla="*/ 232390 h 983350"/>
              <a:gd name="connsiteX110" fmla="*/ 244484 w 1033463"/>
              <a:gd name="connsiteY110" fmla="*/ 203815 h 983350"/>
              <a:gd name="connsiteX111" fmla="*/ 269956 w 1033463"/>
              <a:gd name="connsiteY111" fmla="*/ 187940 h 983350"/>
              <a:gd name="connsiteX112" fmla="*/ 352739 w 1033463"/>
              <a:gd name="connsiteY112" fmla="*/ 187940 h 983350"/>
              <a:gd name="connsiteX113" fmla="*/ 352739 w 1033463"/>
              <a:gd name="connsiteY113" fmla="*/ 184765 h 983350"/>
              <a:gd name="connsiteX114" fmla="*/ 432338 w 1033463"/>
              <a:gd name="connsiteY114" fmla="*/ 187940 h 983350"/>
              <a:gd name="connsiteX115" fmla="*/ 448258 w 1033463"/>
              <a:gd name="connsiteY115" fmla="*/ 175240 h 983350"/>
              <a:gd name="connsiteX116" fmla="*/ 496018 w 1033463"/>
              <a:gd name="connsiteY116" fmla="*/ 22840 h 983350"/>
              <a:gd name="connsiteX117" fmla="*/ 518306 w 1033463"/>
              <a:gd name="connsiteY117" fmla="*/ 615 h 983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</a:cxnLst>
            <a:rect l="l" t="t" r="r" b="b"/>
            <a:pathLst>
              <a:path w="1033463" h="983350">
                <a:moveTo>
                  <a:pt x="206399" y="613390"/>
                </a:moveTo>
                <a:cubicBezTo>
                  <a:pt x="257295" y="613390"/>
                  <a:pt x="305011" y="613390"/>
                  <a:pt x="355907" y="629332"/>
                </a:cubicBezTo>
                <a:cubicBezTo>
                  <a:pt x="387717" y="642086"/>
                  <a:pt x="419527" y="654840"/>
                  <a:pt x="448156" y="673971"/>
                </a:cubicBezTo>
                <a:cubicBezTo>
                  <a:pt x="451337" y="680348"/>
                  <a:pt x="457699" y="680348"/>
                  <a:pt x="464061" y="680348"/>
                </a:cubicBezTo>
                <a:cubicBezTo>
                  <a:pt x="492690" y="680348"/>
                  <a:pt x="518139" y="680348"/>
                  <a:pt x="546768" y="680348"/>
                </a:cubicBezTo>
                <a:cubicBezTo>
                  <a:pt x="610388" y="680348"/>
                  <a:pt x="661284" y="724986"/>
                  <a:pt x="670827" y="785567"/>
                </a:cubicBezTo>
                <a:cubicBezTo>
                  <a:pt x="670827" y="798321"/>
                  <a:pt x="674008" y="801509"/>
                  <a:pt x="686732" y="801509"/>
                </a:cubicBezTo>
                <a:cubicBezTo>
                  <a:pt x="702637" y="804697"/>
                  <a:pt x="718542" y="801509"/>
                  <a:pt x="731267" y="795132"/>
                </a:cubicBezTo>
                <a:cubicBezTo>
                  <a:pt x="794887" y="776001"/>
                  <a:pt x="858507" y="756871"/>
                  <a:pt x="922128" y="737740"/>
                </a:cubicBezTo>
                <a:cubicBezTo>
                  <a:pt x="969843" y="721798"/>
                  <a:pt x="1020739" y="750494"/>
                  <a:pt x="1033463" y="795132"/>
                </a:cubicBezTo>
                <a:cubicBezTo>
                  <a:pt x="1033463" y="801509"/>
                  <a:pt x="1033463" y="807886"/>
                  <a:pt x="1033463" y="814263"/>
                </a:cubicBezTo>
                <a:cubicBezTo>
                  <a:pt x="1033463" y="827017"/>
                  <a:pt x="1027101" y="830205"/>
                  <a:pt x="1017558" y="833394"/>
                </a:cubicBezTo>
                <a:cubicBezTo>
                  <a:pt x="976205" y="849336"/>
                  <a:pt x="931670" y="865278"/>
                  <a:pt x="887136" y="878032"/>
                </a:cubicBezTo>
                <a:cubicBezTo>
                  <a:pt x="804430" y="909917"/>
                  <a:pt x="721724" y="935424"/>
                  <a:pt x="639017" y="967309"/>
                </a:cubicBezTo>
                <a:cubicBezTo>
                  <a:pt x="581759" y="986440"/>
                  <a:pt x="530863" y="989628"/>
                  <a:pt x="473604" y="970497"/>
                </a:cubicBezTo>
                <a:cubicBezTo>
                  <a:pt x="384536" y="941801"/>
                  <a:pt x="295467" y="916293"/>
                  <a:pt x="206399" y="890786"/>
                </a:cubicBezTo>
                <a:cubicBezTo>
                  <a:pt x="196856" y="887597"/>
                  <a:pt x="193675" y="881220"/>
                  <a:pt x="193675" y="871655"/>
                </a:cubicBezTo>
                <a:cubicBezTo>
                  <a:pt x="193675" y="830205"/>
                  <a:pt x="193675" y="791944"/>
                  <a:pt x="193675" y="750494"/>
                </a:cubicBezTo>
                <a:cubicBezTo>
                  <a:pt x="193675" y="709044"/>
                  <a:pt x="193675" y="667594"/>
                  <a:pt x="193675" y="626144"/>
                </a:cubicBezTo>
                <a:cubicBezTo>
                  <a:pt x="193675" y="616578"/>
                  <a:pt x="196856" y="613390"/>
                  <a:pt x="206399" y="613390"/>
                </a:cubicBezTo>
                <a:close/>
                <a:moveTo>
                  <a:pt x="19050" y="562590"/>
                </a:moveTo>
                <a:cubicBezTo>
                  <a:pt x="60325" y="562590"/>
                  <a:pt x="101600" y="562590"/>
                  <a:pt x="142875" y="562590"/>
                </a:cubicBezTo>
                <a:cubicBezTo>
                  <a:pt x="155575" y="562590"/>
                  <a:pt x="161925" y="568967"/>
                  <a:pt x="161925" y="584911"/>
                </a:cubicBezTo>
                <a:cubicBezTo>
                  <a:pt x="161925" y="639119"/>
                  <a:pt x="161925" y="693326"/>
                  <a:pt x="161925" y="747534"/>
                </a:cubicBezTo>
                <a:cubicBezTo>
                  <a:pt x="161925" y="801742"/>
                  <a:pt x="161925" y="852761"/>
                  <a:pt x="161925" y="906968"/>
                </a:cubicBezTo>
                <a:cubicBezTo>
                  <a:pt x="161925" y="926101"/>
                  <a:pt x="155575" y="932478"/>
                  <a:pt x="136525" y="932478"/>
                </a:cubicBezTo>
                <a:cubicBezTo>
                  <a:pt x="98425" y="932478"/>
                  <a:pt x="60325" y="932478"/>
                  <a:pt x="25400" y="932478"/>
                </a:cubicBezTo>
                <a:cubicBezTo>
                  <a:pt x="6350" y="932478"/>
                  <a:pt x="0" y="926101"/>
                  <a:pt x="0" y="910157"/>
                </a:cubicBezTo>
                <a:cubicBezTo>
                  <a:pt x="0" y="900591"/>
                  <a:pt x="0" y="891025"/>
                  <a:pt x="0" y="881459"/>
                </a:cubicBezTo>
                <a:cubicBezTo>
                  <a:pt x="0" y="785798"/>
                  <a:pt x="0" y="686949"/>
                  <a:pt x="0" y="591288"/>
                </a:cubicBezTo>
                <a:cubicBezTo>
                  <a:pt x="0" y="584911"/>
                  <a:pt x="0" y="578533"/>
                  <a:pt x="3175" y="575345"/>
                </a:cubicBezTo>
                <a:cubicBezTo>
                  <a:pt x="6350" y="565779"/>
                  <a:pt x="12700" y="562590"/>
                  <a:pt x="19050" y="562590"/>
                </a:cubicBezTo>
                <a:close/>
                <a:moveTo>
                  <a:pt x="861211" y="229215"/>
                </a:moveTo>
                <a:cubicBezTo>
                  <a:pt x="870783" y="229215"/>
                  <a:pt x="880354" y="235565"/>
                  <a:pt x="883544" y="248265"/>
                </a:cubicBezTo>
                <a:cubicBezTo>
                  <a:pt x="893115" y="273665"/>
                  <a:pt x="899496" y="295890"/>
                  <a:pt x="909068" y="318115"/>
                </a:cubicBezTo>
                <a:cubicBezTo>
                  <a:pt x="909068" y="327640"/>
                  <a:pt x="915448" y="330815"/>
                  <a:pt x="921829" y="330815"/>
                </a:cubicBezTo>
                <a:cubicBezTo>
                  <a:pt x="947353" y="327640"/>
                  <a:pt x="972876" y="330815"/>
                  <a:pt x="998399" y="330815"/>
                </a:cubicBezTo>
                <a:cubicBezTo>
                  <a:pt x="1011161" y="330815"/>
                  <a:pt x="1020732" y="333990"/>
                  <a:pt x="1023923" y="343515"/>
                </a:cubicBezTo>
                <a:cubicBezTo>
                  <a:pt x="1027113" y="353040"/>
                  <a:pt x="1023923" y="362565"/>
                  <a:pt x="1011161" y="372090"/>
                </a:cubicBezTo>
                <a:cubicBezTo>
                  <a:pt x="992018" y="387965"/>
                  <a:pt x="969686" y="400665"/>
                  <a:pt x="950543" y="416540"/>
                </a:cubicBezTo>
                <a:cubicBezTo>
                  <a:pt x="944162" y="419715"/>
                  <a:pt x="940972" y="422890"/>
                  <a:pt x="944162" y="429240"/>
                </a:cubicBezTo>
                <a:cubicBezTo>
                  <a:pt x="953733" y="454640"/>
                  <a:pt x="960114" y="480040"/>
                  <a:pt x="969686" y="502265"/>
                </a:cubicBezTo>
                <a:cubicBezTo>
                  <a:pt x="972876" y="514965"/>
                  <a:pt x="969686" y="524490"/>
                  <a:pt x="963305" y="530840"/>
                </a:cubicBezTo>
                <a:cubicBezTo>
                  <a:pt x="953733" y="537190"/>
                  <a:pt x="944162" y="537190"/>
                  <a:pt x="934591" y="530840"/>
                </a:cubicBezTo>
                <a:cubicBezTo>
                  <a:pt x="915448" y="514965"/>
                  <a:pt x="893115" y="502265"/>
                  <a:pt x="873973" y="486390"/>
                </a:cubicBezTo>
                <a:cubicBezTo>
                  <a:pt x="864402" y="480040"/>
                  <a:pt x="858021" y="480040"/>
                  <a:pt x="848450" y="486390"/>
                </a:cubicBezTo>
                <a:cubicBezTo>
                  <a:pt x="832498" y="502265"/>
                  <a:pt x="813355" y="514965"/>
                  <a:pt x="794213" y="527665"/>
                </a:cubicBezTo>
                <a:cubicBezTo>
                  <a:pt x="781451" y="537190"/>
                  <a:pt x="771880" y="537190"/>
                  <a:pt x="762308" y="530840"/>
                </a:cubicBezTo>
                <a:cubicBezTo>
                  <a:pt x="755928" y="524490"/>
                  <a:pt x="752737" y="514965"/>
                  <a:pt x="755928" y="502265"/>
                </a:cubicBezTo>
                <a:cubicBezTo>
                  <a:pt x="765499" y="476865"/>
                  <a:pt x="771880" y="454640"/>
                  <a:pt x="781451" y="429240"/>
                </a:cubicBezTo>
                <a:cubicBezTo>
                  <a:pt x="781451" y="422890"/>
                  <a:pt x="781451" y="419715"/>
                  <a:pt x="775070" y="416540"/>
                </a:cubicBezTo>
                <a:cubicBezTo>
                  <a:pt x="755928" y="400665"/>
                  <a:pt x="733595" y="387965"/>
                  <a:pt x="714452" y="372090"/>
                </a:cubicBezTo>
                <a:cubicBezTo>
                  <a:pt x="701690" y="362565"/>
                  <a:pt x="698500" y="353040"/>
                  <a:pt x="701690" y="343515"/>
                </a:cubicBezTo>
                <a:cubicBezTo>
                  <a:pt x="704881" y="333990"/>
                  <a:pt x="714452" y="330815"/>
                  <a:pt x="727214" y="330815"/>
                </a:cubicBezTo>
                <a:cubicBezTo>
                  <a:pt x="739975" y="330815"/>
                  <a:pt x="752737" y="330815"/>
                  <a:pt x="765499" y="330815"/>
                </a:cubicBezTo>
                <a:cubicBezTo>
                  <a:pt x="778260" y="330815"/>
                  <a:pt x="791022" y="327640"/>
                  <a:pt x="803784" y="330815"/>
                </a:cubicBezTo>
                <a:cubicBezTo>
                  <a:pt x="810165" y="330815"/>
                  <a:pt x="813355" y="327640"/>
                  <a:pt x="816545" y="321290"/>
                </a:cubicBezTo>
                <a:cubicBezTo>
                  <a:pt x="822926" y="295890"/>
                  <a:pt x="832498" y="273665"/>
                  <a:pt x="838878" y="248265"/>
                </a:cubicBezTo>
                <a:cubicBezTo>
                  <a:pt x="842069" y="238740"/>
                  <a:pt x="848450" y="229215"/>
                  <a:pt x="861211" y="229215"/>
                </a:cubicBezTo>
                <a:close/>
                <a:moveTo>
                  <a:pt x="180975" y="229215"/>
                </a:moveTo>
                <a:cubicBezTo>
                  <a:pt x="190500" y="229215"/>
                  <a:pt x="200025" y="235565"/>
                  <a:pt x="203200" y="248265"/>
                </a:cubicBezTo>
                <a:cubicBezTo>
                  <a:pt x="209550" y="270490"/>
                  <a:pt x="219075" y="295890"/>
                  <a:pt x="225425" y="318115"/>
                </a:cubicBezTo>
                <a:cubicBezTo>
                  <a:pt x="228600" y="327640"/>
                  <a:pt x="231775" y="330815"/>
                  <a:pt x="238125" y="330815"/>
                </a:cubicBezTo>
                <a:cubicBezTo>
                  <a:pt x="263525" y="330815"/>
                  <a:pt x="292100" y="330815"/>
                  <a:pt x="317500" y="330815"/>
                </a:cubicBezTo>
                <a:cubicBezTo>
                  <a:pt x="330200" y="330815"/>
                  <a:pt x="336550" y="337165"/>
                  <a:pt x="339725" y="346690"/>
                </a:cubicBezTo>
                <a:cubicBezTo>
                  <a:pt x="342900" y="356215"/>
                  <a:pt x="336550" y="362565"/>
                  <a:pt x="330200" y="368915"/>
                </a:cubicBezTo>
                <a:cubicBezTo>
                  <a:pt x="327025" y="372090"/>
                  <a:pt x="323850" y="375265"/>
                  <a:pt x="320675" y="375265"/>
                </a:cubicBezTo>
                <a:cubicBezTo>
                  <a:pt x="301625" y="387965"/>
                  <a:pt x="285750" y="403840"/>
                  <a:pt x="266700" y="416540"/>
                </a:cubicBezTo>
                <a:cubicBezTo>
                  <a:pt x="260350" y="419715"/>
                  <a:pt x="257175" y="422890"/>
                  <a:pt x="260350" y="432415"/>
                </a:cubicBezTo>
                <a:cubicBezTo>
                  <a:pt x="269875" y="454640"/>
                  <a:pt x="276225" y="476865"/>
                  <a:pt x="285750" y="502265"/>
                </a:cubicBezTo>
                <a:cubicBezTo>
                  <a:pt x="288925" y="514965"/>
                  <a:pt x="288925" y="524490"/>
                  <a:pt x="279400" y="530840"/>
                </a:cubicBezTo>
                <a:cubicBezTo>
                  <a:pt x="269875" y="537190"/>
                  <a:pt x="260350" y="537190"/>
                  <a:pt x="247650" y="527665"/>
                </a:cubicBezTo>
                <a:cubicBezTo>
                  <a:pt x="228600" y="514965"/>
                  <a:pt x="209550" y="499090"/>
                  <a:pt x="190500" y="486390"/>
                </a:cubicBezTo>
                <a:cubicBezTo>
                  <a:pt x="180975" y="480040"/>
                  <a:pt x="177800" y="480040"/>
                  <a:pt x="168275" y="486390"/>
                </a:cubicBezTo>
                <a:cubicBezTo>
                  <a:pt x="149225" y="499090"/>
                  <a:pt x="130175" y="514965"/>
                  <a:pt x="111125" y="527665"/>
                </a:cubicBezTo>
                <a:cubicBezTo>
                  <a:pt x="98425" y="537190"/>
                  <a:pt x="88900" y="537190"/>
                  <a:pt x="79375" y="530840"/>
                </a:cubicBezTo>
                <a:cubicBezTo>
                  <a:pt x="73025" y="524490"/>
                  <a:pt x="69850" y="514965"/>
                  <a:pt x="73025" y="502265"/>
                </a:cubicBezTo>
                <a:cubicBezTo>
                  <a:pt x="82550" y="480040"/>
                  <a:pt x="88900" y="454640"/>
                  <a:pt x="98425" y="432415"/>
                </a:cubicBezTo>
                <a:cubicBezTo>
                  <a:pt x="98425" y="422890"/>
                  <a:pt x="98425" y="419715"/>
                  <a:pt x="92075" y="413365"/>
                </a:cubicBezTo>
                <a:cubicBezTo>
                  <a:pt x="69850" y="400665"/>
                  <a:pt x="50800" y="384790"/>
                  <a:pt x="31750" y="372090"/>
                </a:cubicBezTo>
                <a:cubicBezTo>
                  <a:pt x="19050" y="362565"/>
                  <a:pt x="15875" y="356215"/>
                  <a:pt x="19050" y="346690"/>
                </a:cubicBezTo>
                <a:cubicBezTo>
                  <a:pt x="22225" y="337165"/>
                  <a:pt x="31750" y="330815"/>
                  <a:pt x="44450" y="330815"/>
                </a:cubicBezTo>
                <a:cubicBezTo>
                  <a:pt x="57150" y="330815"/>
                  <a:pt x="69850" y="330815"/>
                  <a:pt x="82550" y="330815"/>
                </a:cubicBezTo>
                <a:cubicBezTo>
                  <a:pt x="95250" y="330815"/>
                  <a:pt x="107950" y="330815"/>
                  <a:pt x="123825" y="330815"/>
                </a:cubicBezTo>
                <a:cubicBezTo>
                  <a:pt x="130175" y="330815"/>
                  <a:pt x="133350" y="327640"/>
                  <a:pt x="133350" y="321290"/>
                </a:cubicBezTo>
                <a:cubicBezTo>
                  <a:pt x="139700" y="299065"/>
                  <a:pt x="149225" y="280015"/>
                  <a:pt x="155575" y="257790"/>
                </a:cubicBezTo>
                <a:cubicBezTo>
                  <a:pt x="155575" y="254615"/>
                  <a:pt x="158750" y="251440"/>
                  <a:pt x="158750" y="245090"/>
                </a:cubicBezTo>
                <a:cubicBezTo>
                  <a:pt x="165100" y="235565"/>
                  <a:pt x="171450" y="229215"/>
                  <a:pt x="180975" y="229215"/>
                </a:cubicBezTo>
                <a:close/>
                <a:moveTo>
                  <a:pt x="518306" y="615"/>
                </a:moveTo>
                <a:cubicBezTo>
                  <a:pt x="531041" y="-2560"/>
                  <a:pt x="540593" y="6965"/>
                  <a:pt x="546961" y="19665"/>
                </a:cubicBezTo>
                <a:cubicBezTo>
                  <a:pt x="562881" y="67290"/>
                  <a:pt x="575617" y="111740"/>
                  <a:pt x="591537" y="156190"/>
                </a:cubicBezTo>
                <a:cubicBezTo>
                  <a:pt x="601089" y="184765"/>
                  <a:pt x="601089" y="184765"/>
                  <a:pt x="632929" y="184765"/>
                </a:cubicBezTo>
                <a:cubicBezTo>
                  <a:pt x="677504" y="184765"/>
                  <a:pt x="725264" y="184765"/>
                  <a:pt x="769839" y="184765"/>
                </a:cubicBezTo>
                <a:cubicBezTo>
                  <a:pt x="788943" y="184765"/>
                  <a:pt x="798495" y="191115"/>
                  <a:pt x="801679" y="203815"/>
                </a:cubicBezTo>
                <a:cubicBezTo>
                  <a:pt x="804863" y="216515"/>
                  <a:pt x="801679" y="226040"/>
                  <a:pt x="788943" y="235565"/>
                </a:cubicBezTo>
                <a:cubicBezTo>
                  <a:pt x="744368" y="267315"/>
                  <a:pt x="702976" y="299065"/>
                  <a:pt x="658400" y="327640"/>
                </a:cubicBezTo>
                <a:cubicBezTo>
                  <a:pt x="652032" y="333990"/>
                  <a:pt x="648848" y="340340"/>
                  <a:pt x="652032" y="346690"/>
                </a:cubicBezTo>
                <a:cubicBezTo>
                  <a:pt x="667952" y="397490"/>
                  <a:pt x="683872" y="445115"/>
                  <a:pt x="699792" y="495915"/>
                </a:cubicBezTo>
                <a:cubicBezTo>
                  <a:pt x="699792" y="499090"/>
                  <a:pt x="702976" y="502265"/>
                  <a:pt x="702976" y="505440"/>
                </a:cubicBezTo>
                <a:cubicBezTo>
                  <a:pt x="706160" y="518140"/>
                  <a:pt x="702976" y="527665"/>
                  <a:pt x="693424" y="534015"/>
                </a:cubicBezTo>
                <a:cubicBezTo>
                  <a:pt x="683872" y="540365"/>
                  <a:pt x="674320" y="540365"/>
                  <a:pt x="664768" y="530840"/>
                </a:cubicBezTo>
                <a:cubicBezTo>
                  <a:pt x="620193" y="502265"/>
                  <a:pt x="575617" y="470515"/>
                  <a:pt x="534225" y="438765"/>
                </a:cubicBezTo>
                <a:cubicBezTo>
                  <a:pt x="524674" y="432415"/>
                  <a:pt x="518306" y="429240"/>
                  <a:pt x="508754" y="438765"/>
                </a:cubicBezTo>
                <a:cubicBezTo>
                  <a:pt x="467362" y="470515"/>
                  <a:pt x="425970" y="499090"/>
                  <a:pt x="381395" y="530840"/>
                </a:cubicBezTo>
                <a:cubicBezTo>
                  <a:pt x="368659" y="540365"/>
                  <a:pt x="359107" y="540365"/>
                  <a:pt x="349555" y="534015"/>
                </a:cubicBezTo>
                <a:cubicBezTo>
                  <a:pt x="340003" y="527665"/>
                  <a:pt x="336819" y="514965"/>
                  <a:pt x="343187" y="499090"/>
                </a:cubicBezTo>
                <a:cubicBezTo>
                  <a:pt x="359107" y="448290"/>
                  <a:pt x="375027" y="400665"/>
                  <a:pt x="390947" y="349865"/>
                </a:cubicBezTo>
                <a:cubicBezTo>
                  <a:pt x="394131" y="340340"/>
                  <a:pt x="394131" y="333990"/>
                  <a:pt x="384579" y="327640"/>
                </a:cubicBezTo>
                <a:cubicBezTo>
                  <a:pt x="343187" y="299065"/>
                  <a:pt x="301795" y="270490"/>
                  <a:pt x="263588" y="238740"/>
                </a:cubicBezTo>
                <a:cubicBezTo>
                  <a:pt x="260404" y="235565"/>
                  <a:pt x="257220" y="235565"/>
                  <a:pt x="254036" y="232390"/>
                </a:cubicBezTo>
                <a:cubicBezTo>
                  <a:pt x="244484" y="226040"/>
                  <a:pt x="241300" y="213340"/>
                  <a:pt x="244484" y="203815"/>
                </a:cubicBezTo>
                <a:cubicBezTo>
                  <a:pt x="247668" y="194290"/>
                  <a:pt x="257220" y="187940"/>
                  <a:pt x="269956" y="187940"/>
                </a:cubicBezTo>
                <a:cubicBezTo>
                  <a:pt x="295428" y="184765"/>
                  <a:pt x="324083" y="187940"/>
                  <a:pt x="352739" y="187940"/>
                </a:cubicBezTo>
                <a:cubicBezTo>
                  <a:pt x="352739" y="184765"/>
                  <a:pt x="352739" y="184765"/>
                  <a:pt x="352739" y="184765"/>
                </a:cubicBezTo>
                <a:cubicBezTo>
                  <a:pt x="378211" y="184765"/>
                  <a:pt x="406867" y="184765"/>
                  <a:pt x="432338" y="187940"/>
                </a:cubicBezTo>
                <a:cubicBezTo>
                  <a:pt x="441890" y="187940"/>
                  <a:pt x="445074" y="184765"/>
                  <a:pt x="448258" y="175240"/>
                </a:cubicBezTo>
                <a:cubicBezTo>
                  <a:pt x="464178" y="124440"/>
                  <a:pt x="480098" y="73640"/>
                  <a:pt x="496018" y="22840"/>
                </a:cubicBezTo>
                <a:cubicBezTo>
                  <a:pt x="499202" y="13315"/>
                  <a:pt x="505570" y="3790"/>
                  <a:pt x="518306" y="61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31" name="Freeform 18"/>
          <p:cNvSpPr>
            <a:spLocks/>
          </p:cNvSpPr>
          <p:nvPr/>
        </p:nvSpPr>
        <p:spPr bwMode="auto">
          <a:xfrm>
            <a:off x="9622269" y="6587981"/>
            <a:ext cx="1778000" cy="1781175"/>
          </a:xfrm>
          <a:custGeom>
            <a:avLst/>
            <a:gdLst>
              <a:gd name="T0" fmla="*/ 527 w 560"/>
              <a:gd name="T1" fmla="*/ 560 h 560"/>
              <a:gd name="T2" fmla="*/ 34 w 560"/>
              <a:gd name="T3" fmla="*/ 560 h 560"/>
              <a:gd name="T4" fmla="*/ 0 w 560"/>
              <a:gd name="T5" fmla="*/ 526 h 560"/>
              <a:gd name="T6" fmla="*/ 0 w 560"/>
              <a:gd name="T7" fmla="*/ 33 h 560"/>
              <a:gd name="T8" fmla="*/ 34 w 560"/>
              <a:gd name="T9" fmla="*/ 0 h 560"/>
              <a:gd name="T10" fmla="*/ 527 w 560"/>
              <a:gd name="T11" fmla="*/ 0 h 560"/>
              <a:gd name="T12" fmla="*/ 560 w 560"/>
              <a:gd name="T13" fmla="*/ 33 h 560"/>
              <a:gd name="T14" fmla="*/ 560 w 560"/>
              <a:gd name="T15" fmla="*/ 526 h 560"/>
              <a:gd name="T16" fmla="*/ 527 w 560"/>
              <a:gd name="T17" fmla="*/ 560 h 5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60" h="560">
                <a:moveTo>
                  <a:pt x="527" y="560"/>
                </a:moveTo>
                <a:cubicBezTo>
                  <a:pt x="34" y="560"/>
                  <a:pt x="34" y="560"/>
                  <a:pt x="34" y="560"/>
                </a:cubicBezTo>
                <a:cubicBezTo>
                  <a:pt x="15" y="560"/>
                  <a:pt x="0" y="545"/>
                  <a:pt x="0" y="52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15"/>
                  <a:pt x="15" y="0"/>
                  <a:pt x="34" y="0"/>
                </a:cubicBezTo>
                <a:cubicBezTo>
                  <a:pt x="527" y="0"/>
                  <a:pt x="527" y="0"/>
                  <a:pt x="527" y="0"/>
                </a:cubicBezTo>
                <a:cubicBezTo>
                  <a:pt x="545" y="0"/>
                  <a:pt x="560" y="15"/>
                  <a:pt x="560" y="33"/>
                </a:cubicBezTo>
                <a:cubicBezTo>
                  <a:pt x="560" y="526"/>
                  <a:pt x="560" y="526"/>
                  <a:pt x="560" y="526"/>
                </a:cubicBezTo>
                <a:cubicBezTo>
                  <a:pt x="560" y="545"/>
                  <a:pt x="545" y="560"/>
                  <a:pt x="527" y="56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5" name="Group 44"/>
          <p:cNvGrpSpPr/>
          <p:nvPr/>
        </p:nvGrpSpPr>
        <p:grpSpPr>
          <a:xfrm>
            <a:off x="10104869" y="6970569"/>
            <a:ext cx="815975" cy="1033463"/>
            <a:chOff x="2727325" y="6305550"/>
            <a:chExt cx="815975" cy="1033463"/>
          </a:xfrm>
          <a:solidFill>
            <a:schemeClr val="accent1"/>
          </a:solidFill>
        </p:grpSpPr>
        <p:sp>
          <p:nvSpPr>
            <p:cNvPr id="32" name="Freeform 19"/>
            <p:cNvSpPr>
              <a:spLocks noEditPoints="1"/>
            </p:cNvSpPr>
            <p:nvPr/>
          </p:nvSpPr>
          <p:spPr bwMode="auto">
            <a:xfrm>
              <a:off x="2727325" y="6305550"/>
              <a:ext cx="815975" cy="1033463"/>
            </a:xfrm>
            <a:custGeom>
              <a:avLst/>
              <a:gdLst>
                <a:gd name="T0" fmla="*/ 133 w 257"/>
                <a:gd name="T1" fmla="*/ 0 h 325"/>
                <a:gd name="T2" fmla="*/ 158 w 257"/>
                <a:gd name="T3" fmla="*/ 4 h 325"/>
                <a:gd name="T4" fmla="*/ 206 w 257"/>
                <a:gd name="T5" fmla="*/ 30 h 325"/>
                <a:gd name="T6" fmla="*/ 224 w 257"/>
                <a:gd name="T7" fmla="*/ 83 h 325"/>
                <a:gd name="T8" fmla="*/ 221 w 257"/>
                <a:gd name="T9" fmla="*/ 100 h 325"/>
                <a:gd name="T10" fmla="*/ 223 w 257"/>
                <a:gd name="T11" fmla="*/ 104 h 325"/>
                <a:gd name="T12" fmla="*/ 250 w 257"/>
                <a:gd name="T13" fmla="*/ 134 h 325"/>
                <a:gd name="T14" fmla="*/ 246 w 257"/>
                <a:gd name="T15" fmla="*/ 154 h 325"/>
                <a:gd name="T16" fmla="*/ 243 w 257"/>
                <a:gd name="T17" fmla="*/ 156 h 325"/>
                <a:gd name="T18" fmla="*/ 239 w 257"/>
                <a:gd name="T19" fmla="*/ 157 h 325"/>
                <a:gd name="T20" fmla="*/ 238 w 257"/>
                <a:gd name="T21" fmla="*/ 165 h 325"/>
                <a:gd name="T22" fmla="*/ 242 w 257"/>
                <a:gd name="T23" fmla="*/ 169 h 325"/>
                <a:gd name="T24" fmla="*/ 239 w 257"/>
                <a:gd name="T25" fmla="*/ 184 h 325"/>
                <a:gd name="T26" fmla="*/ 238 w 257"/>
                <a:gd name="T27" fmla="*/ 188 h 325"/>
                <a:gd name="T28" fmla="*/ 238 w 257"/>
                <a:gd name="T29" fmla="*/ 204 h 325"/>
                <a:gd name="T30" fmla="*/ 236 w 257"/>
                <a:gd name="T31" fmla="*/ 215 h 325"/>
                <a:gd name="T32" fmla="*/ 239 w 257"/>
                <a:gd name="T33" fmla="*/ 228 h 325"/>
                <a:gd name="T34" fmla="*/ 223 w 257"/>
                <a:gd name="T35" fmla="*/ 243 h 325"/>
                <a:gd name="T36" fmla="*/ 173 w 257"/>
                <a:gd name="T37" fmla="*/ 237 h 325"/>
                <a:gd name="T38" fmla="*/ 121 w 257"/>
                <a:gd name="T39" fmla="*/ 209 h 325"/>
                <a:gd name="T40" fmla="*/ 100 w 257"/>
                <a:gd name="T41" fmla="*/ 184 h 325"/>
                <a:gd name="T42" fmla="*/ 99 w 257"/>
                <a:gd name="T43" fmla="*/ 182 h 325"/>
                <a:gd name="T44" fmla="*/ 93 w 257"/>
                <a:gd name="T45" fmla="*/ 180 h 325"/>
                <a:gd name="T46" fmla="*/ 92 w 257"/>
                <a:gd name="T47" fmla="*/ 186 h 325"/>
                <a:gd name="T48" fmla="*/ 95 w 257"/>
                <a:gd name="T49" fmla="*/ 191 h 325"/>
                <a:gd name="T50" fmla="*/ 137 w 257"/>
                <a:gd name="T51" fmla="*/ 230 h 325"/>
                <a:gd name="T52" fmla="*/ 176 w 257"/>
                <a:gd name="T53" fmla="*/ 247 h 325"/>
                <a:gd name="T54" fmla="*/ 177 w 257"/>
                <a:gd name="T55" fmla="*/ 251 h 325"/>
                <a:gd name="T56" fmla="*/ 173 w 257"/>
                <a:gd name="T57" fmla="*/ 265 h 325"/>
                <a:gd name="T58" fmla="*/ 172 w 257"/>
                <a:gd name="T59" fmla="*/ 301 h 325"/>
                <a:gd name="T60" fmla="*/ 172 w 257"/>
                <a:gd name="T61" fmla="*/ 319 h 325"/>
                <a:gd name="T62" fmla="*/ 166 w 257"/>
                <a:gd name="T63" fmla="*/ 325 h 325"/>
                <a:gd name="T64" fmla="*/ 161 w 257"/>
                <a:gd name="T65" fmla="*/ 325 h 325"/>
                <a:gd name="T66" fmla="*/ 42 w 257"/>
                <a:gd name="T67" fmla="*/ 325 h 325"/>
                <a:gd name="T68" fmla="*/ 38 w 257"/>
                <a:gd name="T69" fmla="*/ 319 h 325"/>
                <a:gd name="T70" fmla="*/ 52 w 257"/>
                <a:gd name="T71" fmla="*/ 238 h 325"/>
                <a:gd name="T72" fmla="*/ 35 w 257"/>
                <a:gd name="T73" fmla="*/ 188 h 325"/>
                <a:gd name="T74" fmla="*/ 3 w 257"/>
                <a:gd name="T75" fmla="*/ 122 h 325"/>
                <a:gd name="T76" fmla="*/ 34 w 257"/>
                <a:gd name="T77" fmla="*/ 36 h 325"/>
                <a:gd name="T78" fmla="*/ 106 w 257"/>
                <a:gd name="T79" fmla="*/ 1 h 325"/>
                <a:gd name="T80" fmla="*/ 108 w 257"/>
                <a:gd name="T81" fmla="*/ 0 h 325"/>
                <a:gd name="T82" fmla="*/ 133 w 257"/>
                <a:gd name="T83" fmla="*/ 0 h 325"/>
                <a:gd name="T84" fmla="*/ 61 w 257"/>
                <a:gd name="T85" fmla="*/ 102 h 325"/>
                <a:gd name="T86" fmla="*/ 128 w 257"/>
                <a:gd name="T87" fmla="*/ 169 h 325"/>
                <a:gd name="T88" fmla="*/ 196 w 257"/>
                <a:gd name="T89" fmla="*/ 102 h 325"/>
                <a:gd name="T90" fmla="*/ 128 w 257"/>
                <a:gd name="T91" fmla="*/ 35 h 325"/>
                <a:gd name="T92" fmla="*/ 61 w 257"/>
                <a:gd name="T93" fmla="*/ 102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57" h="325">
                  <a:moveTo>
                    <a:pt x="133" y="0"/>
                  </a:moveTo>
                  <a:cubicBezTo>
                    <a:pt x="141" y="1"/>
                    <a:pt x="150" y="2"/>
                    <a:pt x="158" y="4"/>
                  </a:cubicBezTo>
                  <a:cubicBezTo>
                    <a:pt x="176" y="9"/>
                    <a:pt x="193" y="17"/>
                    <a:pt x="206" y="30"/>
                  </a:cubicBezTo>
                  <a:cubicBezTo>
                    <a:pt x="220" y="45"/>
                    <a:pt x="226" y="62"/>
                    <a:pt x="224" y="83"/>
                  </a:cubicBezTo>
                  <a:cubicBezTo>
                    <a:pt x="224" y="88"/>
                    <a:pt x="223" y="94"/>
                    <a:pt x="221" y="100"/>
                  </a:cubicBezTo>
                  <a:cubicBezTo>
                    <a:pt x="221" y="102"/>
                    <a:pt x="222" y="103"/>
                    <a:pt x="223" y="104"/>
                  </a:cubicBezTo>
                  <a:cubicBezTo>
                    <a:pt x="232" y="114"/>
                    <a:pt x="241" y="124"/>
                    <a:pt x="250" y="134"/>
                  </a:cubicBezTo>
                  <a:cubicBezTo>
                    <a:pt x="257" y="141"/>
                    <a:pt x="255" y="150"/>
                    <a:pt x="246" y="154"/>
                  </a:cubicBezTo>
                  <a:cubicBezTo>
                    <a:pt x="245" y="155"/>
                    <a:pt x="244" y="155"/>
                    <a:pt x="243" y="156"/>
                  </a:cubicBezTo>
                  <a:cubicBezTo>
                    <a:pt x="241" y="156"/>
                    <a:pt x="240" y="157"/>
                    <a:pt x="239" y="157"/>
                  </a:cubicBezTo>
                  <a:cubicBezTo>
                    <a:pt x="234" y="160"/>
                    <a:pt x="234" y="161"/>
                    <a:pt x="238" y="165"/>
                  </a:cubicBezTo>
                  <a:cubicBezTo>
                    <a:pt x="240" y="166"/>
                    <a:pt x="241" y="167"/>
                    <a:pt x="242" y="169"/>
                  </a:cubicBezTo>
                  <a:cubicBezTo>
                    <a:pt x="247" y="175"/>
                    <a:pt x="245" y="181"/>
                    <a:pt x="239" y="184"/>
                  </a:cubicBezTo>
                  <a:cubicBezTo>
                    <a:pt x="237" y="185"/>
                    <a:pt x="236" y="186"/>
                    <a:pt x="238" y="188"/>
                  </a:cubicBezTo>
                  <a:cubicBezTo>
                    <a:pt x="243" y="192"/>
                    <a:pt x="243" y="199"/>
                    <a:pt x="238" y="204"/>
                  </a:cubicBezTo>
                  <a:cubicBezTo>
                    <a:pt x="235" y="208"/>
                    <a:pt x="235" y="211"/>
                    <a:pt x="236" y="215"/>
                  </a:cubicBezTo>
                  <a:cubicBezTo>
                    <a:pt x="238" y="219"/>
                    <a:pt x="239" y="224"/>
                    <a:pt x="239" y="228"/>
                  </a:cubicBezTo>
                  <a:cubicBezTo>
                    <a:pt x="237" y="237"/>
                    <a:pt x="231" y="242"/>
                    <a:pt x="223" y="243"/>
                  </a:cubicBezTo>
                  <a:cubicBezTo>
                    <a:pt x="206" y="244"/>
                    <a:pt x="189" y="243"/>
                    <a:pt x="173" y="237"/>
                  </a:cubicBezTo>
                  <a:cubicBezTo>
                    <a:pt x="154" y="231"/>
                    <a:pt x="137" y="222"/>
                    <a:pt x="121" y="209"/>
                  </a:cubicBezTo>
                  <a:cubicBezTo>
                    <a:pt x="113" y="202"/>
                    <a:pt x="105" y="194"/>
                    <a:pt x="100" y="184"/>
                  </a:cubicBezTo>
                  <a:cubicBezTo>
                    <a:pt x="99" y="183"/>
                    <a:pt x="99" y="182"/>
                    <a:pt x="99" y="182"/>
                  </a:cubicBezTo>
                  <a:cubicBezTo>
                    <a:pt x="97" y="180"/>
                    <a:pt x="95" y="179"/>
                    <a:pt x="93" y="180"/>
                  </a:cubicBezTo>
                  <a:cubicBezTo>
                    <a:pt x="91" y="182"/>
                    <a:pt x="90" y="184"/>
                    <a:pt x="92" y="186"/>
                  </a:cubicBezTo>
                  <a:cubicBezTo>
                    <a:pt x="93" y="188"/>
                    <a:pt x="94" y="190"/>
                    <a:pt x="95" y="191"/>
                  </a:cubicBezTo>
                  <a:cubicBezTo>
                    <a:pt x="105" y="208"/>
                    <a:pt x="120" y="220"/>
                    <a:pt x="137" y="230"/>
                  </a:cubicBezTo>
                  <a:cubicBezTo>
                    <a:pt x="149" y="237"/>
                    <a:pt x="162" y="243"/>
                    <a:pt x="176" y="247"/>
                  </a:cubicBezTo>
                  <a:cubicBezTo>
                    <a:pt x="178" y="248"/>
                    <a:pt x="179" y="248"/>
                    <a:pt x="177" y="251"/>
                  </a:cubicBezTo>
                  <a:cubicBezTo>
                    <a:pt x="174" y="255"/>
                    <a:pt x="173" y="260"/>
                    <a:pt x="173" y="265"/>
                  </a:cubicBezTo>
                  <a:cubicBezTo>
                    <a:pt x="172" y="277"/>
                    <a:pt x="172" y="289"/>
                    <a:pt x="172" y="301"/>
                  </a:cubicBezTo>
                  <a:cubicBezTo>
                    <a:pt x="172" y="307"/>
                    <a:pt x="172" y="313"/>
                    <a:pt x="172" y="319"/>
                  </a:cubicBezTo>
                  <a:cubicBezTo>
                    <a:pt x="172" y="324"/>
                    <a:pt x="171" y="325"/>
                    <a:pt x="166" y="325"/>
                  </a:cubicBezTo>
                  <a:cubicBezTo>
                    <a:pt x="164" y="325"/>
                    <a:pt x="163" y="325"/>
                    <a:pt x="161" y="325"/>
                  </a:cubicBezTo>
                  <a:cubicBezTo>
                    <a:pt x="121" y="325"/>
                    <a:pt x="82" y="325"/>
                    <a:pt x="42" y="325"/>
                  </a:cubicBezTo>
                  <a:cubicBezTo>
                    <a:pt x="37" y="325"/>
                    <a:pt x="37" y="325"/>
                    <a:pt x="38" y="319"/>
                  </a:cubicBezTo>
                  <a:cubicBezTo>
                    <a:pt x="42" y="292"/>
                    <a:pt x="47" y="265"/>
                    <a:pt x="52" y="238"/>
                  </a:cubicBezTo>
                  <a:cubicBezTo>
                    <a:pt x="55" y="219"/>
                    <a:pt x="50" y="202"/>
                    <a:pt x="35" y="188"/>
                  </a:cubicBezTo>
                  <a:cubicBezTo>
                    <a:pt x="16" y="170"/>
                    <a:pt x="6" y="148"/>
                    <a:pt x="3" y="122"/>
                  </a:cubicBezTo>
                  <a:cubicBezTo>
                    <a:pt x="0" y="89"/>
                    <a:pt x="10" y="60"/>
                    <a:pt x="34" y="36"/>
                  </a:cubicBezTo>
                  <a:cubicBezTo>
                    <a:pt x="54" y="15"/>
                    <a:pt x="78" y="4"/>
                    <a:pt x="106" y="1"/>
                  </a:cubicBezTo>
                  <a:cubicBezTo>
                    <a:pt x="107" y="0"/>
                    <a:pt x="107" y="0"/>
                    <a:pt x="108" y="0"/>
                  </a:cubicBezTo>
                  <a:cubicBezTo>
                    <a:pt x="116" y="0"/>
                    <a:pt x="125" y="0"/>
                    <a:pt x="133" y="0"/>
                  </a:cubicBezTo>
                  <a:close/>
                  <a:moveTo>
                    <a:pt x="61" y="102"/>
                  </a:moveTo>
                  <a:cubicBezTo>
                    <a:pt x="61" y="137"/>
                    <a:pt x="89" y="169"/>
                    <a:pt x="128" y="169"/>
                  </a:cubicBezTo>
                  <a:cubicBezTo>
                    <a:pt x="167" y="169"/>
                    <a:pt x="196" y="137"/>
                    <a:pt x="196" y="102"/>
                  </a:cubicBezTo>
                  <a:cubicBezTo>
                    <a:pt x="195" y="65"/>
                    <a:pt x="165" y="35"/>
                    <a:pt x="128" y="35"/>
                  </a:cubicBezTo>
                  <a:cubicBezTo>
                    <a:pt x="91" y="35"/>
                    <a:pt x="61" y="65"/>
                    <a:pt x="61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20"/>
            <p:cNvSpPr>
              <a:spLocks noEditPoints="1"/>
            </p:cNvSpPr>
            <p:nvPr/>
          </p:nvSpPr>
          <p:spPr bwMode="auto">
            <a:xfrm>
              <a:off x="2946400" y="6442075"/>
              <a:ext cx="377825" cy="374650"/>
            </a:xfrm>
            <a:custGeom>
              <a:avLst/>
              <a:gdLst>
                <a:gd name="T0" fmla="*/ 59 w 119"/>
                <a:gd name="T1" fmla="*/ 0 h 118"/>
                <a:gd name="T2" fmla="*/ 118 w 119"/>
                <a:gd name="T3" fmla="*/ 59 h 118"/>
                <a:gd name="T4" fmla="*/ 59 w 119"/>
                <a:gd name="T5" fmla="*/ 118 h 118"/>
                <a:gd name="T6" fmla="*/ 0 w 119"/>
                <a:gd name="T7" fmla="*/ 59 h 118"/>
                <a:gd name="T8" fmla="*/ 59 w 119"/>
                <a:gd name="T9" fmla="*/ 0 h 118"/>
                <a:gd name="T10" fmla="*/ 44 w 119"/>
                <a:gd name="T11" fmla="*/ 90 h 118"/>
                <a:gd name="T12" fmla="*/ 49 w 119"/>
                <a:gd name="T13" fmla="*/ 87 h 118"/>
                <a:gd name="T14" fmla="*/ 98 w 119"/>
                <a:gd name="T15" fmla="*/ 37 h 118"/>
                <a:gd name="T16" fmla="*/ 100 w 119"/>
                <a:gd name="T17" fmla="*/ 30 h 118"/>
                <a:gd name="T18" fmla="*/ 93 w 119"/>
                <a:gd name="T19" fmla="*/ 31 h 118"/>
                <a:gd name="T20" fmla="*/ 46 w 119"/>
                <a:gd name="T21" fmla="*/ 78 h 118"/>
                <a:gd name="T22" fmla="*/ 42 w 119"/>
                <a:gd name="T23" fmla="*/ 78 h 118"/>
                <a:gd name="T24" fmla="*/ 25 w 119"/>
                <a:gd name="T25" fmla="*/ 61 h 118"/>
                <a:gd name="T26" fmla="*/ 18 w 119"/>
                <a:gd name="T27" fmla="*/ 60 h 118"/>
                <a:gd name="T28" fmla="*/ 19 w 119"/>
                <a:gd name="T29" fmla="*/ 66 h 118"/>
                <a:gd name="T30" fmla="*/ 41 w 119"/>
                <a:gd name="T31" fmla="*/ 88 h 118"/>
                <a:gd name="T32" fmla="*/ 44 w 119"/>
                <a:gd name="T33" fmla="*/ 9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9" h="118">
                  <a:moveTo>
                    <a:pt x="59" y="0"/>
                  </a:moveTo>
                  <a:cubicBezTo>
                    <a:pt x="92" y="0"/>
                    <a:pt x="118" y="26"/>
                    <a:pt x="118" y="59"/>
                  </a:cubicBezTo>
                  <a:cubicBezTo>
                    <a:pt x="119" y="91"/>
                    <a:pt x="92" y="118"/>
                    <a:pt x="59" y="118"/>
                  </a:cubicBezTo>
                  <a:cubicBezTo>
                    <a:pt x="27" y="118"/>
                    <a:pt x="0" y="92"/>
                    <a:pt x="0" y="59"/>
                  </a:cubicBezTo>
                  <a:cubicBezTo>
                    <a:pt x="0" y="27"/>
                    <a:pt x="27" y="0"/>
                    <a:pt x="59" y="0"/>
                  </a:cubicBezTo>
                  <a:close/>
                  <a:moveTo>
                    <a:pt x="44" y="90"/>
                  </a:moveTo>
                  <a:cubicBezTo>
                    <a:pt x="46" y="90"/>
                    <a:pt x="47" y="88"/>
                    <a:pt x="49" y="87"/>
                  </a:cubicBezTo>
                  <a:cubicBezTo>
                    <a:pt x="65" y="70"/>
                    <a:pt x="82" y="54"/>
                    <a:pt x="98" y="37"/>
                  </a:cubicBezTo>
                  <a:cubicBezTo>
                    <a:pt x="102" y="34"/>
                    <a:pt x="102" y="32"/>
                    <a:pt x="100" y="30"/>
                  </a:cubicBezTo>
                  <a:cubicBezTo>
                    <a:pt x="98" y="28"/>
                    <a:pt x="96" y="28"/>
                    <a:pt x="93" y="31"/>
                  </a:cubicBezTo>
                  <a:cubicBezTo>
                    <a:pt x="77" y="47"/>
                    <a:pt x="62" y="62"/>
                    <a:pt x="46" y="78"/>
                  </a:cubicBezTo>
                  <a:cubicBezTo>
                    <a:pt x="45" y="79"/>
                    <a:pt x="43" y="80"/>
                    <a:pt x="42" y="78"/>
                  </a:cubicBezTo>
                  <a:cubicBezTo>
                    <a:pt x="36" y="72"/>
                    <a:pt x="30" y="66"/>
                    <a:pt x="25" y="61"/>
                  </a:cubicBezTo>
                  <a:cubicBezTo>
                    <a:pt x="23" y="59"/>
                    <a:pt x="20" y="58"/>
                    <a:pt x="18" y="60"/>
                  </a:cubicBezTo>
                  <a:cubicBezTo>
                    <a:pt x="17" y="62"/>
                    <a:pt x="17" y="64"/>
                    <a:pt x="19" y="66"/>
                  </a:cubicBezTo>
                  <a:cubicBezTo>
                    <a:pt x="26" y="74"/>
                    <a:pt x="33" y="81"/>
                    <a:pt x="41" y="88"/>
                  </a:cubicBezTo>
                  <a:cubicBezTo>
                    <a:pt x="42" y="89"/>
                    <a:pt x="43" y="90"/>
                    <a:pt x="44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4" name="Freeform 21"/>
          <p:cNvSpPr>
            <a:spLocks/>
          </p:cNvSpPr>
          <p:nvPr/>
        </p:nvSpPr>
        <p:spPr bwMode="auto">
          <a:xfrm>
            <a:off x="9622269" y="10088418"/>
            <a:ext cx="1778000" cy="1781175"/>
          </a:xfrm>
          <a:custGeom>
            <a:avLst/>
            <a:gdLst>
              <a:gd name="T0" fmla="*/ 527 w 560"/>
              <a:gd name="T1" fmla="*/ 560 h 560"/>
              <a:gd name="T2" fmla="*/ 34 w 560"/>
              <a:gd name="T3" fmla="*/ 560 h 560"/>
              <a:gd name="T4" fmla="*/ 0 w 560"/>
              <a:gd name="T5" fmla="*/ 526 h 560"/>
              <a:gd name="T6" fmla="*/ 0 w 560"/>
              <a:gd name="T7" fmla="*/ 33 h 560"/>
              <a:gd name="T8" fmla="*/ 34 w 560"/>
              <a:gd name="T9" fmla="*/ 0 h 560"/>
              <a:gd name="T10" fmla="*/ 527 w 560"/>
              <a:gd name="T11" fmla="*/ 0 h 560"/>
              <a:gd name="T12" fmla="*/ 560 w 560"/>
              <a:gd name="T13" fmla="*/ 33 h 560"/>
              <a:gd name="T14" fmla="*/ 560 w 560"/>
              <a:gd name="T15" fmla="*/ 526 h 560"/>
              <a:gd name="T16" fmla="*/ 527 w 560"/>
              <a:gd name="T17" fmla="*/ 560 h 5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60" h="560">
                <a:moveTo>
                  <a:pt x="527" y="560"/>
                </a:moveTo>
                <a:cubicBezTo>
                  <a:pt x="34" y="560"/>
                  <a:pt x="34" y="560"/>
                  <a:pt x="34" y="560"/>
                </a:cubicBezTo>
                <a:cubicBezTo>
                  <a:pt x="15" y="560"/>
                  <a:pt x="0" y="544"/>
                  <a:pt x="0" y="52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15"/>
                  <a:pt x="15" y="0"/>
                  <a:pt x="34" y="0"/>
                </a:cubicBezTo>
                <a:cubicBezTo>
                  <a:pt x="527" y="0"/>
                  <a:pt x="527" y="0"/>
                  <a:pt x="527" y="0"/>
                </a:cubicBezTo>
                <a:cubicBezTo>
                  <a:pt x="545" y="0"/>
                  <a:pt x="560" y="15"/>
                  <a:pt x="560" y="33"/>
                </a:cubicBezTo>
                <a:cubicBezTo>
                  <a:pt x="560" y="526"/>
                  <a:pt x="560" y="526"/>
                  <a:pt x="560" y="526"/>
                </a:cubicBezTo>
                <a:cubicBezTo>
                  <a:pt x="560" y="544"/>
                  <a:pt x="545" y="560"/>
                  <a:pt x="527" y="56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" name="Freeform 43"/>
          <p:cNvSpPr>
            <a:spLocks/>
          </p:cNvSpPr>
          <p:nvPr/>
        </p:nvSpPr>
        <p:spPr bwMode="auto">
          <a:xfrm>
            <a:off x="9996919" y="10485294"/>
            <a:ext cx="1031875" cy="1014413"/>
          </a:xfrm>
          <a:custGeom>
            <a:avLst/>
            <a:gdLst>
              <a:gd name="connsiteX0" fmla="*/ 863600 w 1031875"/>
              <a:gd name="connsiteY0" fmla="*/ 631825 h 1014413"/>
              <a:gd name="connsiteX1" fmla="*/ 933450 w 1031875"/>
              <a:gd name="connsiteY1" fmla="*/ 631825 h 1014413"/>
              <a:gd name="connsiteX2" fmla="*/ 965200 w 1031875"/>
              <a:gd name="connsiteY2" fmla="*/ 666750 h 1014413"/>
              <a:gd name="connsiteX3" fmla="*/ 933450 w 1031875"/>
              <a:gd name="connsiteY3" fmla="*/ 698500 h 1014413"/>
              <a:gd name="connsiteX4" fmla="*/ 898525 w 1031875"/>
              <a:gd name="connsiteY4" fmla="*/ 698500 h 1014413"/>
              <a:gd name="connsiteX5" fmla="*/ 863600 w 1031875"/>
              <a:gd name="connsiteY5" fmla="*/ 698500 h 1014413"/>
              <a:gd name="connsiteX6" fmla="*/ 831850 w 1031875"/>
              <a:gd name="connsiteY6" fmla="*/ 666750 h 1014413"/>
              <a:gd name="connsiteX7" fmla="*/ 863600 w 1031875"/>
              <a:gd name="connsiteY7" fmla="*/ 631825 h 1014413"/>
              <a:gd name="connsiteX8" fmla="*/ 866775 w 1031875"/>
              <a:gd name="connsiteY8" fmla="*/ 533400 h 1014413"/>
              <a:gd name="connsiteX9" fmla="*/ 962025 w 1031875"/>
              <a:gd name="connsiteY9" fmla="*/ 533400 h 1014413"/>
              <a:gd name="connsiteX10" fmla="*/ 996950 w 1031875"/>
              <a:gd name="connsiteY10" fmla="*/ 565150 h 1014413"/>
              <a:gd name="connsiteX11" fmla="*/ 962025 w 1031875"/>
              <a:gd name="connsiteY11" fmla="*/ 600075 h 1014413"/>
              <a:gd name="connsiteX12" fmla="*/ 914400 w 1031875"/>
              <a:gd name="connsiteY12" fmla="*/ 600075 h 1014413"/>
              <a:gd name="connsiteX13" fmla="*/ 866775 w 1031875"/>
              <a:gd name="connsiteY13" fmla="*/ 600075 h 1014413"/>
              <a:gd name="connsiteX14" fmla="*/ 831850 w 1031875"/>
              <a:gd name="connsiteY14" fmla="*/ 565150 h 1014413"/>
              <a:gd name="connsiteX15" fmla="*/ 866775 w 1031875"/>
              <a:gd name="connsiteY15" fmla="*/ 533400 h 1014413"/>
              <a:gd name="connsiteX16" fmla="*/ 844550 w 1031875"/>
              <a:gd name="connsiteY16" fmla="*/ 431800 h 1014413"/>
              <a:gd name="connsiteX17" fmla="*/ 920750 w 1031875"/>
              <a:gd name="connsiteY17" fmla="*/ 431800 h 1014413"/>
              <a:gd name="connsiteX18" fmla="*/ 993775 w 1031875"/>
              <a:gd name="connsiteY18" fmla="*/ 431800 h 1014413"/>
              <a:gd name="connsiteX19" fmla="*/ 1031875 w 1031875"/>
              <a:gd name="connsiteY19" fmla="*/ 463550 h 1014413"/>
              <a:gd name="connsiteX20" fmla="*/ 1000125 w 1031875"/>
              <a:gd name="connsiteY20" fmla="*/ 498475 h 1014413"/>
              <a:gd name="connsiteX21" fmla="*/ 984250 w 1031875"/>
              <a:gd name="connsiteY21" fmla="*/ 498475 h 1014413"/>
              <a:gd name="connsiteX22" fmla="*/ 857250 w 1031875"/>
              <a:gd name="connsiteY22" fmla="*/ 498475 h 1014413"/>
              <a:gd name="connsiteX23" fmla="*/ 841375 w 1031875"/>
              <a:gd name="connsiteY23" fmla="*/ 498475 h 1014413"/>
              <a:gd name="connsiteX24" fmla="*/ 809625 w 1031875"/>
              <a:gd name="connsiteY24" fmla="*/ 463550 h 1014413"/>
              <a:gd name="connsiteX25" fmla="*/ 844550 w 1031875"/>
              <a:gd name="connsiteY25" fmla="*/ 431800 h 1014413"/>
              <a:gd name="connsiteX26" fmla="*/ 482600 w 1031875"/>
              <a:gd name="connsiteY26" fmla="*/ 346075 h 1014413"/>
              <a:gd name="connsiteX27" fmla="*/ 565150 w 1031875"/>
              <a:gd name="connsiteY27" fmla="*/ 346075 h 1014413"/>
              <a:gd name="connsiteX28" fmla="*/ 577850 w 1031875"/>
              <a:gd name="connsiteY28" fmla="*/ 358775 h 1014413"/>
              <a:gd name="connsiteX29" fmla="*/ 577850 w 1031875"/>
              <a:gd name="connsiteY29" fmla="*/ 654050 h 1014413"/>
              <a:gd name="connsiteX30" fmla="*/ 565150 w 1031875"/>
              <a:gd name="connsiteY30" fmla="*/ 666750 h 1014413"/>
              <a:gd name="connsiteX31" fmla="*/ 482600 w 1031875"/>
              <a:gd name="connsiteY31" fmla="*/ 666750 h 1014413"/>
              <a:gd name="connsiteX32" fmla="*/ 469900 w 1031875"/>
              <a:gd name="connsiteY32" fmla="*/ 654050 h 1014413"/>
              <a:gd name="connsiteX33" fmla="*/ 469900 w 1031875"/>
              <a:gd name="connsiteY33" fmla="*/ 508000 h 1014413"/>
              <a:gd name="connsiteX34" fmla="*/ 469900 w 1031875"/>
              <a:gd name="connsiteY34" fmla="*/ 358775 h 1014413"/>
              <a:gd name="connsiteX35" fmla="*/ 482600 w 1031875"/>
              <a:gd name="connsiteY35" fmla="*/ 346075 h 1014413"/>
              <a:gd name="connsiteX36" fmla="*/ 866775 w 1031875"/>
              <a:gd name="connsiteY36" fmla="*/ 330200 h 1014413"/>
              <a:gd name="connsiteX37" fmla="*/ 920750 w 1031875"/>
              <a:gd name="connsiteY37" fmla="*/ 330200 h 1014413"/>
              <a:gd name="connsiteX38" fmla="*/ 974725 w 1031875"/>
              <a:gd name="connsiteY38" fmla="*/ 330200 h 1014413"/>
              <a:gd name="connsiteX39" fmla="*/ 1009650 w 1031875"/>
              <a:gd name="connsiteY39" fmla="*/ 361950 h 1014413"/>
              <a:gd name="connsiteX40" fmla="*/ 977900 w 1031875"/>
              <a:gd name="connsiteY40" fmla="*/ 400050 h 1014413"/>
              <a:gd name="connsiteX41" fmla="*/ 863600 w 1031875"/>
              <a:gd name="connsiteY41" fmla="*/ 400050 h 1014413"/>
              <a:gd name="connsiteX42" fmla="*/ 831850 w 1031875"/>
              <a:gd name="connsiteY42" fmla="*/ 361950 h 1014413"/>
              <a:gd name="connsiteX43" fmla="*/ 866775 w 1031875"/>
              <a:gd name="connsiteY43" fmla="*/ 330200 h 1014413"/>
              <a:gd name="connsiteX44" fmla="*/ 863600 w 1031875"/>
              <a:gd name="connsiteY44" fmla="*/ 152400 h 1014413"/>
              <a:gd name="connsiteX45" fmla="*/ 904875 w 1031875"/>
              <a:gd name="connsiteY45" fmla="*/ 196850 h 1014413"/>
              <a:gd name="connsiteX46" fmla="*/ 908050 w 1031875"/>
              <a:gd name="connsiteY46" fmla="*/ 203200 h 1014413"/>
              <a:gd name="connsiteX47" fmla="*/ 873125 w 1031875"/>
              <a:gd name="connsiteY47" fmla="*/ 276225 h 1014413"/>
              <a:gd name="connsiteX48" fmla="*/ 869950 w 1031875"/>
              <a:gd name="connsiteY48" fmla="*/ 276225 h 1014413"/>
              <a:gd name="connsiteX49" fmla="*/ 860425 w 1031875"/>
              <a:gd name="connsiteY49" fmla="*/ 155575 h 1014413"/>
              <a:gd name="connsiteX50" fmla="*/ 863600 w 1031875"/>
              <a:gd name="connsiteY50" fmla="*/ 152400 h 1014413"/>
              <a:gd name="connsiteX51" fmla="*/ 733425 w 1031875"/>
              <a:gd name="connsiteY51" fmla="*/ 92075 h 1014413"/>
              <a:gd name="connsiteX52" fmla="*/ 838200 w 1031875"/>
              <a:gd name="connsiteY52" fmla="*/ 203200 h 1014413"/>
              <a:gd name="connsiteX53" fmla="*/ 838200 w 1031875"/>
              <a:gd name="connsiteY53" fmla="*/ 241300 h 1014413"/>
              <a:gd name="connsiteX54" fmla="*/ 838200 w 1031875"/>
              <a:gd name="connsiteY54" fmla="*/ 282575 h 1014413"/>
              <a:gd name="connsiteX55" fmla="*/ 825500 w 1031875"/>
              <a:gd name="connsiteY55" fmla="*/ 311150 h 1014413"/>
              <a:gd name="connsiteX56" fmla="*/ 803275 w 1031875"/>
              <a:gd name="connsiteY56" fmla="*/ 387350 h 1014413"/>
              <a:gd name="connsiteX57" fmla="*/ 784225 w 1031875"/>
              <a:gd name="connsiteY57" fmla="*/ 434975 h 1014413"/>
              <a:gd name="connsiteX58" fmla="*/ 752475 w 1031875"/>
              <a:gd name="connsiteY58" fmla="*/ 457200 h 1014413"/>
              <a:gd name="connsiteX59" fmla="*/ 746125 w 1031875"/>
              <a:gd name="connsiteY59" fmla="*/ 479425 h 1014413"/>
              <a:gd name="connsiteX60" fmla="*/ 768350 w 1031875"/>
              <a:gd name="connsiteY60" fmla="*/ 482600 h 1014413"/>
              <a:gd name="connsiteX61" fmla="*/ 784225 w 1031875"/>
              <a:gd name="connsiteY61" fmla="*/ 488950 h 1014413"/>
              <a:gd name="connsiteX62" fmla="*/ 806450 w 1031875"/>
              <a:gd name="connsiteY62" fmla="*/ 517525 h 1014413"/>
              <a:gd name="connsiteX63" fmla="*/ 809625 w 1031875"/>
              <a:gd name="connsiteY63" fmla="*/ 533400 h 1014413"/>
              <a:gd name="connsiteX64" fmla="*/ 815975 w 1031875"/>
              <a:gd name="connsiteY64" fmla="*/ 609600 h 1014413"/>
              <a:gd name="connsiteX65" fmla="*/ 815975 w 1031875"/>
              <a:gd name="connsiteY65" fmla="*/ 622300 h 1014413"/>
              <a:gd name="connsiteX66" fmla="*/ 806450 w 1031875"/>
              <a:gd name="connsiteY66" fmla="*/ 695325 h 1014413"/>
              <a:gd name="connsiteX67" fmla="*/ 800100 w 1031875"/>
              <a:gd name="connsiteY67" fmla="*/ 708025 h 1014413"/>
              <a:gd name="connsiteX68" fmla="*/ 679450 w 1031875"/>
              <a:gd name="connsiteY68" fmla="*/ 711200 h 1014413"/>
              <a:gd name="connsiteX69" fmla="*/ 619125 w 1031875"/>
              <a:gd name="connsiteY69" fmla="*/ 685800 h 1014413"/>
              <a:gd name="connsiteX70" fmla="*/ 609600 w 1031875"/>
              <a:gd name="connsiteY70" fmla="*/ 669925 h 1014413"/>
              <a:gd name="connsiteX71" fmla="*/ 609600 w 1031875"/>
              <a:gd name="connsiteY71" fmla="*/ 346075 h 1014413"/>
              <a:gd name="connsiteX72" fmla="*/ 615950 w 1031875"/>
              <a:gd name="connsiteY72" fmla="*/ 330200 h 1014413"/>
              <a:gd name="connsiteX73" fmla="*/ 679450 w 1031875"/>
              <a:gd name="connsiteY73" fmla="*/ 279400 h 1014413"/>
              <a:gd name="connsiteX74" fmla="*/ 720725 w 1031875"/>
              <a:gd name="connsiteY74" fmla="*/ 184150 h 1014413"/>
              <a:gd name="connsiteX75" fmla="*/ 720725 w 1031875"/>
              <a:gd name="connsiteY75" fmla="*/ 104775 h 1014413"/>
              <a:gd name="connsiteX76" fmla="*/ 733425 w 1031875"/>
              <a:gd name="connsiteY76" fmla="*/ 92075 h 1014413"/>
              <a:gd name="connsiteX77" fmla="*/ 444500 w 1031875"/>
              <a:gd name="connsiteY77" fmla="*/ 0 h 1014413"/>
              <a:gd name="connsiteX78" fmla="*/ 561975 w 1031875"/>
              <a:gd name="connsiteY78" fmla="*/ 0 h 1014413"/>
              <a:gd name="connsiteX79" fmla="*/ 577850 w 1031875"/>
              <a:gd name="connsiteY79" fmla="*/ 12720 h 1014413"/>
              <a:gd name="connsiteX80" fmla="*/ 600075 w 1031875"/>
              <a:gd name="connsiteY80" fmla="*/ 76319 h 1014413"/>
              <a:gd name="connsiteX81" fmla="*/ 615950 w 1031875"/>
              <a:gd name="connsiteY81" fmla="*/ 89039 h 1014413"/>
              <a:gd name="connsiteX82" fmla="*/ 679450 w 1031875"/>
              <a:gd name="connsiteY82" fmla="*/ 111299 h 1014413"/>
              <a:gd name="connsiteX83" fmla="*/ 688975 w 1031875"/>
              <a:gd name="connsiteY83" fmla="*/ 124019 h 1014413"/>
              <a:gd name="connsiteX84" fmla="*/ 688975 w 1031875"/>
              <a:gd name="connsiteY84" fmla="*/ 158999 h 1014413"/>
              <a:gd name="connsiteX85" fmla="*/ 685800 w 1031875"/>
              <a:gd name="connsiteY85" fmla="*/ 197159 h 1014413"/>
              <a:gd name="connsiteX86" fmla="*/ 631825 w 1031875"/>
              <a:gd name="connsiteY86" fmla="*/ 279838 h 1014413"/>
              <a:gd name="connsiteX87" fmla="*/ 619125 w 1031875"/>
              <a:gd name="connsiteY87" fmla="*/ 276658 h 1014413"/>
              <a:gd name="connsiteX88" fmla="*/ 501650 w 1031875"/>
              <a:gd name="connsiteY88" fmla="*/ 251218 h 1014413"/>
              <a:gd name="connsiteX89" fmla="*/ 247650 w 1031875"/>
              <a:gd name="connsiteY89" fmla="*/ 473817 h 1014413"/>
              <a:gd name="connsiteX90" fmla="*/ 466725 w 1031875"/>
              <a:gd name="connsiteY90" fmla="*/ 763195 h 1014413"/>
              <a:gd name="connsiteX91" fmla="*/ 615950 w 1031875"/>
              <a:gd name="connsiteY91" fmla="*/ 737755 h 1014413"/>
              <a:gd name="connsiteX92" fmla="*/ 641350 w 1031875"/>
              <a:gd name="connsiteY92" fmla="*/ 737755 h 1014413"/>
              <a:gd name="connsiteX93" fmla="*/ 739775 w 1031875"/>
              <a:gd name="connsiteY93" fmla="*/ 747295 h 1014413"/>
              <a:gd name="connsiteX94" fmla="*/ 850900 w 1031875"/>
              <a:gd name="connsiteY94" fmla="*/ 734575 h 1014413"/>
              <a:gd name="connsiteX95" fmla="*/ 879475 w 1031875"/>
              <a:gd name="connsiteY95" fmla="*/ 750475 h 1014413"/>
              <a:gd name="connsiteX96" fmla="*/ 904875 w 1031875"/>
              <a:gd name="connsiteY96" fmla="*/ 807714 h 1014413"/>
              <a:gd name="connsiteX97" fmla="*/ 901700 w 1031875"/>
              <a:gd name="connsiteY97" fmla="*/ 823614 h 1014413"/>
              <a:gd name="connsiteX98" fmla="*/ 819150 w 1031875"/>
              <a:gd name="connsiteY98" fmla="*/ 906294 h 1014413"/>
              <a:gd name="connsiteX99" fmla="*/ 800100 w 1031875"/>
              <a:gd name="connsiteY99" fmla="*/ 909474 h 1014413"/>
              <a:gd name="connsiteX100" fmla="*/ 739775 w 1031875"/>
              <a:gd name="connsiteY100" fmla="*/ 880854 h 1014413"/>
              <a:gd name="connsiteX101" fmla="*/ 720725 w 1031875"/>
              <a:gd name="connsiteY101" fmla="*/ 880854 h 1014413"/>
              <a:gd name="connsiteX102" fmla="*/ 612775 w 1031875"/>
              <a:gd name="connsiteY102" fmla="*/ 925374 h 1014413"/>
              <a:gd name="connsiteX103" fmla="*/ 600075 w 1031875"/>
              <a:gd name="connsiteY103" fmla="*/ 938093 h 1014413"/>
              <a:gd name="connsiteX104" fmla="*/ 577850 w 1031875"/>
              <a:gd name="connsiteY104" fmla="*/ 1001693 h 1014413"/>
              <a:gd name="connsiteX105" fmla="*/ 561975 w 1031875"/>
              <a:gd name="connsiteY105" fmla="*/ 1014413 h 1014413"/>
              <a:gd name="connsiteX106" fmla="*/ 444500 w 1031875"/>
              <a:gd name="connsiteY106" fmla="*/ 1014413 h 1014413"/>
              <a:gd name="connsiteX107" fmla="*/ 431800 w 1031875"/>
              <a:gd name="connsiteY107" fmla="*/ 1001693 h 1014413"/>
              <a:gd name="connsiteX108" fmla="*/ 406400 w 1031875"/>
              <a:gd name="connsiteY108" fmla="*/ 938093 h 1014413"/>
              <a:gd name="connsiteX109" fmla="*/ 393700 w 1031875"/>
              <a:gd name="connsiteY109" fmla="*/ 925374 h 1014413"/>
              <a:gd name="connsiteX110" fmla="*/ 285750 w 1031875"/>
              <a:gd name="connsiteY110" fmla="*/ 880854 h 1014413"/>
              <a:gd name="connsiteX111" fmla="*/ 266700 w 1031875"/>
              <a:gd name="connsiteY111" fmla="*/ 880854 h 1014413"/>
              <a:gd name="connsiteX112" fmla="*/ 206375 w 1031875"/>
              <a:gd name="connsiteY112" fmla="*/ 909474 h 1014413"/>
              <a:gd name="connsiteX113" fmla="*/ 187325 w 1031875"/>
              <a:gd name="connsiteY113" fmla="*/ 906294 h 1014413"/>
              <a:gd name="connsiteX114" fmla="*/ 104775 w 1031875"/>
              <a:gd name="connsiteY114" fmla="*/ 823614 h 1014413"/>
              <a:gd name="connsiteX115" fmla="*/ 101600 w 1031875"/>
              <a:gd name="connsiteY115" fmla="*/ 804534 h 1014413"/>
              <a:gd name="connsiteX116" fmla="*/ 130175 w 1031875"/>
              <a:gd name="connsiteY116" fmla="*/ 744115 h 1014413"/>
              <a:gd name="connsiteX117" fmla="*/ 130175 w 1031875"/>
              <a:gd name="connsiteY117" fmla="*/ 725035 h 1014413"/>
              <a:gd name="connsiteX118" fmla="*/ 85725 w 1031875"/>
              <a:gd name="connsiteY118" fmla="*/ 616916 h 1014413"/>
              <a:gd name="connsiteX119" fmla="*/ 73025 w 1031875"/>
              <a:gd name="connsiteY119" fmla="*/ 604196 h 1014413"/>
              <a:gd name="connsiteX120" fmla="*/ 9525 w 1031875"/>
              <a:gd name="connsiteY120" fmla="*/ 578756 h 1014413"/>
              <a:gd name="connsiteX121" fmla="*/ 0 w 1031875"/>
              <a:gd name="connsiteY121" fmla="*/ 566036 h 1014413"/>
              <a:gd name="connsiteX122" fmla="*/ 0 w 1031875"/>
              <a:gd name="connsiteY122" fmla="*/ 448377 h 1014413"/>
              <a:gd name="connsiteX123" fmla="*/ 9525 w 1031875"/>
              <a:gd name="connsiteY123" fmla="*/ 435657 h 1014413"/>
              <a:gd name="connsiteX124" fmla="*/ 73025 w 1031875"/>
              <a:gd name="connsiteY124" fmla="*/ 410217 h 1014413"/>
              <a:gd name="connsiteX125" fmla="*/ 85725 w 1031875"/>
              <a:gd name="connsiteY125" fmla="*/ 397497 h 1014413"/>
              <a:gd name="connsiteX126" fmla="*/ 130175 w 1031875"/>
              <a:gd name="connsiteY126" fmla="*/ 289378 h 1014413"/>
              <a:gd name="connsiteX127" fmla="*/ 130175 w 1031875"/>
              <a:gd name="connsiteY127" fmla="*/ 270298 h 1014413"/>
              <a:gd name="connsiteX128" fmla="*/ 101600 w 1031875"/>
              <a:gd name="connsiteY128" fmla="*/ 209879 h 1014413"/>
              <a:gd name="connsiteX129" fmla="*/ 104775 w 1031875"/>
              <a:gd name="connsiteY129" fmla="*/ 190799 h 1014413"/>
              <a:gd name="connsiteX130" fmla="*/ 187325 w 1031875"/>
              <a:gd name="connsiteY130" fmla="*/ 108119 h 1014413"/>
              <a:gd name="connsiteX131" fmla="*/ 206375 w 1031875"/>
              <a:gd name="connsiteY131" fmla="*/ 104939 h 1014413"/>
              <a:gd name="connsiteX132" fmla="*/ 266700 w 1031875"/>
              <a:gd name="connsiteY132" fmla="*/ 133559 h 1014413"/>
              <a:gd name="connsiteX133" fmla="*/ 285750 w 1031875"/>
              <a:gd name="connsiteY133" fmla="*/ 133559 h 1014413"/>
              <a:gd name="connsiteX134" fmla="*/ 393700 w 1031875"/>
              <a:gd name="connsiteY134" fmla="*/ 89039 h 1014413"/>
              <a:gd name="connsiteX135" fmla="*/ 406400 w 1031875"/>
              <a:gd name="connsiteY135" fmla="*/ 76319 h 1014413"/>
              <a:gd name="connsiteX136" fmla="*/ 431800 w 1031875"/>
              <a:gd name="connsiteY136" fmla="*/ 12720 h 1014413"/>
              <a:gd name="connsiteX137" fmla="*/ 444500 w 1031875"/>
              <a:gd name="connsiteY137" fmla="*/ 0 h 1014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</a:cxnLst>
            <a:rect l="l" t="t" r="r" b="b"/>
            <a:pathLst>
              <a:path w="1031875" h="1014413">
                <a:moveTo>
                  <a:pt x="863600" y="631825"/>
                </a:moveTo>
                <a:cubicBezTo>
                  <a:pt x="889000" y="631825"/>
                  <a:pt x="911225" y="631825"/>
                  <a:pt x="933450" y="631825"/>
                </a:cubicBezTo>
                <a:cubicBezTo>
                  <a:pt x="952500" y="631825"/>
                  <a:pt x="965200" y="647700"/>
                  <a:pt x="965200" y="666750"/>
                </a:cubicBezTo>
                <a:cubicBezTo>
                  <a:pt x="965200" y="685800"/>
                  <a:pt x="952500" y="698500"/>
                  <a:pt x="933450" y="698500"/>
                </a:cubicBezTo>
                <a:cubicBezTo>
                  <a:pt x="920750" y="698500"/>
                  <a:pt x="911225" y="698500"/>
                  <a:pt x="898525" y="698500"/>
                </a:cubicBezTo>
                <a:cubicBezTo>
                  <a:pt x="889000" y="698500"/>
                  <a:pt x="876300" y="698500"/>
                  <a:pt x="863600" y="698500"/>
                </a:cubicBezTo>
                <a:cubicBezTo>
                  <a:pt x="847725" y="698500"/>
                  <a:pt x="831850" y="685800"/>
                  <a:pt x="831850" y="666750"/>
                </a:cubicBezTo>
                <a:cubicBezTo>
                  <a:pt x="831850" y="647700"/>
                  <a:pt x="844550" y="631825"/>
                  <a:pt x="863600" y="631825"/>
                </a:cubicBezTo>
                <a:close/>
                <a:moveTo>
                  <a:pt x="866775" y="533400"/>
                </a:moveTo>
                <a:cubicBezTo>
                  <a:pt x="898525" y="533400"/>
                  <a:pt x="930275" y="533400"/>
                  <a:pt x="962025" y="533400"/>
                </a:cubicBezTo>
                <a:cubicBezTo>
                  <a:pt x="981075" y="533400"/>
                  <a:pt x="996950" y="546100"/>
                  <a:pt x="996950" y="565150"/>
                </a:cubicBezTo>
                <a:cubicBezTo>
                  <a:pt x="996950" y="584200"/>
                  <a:pt x="981075" y="600075"/>
                  <a:pt x="962025" y="600075"/>
                </a:cubicBezTo>
                <a:cubicBezTo>
                  <a:pt x="946150" y="600075"/>
                  <a:pt x="930275" y="600075"/>
                  <a:pt x="914400" y="600075"/>
                </a:cubicBezTo>
                <a:cubicBezTo>
                  <a:pt x="898525" y="600075"/>
                  <a:pt x="882650" y="600075"/>
                  <a:pt x="866775" y="600075"/>
                </a:cubicBezTo>
                <a:cubicBezTo>
                  <a:pt x="847725" y="600075"/>
                  <a:pt x="831850" y="584200"/>
                  <a:pt x="831850" y="565150"/>
                </a:cubicBezTo>
                <a:cubicBezTo>
                  <a:pt x="831850" y="546100"/>
                  <a:pt x="847725" y="533400"/>
                  <a:pt x="866775" y="533400"/>
                </a:cubicBezTo>
                <a:close/>
                <a:moveTo>
                  <a:pt x="844550" y="431800"/>
                </a:moveTo>
                <a:cubicBezTo>
                  <a:pt x="869950" y="431800"/>
                  <a:pt x="895350" y="431800"/>
                  <a:pt x="920750" y="431800"/>
                </a:cubicBezTo>
                <a:cubicBezTo>
                  <a:pt x="946150" y="431800"/>
                  <a:pt x="971550" y="431800"/>
                  <a:pt x="993775" y="431800"/>
                </a:cubicBezTo>
                <a:cubicBezTo>
                  <a:pt x="1016000" y="431800"/>
                  <a:pt x="1031875" y="444500"/>
                  <a:pt x="1031875" y="463550"/>
                </a:cubicBezTo>
                <a:cubicBezTo>
                  <a:pt x="1031875" y="482600"/>
                  <a:pt x="1019175" y="495300"/>
                  <a:pt x="1000125" y="498475"/>
                </a:cubicBezTo>
                <a:cubicBezTo>
                  <a:pt x="993775" y="498475"/>
                  <a:pt x="990600" y="498475"/>
                  <a:pt x="984250" y="498475"/>
                </a:cubicBezTo>
                <a:cubicBezTo>
                  <a:pt x="942975" y="498475"/>
                  <a:pt x="901700" y="498475"/>
                  <a:pt x="857250" y="498475"/>
                </a:cubicBezTo>
                <a:cubicBezTo>
                  <a:pt x="854075" y="498475"/>
                  <a:pt x="847725" y="498475"/>
                  <a:pt x="841375" y="498475"/>
                </a:cubicBezTo>
                <a:cubicBezTo>
                  <a:pt x="822325" y="495300"/>
                  <a:pt x="809625" y="479425"/>
                  <a:pt x="809625" y="463550"/>
                </a:cubicBezTo>
                <a:cubicBezTo>
                  <a:pt x="812800" y="444500"/>
                  <a:pt x="825500" y="431800"/>
                  <a:pt x="844550" y="431800"/>
                </a:cubicBezTo>
                <a:close/>
                <a:moveTo>
                  <a:pt x="482600" y="346075"/>
                </a:moveTo>
                <a:cubicBezTo>
                  <a:pt x="511175" y="346075"/>
                  <a:pt x="536575" y="346075"/>
                  <a:pt x="565150" y="346075"/>
                </a:cubicBezTo>
                <a:cubicBezTo>
                  <a:pt x="574675" y="346075"/>
                  <a:pt x="577850" y="349250"/>
                  <a:pt x="577850" y="358775"/>
                </a:cubicBezTo>
                <a:cubicBezTo>
                  <a:pt x="577850" y="457200"/>
                  <a:pt x="577850" y="555625"/>
                  <a:pt x="577850" y="654050"/>
                </a:cubicBezTo>
                <a:cubicBezTo>
                  <a:pt x="577850" y="663575"/>
                  <a:pt x="574675" y="666750"/>
                  <a:pt x="565150" y="666750"/>
                </a:cubicBezTo>
                <a:cubicBezTo>
                  <a:pt x="536575" y="666750"/>
                  <a:pt x="511175" y="666750"/>
                  <a:pt x="482600" y="666750"/>
                </a:cubicBezTo>
                <a:cubicBezTo>
                  <a:pt x="473075" y="666750"/>
                  <a:pt x="469900" y="663575"/>
                  <a:pt x="469900" y="654050"/>
                </a:cubicBezTo>
                <a:cubicBezTo>
                  <a:pt x="469900" y="603250"/>
                  <a:pt x="469900" y="555625"/>
                  <a:pt x="469900" y="508000"/>
                </a:cubicBezTo>
                <a:cubicBezTo>
                  <a:pt x="469900" y="457200"/>
                  <a:pt x="469900" y="409575"/>
                  <a:pt x="469900" y="358775"/>
                </a:cubicBezTo>
                <a:cubicBezTo>
                  <a:pt x="469900" y="349250"/>
                  <a:pt x="473075" y="346075"/>
                  <a:pt x="482600" y="346075"/>
                </a:cubicBezTo>
                <a:close/>
                <a:moveTo>
                  <a:pt x="866775" y="330200"/>
                </a:moveTo>
                <a:cubicBezTo>
                  <a:pt x="885825" y="330200"/>
                  <a:pt x="904875" y="330200"/>
                  <a:pt x="920750" y="330200"/>
                </a:cubicBezTo>
                <a:cubicBezTo>
                  <a:pt x="939800" y="330200"/>
                  <a:pt x="955675" y="330200"/>
                  <a:pt x="974725" y="330200"/>
                </a:cubicBezTo>
                <a:cubicBezTo>
                  <a:pt x="993775" y="330200"/>
                  <a:pt x="1009650" y="342900"/>
                  <a:pt x="1009650" y="361950"/>
                </a:cubicBezTo>
                <a:cubicBezTo>
                  <a:pt x="1009650" y="381000"/>
                  <a:pt x="996950" y="396875"/>
                  <a:pt x="977900" y="400050"/>
                </a:cubicBezTo>
                <a:cubicBezTo>
                  <a:pt x="939800" y="400050"/>
                  <a:pt x="901700" y="400050"/>
                  <a:pt x="863600" y="400050"/>
                </a:cubicBezTo>
                <a:cubicBezTo>
                  <a:pt x="844550" y="396875"/>
                  <a:pt x="831850" y="381000"/>
                  <a:pt x="831850" y="361950"/>
                </a:cubicBezTo>
                <a:cubicBezTo>
                  <a:pt x="831850" y="346075"/>
                  <a:pt x="847725" y="330200"/>
                  <a:pt x="866775" y="330200"/>
                </a:cubicBezTo>
                <a:close/>
                <a:moveTo>
                  <a:pt x="863600" y="152400"/>
                </a:moveTo>
                <a:cubicBezTo>
                  <a:pt x="876300" y="168275"/>
                  <a:pt x="892175" y="180975"/>
                  <a:pt x="904875" y="196850"/>
                </a:cubicBezTo>
                <a:cubicBezTo>
                  <a:pt x="908050" y="196850"/>
                  <a:pt x="908050" y="200025"/>
                  <a:pt x="908050" y="203200"/>
                </a:cubicBezTo>
                <a:cubicBezTo>
                  <a:pt x="895350" y="225425"/>
                  <a:pt x="885825" y="250825"/>
                  <a:pt x="873125" y="276225"/>
                </a:cubicBezTo>
                <a:cubicBezTo>
                  <a:pt x="873125" y="276225"/>
                  <a:pt x="873125" y="276225"/>
                  <a:pt x="869950" y="276225"/>
                </a:cubicBezTo>
                <a:cubicBezTo>
                  <a:pt x="869950" y="234950"/>
                  <a:pt x="876300" y="193675"/>
                  <a:pt x="860425" y="155575"/>
                </a:cubicBezTo>
                <a:cubicBezTo>
                  <a:pt x="860425" y="155575"/>
                  <a:pt x="863600" y="152400"/>
                  <a:pt x="863600" y="152400"/>
                </a:cubicBezTo>
                <a:close/>
                <a:moveTo>
                  <a:pt x="733425" y="92075"/>
                </a:moveTo>
                <a:cubicBezTo>
                  <a:pt x="790575" y="98425"/>
                  <a:pt x="835025" y="149225"/>
                  <a:pt x="838200" y="203200"/>
                </a:cubicBezTo>
                <a:cubicBezTo>
                  <a:pt x="838200" y="215900"/>
                  <a:pt x="838200" y="228600"/>
                  <a:pt x="838200" y="241300"/>
                </a:cubicBezTo>
                <a:cubicBezTo>
                  <a:pt x="838200" y="254000"/>
                  <a:pt x="838200" y="269875"/>
                  <a:pt x="838200" y="282575"/>
                </a:cubicBezTo>
                <a:cubicBezTo>
                  <a:pt x="838200" y="295275"/>
                  <a:pt x="835025" y="304800"/>
                  <a:pt x="825500" y="311150"/>
                </a:cubicBezTo>
                <a:cubicBezTo>
                  <a:pt x="800100" y="333375"/>
                  <a:pt x="793750" y="358775"/>
                  <a:pt x="803275" y="387350"/>
                </a:cubicBezTo>
                <a:cubicBezTo>
                  <a:pt x="806450" y="409575"/>
                  <a:pt x="800100" y="425450"/>
                  <a:pt x="784225" y="434975"/>
                </a:cubicBezTo>
                <a:cubicBezTo>
                  <a:pt x="774700" y="441325"/>
                  <a:pt x="762000" y="450850"/>
                  <a:pt x="752475" y="457200"/>
                </a:cubicBezTo>
                <a:cubicBezTo>
                  <a:pt x="742950" y="460375"/>
                  <a:pt x="739775" y="469900"/>
                  <a:pt x="746125" y="479425"/>
                </a:cubicBezTo>
                <a:cubicBezTo>
                  <a:pt x="749300" y="485775"/>
                  <a:pt x="758825" y="488950"/>
                  <a:pt x="768350" y="482600"/>
                </a:cubicBezTo>
                <a:cubicBezTo>
                  <a:pt x="777875" y="479425"/>
                  <a:pt x="781050" y="479425"/>
                  <a:pt x="784225" y="488950"/>
                </a:cubicBezTo>
                <a:cubicBezTo>
                  <a:pt x="787400" y="501650"/>
                  <a:pt x="793750" y="511175"/>
                  <a:pt x="806450" y="517525"/>
                </a:cubicBezTo>
                <a:cubicBezTo>
                  <a:pt x="812800" y="523875"/>
                  <a:pt x="812800" y="527050"/>
                  <a:pt x="809625" y="533400"/>
                </a:cubicBezTo>
                <a:cubicBezTo>
                  <a:pt x="793750" y="558800"/>
                  <a:pt x="796925" y="587375"/>
                  <a:pt x="815975" y="609600"/>
                </a:cubicBezTo>
                <a:cubicBezTo>
                  <a:pt x="822325" y="615950"/>
                  <a:pt x="819150" y="619125"/>
                  <a:pt x="815975" y="622300"/>
                </a:cubicBezTo>
                <a:cubicBezTo>
                  <a:pt x="796925" y="644525"/>
                  <a:pt x="793750" y="669925"/>
                  <a:pt x="806450" y="695325"/>
                </a:cubicBezTo>
                <a:cubicBezTo>
                  <a:pt x="809625" y="704850"/>
                  <a:pt x="809625" y="704850"/>
                  <a:pt x="800100" y="708025"/>
                </a:cubicBezTo>
                <a:cubicBezTo>
                  <a:pt x="762000" y="714375"/>
                  <a:pt x="720725" y="720725"/>
                  <a:pt x="679450" y="711200"/>
                </a:cubicBezTo>
                <a:cubicBezTo>
                  <a:pt x="657225" y="708025"/>
                  <a:pt x="638175" y="698500"/>
                  <a:pt x="619125" y="685800"/>
                </a:cubicBezTo>
                <a:cubicBezTo>
                  <a:pt x="612775" y="682625"/>
                  <a:pt x="609600" y="676275"/>
                  <a:pt x="609600" y="669925"/>
                </a:cubicBezTo>
                <a:cubicBezTo>
                  <a:pt x="609600" y="561975"/>
                  <a:pt x="609600" y="454025"/>
                  <a:pt x="609600" y="346075"/>
                </a:cubicBezTo>
                <a:cubicBezTo>
                  <a:pt x="609600" y="336550"/>
                  <a:pt x="612775" y="333375"/>
                  <a:pt x="615950" y="330200"/>
                </a:cubicBezTo>
                <a:cubicBezTo>
                  <a:pt x="638175" y="314325"/>
                  <a:pt x="660400" y="298450"/>
                  <a:pt x="679450" y="279400"/>
                </a:cubicBezTo>
                <a:cubicBezTo>
                  <a:pt x="708025" y="254000"/>
                  <a:pt x="720725" y="222250"/>
                  <a:pt x="720725" y="184150"/>
                </a:cubicBezTo>
                <a:cubicBezTo>
                  <a:pt x="720725" y="155575"/>
                  <a:pt x="720725" y="130175"/>
                  <a:pt x="720725" y="104775"/>
                </a:cubicBezTo>
                <a:cubicBezTo>
                  <a:pt x="720725" y="95250"/>
                  <a:pt x="723900" y="92075"/>
                  <a:pt x="733425" y="92075"/>
                </a:cubicBezTo>
                <a:close/>
                <a:moveTo>
                  <a:pt x="444500" y="0"/>
                </a:moveTo>
                <a:cubicBezTo>
                  <a:pt x="482600" y="3180"/>
                  <a:pt x="523875" y="3180"/>
                  <a:pt x="561975" y="0"/>
                </a:cubicBezTo>
                <a:cubicBezTo>
                  <a:pt x="568325" y="0"/>
                  <a:pt x="574675" y="3180"/>
                  <a:pt x="577850" y="12720"/>
                </a:cubicBezTo>
                <a:cubicBezTo>
                  <a:pt x="584200" y="34980"/>
                  <a:pt x="593725" y="54060"/>
                  <a:pt x="600075" y="76319"/>
                </a:cubicBezTo>
                <a:cubicBezTo>
                  <a:pt x="603250" y="82679"/>
                  <a:pt x="606425" y="85859"/>
                  <a:pt x="615950" y="89039"/>
                </a:cubicBezTo>
                <a:cubicBezTo>
                  <a:pt x="638175" y="95399"/>
                  <a:pt x="657225" y="101759"/>
                  <a:pt x="679450" y="111299"/>
                </a:cubicBezTo>
                <a:cubicBezTo>
                  <a:pt x="685800" y="114479"/>
                  <a:pt x="688975" y="117659"/>
                  <a:pt x="688975" y="124019"/>
                </a:cubicBezTo>
                <a:cubicBezTo>
                  <a:pt x="688975" y="136739"/>
                  <a:pt x="688975" y="146279"/>
                  <a:pt x="688975" y="158999"/>
                </a:cubicBezTo>
                <a:cubicBezTo>
                  <a:pt x="688975" y="171719"/>
                  <a:pt x="688975" y="184439"/>
                  <a:pt x="685800" y="197159"/>
                </a:cubicBezTo>
                <a:cubicBezTo>
                  <a:pt x="682625" y="235318"/>
                  <a:pt x="660400" y="257578"/>
                  <a:pt x="631825" y="279838"/>
                </a:cubicBezTo>
                <a:cubicBezTo>
                  <a:pt x="628650" y="283018"/>
                  <a:pt x="622300" y="279838"/>
                  <a:pt x="619125" y="276658"/>
                </a:cubicBezTo>
                <a:cubicBezTo>
                  <a:pt x="581025" y="257578"/>
                  <a:pt x="542925" y="248038"/>
                  <a:pt x="501650" y="251218"/>
                </a:cubicBezTo>
                <a:cubicBezTo>
                  <a:pt x="374650" y="251218"/>
                  <a:pt x="263525" y="346618"/>
                  <a:pt x="247650" y="473817"/>
                </a:cubicBezTo>
                <a:cubicBezTo>
                  <a:pt x="231775" y="616916"/>
                  <a:pt x="327025" y="740935"/>
                  <a:pt x="466725" y="763195"/>
                </a:cubicBezTo>
                <a:cubicBezTo>
                  <a:pt x="520700" y="769555"/>
                  <a:pt x="568325" y="763195"/>
                  <a:pt x="615950" y="737755"/>
                </a:cubicBezTo>
                <a:cubicBezTo>
                  <a:pt x="625475" y="734575"/>
                  <a:pt x="635000" y="734575"/>
                  <a:pt x="641350" y="737755"/>
                </a:cubicBezTo>
                <a:cubicBezTo>
                  <a:pt x="673100" y="747295"/>
                  <a:pt x="708025" y="750475"/>
                  <a:pt x="739775" y="747295"/>
                </a:cubicBezTo>
                <a:cubicBezTo>
                  <a:pt x="777875" y="747295"/>
                  <a:pt x="812800" y="737755"/>
                  <a:pt x="850900" y="734575"/>
                </a:cubicBezTo>
                <a:cubicBezTo>
                  <a:pt x="866775" y="731395"/>
                  <a:pt x="873125" y="734575"/>
                  <a:pt x="879475" y="750475"/>
                </a:cubicBezTo>
                <a:cubicBezTo>
                  <a:pt x="889000" y="769555"/>
                  <a:pt x="895350" y="788635"/>
                  <a:pt x="904875" y="807714"/>
                </a:cubicBezTo>
                <a:cubicBezTo>
                  <a:pt x="908050" y="814074"/>
                  <a:pt x="908050" y="817254"/>
                  <a:pt x="901700" y="823614"/>
                </a:cubicBezTo>
                <a:cubicBezTo>
                  <a:pt x="873125" y="849054"/>
                  <a:pt x="847725" y="877674"/>
                  <a:pt x="819150" y="906294"/>
                </a:cubicBezTo>
                <a:cubicBezTo>
                  <a:pt x="812800" y="912654"/>
                  <a:pt x="809625" y="912654"/>
                  <a:pt x="800100" y="909474"/>
                </a:cubicBezTo>
                <a:cubicBezTo>
                  <a:pt x="781050" y="899934"/>
                  <a:pt x="758825" y="890394"/>
                  <a:pt x="739775" y="880854"/>
                </a:cubicBezTo>
                <a:cubicBezTo>
                  <a:pt x="733425" y="877674"/>
                  <a:pt x="727075" y="877674"/>
                  <a:pt x="720725" y="880854"/>
                </a:cubicBezTo>
                <a:cubicBezTo>
                  <a:pt x="685800" y="903114"/>
                  <a:pt x="650875" y="915834"/>
                  <a:pt x="612775" y="925374"/>
                </a:cubicBezTo>
                <a:cubicBezTo>
                  <a:pt x="606425" y="928554"/>
                  <a:pt x="603250" y="931734"/>
                  <a:pt x="600075" y="938093"/>
                </a:cubicBezTo>
                <a:cubicBezTo>
                  <a:pt x="593725" y="960353"/>
                  <a:pt x="584200" y="979433"/>
                  <a:pt x="577850" y="1001693"/>
                </a:cubicBezTo>
                <a:cubicBezTo>
                  <a:pt x="574675" y="1011233"/>
                  <a:pt x="568325" y="1014413"/>
                  <a:pt x="561975" y="1014413"/>
                </a:cubicBezTo>
                <a:cubicBezTo>
                  <a:pt x="523875" y="1014413"/>
                  <a:pt x="482600" y="1014413"/>
                  <a:pt x="444500" y="1014413"/>
                </a:cubicBezTo>
                <a:cubicBezTo>
                  <a:pt x="438150" y="1014413"/>
                  <a:pt x="434975" y="1011233"/>
                  <a:pt x="431800" y="1001693"/>
                </a:cubicBezTo>
                <a:cubicBezTo>
                  <a:pt x="422275" y="982613"/>
                  <a:pt x="412750" y="960353"/>
                  <a:pt x="406400" y="938093"/>
                </a:cubicBezTo>
                <a:cubicBezTo>
                  <a:pt x="403225" y="931734"/>
                  <a:pt x="400050" y="928554"/>
                  <a:pt x="393700" y="925374"/>
                </a:cubicBezTo>
                <a:cubicBezTo>
                  <a:pt x="355600" y="915834"/>
                  <a:pt x="320675" y="903114"/>
                  <a:pt x="285750" y="880854"/>
                </a:cubicBezTo>
                <a:cubicBezTo>
                  <a:pt x="279400" y="877674"/>
                  <a:pt x="276225" y="877674"/>
                  <a:pt x="266700" y="880854"/>
                </a:cubicBezTo>
                <a:cubicBezTo>
                  <a:pt x="247650" y="890394"/>
                  <a:pt x="225425" y="899934"/>
                  <a:pt x="206375" y="909474"/>
                </a:cubicBezTo>
                <a:cubicBezTo>
                  <a:pt x="196850" y="912654"/>
                  <a:pt x="193675" y="912654"/>
                  <a:pt x="187325" y="906294"/>
                </a:cubicBezTo>
                <a:cubicBezTo>
                  <a:pt x="161925" y="877674"/>
                  <a:pt x="133350" y="852234"/>
                  <a:pt x="104775" y="823614"/>
                </a:cubicBezTo>
                <a:cubicBezTo>
                  <a:pt x="98425" y="817254"/>
                  <a:pt x="98425" y="814074"/>
                  <a:pt x="101600" y="804534"/>
                </a:cubicBezTo>
                <a:cubicBezTo>
                  <a:pt x="111125" y="785455"/>
                  <a:pt x="120650" y="763195"/>
                  <a:pt x="130175" y="744115"/>
                </a:cubicBezTo>
                <a:cubicBezTo>
                  <a:pt x="133350" y="737755"/>
                  <a:pt x="133350" y="731395"/>
                  <a:pt x="130175" y="725035"/>
                </a:cubicBezTo>
                <a:cubicBezTo>
                  <a:pt x="107950" y="690055"/>
                  <a:pt x="95250" y="655075"/>
                  <a:pt x="85725" y="616916"/>
                </a:cubicBezTo>
                <a:cubicBezTo>
                  <a:pt x="82550" y="610556"/>
                  <a:pt x="79375" y="607376"/>
                  <a:pt x="73025" y="604196"/>
                </a:cubicBezTo>
                <a:cubicBezTo>
                  <a:pt x="50800" y="597836"/>
                  <a:pt x="28575" y="588296"/>
                  <a:pt x="9525" y="578756"/>
                </a:cubicBezTo>
                <a:cubicBezTo>
                  <a:pt x="0" y="578756"/>
                  <a:pt x="0" y="572396"/>
                  <a:pt x="0" y="566036"/>
                </a:cubicBezTo>
                <a:cubicBezTo>
                  <a:pt x="0" y="527876"/>
                  <a:pt x="0" y="486537"/>
                  <a:pt x="0" y="448377"/>
                </a:cubicBezTo>
                <a:cubicBezTo>
                  <a:pt x="0" y="442017"/>
                  <a:pt x="3175" y="435657"/>
                  <a:pt x="9525" y="435657"/>
                </a:cubicBezTo>
                <a:cubicBezTo>
                  <a:pt x="28575" y="426117"/>
                  <a:pt x="50800" y="416577"/>
                  <a:pt x="73025" y="410217"/>
                </a:cubicBezTo>
                <a:cubicBezTo>
                  <a:pt x="79375" y="407037"/>
                  <a:pt x="82550" y="403857"/>
                  <a:pt x="85725" y="397497"/>
                </a:cubicBezTo>
                <a:cubicBezTo>
                  <a:pt x="95250" y="359338"/>
                  <a:pt x="107950" y="324358"/>
                  <a:pt x="130175" y="289378"/>
                </a:cubicBezTo>
                <a:cubicBezTo>
                  <a:pt x="133350" y="283018"/>
                  <a:pt x="133350" y="276658"/>
                  <a:pt x="130175" y="270298"/>
                </a:cubicBezTo>
                <a:cubicBezTo>
                  <a:pt x="120650" y="251218"/>
                  <a:pt x="111125" y="228958"/>
                  <a:pt x="101600" y="209879"/>
                </a:cubicBezTo>
                <a:cubicBezTo>
                  <a:pt x="98425" y="203519"/>
                  <a:pt x="98425" y="197159"/>
                  <a:pt x="104775" y="190799"/>
                </a:cubicBezTo>
                <a:cubicBezTo>
                  <a:pt x="133350" y="165359"/>
                  <a:pt x="161925" y="136739"/>
                  <a:pt x="187325" y="108119"/>
                </a:cubicBezTo>
                <a:cubicBezTo>
                  <a:pt x="193675" y="101759"/>
                  <a:pt x="200025" y="101759"/>
                  <a:pt x="206375" y="104939"/>
                </a:cubicBezTo>
                <a:cubicBezTo>
                  <a:pt x="225425" y="114479"/>
                  <a:pt x="247650" y="124019"/>
                  <a:pt x="266700" y="133559"/>
                </a:cubicBezTo>
                <a:cubicBezTo>
                  <a:pt x="273050" y="136739"/>
                  <a:pt x="279400" y="136739"/>
                  <a:pt x="285750" y="133559"/>
                </a:cubicBezTo>
                <a:cubicBezTo>
                  <a:pt x="320675" y="111299"/>
                  <a:pt x="355600" y="98579"/>
                  <a:pt x="393700" y="89039"/>
                </a:cubicBezTo>
                <a:cubicBezTo>
                  <a:pt x="400050" y="85859"/>
                  <a:pt x="403225" y="82679"/>
                  <a:pt x="406400" y="76319"/>
                </a:cubicBezTo>
                <a:cubicBezTo>
                  <a:pt x="412750" y="57240"/>
                  <a:pt x="422275" y="34980"/>
                  <a:pt x="431800" y="12720"/>
                </a:cubicBezTo>
                <a:cubicBezTo>
                  <a:pt x="431800" y="3180"/>
                  <a:pt x="438150" y="0"/>
                  <a:pt x="44450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B53E119-ED96-4308-2E7D-39C8A868E6B2}"/>
              </a:ext>
            </a:extLst>
          </p:cNvPr>
          <p:cNvSpPr txBox="1"/>
          <p:nvPr/>
        </p:nvSpPr>
        <p:spPr>
          <a:xfrm>
            <a:off x="1401329" y="538257"/>
            <a:ext cx="21613091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8800" b="1" dirty="0">
                <a:solidFill>
                  <a:schemeClr val="bg1"/>
                </a:solidFill>
                <a:latin typeface="Shabnam" panose="020B0603030804020204" pitchFamily="34" charset="-78"/>
                <a:ea typeface="Calibri" panose="020F0502020204030204" pitchFamily="34" charset="0"/>
                <a:cs typeface="B Titr" panose="00000700000000000000" pitchFamily="2" charset="-78"/>
              </a:rPr>
              <a:t>قالب پاورپوینت بیزینس پلن رایگان </a:t>
            </a:r>
            <a:endParaRPr lang="en-US" sz="8800" b="1" dirty="0">
              <a:solidFill>
                <a:schemeClr val="bg1"/>
              </a:solidFill>
              <a:latin typeface="Shabnam" panose="020B0603030804020204" pitchFamily="34" charset="-78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52E3428-637D-7CC2-BC7A-57F99E6CA4A3}"/>
              </a:ext>
            </a:extLst>
          </p:cNvPr>
          <p:cNvSpPr txBox="1"/>
          <p:nvPr/>
        </p:nvSpPr>
        <p:spPr>
          <a:xfrm>
            <a:off x="1110385" y="1972494"/>
            <a:ext cx="21904035" cy="2369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3200" b="1" dirty="0">
                <a:solidFill>
                  <a:schemeClr val="bg1"/>
                </a:solidFill>
                <a:latin typeface="Vazir" panose="020B0603030804020204" pitchFamily="34" charset="-78"/>
                <a:ea typeface="Yekan Bakh Heavy" panose="01000504000000020004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3200" b="1" dirty="0">
                <a:solidFill>
                  <a:schemeClr val="bg1"/>
                </a:solidFill>
                <a:latin typeface="Vazir" panose="020B0603030804020204" pitchFamily="34" charset="-78"/>
                <a:ea typeface="Yekan Bakh Heavy" panose="01000504000000020004" pitchFamily="2" charset="-78"/>
                <a:cs typeface="B Nazanin" panose="00000400000000000000" pitchFamily="2" charset="-78"/>
              </a:rPr>
              <a:t> </a:t>
            </a:r>
            <a:r>
              <a:rPr lang="fa-IR" sz="3200" b="1" dirty="0">
                <a:solidFill>
                  <a:schemeClr val="bg1"/>
                </a:solidFill>
                <a:latin typeface="Vazir" panose="020B0603030804020204" pitchFamily="34" charset="-78"/>
                <a:ea typeface="Yekan Bakh Heavy" panose="01000504000000020004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3200" b="1" dirty="0">
              <a:solidFill>
                <a:schemeClr val="bg1"/>
              </a:solidFill>
              <a:latin typeface="Vazir" panose="020B0603030804020204" pitchFamily="34" charset="-78"/>
              <a:ea typeface="Yekan Bakh Heavy" panose="01000504000000020004" pitchFamily="2" charset="-78"/>
              <a:cs typeface="B Nazanin" panose="000004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774C37C-FC29-76DB-7B7F-8A6F2FCF70DC}"/>
              </a:ext>
            </a:extLst>
          </p:cNvPr>
          <p:cNvSpPr txBox="1"/>
          <p:nvPr/>
        </p:nvSpPr>
        <p:spPr>
          <a:xfrm>
            <a:off x="12524509" y="6263367"/>
            <a:ext cx="9161171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36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B Titr" panose="00000700000000000000" pitchFamily="2" charset="-78"/>
              </a:rPr>
              <a:t>تیتر عنوان را وارد نمایید</a:t>
            </a:r>
            <a:endParaRPr lang="fa-IR" sz="3600" b="1" dirty="0">
              <a:solidFill>
                <a:srgbClr val="262626"/>
              </a:solidFill>
              <a:latin typeface="Vazir" panose="020B0603030804020204" pitchFamily="34" charset="-78"/>
              <a:ea typeface="Yekan Bakh Heavy" panose="01000504000000020004" pitchFamily="2" charset="-78"/>
              <a:cs typeface="B Titr" panose="00000700000000000000" pitchFamily="2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3200" dirty="0">
                <a:solidFill>
                  <a:srgbClr val="262626"/>
                </a:solidFill>
                <a:latin typeface="Vazir" panose="020B0603030804020204" pitchFamily="34" charset="-78"/>
                <a:ea typeface="Yekan Bakh Heavy" panose="01000504000000020004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</a:t>
            </a:r>
            <a:endParaRPr lang="en-US" sz="3200" dirty="0">
              <a:solidFill>
                <a:srgbClr val="262626"/>
              </a:solidFill>
              <a:latin typeface="Vazir" panose="020B0603030804020204" pitchFamily="34" charset="-78"/>
              <a:ea typeface="Yekan Bakh Heavy" panose="01000504000000020004" pitchFamily="2" charset="-78"/>
              <a:cs typeface="B Nazanin" panose="000004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0B20C7A-22C2-ABAE-2375-6D7698E70A48}"/>
              </a:ext>
            </a:extLst>
          </p:cNvPr>
          <p:cNvSpPr txBox="1"/>
          <p:nvPr/>
        </p:nvSpPr>
        <p:spPr>
          <a:xfrm>
            <a:off x="12521193" y="9722967"/>
            <a:ext cx="9161171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36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B Titr" panose="00000700000000000000" pitchFamily="2" charset="-78"/>
              </a:rPr>
              <a:t>تیتر عنوان را وارد نمایید</a:t>
            </a:r>
            <a:endParaRPr lang="fa-IR" sz="3600" b="1" dirty="0">
              <a:solidFill>
                <a:srgbClr val="262626"/>
              </a:solidFill>
              <a:latin typeface="Vazir" panose="020B0603030804020204" pitchFamily="34" charset="-78"/>
              <a:ea typeface="Yekan Bakh Heavy" panose="01000504000000020004" pitchFamily="2" charset="-78"/>
              <a:cs typeface="B Titr" panose="00000700000000000000" pitchFamily="2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3200" dirty="0">
                <a:solidFill>
                  <a:srgbClr val="262626"/>
                </a:solidFill>
                <a:latin typeface="Vazir" panose="020B0603030804020204" pitchFamily="34" charset="-78"/>
                <a:ea typeface="Yekan Bakh Heavy" panose="01000504000000020004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</a:t>
            </a:r>
            <a:endParaRPr lang="en-US" sz="3200" dirty="0">
              <a:solidFill>
                <a:srgbClr val="262626"/>
              </a:solidFill>
              <a:latin typeface="Vazir" panose="020B0603030804020204" pitchFamily="34" charset="-78"/>
              <a:ea typeface="Yekan Bakh Heavy" panose="01000504000000020004" pitchFamily="2" charset="-78"/>
              <a:cs typeface="B Nazanin" panose="000004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C390A16-514B-4D61-6387-42961535EF70}"/>
              </a:ext>
            </a:extLst>
          </p:cNvPr>
          <p:cNvSpPr txBox="1"/>
          <p:nvPr/>
        </p:nvSpPr>
        <p:spPr>
          <a:xfrm>
            <a:off x="332509" y="6284149"/>
            <a:ext cx="8915109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36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B Titr" panose="00000700000000000000" pitchFamily="2" charset="-78"/>
              </a:rPr>
              <a:t>تیتر عنوان را وارد نمایید</a:t>
            </a:r>
            <a:endParaRPr lang="fa-IR" sz="3600" b="1" dirty="0">
              <a:solidFill>
                <a:srgbClr val="262626"/>
              </a:solidFill>
              <a:latin typeface="Vazir" panose="020B0603030804020204" pitchFamily="34" charset="-78"/>
              <a:ea typeface="Yekan Bakh Heavy" panose="01000504000000020004" pitchFamily="2" charset="-78"/>
              <a:cs typeface="B Titr" panose="00000700000000000000" pitchFamily="2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3200" dirty="0">
                <a:solidFill>
                  <a:srgbClr val="262626"/>
                </a:solidFill>
                <a:latin typeface="Vazir" panose="020B0603030804020204" pitchFamily="34" charset="-78"/>
                <a:ea typeface="Yekan Bakh Heavy" panose="01000504000000020004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</a:t>
            </a:r>
            <a:endParaRPr lang="en-US" sz="3200" dirty="0">
              <a:solidFill>
                <a:srgbClr val="262626"/>
              </a:solidFill>
              <a:latin typeface="Vazir" panose="020B0603030804020204" pitchFamily="34" charset="-78"/>
              <a:ea typeface="Yekan Bakh Heavy" panose="01000504000000020004" pitchFamily="2" charset="-78"/>
              <a:cs typeface="B Nazanin" panose="00000400000000000000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BABEC35-E75E-559C-4789-80948DCDFBFC}"/>
              </a:ext>
            </a:extLst>
          </p:cNvPr>
          <p:cNvSpPr txBox="1"/>
          <p:nvPr/>
        </p:nvSpPr>
        <p:spPr>
          <a:xfrm>
            <a:off x="329193" y="9743749"/>
            <a:ext cx="8915109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3600" b="1" dirty="0">
                <a:solidFill>
                  <a:srgbClr val="262626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B Titr" panose="00000700000000000000" pitchFamily="2" charset="-78"/>
              </a:rPr>
              <a:t>تیتر عنوان را وارد نمایید</a:t>
            </a:r>
            <a:endParaRPr lang="fa-IR" sz="3600" b="1" dirty="0">
              <a:solidFill>
                <a:srgbClr val="262626"/>
              </a:solidFill>
              <a:latin typeface="Vazir" panose="020B0603030804020204" pitchFamily="34" charset="-78"/>
              <a:ea typeface="Yekan Bakh Heavy" panose="01000504000000020004" pitchFamily="2" charset="-78"/>
              <a:cs typeface="B Titr" panose="00000700000000000000" pitchFamily="2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3200" dirty="0">
                <a:solidFill>
                  <a:srgbClr val="262626"/>
                </a:solidFill>
                <a:latin typeface="Vazir" panose="020B0603030804020204" pitchFamily="34" charset="-78"/>
                <a:ea typeface="Yekan Bakh Heavy" panose="01000504000000020004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</a:t>
            </a:r>
            <a:endParaRPr lang="en-US" sz="3200" dirty="0">
              <a:solidFill>
                <a:srgbClr val="262626"/>
              </a:solidFill>
              <a:latin typeface="Vazir" panose="020B0603030804020204" pitchFamily="34" charset="-78"/>
              <a:ea typeface="Yekan Bakh Heavy" panose="01000504000000020004" pitchFamily="2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847170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over/>
      </p:transition>
    </mc:Choice>
    <mc:Fallback>
      <p:transition spd="slow">
        <p:cover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 5"/>
          <p:cNvSpPr>
            <a:spLocks noEditPoints="1"/>
          </p:cNvSpPr>
          <p:nvPr/>
        </p:nvSpPr>
        <p:spPr bwMode="auto">
          <a:xfrm>
            <a:off x="9459913" y="5163127"/>
            <a:ext cx="5429250" cy="5424488"/>
          </a:xfrm>
          <a:custGeom>
            <a:avLst/>
            <a:gdLst>
              <a:gd name="T0" fmla="*/ 180 w 1710"/>
              <a:gd name="T1" fmla="*/ 1452 h 1708"/>
              <a:gd name="T2" fmla="*/ 203 w 1710"/>
              <a:gd name="T3" fmla="*/ 1359 h 1708"/>
              <a:gd name="T4" fmla="*/ 203 w 1710"/>
              <a:gd name="T5" fmla="*/ 331 h 1708"/>
              <a:gd name="T6" fmla="*/ 180 w 1710"/>
              <a:gd name="T7" fmla="*/ 238 h 1708"/>
              <a:gd name="T8" fmla="*/ 311 w 1710"/>
              <a:gd name="T9" fmla="*/ 182 h 1708"/>
              <a:gd name="T10" fmla="*/ 377 w 1710"/>
              <a:gd name="T11" fmla="*/ 163 h 1708"/>
              <a:gd name="T12" fmla="*/ 1168 w 1710"/>
              <a:gd name="T13" fmla="*/ 66 h 1708"/>
              <a:gd name="T14" fmla="*/ 1410 w 1710"/>
              <a:gd name="T15" fmla="*/ 186 h 1708"/>
              <a:gd name="T16" fmla="*/ 1487 w 1710"/>
              <a:gd name="T17" fmla="*/ 178 h 1708"/>
              <a:gd name="T18" fmla="*/ 1534 w 1710"/>
              <a:gd name="T19" fmla="*/ 285 h 1708"/>
              <a:gd name="T20" fmla="*/ 1520 w 1710"/>
              <a:gd name="T21" fmla="*/ 327 h 1708"/>
              <a:gd name="T22" fmla="*/ 1670 w 1710"/>
              <a:gd name="T23" fmla="*/ 625 h 1708"/>
              <a:gd name="T24" fmla="*/ 1520 w 1710"/>
              <a:gd name="T25" fmla="*/ 1363 h 1708"/>
              <a:gd name="T26" fmla="*/ 1540 w 1710"/>
              <a:gd name="T27" fmla="*/ 1414 h 1708"/>
              <a:gd name="T28" fmla="*/ 1480 w 1710"/>
              <a:gd name="T29" fmla="*/ 1518 h 1708"/>
              <a:gd name="T30" fmla="*/ 1412 w 1710"/>
              <a:gd name="T31" fmla="*/ 1506 h 1708"/>
              <a:gd name="T32" fmla="*/ 1006 w 1710"/>
              <a:gd name="T33" fmla="*/ 1669 h 1708"/>
              <a:gd name="T34" fmla="*/ 311 w 1710"/>
              <a:gd name="T35" fmla="*/ 1508 h 1708"/>
              <a:gd name="T36" fmla="*/ 1402 w 1710"/>
              <a:gd name="T37" fmla="*/ 1260 h 1708"/>
              <a:gd name="T38" fmla="*/ 1462 w 1710"/>
              <a:gd name="T39" fmla="*/ 1169 h 1708"/>
              <a:gd name="T40" fmla="*/ 1383 w 1710"/>
              <a:gd name="T41" fmla="*/ 436 h 1708"/>
              <a:gd name="T42" fmla="*/ 1288 w 1710"/>
              <a:gd name="T43" fmla="*/ 466 h 1708"/>
              <a:gd name="T44" fmla="*/ 1244 w 1710"/>
              <a:gd name="T45" fmla="*/ 353 h 1708"/>
              <a:gd name="T46" fmla="*/ 1271 w 1710"/>
              <a:gd name="T47" fmla="*/ 299 h 1708"/>
              <a:gd name="T48" fmla="*/ 457 w 1710"/>
              <a:gd name="T49" fmla="*/ 298 h 1708"/>
              <a:gd name="T50" fmla="*/ 490 w 1710"/>
              <a:gd name="T51" fmla="*/ 363 h 1708"/>
              <a:gd name="T52" fmla="*/ 439 w 1710"/>
              <a:gd name="T53" fmla="*/ 464 h 1708"/>
              <a:gd name="T54" fmla="*/ 339 w 1710"/>
              <a:gd name="T55" fmla="*/ 433 h 1708"/>
              <a:gd name="T56" fmla="*/ 262 w 1710"/>
              <a:gd name="T57" fmla="*/ 523 h 1708"/>
              <a:gd name="T58" fmla="*/ 343 w 1710"/>
              <a:gd name="T59" fmla="*/ 1253 h 1708"/>
              <a:gd name="T60" fmla="*/ 436 w 1710"/>
              <a:gd name="T61" fmla="*/ 1223 h 1708"/>
              <a:gd name="T62" fmla="*/ 484 w 1710"/>
              <a:gd name="T63" fmla="*/ 1335 h 1708"/>
              <a:gd name="T64" fmla="*/ 457 w 1710"/>
              <a:gd name="T65" fmla="*/ 1392 h 1708"/>
              <a:gd name="T66" fmla="*/ 1271 w 1710"/>
              <a:gd name="T67" fmla="*/ 1391 h 1708"/>
              <a:gd name="T68" fmla="*/ 1235 w 1710"/>
              <a:gd name="T69" fmla="*/ 1326 h 1708"/>
              <a:gd name="T70" fmla="*/ 1286 w 1710"/>
              <a:gd name="T71" fmla="*/ 1226 h 1708"/>
              <a:gd name="T72" fmla="*/ 1386 w 1710"/>
              <a:gd name="T73" fmla="*/ 1256 h 17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710" h="1708">
                <a:moveTo>
                  <a:pt x="256" y="1527"/>
                </a:moveTo>
                <a:cubicBezTo>
                  <a:pt x="231" y="1502"/>
                  <a:pt x="205" y="1477"/>
                  <a:pt x="180" y="1452"/>
                </a:cubicBezTo>
                <a:cubicBezTo>
                  <a:pt x="175" y="1429"/>
                  <a:pt x="183" y="1411"/>
                  <a:pt x="200" y="1396"/>
                </a:cubicBezTo>
                <a:cubicBezTo>
                  <a:pt x="214" y="1384"/>
                  <a:pt x="215" y="1375"/>
                  <a:pt x="203" y="1359"/>
                </a:cubicBezTo>
                <a:cubicBezTo>
                  <a:pt x="116" y="1249"/>
                  <a:pt x="60" y="1125"/>
                  <a:pt x="38" y="987"/>
                </a:cubicBezTo>
                <a:cubicBezTo>
                  <a:pt x="0" y="746"/>
                  <a:pt x="54" y="526"/>
                  <a:pt x="203" y="331"/>
                </a:cubicBezTo>
                <a:cubicBezTo>
                  <a:pt x="215" y="315"/>
                  <a:pt x="214" y="305"/>
                  <a:pt x="200" y="293"/>
                </a:cubicBezTo>
                <a:cubicBezTo>
                  <a:pt x="183" y="279"/>
                  <a:pt x="175" y="261"/>
                  <a:pt x="180" y="238"/>
                </a:cubicBezTo>
                <a:cubicBezTo>
                  <a:pt x="205" y="213"/>
                  <a:pt x="231" y="187"/>
                  <a:pt x="256" y="162"/>
                </a:cubicBezTo>
                <a:cubicBezTo>
                  <a:pt x="279" y="157"/>
                  <a:pt x="297" y="165"/>
                  <a:pt x="311" y="182"/>
                </a:cubicBezTo>
                <a:cubicBezTo>
                  <a:pt x="323" y="196"/>
                  <a:pt x="334" y="199"/>
                  <a:pt x="348" y="185"/>
                </a:cubicBezTo>
                <a:cubicBezTo>
                  <a:pt x="357" y="176"/>
                  <a:pt x="367" y="170"/>
                  <a:pt x="377" y="163"/>
                </a:cubicBezTo>
                <a:cubicBezTo>
                  <a:pt x="501" y="76"/>
                  <a:pt x="638" y="24"/>
                  <a:pt x="789" y="11"/>
                </a:cubicBezTo>
                <a:cubicBezTo>
                  <a:pt x="920" y="0"/>
                  <a:pt x="1046" y="18"/>
                  <a:pt x="1168" y="66"/>
                </a:cubicBezTo>
                <a:cubicBezTo>
                  <a:pt x="1245" y="96"/>
                  <a:pt x="1316" y="136"/>
                  <a:pt x="1381" y="188"/>
                </a:cubicBezTo>
                <a:cubicBezTo>
                  <a:pt x="1391" y="196"/>
                  <a:pt x="1400" y="197"/>
                  <a:pt x="1410" y="186"/>
                </a:cubicBezTo>
                <a:cubicBezTo>
                  <a:pt x="1413" y="182"/>
                  <a:pt x="1417" y="179"/>
                  <a:pt x="1421" y="175"/>
                </a:cubicBezTo>
                <a:cubicBezTo>
                  <a:pt x="1445" y="155"/>
                  <a:pt x="1465" y="156"/>
                  <a:pt x="1487" y="178"/>
                </a:cubicBezTo>
                <a:cubicBezTo>
                  <a:pt x="1502" y="192"/>
                  <a:pt x="1516" y="207"/>
                  <a:pt x="1531" y="222"/>
                </a:cubicBezTo>
                <a:cubicBezTo>
                  <a:pt x="1551" y="242"/>
                  <a:pt x="1552" y="262"/>
                  <a:pt x="1534" y="285"/>
                </a:cubicBezTo>
                <a:cubicBezTo>
                  <a:pt x="1530" y="289"/>
                  <a:pt x="1526" y="294"/>
                  <a:pt x="1522" y="298"/>
                </a:cubicBezTo>
                <a:cubicBezTo>
                  <a:pt x="1511" y="307"/>
                  <a:pt x="1511" y="316"/>
                  <a:pt x="1520" y="327"/>
                </a:cubicBezTo>
                <a:cubicBezTo>
                  <a:pt x="1529" y="337"/>
                  <a:pt x="1537" y="348"/>
                  <a:pt x="1545" y="359"/>
                </a:cubicBezTo>
                <a:cubicBezTo>
                  <a:pt x="1602" y="440"/>
                  <a:pt x="1645" y="529"/>
                  <a:pt x="1670" y="625"/>
                </a:cubicBezTo>
                <a:cubicBezTo>
                  <a:pt x="1710" y="771"/>
                  <a:pt x="1710" y="918"/>
                  <a:pt x="1670" y="1065"/>
                </a:cubicBezTo>
                <a:cubicBezTo>
                  <a:pt x="1641" y="1175"/>
                  <a:pt x="1591" y="1274"/>
                  <a:pt x="1520" y="1363"/>
                </a:cubicBezTo>
                <a:cubicBezTo>
                  <a:pt x="1511" y="1374"/>
                  <a:pt x="1511" y="1383"/>
                  <a:pt x="1521" y="1392"/>
                </a:cubicBezTo>
                <a:cubicBezTo>
                  <a:pt x="1528" y="1399"/>
                  <a:pt x="1535" y="1406"/>
                  <a:pt x="1540" y="1414"/>
                </a:cubicBezTo>
                <a:cubicBezTo>
                  <a:pt x="1551" y="1431"/>
                  <a:pt x="1550" y="1448"/>
                  <a:pt x="1536" y="1463"/>
                </a:cubicBezTo>
                <a:cubicBezTo>
                  <a:pt x="1518" y="1482"/>
                  <a:pt x="1499" y="1500"/>
                  <a:pt x="1480" y="1518"/>
                </a:cubicBezTo>
                <a:cubicBezTo>
                  <a:pt x="1466" y="1532"/>
                  <a:pt x="1448" y="1533"/>
                  <a:pt x="1431" y="1522"/>
                </a:cubicBezTo>
                <a:cubicBezTo>
                  <a:pt x="1425" y="1517"/>
                  <a:pt x="1418" y="1512"/>
                  <a:pt x="1412" y="1506"/>
                </a:cubicBezTo>
                <a:cubicBezTo>
                  <a:pt x="1401" y="1492"/>
                  <a:pt x="1391" y="1494"/>
                  <a:pt x="1378" y="1504"/>
                </a:cubicBezTo>
                <a:cubicBezTo>
                  <a:pt x="1268" y="1591"/>
                  <a:pt x="1144" y="1647"/>
                  <a:pt x="1006" y="1669"/>
                </a:cubicBezTo>
                <a:cubicBezTo>
                  <a:pt x="764" y="1708"/>
                  <a:pt x="544" y="1654"/>
                  <a:pt x="348" y="1505"/>
                </a:cubicBezTo>
                <a:cubicBezTo>
                  <a:pt x="333" y="1493"/>
                  <a:pt x="323" y="1494"/>
                  <a:pt x="311" y="1508"/>
                </a:cubicBezTo>
                <a:cubicBezTo>
                  <a:pt x="297" y="1524"/>
                  <a:pt x="279" y="1533"/>
                  <a:pt x="256" y="1527"/>
                </a:cubicBezTo>
                <a:close/>
                <a:moveTo>
                  <a:pt x="1402" y="1260"/>
                </a:moveTo>
                <a:cubicBezTo>
                  <a:pt x="1410" y="1251"/>
                  <a:pt x="1415" y="1245"/>
                  <a:pt x="1419" y="1238"/>
                </a:cubicBezTo>
                <a:cubicBezTo>
                  <a:pt x="1434" y="1215"/>
                  <a:pt x="1450" y="1193"/>
                  <a:pt x="1462" y="1169"/>
                </a:cubicBezTo>
                <a:cubicBezTo>
                  <a:pt x="1588" y="915"/>
                  <a:pt x="1571" y="671"/>
                  <a:pt x="1409" y="437"/>
                </a:cubicBezTo>
                <a:cubicBezTo>
                  <a:pt x="1400" y="425"/>
                  <a:pt x="1393" y="426"/>
                  <a:pt x="1383" y="436"/>
                </a:cubicBezTo>
                <a:cubicBezTo>
                  <a:pt x="1372" y="448"/>
                  <a:pt x="1360" y="460"/>
                  <a:pt x="1347" y="470"/>
                </a:cubicBezTo>
                <a:cubicBezTo>
                  <a:pt x="1327" y="487"/>
                  <a:pt x="1308" y="485"/>
                  <a:pt x="1288" y="466"/>
                </a:cubicBezTo>
                <a:cubicBezTo>
                  <a:pt x="1274" y="452"/>
                  <a:pt x="1259" y="437"/>
                  <a:pt x="1244" y="422"/>
                </a:cubicBezTo>
                <a:cubicBezTo>
                  <a:pt x="1221" y="398"/>
                  <a:pt x="1220" y="378"/>
                  <a:pt x="1244" y="353"/>
                </a:cubicBezTo>
                <a:cubicBezTo>
                  <a:pt x="1253" y="342"/>
                  <a:pt x="1263" y="332"/>
                  <a:pt x="1274" y="322"/>
                </a:cubicBezTo>
                <a:cubicBezTo>
                  <a:pt x="1283" y="313"/>
                  <a:pt x="1281" y="306"/>
                  <a:pt x="1271" y="299"/>
                </a:cubicBezTo>
                <a:cubicBezTo>
                  <a:pt x="1256" y="290"/>
                  <a:pt x="1242" y="279"/>
                  <a:pt x="1227" y="269"/>
                </a:cubicBezTo>
                <a:cubicBezTo>
                  <a:pt x="989" y="118"/>
                  <a:pt x="679" y="131"/>
                  <a:pt x="457" y="298"/>
                </a:cubicBezTo>
                <a:cubicBezTo>
                  <a:pt x="444" y="308"/>
                  <a:pt x="443" y="314"/>
                  <a:pt x="455" y="325"/>
                </a:cubicBezTo>
                <a:cubicBezTo>
                  <a:pt x="467" y="337"/>
                  <a:pt x="480" y="348"/>
                  <a:pt x="490" y="363"/>
                </a:cubicBezTo>
                <a:cubicBezTo>
                  <a:pt x="503" y="383"/>
                  <a:pt x="502" y="400"/>
                  <a:pt x="486" y="418"/>
                </a:cubicBezTo>
                <a:cubicBezTo>
                  <a:pt x="471" y="433"/>
                  <a:pt x="455" y="449"/>
                  <a:pt x="439" y="464"/>
                </a:cubicBezTo>
                <a:cubicBezTo>
                  <a:pt x="417" y="486"/>
                  <a:pt x="396" y="487"/>
                  <a:pt x="372" y="466"/>
                </a:cubicBezTo>
                <a:cubicBezTo>
                  <a:pt x="361" y="455"/>
                  <a:pt x="350" y="444"/>
                  <a:pt x="339" y="433"/>
                </a:cubicBezTo>
                <a:cubicBezTo>
                  <a:pt x="332" y="426"/>
                  <a:pt x="325" y="426"/>
                  <a:pt x="319" y="435"/>
                </a:cubicBezTo>
                <a:cubicBezTo>
                  <a:pt x="298" y="463"/>
                  <a:pt x="278" y="492"/>
                  <a:pt x="262" y="523"/>
                </a:cubicBezTo>
                <a:cubicBezTo>
                  <a:pt x="138" y="776"/>
                  <a:pt x="155" y="1019"/>
                  <a:pt x="316" y="1252"/>
                </a:cubicBezTo>
                <a:cubicBezTo>
                  <a:pt x="326" y="1265"/>
                  <a:pt x="333" y="1263"/>
                  <a:pt x="343" y="1253"/>
                </a:cubicBezTo>
                <a:cubicBezTo>
                  <a:pt x="355" y="1241"/>
                  <a:pt x="366" y="1229"/>
                  <a:pt x="379" y="1219"/>
                </a:cubicBezTo>
                <a:cubicBezTo>
                  <a:pt x="399" y="1203"/>
                  <a:pt x="418" y="1205"/>
                  <a:pt x="436" y="1223"/>
                </a:cubicBezTo>
                <a:cubicBezTo>
                  <a:pt x="452" y="1238"/>
                  <a:pt x="467" y="1253"/>
                  <a:pt x="482" y="1268"/>
                </a:cubicBezTo>
                <a:cubicBezTo>
                  <a:pt x="504" y="1291"/>
                  <a:pt x="505" y="1311"/>
                  <a:pt x="484" y="1335"/>
                </a:cubicBezTo>
                <a:cubicBezTo>
                  <a:pt x="475" y="1345"/>
                  <a:pt x="465" y="1355"/>
                  <a:pt x="455" y="1364"/>
                </a:cubicBezTo>
                <a:cubicBezTo>
                  <a:pt x="444" y="1374"/>
                  <a:pt x="442" y="1383"/>
                  <a:pt x="457" y="1392"/>
                </a:cubicBezTo>
                <a:cubicBezTo>
                  <a:pt x="468" y="1398"/>
                  <a:pt x="477" y="1407"/>
                  <a:pt x="487" y="1413"/>
                </a:cubicBezTo>
                <a:cubicBezTo>
                  <a:pt x="725" y="1571"/>
                  <a:pt x="1040" y="1562"/>
                  <a:pt x="1271" y="1391"/>
                </a:cubicBezTo>
                <a:cubicBezTo>
                  <a:pt x="1282" y="1382"/>
                  <a:pt x="1282" y="1376"/>
                  <a:pt x="1273" y="1366"/>
                </a:cubicBezTo>
                <a:cubicBezTo>
                  <a:pt x="1260" y="1353"/>
                  <a:pt x="1245" y="1342"/>
                  <a:pt x="1235" y="1326"/>
                </a:cubicBezTo>
                <a:cubicBezTo>
                  <a:pt x="1222" y="1307"/>
                  <a:pt x="1223" y="1289"/>
                  <a:pt x="1239" y="1273"/>
                </a:cubicBezTo>
                <a:cubicBezTo>
                  <a:pt x="1254" y="1257"/>
                  <a:pt x="1270" y="1242"/>
                  <a:pt x="1286" y="1226"/>
                </a:cubicBezTo>
                <a:cubicBezTo>
                  <a:pt x="1309" y="1203"/>
                  <a:pt x="1330" y="1203"/>
                  <a:pt x="1354" y="1225"/>
                </a:cubicBezTo>
                <a:cubicBezTo>
                  <a:pt x="1365" y="1235"/>
                  <a:pt x="1375" y="1246"/>
                  <a:pt x="1386" y="1256"/>
                </a:cubicBezTo>
                <a:cubicBezTo>
                  <a:pt x="1392" y="1262"/>
                  <a:pt x="1398" y="1265"/>
                  <a:pt x="1402" y="126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7" name="Freeform 56"/>
          <p:cNvSpPr>
            <a:spLocks/>
          </p:cNvSpPr>
          <p:nvPr/>
        </p:nvSpPr>
        <p:spPr bwMode="auto">
          <a:xfrm>
            <a:off x="11110535" y="6629977"/>
            <a:ext cx="2182948" cy="2428699"/>
          </a:xfrm>
          <a:custGeom>
            <a:avLst/>
            <a:gdLst>
              <a:gd name="connsiteX0" fmla="*/ 1084461 w 2182948"/>
              <a:gd name="connsiteY0" fmla="*/ 1329154 h 2428699"/>
              <a:gd name="connsiteX1" fmla="*/ 1784728 w 2182948"/>
              <a:gd name="connsiteY1" fmla="*/ 1506538 h 2428699"/>
              <a:gd name="connsiteX2" fmla="*/ 2095878 w 2182948"/>
              <a:gd name="connsiteY2" fmla="*/ 1754188 h 2428699"/>
              <a:gd name="connsiteX3" fmla="*/ 2175253 w 2182948"/>
              <a:gd name="connsiteY3" fmla="*/ 2198688 h 2428699"/>
              <a:gd name="connsiteX4" fmla="*/ 1899028 w 2182948"/>
              <a:gd name="connsiteY4" fmla="*/ 2427288 h 2428699"/>
              <a:gd name="connsiteX5" fmla="*/ 1086228 w 2182948"/>
              <a:gd name="connsiteY5" fmla="*/ 2427288 h 2428699"/>
              <a:gd name="connsiteX6" fmla="*/ 317878 w 2182948"/>
              <a:gd name="connsiteY6" fmla="*/ 2427288 h 2428699"/>
              <a:gd name="connsiteX7" fmla="*/ 378 w 2182948"/>
              <a:gd name="connsiteY7" fmla="*/ 2106613 h 2428699"/>
              <a:gd name="connsiteX8" fmla="*/ 263903 w 2182948"/>
              <a:gd name="connsiteY8" fmla="*/ 1579563 h 2428699"/>
              <a:gd name="connsiteX9" fmla="*/ 648078 w 2182948"/>
              <a:gd name="connsiteY9" fmla="*/ 1401763 h 2428699"/>
              <a:gd name="connsiteX10" fmla="*/ 1084461 w 2182948"/>
              <a:gd name="connsiteY10" fmla="*/ 1329154 h 2428699"/>
              <a:gd name="connsiteX11" fmla="*/ 1092578 w 2182948"/>
              <a:gd name="connsiteY11" fmla="*/ 0 h 2428699"/>
              <a:gd name="connsiteX12" fmla="*/ 1702178 w 2182948"/>
              <a:gd name="connsiteY12" fmla="*/ 610394 h 2428699"/>
              <a:gd name="connsiteX13" fmla="*/ 1089403 w 2182948"/>
              <a:gd name="connsiteY13" fmla="*/ 1217609 h 2428699"/>
              <a:gd name="connsiteX14" fmla="*/ 479803 w 2182948"/>
              <a:gd name="connsiteY14" fmla="*/ 610394 h 2428699"/>
              <a:gd name="connsiteX15" fmla="*/ 1092578 w 2182948"/>
              <a:gd name="connsiteY15" fmla="*/ 0 h 2428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182948" h="2428699">
                <a:moveTo>
                  <a:pt x="1084461" y="1329154"/>
                </a:moveTo>
                <a:cubicBezTo>
                  <a:pt x="1323361" y="1328441"/>
                  <a:pt x="1556525" y="1391444"/>
                  <a:pt x="1784728" y="1506538"/>
                </a:cubicBezTo>
                <a:cubicBezTo>
                  <a:pt x="1905378" y="1566863"/>
                  <a:pt x="2019678" y="1633538"/>
                  <a:pt x="2095878" y="1754188"/>
                </a:cubicBezTo>
                <a:cubicBezTo>
                  <a:pt x="2181603" y="1890713"/>
                  <a:pt x="2194303" y="2043113"/>
                  <a:pt x="2175253" y="2198688"/>
                </a:cubicBezTo>
                <a:cubicBezTo>
                  <a:pt x="2156203" y="2338388"/>
                  <a:pt x="2041903" y="2427288"/>
                  <a:pt x="1899028" y="2427288"/>
                </a:cubicBezTo>
                <a:cubicBezTo>
                  <a:pt x="1629153" y="2430463"/>
                  <a:pt x="1356103" y="2427288"/>
                  <a:pt x="1086228" y="2427288"/>
                </a:cubicBezTo>
                <a:cubicBezTo>
                  <a:pt x="829053" y="2427288"/>
                  <a:pt x="575053" y="2427288"/>
                  <a:pt x="317878" y="2427288"/>
                </a:cubicBezTo>
                <a:cubicBezTo>
                  <a:pt x="105153" y="2427288"/>
                  <a:pt x="3553" y="2322513"/>
                  <a:pt x="378" y="2106613"/>
                </a:cubicBezTo>
                <a:cubicBezTo>
                  <a:pt x="-5972" y="1884363"/>
                  <a:pt x="67053" y="1700213"/>
                  <a:pt x="263903" y="1579563"/>
                </a:cubicBezTo>
                <a:cubicBezTo>
                  <a:pt x="384553" y="1506538"/>
                  <a:pt x="511553" y="1446213"/>
                  <a:pt x="648078" y="1401763"/>
                </a:cubicBezTo>
                <a:cubicBezTo>
                  <a:pt x="795716" y="1352948"/>
                  <a:pt x="941121" y="1329582"/>
                  <a:pt x="1084461" y="1329154"/>
                </a:cubicBezTo>
                <a:close/>
                <a:moveTo>
                  <a:pt x="1092578" y="0"/>
                </a:moveTo>
                <a:cubicBezTo>
                  <a:pt x="1422778" y="0"/>
                  <a:pt x="1702178" y="279764"/>
                  <a:pt x="1702178" y="610394"/>
                </a:cubicBezTo>
                <a:cubicBezTo>
                  <a:pt x="1702178" y="944203"/>
                  <a:pt x="1425953" y="1220788"/>
                  <a:pt x="1089403" y="1217609"/>
                </a:cubicBezTo>
                <a:cubicBezTo>
                  <a:pt x="752853" y="1217609"/>
                  <a:pt x="479803" y="947383"/>
                  <a:pt x="479803" y="610394"/>
                </a:cubicBezTo>
                <a:cubicBezTo>
                  <a:pt x="476628" y="279764"/>
                  <a:pt x="759203" y="0"/>
                  <a:pt x="1092578" y="0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1" name="Freeform 8"/>
          <p:cNvSpPr>
            <a:spLocks/>
          </p:cNvSpPr>
          <p:nvPr/>
        </p:nvSpPr>
        <p:spPr bwMode="auto">
          <a:xfrm>
            <a:off x="4543425" y="5407602"/>
            <a:ext cx="6176963" cy="958850"/>
          </a:xfrm>
          <a:custGeom>
            <a:avLst/>
            <a:gdLst>
              <a:gd name="T0" fmla="*/ 0 w 3891"/>
              <a:gd name="T1" fmla="*/ 0 h 604"/>
              <a:gd name="T2" fmla="*/ 3289 w 3891"/>
              <a:gd name="T3" fmla="*/ 0 h 604"/>
              <a:gd name="T4" fmla="*/ 3891 w 3891"/>
              <a:gd name="T5" fmla="*/ 604 h 6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891" h="604">
                <a:moveTo>
                  <a:pt x="0" y="0"/>
                </a:moveTo>
                <a:lnTo>
                  <a:pt x="3289" y="0"/>
                </a:lnTo>
                <a:lnTo>
                  <a:pt x="3891" y="604"/>
                </a:lnTo>
              </a:path>
            </a:pathLst>
          </a:custGeom>
          <a:noFill/>
          <a:ln w="88900" cap="flat">
            <a:solidFill>
              <a:schemeClr val="accent1">
                <a:lumMod val="7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reeform 9"/>
          <p:cNvSpPr>
            <a:spLocks/>
          </p:cNvSpPr>
          <p:nvPr/>
        </p:nvSpPr>
        <p:spPr bwMode="auto">
          <a:xfrm>
            <a:off x="4543425" y="9235065"/>
            <a:ext cx="6281738" cy="1047750"/>
          </a:xfrm>
          <a:custGeom>
            <a:avLst/>
            <a:gdLst>
              <a:gd name="T0" fmla="*/ 0 w 3957"/>
              <a:gd name="T1" fmla="*/ 660 h 660"/>
              <a:gd name="T2" fmla="*/ 3297 w 3957"/>
              <a:gd name="T3" fmla="*/ 660 h 660"/>
              <a:gd name="T4" fmla="*/ 3957 w 3957"/>
              <a:gd name="T5" fmla="*/ 0 h 6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957" h="660">
                <a:moveTo>
                  <a:pt x="0" y="660"/>
                </a:moveTo>
                <a:lnTo>
                  <a:pt x="3297" y="660"/>
                </a:lnTo>
                <a:lnTo>
                  <a:pt x="3957" y="0"/>
                </a:lnTo>
              </a:path>
            </a:pathLst>
          </a:custGeom>
          <a:noFill/>
          <a:ln w="88900" cap="flat">
            <a:solidFill>
              <a:schemeClr val="accent1">
                <a:lumMod val="7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Freeform 10"/>
          <p:cNvSpPr>
            <a:spLocks/>
          </p:cNvSpPr>
          <p:nvPr/>
        </p:nvSpPr>
        <p:spPr bwMode="auto">
          <a:xfrm>
            <a:off x="13742988" y="5407602"/>
            <a:ext cx="6129338" cy="908050"/>
          </a:xfrm>
          <a:custGeom>
            <a:avLst/>
            <a:gdLst>
              <a:gd name="T0" fmla="*/ 0 w 3861"/>
              <a:gd name="T1" fmla="*/ 572 h 572"/>
              <a:gd name="T2" fmla="*/ 572 w 3861"/>
              <a:gd name="T3" fmla="*/ 0 h 572"/>
              <a:gd name="T4" fmla="*/ 3861 w 3861"/>
              <a:gd name="T5" fmla="*/ 0 h 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861" h="572">
                <a:moveTo>
                  <a:pt x="0" y="572"/>
                </a:moveTo>
                <a:lnTo>
                  <a:pt x="572" y="0"/>
                </a:lnTo>
                <a:lnTo>
                  <a:pt x="3861" y="0"/>
                </a:lnTo>
              </a:path>
            </a:pathLst>
          </a:custGeom>
          <a:noFill/>
          <a:ln w="88900" cap="flat">
            <a:solidFill>
              <a:schemeClr val="accent1">
                <a:lumMod val="7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Freeform 11"/>
          <p:cNvSpPr>
            <a:spLocks/>
          </p:cNvSpPr>
          <p:nvPr/>
        </p:nvSpPr>
        <p:spPr bwMode="auto">
          <a:xfrm>
            <a:off x="13768388" y="9416040"/>
            <a:ext cx="6103938" cy="866775"/>
          </a:xfrm>
          <a:custGeom>
            <a:avLst/>
            <a:gdLst>
              <a:gd name="T0" fmla="*/ 0 w 3845"/>
              <a:gd name="T1" fmla="*/ 0 h 546"/>
              <a:gd name="T2" fmla="*/ 546 w 3845"/>
              <a:gd name="T3" fmla="*/ 546 h 546"/>
              <a:gd name="T4" fmla="*/ 3845 w 3845"/>
              <a:gd name="T5" fmla="*/ 546 h 5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845" h="546">
                <a:moveTo>
                  <a:pt x="0" y="0"/>
                </a:moveTo>
                <a:lnTo>
                  <a:pt x="546" y="546"/>
                </a:lnTo>
                <a:lnTo>
                  <a:pt x="3845" y="546"/>
                </a:lnTo>
              </a:path>
            </a:pathLst>
          </a:custGeom>
          <a:noFill/>
          <a:ln w="88900" cap="flat">
            <a:solidFill>
              <a:schemeClr val="accent1">
                <a:lumMod val="7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Freeform 12"/>
          <p:cNvSpPr>
            <a:spLocks/>
          </p:cNvSpPr>
          <p:nvPr/>
        </p:nvSpPr>
        <p:spPr bwMode="auto">
          <a:xfrm>
            <a:off x="3086100" y="4534477"/>
            <a:ext cx="1749425" cy="1749425"/>
          </a:xfrm>
          <a:custGeom>
            <a:avLst/>
            <a:gdLst>
              <a:gd name="T0" fmla="*/ 276 w 551"/>
              <a:gd name="T1" fmla="*/ 551 h 551"/>
              <a:gd name="T2" fmla="*/ 276 w 551"/>
              <a:gd name="T3" fmla="*/ 551 h 551"/>
              <a:gd name="T4" fmla="*/ 0 w 551"/>
              <a:gd name="T5" fmla="*/ 275 h 551"/>
              <a:gd name="T6" fmla="*/ 0 w 551"/>
              <a:gd name="T7" fmla="*/ 275 h 551"/>
              <a:gd name="T8" fmla="*/ 276 w 551"/>
              <a:gd name="T9" fmla="*/ 0 h 551"/>
              <a:gd name="T10" fmla="*/ 276 w 551"/>
              <a:gd name="T11" fmla="*/ 0 h 551"/>
              <a:gd name="T12" fmla="*/ 551 w 551"/>
              <a:gd name="T13" fmla="*/ 275 h 551"/>
              <a:gd name="T14" fmla="*/ 551 w 551"/>
              <a:gd name="T15" fmla="*/ 275 h 551"/>
              <a:gd name="T16" fmla="*/ 276 w 551"/>
              <a:gd name="T17" fmla="*/ 551 h 5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51" h="551">
                <a:moveTo>
                  <a:pt x="276" y="551"/>
                </a:moveTo>
                <a:cubicBezTo>
                  <a:pt x="276" y="551"/>
                  <a:pt x="276" y="551"/>
                  <a:pt x="276" y="551"/>
                </a:cubicBezTo>
                <a:cubicBezTo>
                  <a:pt x="124" y="551"/>
                  <a:pt x="0" y="428"/>
                  <a:pt x="0" y="275"/>
                </a:cubicBezTo>
                <a:cubicBezTo>
                  <a:pt x="0" y="275"/>
                  <a:pt x="0" y="275"/>
                  <a:pt x="0" y="275"/>
                </a:cubicBezTo>
                <a:cubicBezTo>
                  <a:pt x="0" y="123"/>
                  <a:pt x="124" y="0"/>
                  <a:pt x="276" y="0"/>
                </a:cubicBezTo>
                <a:cubicBezTo>
                  <a:pt x="276" y="0"/>
                  <a:pt x="276" y="0"/>
                  <a:pt x="276" y="0"/>
                </a:cubicBezTo>
                <a:cubicBezTo>
                  <a:pt x="428" y="0"/>
                  <a:pt x="551" y="123"/>
                  <a:pt x="551" y="275"/>
                </a:cubicBezTo>
                <a:cubicBezTo>
                  <a:pt x="551" y="275"/>
                  <a:pt x="551" y="275"/>
                  <a:pt x="551" y="275"/>
                </a:cubicBezTo>
                <a:cubicBezTo>
                  <a:pt x="551" y="428"/>
                  <a:pt x="428" y="551"/>
                  <a:pt x="276" y="551"/>
                </a:cubicBezTo>
                <a:close/>
              </a:path>
            </a:pathLst>
          </a:custGeom>
          <a:solidFill>
            <a:schemeClr val="accent1"/>
          </a:solidFill>
          <a:ln w="88900" cap="flat">
            <a:solidFill>
              <a:schemeClr val="accent1">
                <a:lumMod val="75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Freeform 13"/>
          <p:cNvSpPr>
            <a:spLocks/>
          </p:cNvSpPr>
          <p:nvPr/>
        </p:nvSpPr>
        <p:spPr bwMode="auto">
          <a:xfrm>
            <a:off x="3263900" y="4709102"/>
            <a:ext cx="1397000" cy="1397000"/>
          </a:xfrm>
          <a:custGeom>
            <a:avLst/>
            <a:gdLst>
              <a:gd name="T0" fmla="*/ 220 w 440"/>
              <a:gd name="T1" fmla="*/ 440 h 440"/>
              <a:gd name="T2" fmla="*/ 220 w 440"/>
              <a:gd name="T3" fmla="*/ 440 h 440"/>
              <a:gd name="T4" fmla="*/ 0 w 440"/>
              <a:gd name="T5" fmla="*/ 220 h 440"/>
              <a:gd name="T6" fmla="*/ 0 w 440"/>
              <a:gd name="T7" fmla="*/ 220 h 440"/>
              <a:gd name="T8" fmla="*/ 220 w 440"/>
              <a:gd name="T9" fmla="*/ 0 h 440"/>
              <a:gd name="T10" fmla="*/ 220 w 440"/>
              <a:gd name="T11" fmla="*/ 0 h 440"/>
              <a:gd name="T12" fmla="*/ 440 w 440"/>
              <a:gd name="T13" fmla="*/ 220 h 440"/>
              <a:gd name="T14" fmla="*/ 440 w 440"/>
              <a:gd name="T15" fmla="*/ 220 h 440"/>
              <a:gd name="T16" fmla="*/ 220 w 440"/>
              <a:gd name="T17" fmla="*/ 440 h 4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40" h="440">
                <a:moveTo>
                  <a:pt x="220" y="440"/>
                </a:moveTo>
                <a:cubicBezTo>
                  <a:pt x="220" y="440"/>
                  <a:pt x="220" y="440"/>
                  <a:pt x="220" y="440"/>
                </a:cubicBezTo>
                <a:cubicBezTo>
                  <a:pt x="98" y="440"/>
                  <a:pt x="0" y="342"/>
                  <a:pt x="0" y="220"/>
                </a:cubicBezTo>
                <a:cubicBezTo>
                  <a:pt x="0" y="220"/>
                  <a:pt x="0" y="220"/>
                  <a:pt x="0" y="220"/>
                </a:cubicBezTo>
                <a:cubicBezTo>
                  <a:pt x="0" y="99"/>
                  <a:pt x="98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341" y="0"/>
                  <a:pt x="440" y="99"/>
                  <a:pt x="440" y="220"/>
                </a:cubicBezTo>
                <a:cubicBezTo>
                  <a:pt x="440" y="220"/>
                  <a:pt x="440" y="220"/>
                  <a:pt x="440" y="220"/>
                </a:cubicBezTo>
                <a:cubicBezTo>
                  <a:pt x="440" y="342"/>
                  <a:pt x="341" y="440"/>
                  <a:pt x="220" y="44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Freeform 14"/>
          <p:cNvSpPr>
            <a:spLocks/>
          </p:cNvSpPr>
          <p:nvPr/>
        </p:nvSpPr>
        <p:spPr bwMode="auto">
          <a:xfrm>
            <a:off x="19564350" y="4534477"/>
            <a:ext cx="1749425" cy="1749425"/>
          </a:xfrm>
          <a:custGeom>
            <a:avLst/>
            <a:gdLst>
              <a:gd name="T0" fmla="*/ 275 w 551"/>
              <a:gd name="T1" fmla="*/ 551 h 551"/>
              <a:gd name="T2" fmla="*/ 275 w 551"/>
              <a:gd name="T3" fmla="*/ 551 h 551"/>
              <a:gd name="T4" fmla="*/ 0 w 551"/>
              <a:gd name="T5" fmla="*/ 275 h 551"/>
              <a:gd name="T6" fmla="*/ 0 w 551"/>
              <a:gd name="T7" fmla="*/ 275 h 551"/>
              <a:gd name="T8" fmla="*/ 275 w 551"/>
              <a:gd name="T9" fmla="*/ 0 h 551"/>
              <a:gd name="T10" fmla="*/ 275 w 551"/>
              <a:gd name="T11" fmla="*/ 0 h 551"/>
              <a:gd name="T12" fmla="*/ 551 w 551"/>
              <a:gd name="T13" fmla="*/ 275 h 551"/>
              <a:gd name="T14" fmla="*/ 551 w 551"/>
              <a:gd name="T15" fmla="*/ 275 h 551"/>
              <a:gd name="T16" fmla="*/ 275 w 551"/>
              <a:gd name="T17" fmla="*/ 551 h 5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51" h="551">
                <a:moveTo>
                  <a:pt x="275" y="551"/>
                </a:moveTo>
                <a:cubicBezTo>
                  <a:pt x="275" y="551"/>
                  <a:pt x="275" y="551"/>
                  <a:pt x="275" y="551"/>
                </a:cubicBezTo>
                <a:cubicBezTo>
                  <a:pt x="123" y="551"/>
                  <a:pt x="0" y="428"/>
                  <a:pt x="0" y="275"/>
                </a:cubicBezTo>
                <a:cubicBezTo>
                  <a:pt x="0" y="275"/>
                  <a:pt x="0" y="275"/>
                  <a:pt x="0" y="275"/>
                </a:cubicBezTo>
                <a:cubicBezTo>
                  <a:pt x="0" y="123"/>
                  <a:pt x="123" y="0"/>
                  <a:pt x="275" y="0"/>
                </a:cubicBezTo>
                <a:cubicBezTo>
                  <a:pt x="275" y="0"/>
                  <a:pt x="275" y="0"/>
                  <a:pt x="275" y="0"/>
                </a:cubicBezTo>
                <a:cubicBezTo>
                  <a:pt x="427" y="0"/>
                  <a:pt x="551" y="123"/>
                  <a:pt x="551" y="275"/>
                </a:cubicBezTo>
                <a:cubicBezTo>
                  <a:pt x="551" y="275"/>
                  <a:pt x="551" y="275"/>
                  <a:pt x="551" y="275"/>
                </a:cubicBezTo>
                <a:cubicBezTo>
                  <a:pt x="551" y="428"/>
                  <a:pt x="427" y="551"/>
                  <a:pt x="275" y="551"/>
                </a:cubicBezTo>
                <a:close/>
              </a:path>
            </a:pathLst>
          </a:custGeom>
          <a:solidFill>
            <a:schemeClr val="accent1"/>
          </a:solidFill>
          <a:ln w="88900" cap="flat">
            <a:solidFill>
              <a:schemeClr val="accent1">
                <a:lumMod val="75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Freeform 15"/>
          <p:cNvSpPr>
            <a:spLocks/>
          </p:cNvSpPr>
          <p:nvPr/>
        </p:nvSpPr>
        <p:spPr bwMode="auto">
          <a:xfrm>
            <a:off x="19738975" y="4709102"/>
            <a:ext cx="1397000" cy="1397000"/>
          </a:xfrm>
          <a:custGeom>
            <a:avLst/>
            <a:gdLst>
              <a:gd name="T0" fmla="*/ 220 w 440"/>
              <a:gd name="T1" fmla="*/ 440 h 440"/>
              <a:gd name="T2" fmla="*/ 220 w 440"/>
              <a:gd name="T3" fmla="*/ 440 h 440"/>
              <a:gd name="T4" fmla="*/ 0 w 440"/>
              <a:gd name="T5" fmla="*/ 220 h 440"/>
              <a:gd name="T6" fmla="*/ 0 w 440"/>
              <a:gd name="T7" fmla="*/ 220 h 440"/>
              <a:gd name="T8" fmla="*/ 220 w 440"/>
              <a:gd name="T9" fmla="*/ 0 h 440"/>
              <a:gd name="T10" fmla="*/ 220 w 440"/>
              <a:gd name="T11" fmla="*/ 0 h 440"/>
              <a:gd name="T12" fmla="*/ 440 w 440"/>
              <a:gd name="T13" fmla="*/ 220 h 440"/>
              <a:gd name="T14" fmla="*/ 440 w 440"/>
              <a:gd name="T15" fmla="*/ 220 h 440"/>
              <a:gd name="T16" fmla="*/ 220 w 440"/>
              <a:gd name="T17" fmla="*/ 440 h 4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40" h="440">
                <a:moveTo>
                  <a:pt x="220" y="440"/>
                </a:moveTo>
                <a:cubicBezTo>
                  <a:pt x="220" y="440"/>
                  <a:pt x="220" y="440"/>
                  <a:pt x="220" y="440"/>
                </a:cubicBezTo>
                <a:cubicBezTo>
                  <a:pt x="99" y="440"/>
                  <a:pt x="0" y="342"/>
                  <a:pt x="0" y="220"/>
                </a:cubicBezTo>
                <a:cubicBezTo>
                  <a:pt x="0" y="220"/>
                  <a:pt x="0" y="220"/>
                  <a:pt x="0" y="220"/>
                </a:cubicBezTo>
                <a:cubicBezTo>
                  <a:pt x="0" y="99"/>
                  <a:pt x="99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342" y="0"/>
                  <a:pt x="440" y="99"/>
                  <a:pt x="440" y="220"/>
                </a:cubicBezTo>
                <a:cubicBezTo>
                  <a:pt x="440" y="220"/>
                  <a:pt x="440" y="220"/>
                  <a:pt x="440" y="220"/>
                </a:cubicBezTo>
                <a:cubicBezTo>
                  <a:pt x="440" y="342"/>
                  <a:pt x="342" y="440"/>
                  <a:pt x="220" y="44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Freeform 16"/>
          <p:cNvSpPr>
            <a:spLocks/>
          </p:cNvSpPr>
          <p:nvPr/>
        </p:nvSpPr>
        <p:spPr bwMode="auto">
          <a:xfrm>
            <a:off x="3086100" y="9409690"/>
            <a:ext cx="1749425" cy="1746250"/>
          </a:xfrm>
          <a:custGeom>
            <a:avLst/>
            <a:gdLst>
              <a:gd name="T0" fmla="*/ 276 w 551"/>
              <a:gd name="T1" fmla="*/ 550 h 550"/>
              <a:gd name="T2" fmla="*/ 276 w 551"/>
              <a:gd name="T3" fmla="*/ 550 h 550"/>
              <a:gd name="T4" fmla="*/ 0 w 551"/>
              <a:gd name="T5" fmla="*/ 275 h 550"/>
              <a:gd name="T6" fmla="*/ 0 w 551"/>
              <a:gd name="T7" fmla="*/ 275 h 550"/>
              <a:gd name="T8" fmla="*/ 276 w 551"/>
              <a:gd name="T9" fmla="*/ 0 h 550"/>
              <a:gd name="T10" fmla="*/ 276 w 551"/>
              <a:gd name="T11" fmla="*/ 0 h 550"/>
              <a:gd name="T12" fmla="*/ 551 w 551"/>
              <a:gd name="T13" fmla="*/ 275 h 550"/>
              <a:gd name="T14" fmla="*/ 551 w 551"/>
              <a:gd name="T15" fmla="*/ 275 h 550"/>
              <a:gd name="T16" fmla="*/ 276 w 551"/>
              <a:gd name="T17" fmla="*/ 550 h 5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51" h="550">
                <a:moveTo>
                  <a:pt x="276" y="550"/>
                </a:moveTo>
                <a:cubicBezTo>
                  <a:pt x="276" y="550"/>
                  <a:pt x="276" y="550"/>
                  <a:pt x="276" y="550"/>
                </a:cubicBezTo>
                <a:cubicBezTo>
                  <a:pt x="124" y="550"/>
                  <a:pt x="0" y="427"/>
                  <a:pt x="0" y="275"/>
                </a:cubicBezTo>
                <a:cubicBezTo>
                  <a:pt x="0" y="275"/>
                  <a:pt x="0" y="275"/>
                  <a:pt x="0" y="275"/>
                </a:cubicBezTo>
                <a:cubicBezTo>
                  <a:pt x="0" y="123"/>
                  <a:pt x="124" y="0"/>
                  <a:pt x="276" y="0"/>
                </a:cubicBezTo>
                <a:cubicBezTo>
                  <a:pt x="276" y="0"/>
                  <a:pt x="276" y="0"/>
                  <a:pt x="276" y="0"/>
                </a:cubicBezTo>
                <a:cubicBezTo>
                  <a:pt x="428" y="0"/>
                  <a:pt x="551" y="123"/>
                  <a:pt x="551" y="275"/>
                </a:cubicBezTo>
                <a:cubicBezTo>
                  <a:pt x="551" y="275"/>
                  <a:pt x="551" y="275"/>
                  <a:pt x="551" y="275"/>
                </a:cubicBezTo>
                <a:cubicBezTo>
                  <a:pt x="551" y="427"/>
                  <a:pt x="428" y="550"/>
                  <a:pt x="276" y="550"/>
                </a:cubicBezTo>
                <a:close/>
              </a:path>
            </a:pathLst>
          </a:custGeom>
          <a:solidFill>
            <a:schemeClr val="accent1"/>
          </a:solidFill>
          <a:ln w="88900" cap="flat">
            <a:solidFill>
              <a:schemeClr val="accent1">
                <a:lumMod val="75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" name="Freeform 17"/>
          <p:cNvSpPr>
            <a:spLocks/>
          </p:cNvSpPr>
          <p:nvPr/>
        </p:nvSpPr>
        <p:spPr bwMode="auto">
          <a:xfrm>
            <a:off x="3263900" y="9584315"/>
            <a:ext cx="1397000" cy="1397000"/>
          </a:xfrm>
          <a:custGeom>
            <a:avLst/>
            <a:gdLst>
              <a:gd name="T0" fmla="*/ 220 w 440"/>
              <a:gd name="T1" fmla="*/ 440 h 440"/>
              <a:gd name="T2" fmla="*/ 220 w 440"/>
              <a:gd name="T3" fmla="*/ 440 h 440"/>
              <a:gd name="T4" fmla="*/ 0 w 440"/>
              <a:gd name="T5" fmla="*/ 220 h 440"/>
              <a:gd name="T6" fmla="*/ 0 w 440"/>
              <a:gd name="T7" fmla="*/ 220 h 440"/>
              <a:gd name="T8" fmla="*/ 220 w 440"/>
              <a:gd name="T9" fmla="*/ 0 h 440"/>
              <a:gd name="T10" fmla="*/ 220 w 440"/>
              <a:gd name="T11" fmla="*/ 0 h 440"/>
              <a:gd name="T12" fmla="*/ 440 w 440"/>
              <a:gd name="T13" fmla="*/ 220 h 440"/>
              <a:gd name="T14" fmla="*/ 440 w 440"/>
              <a:gd name="T15" fmla="*/ 220 h 440"/>
              <a:gd name="T16" fmla="*/ 220 w 440"/>
              <a:gd name="T17" fmla="*/ 440 h 4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40" h="440">
                <a:moveTo>
                  <a:pt x="220" y="440"/>
                </a:moveTo>
                <a:cubicBezTo>
                  <a:pt x="220" y="440"/>
                  <a:pt x="220" y="440"/>
                  <a:pt x="220" y="440"/>
                </a:cubicBezTo>
                <a:cubicBezTo>
                  <a:pt x="98" y="440"/>
                  <a:pt x="0" y="341"/>
                  <a:pt x="0" y="220"/>
                </a:cubicBezTo>
                <a:cubicBezTo>
                  <a:pt x="0" y="220"/>
                  <a:pt x="0" y="220"/>
                  <a:pt x="0" y="220"/>
                </a:cubicBezTo>
                <a:cubicBezTo>
                  <a:pt x="0" y="98"/>
                  <a:pt x="98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341" y="0"/>
                  <a:pt x="440" y="98"/>
                  <a:pt x="440" y="220"/>
                </a:cubicBezTo>
                <a:cubicBezTo>
                  <a:pt x="440" y="220"/>
                  <a:pt x="440" y="220"/>
                  <a:pt x="440" y="220"/>
                </a:cubicBezTo>
                <a:cubicBezTo>
                  <a:pt x="440" y="341"/>
                  <a:pt x="341" y="440"/>
                  <a:pt x="220" y="44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" name="Freeform 18"/>
          <p:cNvSpPr>
            <a:spLocks/>
          </p:cNvSpPr>
          <p:nvPr/>
        </p:nvSpPr>
        <p:spPr bwMode="auto">
          <a:xfrm>
            <a:off x="19564350" y="9409690"/>
            <a:ext cx="1749425" cy="1746250"/>
          </a:xfrm>
          <a:custGeom>
            <a:avLst/>
            <a:gdLst>
              <a:gd name="T0" fmla="*/ 275 w 551"/>
              <a:gd name="T1" fmla="*/ 550 h 550"/>
              <a:gd name="T2" fmla="*/ 275 w 551"/>
              <a:gd name="T3" fmla="*/ 550 h 550"/>
              <a:gd name="T4" fmla="*/ 0 w 551"/>
              <a:gd name="T5" fmla="*/ 275 h 550"/>
              <a:gd name="T6" fmla="*/ 0 w 551"/>
              <a:gd name="T7" fmla="*/ 275 h 550"/>
              <a:gd name="T8" fmla="*/ 275 w 551"/>
              <a:gd name="T9" fmla="*/ 0 h 550"/>
              <a:gd name="T10" fmla="*/ 275 w 551"/>
              <a:gd name="T11" fmla="*/ 0 h 550"/>
              <a:gd name="T12" fmla="*/ 551 w 551"/>
              <a:gd name="T13" fmla="*/ 275 h 550"/>
              <a:gd name="T14" fmla="*/ 551 w 551"/>
              <a:gd name="T15" fmla="*/ 275 h 550"/>
              <a:gd name="T16" fmla="*/ 275 w 551"/>
              <a:gd name="T17" fmla="*/ 550 h 5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51" h="550">
                <a:moveTo>
                  <a:pt x="275" y="550"/>
                </a:moveTo>
                <a:cubicBezTo>
                  <a:pt x="275" y="550"/>
                  <a:pt x="275" y="550"/>
                  <a:pt x="275" y="550"/>
                </a:cubicBezTo>
                <a:cubicBezTo>
                  <a:pt x="123" y="550"/>
                  <a:pt x="0" y="427"/>
                  <a:pt x="0" y="275"/>
                </a:cubicBezTo>
                <a:cubicBezTo>
                  <a:pt x="0" y="275"/>
                  <a:pt x="0" y="275"/>
                  <a:pt x="0" y="275"/>
                </a:cubicBezTo>
                <a:cubicBezTo>
                  <a:pt x="0" y="123"/>
                  <a:pt x="123" y="0"/>
                  <a:pt x="275" y="0"/>
                </a:cubicBezTo>
                <a:cubicBezTo>
                  <a:pt x="275" y="0"/>
                  <a:pt x="275" y="0"/>
                  <a:pt x="275" y="0"/>
                </a:cubicBezTo>
                <a:cubicBezTo>
                  <a:pt x="427" y="0"/>
                  <a:pt x="551" y="123"/>
                  <a:pt x="551" y="275"/>
                </a:cubicBezTo>
                <a:cubicBezTo>
                  <a:pt x="551" y="275"/>
                  <a:pt x="551" y="275"/>
                  <a:pt x="551" y="275"/>
                </a:cubicBezTo>
                <a:cubicBezTo>
                  <a:pt x="551" y="427"/>
                  <a:pt x="427" y="550"/>
                  <a:pt x="275" y="550"/>
                </a:cubicBezTo>
                <a:close/>
              </a:path>
            </a:pathLst>
          </a:custGeom>
          <a:solidFill>
            <a:schemeClr val="accent1"/>
          </a:solidFill>
          <a:ln w="88900" cap="flat">
            <a:solidFill>
              <a:schemeClr val="accent1">
                <a:lumMod val="75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" name="Freeform 19"/>
          <p:cNvSpPr>
            <a:spLocks/>
          </p:cNvSpPr>
          <p:nvPr/>
        </p:nvSpPr>
        <p:spPr bwMode="auto">
          <a:xfrm>
            <a:off x="19738975" y="9584315"/>
            <a:ext cx="1397000" cy="1397000"/>
          </a:xfrm>
          <a:custGeom>
            <a:avLst/>
            <a:gdLst>
              <a:gd name="T0" fmla="*/ 220 w 440"/>
              <a:gd name="T1" fmla="*/ 440 h 440"/>
              <a:gd name="T2" fmla="*/ 220 w 440"/>
              <a:gd name="T3" fmla="*/ 440 h 440"/>
              <a:gd name="T4" fmla="*/ 0 w 440"/>
              <a:gd name="T5" fmla="*/ 220 h 440"/>
              <a:gd name="T6" fmla="*/ 0 w 440"/>
              <a:gd name="T7" fmla="*/ 220 h 440"/>
              <a:gd name="T8" fmla="*/ 220 w 440"/>
              <a:gd name="T9" fmla="*/ 0 h 440"/>
              <a:gd name="T10" fmla="*/ 220 w 440"/>
              <a:gd name="T11" fmla="*/ 0 h 440"/>
              <a:gd name="T12" fmla="*/ 440 w 440"/>
              <a:gd name="T13" fmla="*/ 220 h 440"/>
              <a:gd name="T14" fmla="*/ 440 w 440"/>
              <a:gd name="T15" fmla="*/ 220 h 440"/>
              <a:gd name="T16" fmla="*/ 220 w 440"/>
              <a:gd name="T17" fmla="*/ 440 h 4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40" h="440">
                <a:moveTo>
                  <a:pt x="220" y="440"/>
                </a:moveTo>
                <a:cubicBezTo>
                  <a:pt x="220" y="440"/>
                  <a:pt x="220" y="440"/>
                  <a:pt x="220" y="440"/>
                </a:cubicBezTo>
                <a:cubicBezTo>
                  <a:pt x="99" y="440"/>
                  <a:pt x="0" y="341"/>
                  <a:pt x="0" y="220"/>
                </a:cubicBezTo>
                <a:cubicBezTo>
                  <a:pt x="0" y="220"/>
                  <a:pt x="0" y="220"/>
                  <a:pt x="0" y="220"/>
                </a:cubicBezTo>
                <a:cubicBezTo>
                  <a:pt x="0" y="98"/>
                  <a:pt x="99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342" y="0"/>
                  <a:pt x="440" y="98"/>
                  <a:pt x="440" y="220"/>
                </a:cubicBezTo>
                <a:cubicBezTo>
                  <a:pt x="440" y="220"/>
                  <a:pt x="440" y="220"/>
                  <a:pt x="440" y="220"/>
                </a:cubicBezTo>
                <a:cubicBezTo>
                  <a:pt x="440" y="341"/>
                  <a:pt x="342" y="440"/>
                  <a:pt x="220" y="44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55" name="Group 54"/>
          <p:cNvGrpSpPr/>
          <p:nvPr/>
        </p:nvGrpSpPr>
        <p:grpSpPr>
          <a:xfrm>
            <a:off x="20097750" y="9898640"/>
            <a:ext cx="682625" cy="765175"/>
            <a:chOff x="20097750" y="9358313"/>
            <a:chExt cx="682625" cy="765175"/>
          </a:xfrm>
          <a:solidFill>
            <a:schemeClr val="accent1"/>
          </a:solidFill>
        </p:grpSpPr>
        <p:sp>
          <p:nvSpPr>
            <p:cNvPr id="33" name="Freeform 20"/>
            <p:cNvSpPr>
              <a:spLocks/>
            </p:cNvSpPr>
            <p:nvPr/>
          </p:nvSpPr>
          <p:spPr bwMode="auto">
            <a:xfrm>
              <a:off x="20332700" y="9558338"/>
              <a:ext cx="447675" cy="520700"/>
            </a:xfrm>
            <a:custGeom>
              <a:avLst/>
              <a:gdLst>
                <a:gd name="T0" fmla="*/ 37 w 141"/>
                <a:gd name="T1" fmla="*/ 119 h 164"/>
                <a:gd name="T2" fmla="*/ 37 w 141"/>
                <a:gd name="T3" fmla="*/ 80 h 164"/>
                <a:gd name="T4" fmla="*/ 33 w 141"/>
                <a:gd name="T5" fmla="*/ 76 h 164"/>
                <a:gd name="T6" fmla="*/ 6 w 141"/>
                <a:gd name="T7" fmla="*/ 76 h 164"/>
                <a:gd name="T8" fmla="*/ 0 w 141"/>
                <a:gd name="T9" fmla="*/ 73 h 164"/>
                <a:gd name="T10" fmla="*/ 2 w 141"/>
                <a:gd name="T11" fmla="*/ 67 h 164"/>
                <a:gd name="T12" fmla="*/ 66 w 141"/>
                <a:gd name="T13" fmla="*/ 4 h 164"/>
                <a:gd name="T14" fmla="*/ 75 w 141"/>
                <a:gd name="T15" fmla="*/ 4 h 164"/>
                <a:gd name="T16" fmla="*/ 138 w 141"/>
                <a:gd name="T17" fmla="*/ 67 h 164"/>
                <a:gd name="T18" fmla="*/ 140 w 141"/>
                <a:gd name="T19" fmla="*/ 73 h 164"/>
                <a:gd name="T20" fmla="*/ 134 w 141"/>
                <a:gd name="T21" fmla="*/ 76 h 164"/>
                <a:gd name="T22" fmla="*/ 104 w 141"/>
                <a:gd name="T23" fmla="*/ 76 h 164"/>
                <a:gd name="T24" fmla="*/ 100 w 141"/>
                <a:gd name="T25" fmla="*/ 80 h 164"/>
                <a:gd name="T26" fmla="*/ 100 w 141"/>
                <a:gd name="T27" fmla="*/ 157 h 164"/>
                <a:gd name="T28" fmla="*/ 93 w 141"/>
                <a:gd name="T29" fmla="*/ 164 h 164"/>
                <a:gd name="T30" fmla="*/ 43 w 141"/>
                <a:gd name="T31" fmla="*/ 164 h 164"/>
                <a:gd name="T32" fmla="*/ 37 w 141"/>
                <a:gd name="T33" fmla="*/ 157 h 164"/>
                <a:gd name="T34" fmla="*/ 37 w 141"/>
                <a:gd name="T35" fmla="*/ 119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1" h="164">
                  <a:moveTo>
                    <a:pt x="37" y="119"/>
                  </a:moveTo>
                  <a:cubicBezTo>
                    <a:pt x="37" y="106"/>
                    <a:pt x="37" y="93"/>
                    <a:pt x="37" y="80"/>
                  </a:cubicBezTo>
                  <a:cubicBezTo>
                    <a:pt x="37" y="76"/>
                    <a:pt x="37" y="76"/>
                    <a:pt x="33" y="76"/>
                  </a:cubicBezTo>
                  <a:cubicBezTo>
                    <a:pt x="24" y="76"/>
                    <a:pt x="15" y="76"/>
                    <a:pt x="6" y="76"/>
                  </a:cubicBezTo>
                  <a:cubicBezTo>
                    <a:pt x="4" y="76"/>
                    <a:pt x="2" y="76"/>
                    <a:pt x="0" y="73"/>
                  </a:cubicBezTo>
                  <a:cubicBezTo>
                    <a:pt x="0" y="71"/>
                    <a:pt x="1" y="69"/>
                    <a:pt x="2" y="67"/>
                  </a:cubicBezTo>
                  <a:cubicBezTo>
                    <a:pt x="24" y="46"/>
                    <a:pt x="45" y="25"/>
                    <a:pt x="66" y="4"/>
                  </a:cubicBezTo>
                  <a:cubicBezTo>
                    <a:pt x="69" y="0"/>
                    <a:pt x="71" y="0"/>
                    <a:pt x="75" y="4"/>
                  </a:cubicBezTo>
                  <a:cubicBezTo>
                    <a:pt x="96" y="25"/>
                    <a:pt x="117" y="46"/>
                    <a:pt x="138" y="67"/>
                  </a:cubicBezTo>
                  <a:cubicBezTo>
                    <a:pt x="140" y="69"/>
                    <a:pt x="141" y="71"/>
                    <a:pt x="140" y="73"/>
                  </a:cubicBezTo>
                  <a:cubicBezTo>
                    <a:pt x="139" y="76"/>
                    <a:pt x="137" y="76"/>
                    <a:pt x="134" y="76"/>
                  </a:cubicBezTo>
                  <a:cubicBezTo>
                    <a:pt x="124" y="76"/>
                    <a:pt x="114" y="76"/>
                    <a:pt x="104" y="76"/>
                  </a:cubicBezTo>
                  <a:cubicBezTo>
                    <a:pt x="101" y="76"/>
                    <a:pt x="100" y="77"/>
                    <a:pt x="100" y="80"/>
                  </a:cubicBezTo>
                  <a:cubicBezTo>
                    <a:pt x="100" y="106"/>
                    <a:pt x="100" y="131"/>
                    <a:pt x="100" y="157"/>
                  </a:cubicBezTo>
                  <a:cubicBezTo>
                    <a:pt x="100" y="163"/>
                    <a:pt x="99" y="164"/>
                    <a:pt x="93" y="164"/>
                  </a:cubicBezTo>
                  <a:cubicBezTo>
                    <a:pt x="77" y="164"/>
                    <a:pt x="60" y="164"/>
                    <a:pt x="43" y="164"/>
                  </a:cubicBezTo>
                  <a:cubicBezTo>
                    <a:pt x="38" y="164"/>
                    <a:pt x="37" y="162"/>
                    <a:pt x="37" y="157"/>
                  </a:cubicBezTo>
                  <a:cubicBezTo>
                    <a:pt x="37" y="145"/>
                    <a:pt x="37" y="132"/>
                    <a:pt x="37" y="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21"/>
            <p:cNvSpPr>
              <a:spLocks noEditPoints="1"/>
            </p:cNvSpPr>
            <p:nvPr/>
          </p:nvSpPr>
          <p:spPr bwMode="auto">
            <a:xfrm>
              <a:off x="20097750" y="9796463"/>
              <a:ext cx="323850" cy="327025"/>
            </a:xfrm>
            <a:custGeom>
              <a:avLst/>
              <a:gdLst>
                <a:gd name="T0" fmla="*/ 0 w 102"/>
                <a:gd name="T1" fmla="*/ 52 h 103"/>
                <a:gd name="T2" fmla="*/ 51 w 102"/>
                <a:gd name="T3" fmla="*/ 0 h 103"/>
                <a:gd name="T4" fmla="*/ 102 w 102"/>
                <a:gd name="T5" fmla="*/ 52 h 103"/>
                <a:gd name="T6" fmla="*/ 51 w 102"/>
                <a:gd name="T7" fmla="*/ 103 h 103"/>
                <a:gd name="T8" fmla="*/ 0 w 102"/>
                <a:gd name="T9" fmla="*/ 52 h 103"/>
                <a:gd name="T10" fmla="*/ 71 w 102"/>
                <a:gd name="T11" fmla="*/ 28 h 103"/>
                <a:gd name="T12" fmla="*/ 69 w 102"/>
                <a:gd name="T13" fmla="*/ 24 h 103"/>
                <a:gd name="T14" fmla="*/ 65 w 102"/>
                <a:gd name="T15" fmla="*/ 26 h 103"/>
                <a:gd name="T16" fmla="*/ 31 w 102"/>
                <a:gd name="T17" fmla="*/ 73 h 103"/>
                <a:gd name="T18" fmla="*/ 32 w 102"/>
                <a:gd name="T19" fmla="*/ 79 h 103"/>
                <a:gd name="T20" fmla="*/ 37 w 102"/>
                <a:gd name="T21" fmla="*/ 77 h 103"/>
                <a:gd name="T22" fmla="*/ 70 w 102"/>
                <a:gd name="T23" fmla="*/ 30 h 103"/>
                <a:gd name="T24" fmla="*/ 71 w 102"/>
                <a:gd name="T25" fmla="*/ 28 h 103"/>
                <a:gd name="T26" fmla="*/ 47 w 102"/>
                <a:gd name="T27" fmla="*/ 36 h 103"/>
                <a:gd name="T28" fmla="*/ 36 w 102"/>
                <a:gd name="T29" fmla="*/ 24 h 103"/>
                <a:gd name="T30" fmla="*/ 23 w 102"/>
                <a:gd name="T31" fmla="*/ 36 h 103"/>
                <a:gd name="T32" fmla="*/ 35 w 102"/>
                <a:gd name="T33" fmla="*/ 48 h 103"/>
                <a:gd name="T34" fmla="*/ 47 w 102"/>
                <a:gd name="T35" fmla="*/ 36 h 103"/>
                <a:gd name="T36" fmla="*/ 66 w 102"/>
                <a:gd name="T37" fmla="*/ 81 h 103"/>
                <a:gd name="T38" fmla="*/ 79 w 102"/>
                <a:gd name="T39" fmla="*/ 69 h 103"/>
                <a:gd name="T40" fmla="*/ 67 w 102"/>
                <a:gd name="T41" fmla="*/ 57 h 103"/>
                <a:gd name="T42" fmla="*/ 54 w 102"/>
                <a:gd name="T43" fmla="*/ 69 h 103"/>
                <a:gd name="T44" fmla="*/ 66 w 102"/>
                <a:gd name="T45" fmla="*/ 81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2" h="103">
                  <a:moveTo>
                    <a:pt x="0" y="52"/>
                  </a:moveTo>
                  <a:cubicBezTo>
                    <a:pt x="0" y="23"/>
                    <a:pt x="23" y="0"/>
                    <a:pt x="51" y="0"/>
                  </a:cubicBezTo>
                  <a:cubicBezTo>
                    <a:pt x="79" y="1"/>
                    <a:pt x="102" y="22"/>
                    <a:pt x="102" y="52"/>
                  </a:cubicBezTo>
                  <a:cubicBezTo>
                    <a:pt x="102" y="82"/>
                    <a:pt x="78" y="103"/>
                    <a:pt x="51" y="103"/>
                  </a:cubicBezTo>
                  <a:cubicBezTo>
                    <a:pt x="23" y="103"/>
                    <a:pt x="0" y="80"/>
                    <a:pt x="0" y="52"/>
                  </a:cubicBezTo>
                  <a:close/>
                  <a:moveTo>
                    <a:pt x="71" y="28"/>
                  </a:moveTo>
                  <a:cubicBezTo>
                    <a:pt x="71" y="26"/>
                    <a:pt x="70" y="25"/>
                    <a:pt x="69" y="24"/>
                  </a:cubicBezTo>
                  <a:cubicBezTo>
                    <a:pt x="67" y="23"/>
                    <a:pt x="66" y="24"/>
                    <a:pt x="65" y="26"/>
                  </a:cubicBezTo>
                  <a:cubicBezTo>
                    <a:pt x="54" y="42"/>
                    <a:pt x="42" y="58"/>
                    <a:pt x="31" y="73"/>
                  </a:cubicBezTo>
                  <a:cubicBezTo>
                    <a:pt x="30" y="76"/>
                    <a:pt x="30" y="78"/>
                    <a:pt x="32" y="79"/>
                  </a:cubicBezTo>
                  <a:cubicBezTo>
                    <a:pt x="34" y="80"/>
                    <a:pt x="35" y="79"/>
                    <a:pt x="37" y="77"/>
                  </a:cubicBezTo>
                  <a:cubicBezTo>
                    <a:pt x="48" y="62"/>
                    <a:pt x="59" y="46"/>
                    <a:pt x="70" y="30"/>
                  </a:cubicBezTo>
                  <a:cubicBezTo>
                    <a:pt x="71" y="29"/>
                    <a:pt x="71" y="28"/>
                    <a:pt x="71" y="28"/>
                  </a:cubicBezTo>
                  <a:close/>
                  <a:moveTo>
                    <a:pt x="47" y="36"/>
                  </a:moveTo>
                  <a:cubicBezTo>
                    <a:pt x="47" y="29"/>
                    <a:pt x="42" y="24"/>
                    <a:pt x="36" y="24"/>
                  </a:cubicBezTo>
                  <a:cubicBezTo>
                    <a:pt x="29" y="24"/>
                    <a:pt x="23" y="29"/>
                    <a:pt x="23" y="36"/>
                  </a:cubicBezTo>
                  <a:cubicBezTo>
                    <a:pt x="23" y="42"/>
                    <a:pt x="29" y="48"/>
                    <a:pt x="35" y="48"/>
                  </a:cubicBezTo>
                  <a:cubicBezTo>
                    <a:pt x="42" y="48"/>
                    <a:pt x="47" y="43"/>
                    <a:pt x="47" y="36"/>
                  </a:cubicBezTo>
                  <a:close/>
                  <a:moveTo>
                    <a:pt x="66" y="81"/>
                  </a:moveTo>
                  <a:cubicBezTo>
                    <a:pt x="73" y="81"/>
                    <a:pt x="79" y="75"/>
                    <a:pt x="79" y="69"/>
                  </a:cubicBezTo>
                  <a:cubicBezTo>
                    <a:pt x="79" y="62"/>
                    <a:pt x="73" y="57"/>
                    <a:pt x="67" y="57"/>
                  </a:cubicBezTo>
                  <a:cubicBezTo>
                    <a:pt x="60" y="56"/>
                    <a:pt x="55" y="62"/>
                    <a:pt x="54" y="69"/>
                  </a:cubicBezTo>
                  <a:cubicBezTo>
                    <a:pt x="54" y="75"/>
                    <a:pt x="60" y="81"/>
                    <a:pt x="66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22"/>
            <p:cNvSpPr>
              <a:spLocks/>
            </p:cNvSpPr>
            <p:nvPr/>
          </p:nvSpPr>
          <p:spPr bwMode="auto">
            <a:xfrm>
              <a:off x="20170775" y="9358313"/>
              <a:ext cx="355600" cy="403225"/>
            </a:xfrm>
            <a:custGeom>
              <a:avLst/>
              <a:gdLst>
                <a:gd name="T0" fmla="*/ 32 w 112"/>
                <a:gd name="T1" fmla="*/ 93 h 127"/>
                <a:gd name="T2" fmla="*/ 32 w 112"/>
                <a:gd name="T3" fmla="*/ 64 h 127"/>
                <a:gd name="T4" fmla="*/ 29 w 112"/>
                <a:gd name="T5" fmla="*/ 61 h 127"/>
                <a:gd name="T6" fmla="*/ 7 w 112"/>
                <a:gd name="T7" fmla="*/ 61 h 127"/>
                <a:gd name="T8" fmla="*/ 1 w 112"/>
                <a:gd name="T9" fmla="*/ 58 h 127"/>
                <a:gd name="T10" fmla="*/ 3 w 112"/>
                <a:gd name="T11" fmla="*/ 52 h 127"/>
                <a:gd name="T12" fmla="*/ 52 w 112"/>
                <a:gd name="T13" fmla="*/ 3 h 127"/>
                <a:gd name="T14" fmla="*/ 60 w 112"/>
                <a:gd name="T15" fmla="*/ 3 h 127"/>
                <a:gd name="T16" fmla="*/ 109 w 112"/>
                <a:gd name="T17" fmla="*/ 52 h 127"/>
                <a:gd name="T18" fmla="*/ 111 w 112"/>
                <a:gd name="T19" fmla="*/ 58 h 127"/>
                <a:gd name="T20" fmla="*/ 105 w 112"/>
                <a:gd name="T21" fmla="*/ 61 h 127"/>
                <a:gd name="T22" fmla="*/ 85 w 112"/>
                <a:gd name="T23" fmla="*/ 61 h 127"/>
                <a:gd name="T24" fmla="*/ 81 w 112"/>
                <a:gd name="T25" fmla="*/ 65 h 127"/>
                <a:gd name="T26" fmla="*/ 81 w 112"/>
                <a:gd name="T27" fmla="*/ 87 h 127"/>
                <a:gd name="T28" fmla="*/ 80 w 112"/>
                <a:gd name="T29" fmla="*/ 92 h 127"/>
                <a:gd name="T30" fmla="*/ 46 w 112"/>
                <a:gd name="T31" fmla="*/ 125 h 127"/>
                <a:gd name="T32" fmla="*/ 43 w 112"/>
                <a:gd name="T33" fmla="*/ 127 h 127"/>
                <a:gd name="T34" fmla="*/ 37 w 112"/>
                <a:gd name="T35" fmla="*/ 127 h 127"/>
                <a:gd name="T36" fmla="*/ 32 w 112"/>
                <a:gd name="T37" fmla="*/ 121 h 127"/>
                <a:gd name="T38" fmla="*/ 32 w 112"/>
                <a:gd name="T39" fmla="*/ 93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2" h="127">
                  <a:moveTo>
                    <a:pt x="32" y="93"/>
                  </a:moveTo>
                  <a:cubicBezTo>
                    <a:pt x="32" y="83"/>
                    <a:pt x="32" y="74"/>
                    <a:pt x="32" y="64"/>
                  </a:cubicBezTo>
                  <a:cubicBezTo>
                    <a:pt x="32" y="62"/>
                    <a:pt x="31" y="61"/>
                    <a:pt x="29" y="61"/>
                  </a:cubicBezTo>
                  <a:cubicBezTo>
                    <a:pt x="21" y="61"/>
                    <a:pt x="14" y="61"/>
                    <a:pt x="7" y="61"/>
                  </a:cubicBezTo>
                  <a:cubicBezTo>
                    <a:pt x="4" y="61"/>
                    <a:pt x="2" y="61"/>
                    <a:pt x="1" y="58"/>
                  </a:cubicBezTo>
                  <a:cubicBezTo>
                    <a:pt x="0" y="56"/>
                    <a:pt x="1" y="54"/>
                    <a:pt x="3" y="52"/>
                  </a:cubicBezTo>
                  <a:cubicBezTo>
                    <a:pt x="19" y="36"/>
                    <a:pt x="35" y="20"/>
                    <a:pt x="52" y="3"/>
                  </a:cubicBezTo>
                  <a:cubicBezTo>
                    <a:pt x="55" y="0"/>
                    <a:pt x="57" y="0"/>
                    <a:pt x="60" y="3"/>
                  </a:cubicBezTo>
                  <a:cubicBezTo>
                    <a:pt x="76" y="20"/>
                    <a:pt x="93" y="36"/>
                    <a:pt x="109" y="52"/>
                  </a:cubicBezTo>
                  <a:cubicBezTo>
                    <a:pt x="111" y="54"/>
                    <a:pt x="112" y="56"/>
                    <a:pt x="111" y="58"/>
                  </a:cubicBezTo>
                  <a:cubicBezTo>
                    <a:pt x="110" y="61"/>
                    <a:pt x="107" y="61"/>
                    <a:pt x="105" y="61"/>
                  </a:cubicBezTo>
                  <a:cubicBezTo>
                    <a:pt x="98" y="61"/>
                    <a:pt x="92" y="61"/>
                    <a:pt x="85" y="61"/>
                  </a:cubicBezTo>
                  <a:cubicBezTo>
                    <a:pt x="82" y="61"/>
                    <a:pt x="81" y="62"/>
                    <a:pt x="81" y="65"/>
                  </a:cubicBezTo>
                  <a:cubicBezTo>
                    <a:pt x="81" y="72"/>
                    <a:pt x="81" y="80"/>
                    <a:pt x="81" y="87"/>
                  </a:cubicBezTo>
                  <a:cubicBezTo>
                    <a:pt x="81" y="89"/>
                    <a:pt x="81" y="91"/>
                    <a:pt x="80" y="92"/>
                  </a:cubicBezTo>
                  <a:cubicBezTo>
                    <a:pt x="68" y="103"/>
                    <a:pt x="57" y="114"/>
                    <a:pt x="46" y="125"/>
                  </a:cubicBezTo>
                  <a:cubicBezTo>
                    <a:pt x="45" y="126"/>
                    <a:pt x="44" y="127"/>
                    <a:pt x="43" y="127"/>
                  </a:cubicBezTo>
                  <a:cubicBezTo>
                    <a:pt x="41" y="127"/>
                    <a:pt x="39" y="127"/>
                    <a:pt x="37" y="127"/>
                  </a:cubicBezTo>
                  <a:cubicBezTo>
                    <a:pt x="33" y="127"/>
                    <a:pt x="32" y="125"/>
                    <a:pt x="32" y="121"/>
                  </a:cubicBezTo>
                  <a:cubicBezTo>
                    <a:pt x="32" y="112"/>
                    <a:pt x="32" y="102"/>
                    <a:pt x="32" y="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23"/>
            <p:cNvSpPr>
              <a:spLocks/>
            </p:cNvSpPr>
            <p:nvPr/>
          </p:nvSpPr>
          <p:spPr bwMode="auto">
            <a:xfrm>
              <a:off x="20193000" y="9891713"/>
              <a:ext cx="34925" cy="34925"/>
            </a:xfrm>
            <a:custGeom>
              <a:avLst/>
              <a:gdLst>
                <a:gd name="T0" fmla="*/ 6 w 11"/>
                <a:gd name="T1" fmla="*/ 11 h 11"/>
                <a:gd name="T2" fmla="*/ 0 w 11"/>
                <a:gd name="T3" fmla="*/ 6 h 11"/>
                <a:gd name="T4" fmla="*/ 5 w 11"/>
                <a:gd name="T5" fmla="*/ 0 h 11"/>
                <a:gd name="T6" fmla="*/ 11 w 11"/>
                <a:gd name="T7" fmla="*/ 6 h 11"/>
                <a:gd name="T8" fmla="*/ 6 w 11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6" y="11"/>
                  </a:moveTo>
                  <a:cubicBezTo>
                    <a:pt x="3" y="11"/>
                    <a:pt x="0" y="9"/>
                    <a:pt x="0" y="6"/>
                  </a:cubicBezTo>
                  <a:cubicBezTo>
                    <a:pt x="0" y="3"/>
                    <a:pt x="3" y="0"/>
                    <a:pt x="5" y="0"/>
                  </a:cubicBezTo>
                  <a:cubicBezTo>
                    <a:pt x="8" y="0"/>
                    <a:pt x="11" y="3"/>
                    <a:pt x="11" y="6"/>
                  </a:cubicBezTo>
                  <a:cubicBezTo>
                    <a:pt x="11" y="9"/>
                    <a:pt x="9" y="11"/>
                    <a:pt x="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24"/>
            <p:cNvSpPr>
              <a:spLocks/>
            </p:cNvSpPr>
            <p:nvPr/>
          </p:nvSpPr>
          <p:spPr bwMode="auto">
            <a:xfrm>
              <a:off x="20291425" y="9996488"/>
              <a:ext cx="34925" cy="34925"/>
            </a:xfrm>
            <a:custGeom>
              <a:avLst/>
              <a:gdLst>
                <a:gd name="T0" fmla="*/ 6 w 11"/>
                <a:gd name="T1" fmla="*/ 0 h 11"/>
                <a:gd name="T2" fmla="*/ 11 w 11"/>
                <a:gd name="T3" fmla="*/ 6 h 11"/>
                <a:gd name="T4" fmla="*/ 6 w 11"/>
                <a:gd name="T5" fmla="*/ 11 h 11"/>
                <a:gd name="T6" fmla="*/ 0 w 11"/>
                <a:gd name="T7" fmla="*/ 6 h 11"/>
                <a:gd name="T8" fmla="*/ 6 w 11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6" y="0"/>
                  </a:moveTo>
                  <a:cubicBezTo>
                    <a:pt x="8" y="0"/>
                    <a:pt x="11" y="3"/>
                    <a:pt x="11" y="6"/>
                  </a:cubicBezTo>
                  <a:cubicBezTo>
                    <a:pt x="11" y="9"/>
                    <a:pt x="8" y="11"/>
                    <a:pt x="6" y="11"/>
                  </a:cubicBezTo>
                  <a:cubicBezTo>
                    <a:pt x="3" y="11"/>
                    <a:pt x="0" y="8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6" name="Freeform 55"/>
          <p:cNvSpPr>
            <a:spLocks/>
          </p:cNvSpPr>
          <p:nvPr/>
        </p:nvSpPr>
        <p:spPr bwMode="auto">
          <a:xfrm>
            <a:off x="3580099" y="9901815"/>
            <a:ext cx="763300" cy="762000"/>
          </a:xfrm>
          <a:custGeom>
            <a:avLst/>
            <a:gdLst>
              <a:gd name="connsiteX0" fmla="*/ 658525 w 763300"/>
              <a:gd name="connsiteY0" fmla="*/ 501650 h 762000"/>
              <a:gd name="connsiteX1" fmla="*/ 715675 w 763300"/>
              <a:gd name="connsiteY1" fmla="*/ 549275 h 762000"/>
              <a:gd name="connsiteX2" fmla="*/ 671225 w 763300"/>
              <a:gd name="connsiteY2" fmla="*/ 619125 h 762000"/>
              <a:gd name="connsiteX3" fmla="*/ 677575 w 763300"/>
              <a:gd name="connsiteY3" fmla="*/ 622300 h 762000"/>
              <a:gd name="connsiteX4" fmla="*/ 760125 w 763300"/>
              <a:gd name="connsiteY4" fmla="*/ 701675 h 762000"/>
              <a:gd name="connsiteX5" fmla="*/ 763300 w 763300"/>
              <a:gd name="connsiteY5" fmla="*/ 708025 h 762000"/>
              <a:gd name="connsiteX6" fmla="*/ 763300 w 763300"/>
              <a:gd name="connsiteY6" fmla="*/ 755650 h 762000"/>
              <a:gd name="connsiteX7" fmla="*/ 756950 w 763300"/>
              <a:gd name="connsiteY7" fmla="*/ 762000 h 762000"/>
              <a:gd name="connsiteX8" fmla="*/ 566450 w 763300"/>
              <a:gd name="connsiteY8" fmla="*/ 762000 h 762000"/>
              <a:gd name="connsiteX9" fmla="*/ 550575 w 763300"/>
              <a:gd name="connsiteY9" fmla="*/ 733425 h 762000"/>
              <a:gd name="connsiteX10" fmla="*/ 629950 w 763300"/>
              <a:gd name="connsiteY10" fmla="*/ 622300 h 762000"/>
              <a:gd name="connsiteX11" fmla="*/ 642650 w 763300"/>
              <a:gd name="connsiteY11" fmla="*/ 619125 h 762000"/>
              <a:gd name="connsiteX12" fmla="*/ 604550 w 763300"/>
              <a:gd name="connsiteY12" fmla="*/ 590550 h 762000"/>
              <a:gd name="connsiteX13" fmla="*/ 598200 w 763300"/>
              <a:gd name="connsiteY13" fmla="*/ 542925 h 762000"/>
              <a:gd name="connsiteX14" fmla="*/ 658525 w 763300"/>
              <a:gd name="connsiteY14" fmla="*/ 501650 h 762000"/>
              <a:gd name="connsiteX15" fmla="*/ 109250 w 763300"/>
              <a:gd name="connsiteY15" fmla="*/ 501650 h 762000"/>
              <a:gd name="connsiteX16" fmla="*/ 166400 w 763300"/>
              <a:gd name="connsiteY16" fmla="*/ 549275 h 762000"/>
              <a:gd name="connsiteX17" fmla="*/ 121950 w 763300"/>
              <a:gd name="connsiteY17" fmla="*/ 619125 h 762000"/>
              <a:gd name="connsiteX18" fmla="*/ 131475 w 763300"/>
              <a:gd name="connsiteY18" fmla="*/ 622300 h 762000"/>
              <a:gd name="connsiteX19" fmla="*/ 214025 w 763300"/>
              <a:gd name="connsiteY19" fmla="*/ 723900 h 762000"/>
              <a:gd name="connsiteX20" fmla="*/ 214025 w 763300"/>
              <a:gd name="connsiteY20" fmla="*/ 733425 h 762000"/>
              <a:gd name="connsiteX21" fmla="*/ 198150 w 763300"/>
              <a:gd name="connsiteY21" fmla="*/ 762000 h 762000"/>
              <a:gd name="connsiteX22" fmla="*/ 20350 w 763300"/>
              <a:gd name="connsiteY22" fmla="*/ 762000 h 762000"/>
              <a:gd name="connsiteX23" fmla="*/ 1300 w 763300"/>
              <a:gd name="connsiteY23" fmla="*/ 733425 h 762000"/>
              <a:gd name="connsiteX24" fmla="*/ 64800 w 763300"/>
              <a:gd name="connsiteY24" fmla="*/ 628650 h 762000"/>
              <a:gd name="connsiteX25" fmla="*/ 93375 w 763300"/>
              <a:gd name="connsiteY25" fmla="*/ 619125 h 762000"/>
              <a:gd name="connsiteX26" fmla="*/ 48925 w 763300"/>
              <a:gd name="connsiteY26" fmla="*/ 546100 h 762000"/>
              <a:gd name="connsiteX27" fmla="*/ 109250 w 763300"/>
              <a:gd name="connsiteY27" fmla="*/ 501650 h 762000"/>
              <a:gd name="connsiteX28" fmla="*/ 441038 w 763300"/>
              <a:gd name="connsiteY28" fmla="*/ 402034 h 762000"/>
              <a:gd name="connsiteX29" fmla="*/ 445800 w 763300"/>
              <a:gd name="connsiteY29" fmla="*/ 403225 h 762000"/>
              <a:gd name="connsiteX30" fmla="*/ 753775 w 763300"/>
              <a:gd name="connsiteY30" fmla="*/ 403225 h 762000"/>
              <a:gd name="connsiteX31" fmla="*/ 763300 w 763300"/>
              <a:gd name="connsiteY31" fmla="*/ 403225 h 762000"/>
              <a:gd name="connsiteX32" fmla="*/ 763300 w 763300"/>
              <a:gd name="connsiteY32" fmla="*/ 412750 h 762000"/>
              <a:gd name="connsiteX33" fmla="*/ 747425 w 763300"/>
              <a:gd name="connsiteY33" fmla="*/ 488950 h 762000"/>
              <a:gd name="connsiteX34" fmla="*/ 741075 w 763300"/>
              <a:gd name="connsiteY34" fmla="*/ 501650 h 762000"/>
              <a:gd name="connsiteX35" fmla="*/ 731550 w 763300"/>
              <a:gd name="connsiteY35" fmla="*/ 492125 h 762000"/>
              <a:gd name="connsiteX36" fmla="*/ 563275 w 763300"/>
              <a:gd name="connsiteY36" fmla="*/ 517525 h 762000"/>
              <a:gd name="connsiteX37" fmla="*/ 550575 w 763300"/>
              <a:gd name="connsiteY37" fmla="*/ 520700 h 762000"/>
              <a:gd name="connsiteX38" fmla="*/ 442625 w 763300"/>
              <a:gd name="connsiteY38" fmla="*/ 409575 h 762000"/>
              <a:gd name="connsiteX39" fmla="*/ 436275 w 763300"/>
              <a:gd name="connsiteY39" fmla="*/ 403225 h 762000"/>
              <a:gd name="connsiteX40" fmla="*/ 441038 w 763300"/>
              <a:gd name="connsiteY40" fmla="*/ 402034 h 762000"/>
              <a:gd name="connsiteX41" fmla="*/ 655350 w 763300"/>
              <a:gd name="connsiteY41" fmla="*/ 0 h 762000"/>
              <a:gd name="connsiteX42" fmla="*/ 712500 w 763300"/>
              <a:gd name="connsiteY42" fmla="*/ 44450 h 762000"/>
              <a:gd name="connsiteX43" fmla="*/ 671225 w 763300"/>
              <a:gd name="connsiteY43" fmla="*/ 117475 h 762000"/>
              <a:gd name="connsiteX44" fmla="*/ 683925 w 763300"/>
              <a:gd name="connsiteY44" fmla="*/ 120650 h 762000"/>
              <a:gd name="connsiteX45" fmla="*/ 760125 w 763300"/>
              <a:gd name="connsiteY45" fmla="*/ 200025 h 762000"/>
              <a:gd name="connsiteX46" fmla="*/ 763300 w 763300"/>
              <a:gd name="connsiteY46" fmla="*/ 206375 h 762000"/>
              <a:gd name="connsiteX47" fmla="*/ 763300 w 763300"/>
              <a:gd name="connsiteY47" fmla="*/ 244475 h 762000"/>
              <a:gd name="connsiteX48" fmla="*/ 731550 w 763300"/>
              <a:gd name="connsiteY48" fmla="*/ 260350 h 762000"/>
              <a:gd name="connsiteX49" fmla="*/ 579150 w 763300"/>
              <a:gd name="connsiteY49" fmla="*/ 260350 h 762000"/>
              <a:gd name="connsiteX50" fmla="*/ 550575 w 763300"/>
              <a:gd name="connsiteY50" fmla="*/ 231775 h 762000"/>
              <a:gd name="connsiteX51" fmla="*/ 636300 w 763300"/>
              <a:gd name="connsiteY51" fmla="*/ 120650 h 762000"/>
              <a:gd name="connsiteX52" fmla="*/ 639475 w 763300"/>
              <a:gd name="connsiteY52" fmla="*/ 117475 h 762000"/>
              <a:gd name="connsiteX53" fmla="*/ 598200 w 763300"/>
              <a:gd name="connsiteY53" fmla="*/ 44450 h 762000"/>
              <a:gd name="connsiteX54" fmla="*/ 655350 w 763300"/>
              <a:gd name="connsiteY54" fmla="*/ 0 h 762000"/>
              <a:gd name="connsiteX55" fmla="*/ 414050 w 763300"/>
              <a:gd name="connsiteY55" fmla="*/ 0 h 762000"/>
              <a:gd name="connsiteX56" fmla="*/ 547400 w 763300"/>
              <a:gd name="connsiteY56" fmla="*/ 38100 h 762000"/>
              <a:gd name="connsiteX57" fmla="*/ 553750 w 763300"/>
              <a:gd name="connsiteY57" fmla="*/ 47625 h 762000"/>
              <a:gd name="connsiteX58" fmla="*/ 563275 w 763300"/>
              <a:gd name="connsiteY58" fmla="*/ 101600 h 762000"/>
              <a:gd name="connsiteX59" fmla="*/ 560100 w 763300"/>
              <a:gd name="connsiteY59" fmla="*/ 111125 h 762000"/>
              <a:gd name="connsiteX60" fmla="*/ 509300 w 763300"/>
              <a:gd name="connsiteY60" fmla="*/ 200025 h 762000"/>
              <a:gd name="connsiteX61" fmla="*/ 509300 w 763300"/>
              <a:gd name="connsiteY61" fmla="*/ 250825 h 762000"/>
              <a:gd name="connsiteX62" fmla="*/ 569625 w 763300"/>
              <a:gd name="connsiteY62" fmla="*/ 304800 h 762000"/>
              <a:gd name="connsiteX63" fmla="*/ 747425 w 763300"/>
              <a:gd name="connsiteY63" fmla="*/ 301625 h 762000"/>
              <a:gd name="connsiteX64" fmla="*/ 756950 w 763300"/>
              <a:gd name="connsiteY64" fmla="*/ 311150 h 762000"/>
              <a:gd name="connsiteX65" fmla="*/ 763300 w 763300"/>
              <a:gd name="connsiteY65" fmla="*/ 349250 h 762000"/>
              <a:gd name="connsiteX66" fmla="*/ 763300 w 763300"/>
              <a:gd name="connsiteY66" fmla="*/ 358775 h 762000"/>
              <a:gd name="connsiteX67" fmla="*/ 750600 w 763300"/>
              <a:gd name="connsiteY67" fmla="*/ 358775 h 762000"/>
              <a:gd name="connsiteX68" fmla="*/ 417225 w 763300"/>
              <a:gd name="connsiteY68" fmla="*/ 358775 h 762000"/>
              <a:gd name="connsiteX69" fmla="*/ 404525 w 763300"/>
              <a:gd name="connsiteY69" fmla="*/ 346075 h 762000"/>
              <a:gd name="connsiteX70" fmla="*/ 404525 w 763300"/>
              <a:gd name="connsiteY70" fmla="*/ 12700 h 762000"/>
              <a:gd name="connsiteX71" fmla="*/ 414050 w 763300"/>
              <a:gd name="connsiteY71" fmla="*/ 0 h 762000"/>
              <a:gd name="connsiteX72" fmla="*/ 353725 w 763300"/>
              <a:gd name="connsiteY72" fmla="*/ 0 h 762000"/>
              <a:gd name="connsiteX73" fmla="*/ 360075 w 763300"/>
              <a:gd name="connsiteY73" fmla="*/ 6350 h 762000"/>
              <a:gd name="connsiteX74" fmla="*/ 360075 w 763300"/>
              <a:gd name="connsiteY74" fmla="*/ 15875 h 762000"/>
              <a:gd name="connsiteX75" fmla="*/ 360075 w 763300"/>
              <a:gd name="connsiteY75" fmla="*/ 374650 h 762000"/>
              <a:gd name="connsiteX76" fmla="*/ 372775 w 763300"/>
              <a:gd name="connsiteY76" fmla="*/ 400050 h 762000"/>
              <a:gd name="connsiteX77" fmla="*/ 544225 w 763300"/>
              <a:gd name="connsiteY77" fmla="*/ 574675 h 762000"/>
              <a:gd name="connsiteX78" fmla="*/ 563275 w 763300"/>
              <a:gd name="connsiteY78" fmla="*/ 600075 h 762000"/>
              <a:gd name="connsiteX79" fmla="*/ 560100 w 763300"/>
              <a:gd name="connsiteY79" fmla="*/ 612775 h 762000"/>
              <a:gd name="connsiteX80" fmla="*/ 509300 w 763300"/>
              <a:gd name="connsiteY80" fmla="*/ 692150 h 762000"/>
              <a:gd name="connsiteX81" fmla="*/ 506125 w 763300"/>
              <a:gd name="connsiteY81" fmla="*/ 733425 h 762000"/>
              <a:gd name="connsiteX82" fmla="*/ 499775 w 763300"/>
              <a:gd name="connsiteY82" fmla="*/ 742950 h 762000"/>
              <a:gd name="connsiteX83" fmla="*/ 464850 w 763300"/>
              <a:gd name="connsiteY83" fmla="*/ 752475 h 762000"/>
              <a:gd name="connsiteX84" fmla="*/ 404525 w 763300"/>
              <a:gd name="connsiteY84" fmla="*/ 762000 h 762000"/>
              <a:gd name="connsiteX85" fmla="*/ 360075 w 763300"/>
              <a:gd name="connsiteY85" fmla="*/ 762000 h 762000"/>
              <a:gd name="connsiteX86" fmla="*/ 353725 w 763300"/>
              <a:gd name="connsiteY86" fmla="*/ 762000 h 762000"/>
              <a:gd name="connsiteX87" fmla="*/ 271175 w 763300"/>
              <a:gd name="connsiteY87" fmla="*/ 746125 h 762000"/>
              <a:gd name="connsiteX88" fmla="*/ 255300 w 763300"/>
              <a:gd name="connsiteY88" fmla="*/ 727075 h 762000"/>
              <a:gd name="connsiteX89" fmla="*/ 204500 w 763300"/>
              <a:gd name="connsiteY89" fmla="*/ 612775 h 762000"/>
              <a:gd name="connsiteX90" fmla="*/ 201325 w 763300"/>
              <a:gd name="connsiteY90" fmla="*/ 600075 h 762000"/>
              <a:gd name="connsiteX91" fmla="*/ 207675 w 763300"/>
              <a:gd name="connsiteY91" fmla="*/ 546100 h 762000"/>
              <a:gd name="connsiteX92" fmla="*/ 134650 w 763300"/>
              <a:gd name="connsiteY92" fmla="*/ 463550 h 762000"/>
              <a:gd name="connsiteX93" fmla="*/ 26700 w 763300"/>
              <a:gd name="connsiteY93" fmla="*/ 495300 h 762000"/>
              <a:gd name="connsiteX94" fmla="*/ 23525 w 763300"/>
              <a:gd name="connsiteY94" fmla="*/ 501650 h 762000"/>
              <a:gd name="connsiteX95" fmla="*/ 17175 w 763300"/>
              <a:gd name="connsiteY95" fmla="*/ 495300 h 762000"/>
              <a:gd name="connsiteX96" fmla="*/ 4475 w 763300"/>
              <a:gd name="connsiteY96" fmla="*/ 330200 h 762000"/>
              <a:gd name="connsiteX97" fmla="*/ 102900 w 763300"/>
              <a:gd name="connsiteY97" fmla="*/ 123825 h 762000"/>
              <a:gd name="connsiteX98" fmla="*/ 353725 w 763300"/>
              <a:gd name="connsiteY98" fmla="*/ 0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</a:cxnLst>
            <a:rect l="l" t="t" r="r" b="b"/>
            <a:pathLst>
              <a:path w="763300" h="762000">
                <a:moveTo>
                  <a:pt x="658525" y="501650"/>
                </a:moveTo>
                <a:cubicBezTo>
                  <a:pt x="687100" y="501650"/>
                  <a:pt x="709325" y="523875"/>
                  <a:pt x="715675" y="549275"/>
                </a:cubicBezTo>
                <a:cubicBezTo>
                  <a:pt x="718850" y="581025"/>
                  <a:pt x="706150" y="606425"/>
                  <a:pt x="671225" y="619125"/>
                </a:cubicBezTo>
                <a:cubicBezTo>
                  <a:pt x="674400" y="619125"/>
                  <a:pt x="674400" y="619125"/>
                  <a:pt x="677575" y="622300"/>
                </a:cubicBezTo>
                <a:cubicBezTo>
                  <a:pt x="722025" y="631825"/>
                  <a:pt x="747425" y="657225"/>
                  <a:pt x="760125" y="701675"/>
                </a:cubicBezTo>
                <a:cubicBezTo>
                  <a:pt x="760125" y="704850"/>
                  <a:pt x="760125" y="704850"/>
                  <a:pt x="763300" y="708025"/>
                </a:cubicBezTo>
                <a:cubicBezTo>
                  <a:pt x="763300" y="723900"/>
                  <a:pt x="763300" y="739775"/>
                  <a:pt x="763300" y="755650"/>
                </a:cubicBezTo>
                <a:cubicBezTo>
                  <a:pt x="763300" y="762000"/>
                  <a:pt x="760125" y="762000"/>
                  <a:pt x="756950" y="762000"/>
                </a:cubicBezTo>
                <a:cubicBezTo>
                  <a:pt x="693450" y="762000"/>
                  <a:pt x="629950" y="762000"/>
                  <a:pt x="566450" y="762000"/>
                </a:cubicBezTo>
                <a:cubicBezTo>
                  <a:pt x="553750" y="755650"/>
                  <a:pt x="550575" y="746125"/>
                  <a:pt x="550575" y="733425"/>
                </a:cubicBezTo>
                <a:cubicBezTo>
                  <a:pt x="547400" y="679450"/>
                  <a:pt x="579150" y="635000"/>
                  <a:pt x="629950" y="622300"/>
                </a:cubicBezTo>
                <a:cubicBezTo>
                  <a:pt x="633125" y="622300"/>
                  <a:pt x="636300" y="619125"/>
                  <a:pt x="642650" y="619125"/>
                </a:cubicBezTo>
                <a:cubicBezTo>
                  <a:pt x="626775" y="612775"/>
                  <a:pt x="610900" y="603250"/>
                  <a:pt x="604550" y="590550"/>
                </a:cubicBezTo>
                <a:cubicBezTo>
                  <a:pt x="595025" y="574675"/>
                  <a:pt x="595025" y="558800"/>
                  <a:pt x="598200" y="542925"/>
                </a:cubicBezTo>
                <a:cubicBezTo>
                  <a:pt x="607725" y="517525"/>
                  <a:pt x="633125" y="498475"/>
                  <a:pt x="658525" y="501650"/>
                </a:cubicBezTo>
                <a:close/>
                <a:moveTo>
                  <a:pt x="109250" y="501650"/>
                </a:moveTo>
                <a:cubicBezTo>
                  <a:pt x="137825" y="501650"/>
                  <a:pt x="160050" y="523875"/>
                  <a:pt x="166400" y="549275"/>
                </a:cubicBezTo>
                <a:cubicBezTo>
                  <a:pt x="169575" y="574675"/>
                  <a:pt x="163225" y="603250"/>
                  <a:pt x="121950" y="619125"/>
                </a:cubicBezTo>
                <a:cubicBezTo>
                  <a:pt x="125125" y="619125"/>
                  <a:pt x="128300" y="619125"/>
                  <a:pt x="131475" y="622300"/>
                </a:cubicBezTo>
                <a:cubicBezTo>
                  <a:pt x="179100" y="631825"/>
                  <a:pt x="214025" y="676275"/>
                  <a:pt x="214025" y="723900"/>
                </a:cubicBezTo>
                <a:cubicBezTo>
                  <a:pt x="214025" y="727075"/>
                  <a:pt x="214025" y="730250"/>
                  <a:pt x="214025" y="733425"/>
                </a:cubicBezTo>
                <a:cubicBezTo>
                  <a:pt x="214025" y="746125"/>
                  <a:pt x="210850" y="755650"/>
                  <a:pt x="198150" y="762000"/>
                </a:cubicBezTo>
                <a:cubicBezTo>
                  <a:pt x="137825" y="762000"/>
                  <a:pt x="77500" y="762000"/>
                  <a:pt x="20350" y="762000"/>
                </a:cubicBezTo>
                <a:cubicBezTo>
                  <a:pt x="4475" y="755650"/>
                  <a:pt x="1300" y="746125"/>
                  <a:pt x="1300" y="733425"/>
                </a:cubicBezTo>
                <a:cubicBezTo>
                  <a:pt x="1300" y="685800"/>
                  <a:pt x="20350" y="647700"/>
                  <a:pt x="64800" y="628650"/>
                </a:cubicBezTo>
                <a:cubicBezTo>
                  <a:pt x="74325" y="622300"/>
                  <a:pt x="83850" y="622300"/>
                  <a:pt x="93375" y="619125"/>
                </a:cubicBezTo>
                <a:cubicBezTo>
                  <a:pt x="55275" y="600075"/>
                  <a:pt x="42575" y="577850"/>
                  <a:pt x="48925" y="546100"/>
                </a:cubicBezTo>
                <a:cubicBezTo>
                  <a:pt x="58450" y="517525"/>
                  <a:pt x="80675" y="498475"/>
                  <a:pt x="109250" y="501650"/>
                </a:cubicBezTo>
                <a:close/>
                <a:moveTo>
                  <a:pt x="441038" y="402034"/>
                </a:moveTo>
                <a:cubicBezTo>
                  <a:pt x="442625" y="402431"/>
                  <a:pt x="444213" y="403225"/>
                  <a:pt x="445800" y="403225"/>
                </a:cubicBezTo>
                <a:cubicBezTo>
                  <a:pt x="547400" y="403225"/>
                  <a:pt x="649000" y="403225"/>
                  <a:pt x="753775" y="403225"/>
                </a:cubicBezTo>
                <a:cubicBezTo>
                  <a:pt x="756950" y="403225"/>
                  <a:pt x="760125" y="403225"/>
                  <a:pt x="763300" y="403225"/>
                </a:cubicBezTo>
                <a:cubicBezTo>
                  <a:pt x="763300" y="406400"/>
                  <a:pt x="763300" y="409575"/>
                  <a:pt x="763300" y="412750"/>
                </a:cubicBezTo>
                <a:cubicBezTo>
                  <a:pt x="760125" y="438150"/>
                  <a:pt x="753775" y="463550"/>
                  <a:pt x="747425" y="488950"/>
                </a:cubicBezTo>
                <a:cubicBezTo>
                  <a:pt x="747425" y="492125"/>
                  <a:pt x="747425" y="498475"/>
                  <a:pt x="741075" y="501650"/>
                </a:cubicBezTo>
                <a:cubicBezTo>
                  <a:pt x="737900" y="501650"/>
                  <a:pt x="734725" y="495300"/>
                  <a:pt x="731550" y="492125"/>
                </a:cubicBezTo>
                <a:cubicBezTo>
                  <a:pt x="683925" y="438150"/>
                  <a:pt x="591850" y="450850"/>
                  <a:pt x="563275" y="517525"/>
                </a:cubicBezTo>
                <a:cubicBezTo>
                  <a:pt x="560100" y="527050"/>
                  <a:pt x="560100" y="527050"/>
                  <a:pt x="550575" y="520700"/>
                </a:cubicBezTo>
                <a:cubicBezTo>
                  <a:pt x="515650" y="482600"/>
                  <a:pt x="477550" y="447675"/>
                  <a:pt x="442625" y="409575"/>
                </a:cubicBezTo>
                <a:cubicBezTo>
                  <a:pt x="439450" y="409575"/>
                  <a:pt x="436275" y="406400"/>
                  <a:pt x="436275" y="403225"/>
                </a:cubicBezTo>
                <a:cubicBezTo>
                  <a:pt x="437863" y="401637"/>
                  <a:pt x="439450" y="401637"/>
                  <a:pt x="441038" y="402034"/>
                </a:cubicBezTo>
                <a:close/>
                <a:moveTo>
                  <a:pt x="655350" y="0"/>
                </a:moveTo>
                <a:cubicBezTo>
                  <a:pt x="683925" y="0"/>
                  <a:pt x="706150" y="19050"/>
                  <a:pt x="712500" y="44450"/>
                </a:cubicBezTo>
                <a:cubicBezTo>
                  <a:pt x="722025" y="76200"/>
                  <a:pt x="709325" y="98425"/>
                  <a:pt x="671225" y="117475"/>
                </a:cubicBezTo>
                <a:cubicBezTo>
                  <a:pt x="677575" y="120650"/>
                  <a:pt x="680750" y="120650"/>
                  <a:pt x="683925" y="120650"/>
                </a:cubicBezTo>
                <a:cubicBezTo>
                  <a:pt x="722025" y="133350"/>
                  <a:pt x="747425" y="158750"/>
                  <a:pt x="760125" y="200025"/>
                </a:cubicBezTo>
                <a:cubicBezTo>
                  <a:pt x="760125" y="200025"/>
                  <a:pt x="760125" y="203200"/>
                  <a:pt x="763300" y="206375"/>
                </a:cubicBezTo>
                <a:cubicBezTo>
                  <a:pt x="763300" y="219075"/>
                  <a:pt x="763300" y="231775"/>
                  <a:pt x="763300" y="244475"/>
                </a:cubicBezTo>
                <a:cubicBezTo>
                  <a:pt x="756950" y="257175"/>
                  <a:pt x="747425" y="260350"/>
                  <a:pt x="731550" y="260350"/>
                </a:cubicBezTo>
                <a:cubicBezTo>
                  <a:pt x="680750" y="260350"/>
                  <a:pt x="629950" y="260350"/>
                  <a:pt x="579150" y="260350"/>
                </a:cubicBezTo>
                <a:cubicBezTo>
                  <a:pt x="556925" y="260350"/>
                  <a:pt x="550575" y="254000"/>
                  <a:pt x="550575" y="231775"/>
                </a:cubicBezTo>
                <a:cubicBezTo>
                  <a:pt x="547400" y="174625"/>
                  <a:pt x="582325" y="133350"/>
                  <a:pt x="636300" y="120650"/>
                </a:cubicBezTo>
                <a:cubicBezTo>
                  <a:pt x="639475" y="117475"/>
                  <a:pt x="639475" y="117475"/>
                  <a:pt x="639475" y="117475"/>
                </a:cubicBezTo>
                <a:cubicBezTo>
                  <a:pt x="604550" y="98425"/>
                  <a:pt x="591850" y="76200"/>
                  <a:pt x="598200" y="44450"/>
                </a:cubicBezTo>
                <a:cubicBezTo>
                  <a:pt x="604550" y="19050"/>
                  <a:pt x="626775" y="0"/>
                  <a:pt x="655350" y="0"/>
                </a:cubicBezTo>
                <a:close/>
                <a:moveTo>
                  <a:pt x="414050" y="0"/>
                </a:moveTo>
                <a:cubicBezTo>
                  <a:pt x="461675" y="6350"/>
                  <a:pt x="506125" y="19050"/>
                  <a:pt x="547400" y="38100"/>
                </a:cubicBezTo>
                <a:cubicBezTo>
                  <a:pt x="553750" y="41275"/>
                  <a:pt x="553750" y="44450"/>
                  <a:pt x="553750" y="47625"/>
                </a:cubicBezTo>
                <a:cubicBezTo>
                  <a:pt x="553750" y="66675"/>
                  <a:pt x="553750" y="85725"/>
                  <a:pt x="563275" y="101600"/>
                </a:cubicBezTo>
                <a:cubicBezTo>
                  <a:pt x="566450" y="104775"/>
                  <a:pt x="563275" y="107950"/>
                  <a:pt x="560100" y="111125"/>
                </a:cubicBezTo>
                <a:cubicBezTo>
                  <a:pt x="531525" y="133350"/>
                  <a:pt x="515650" y="165100"/>
                  <a:pt x="509300" y="200025"/>
                </a:cubicBezTo>
                <a:cubicBezTo>
                  <a:pt x="506125" y="215900"/>
                  <a:pt x="506125" y="231775"/>
                  <a:pt x="509300" y="250825"/>
                </a:cubicBezTo>
                <a:cubicBezTo>
                  <a:pt x="512475" y="279400"/>
                  <a:pt x="541050" y="304800"/>
                  <a:pt x="569625" y="304800"/>
                </a:cubicBezTo>
                <a:cubicBezTo>
                  <a:pt x="629950" y="304800"/>
                  <a:pt x="690275" y="304800"/>
                  <a:pt x="747425" y="301625"/>
                </a:cubicBezTo>
                <a:cubicBezTo>
                  <a:pt x="753775" y="301625"/>
                  <a:pt x="756950" y="304800"/>
                  <a:pt x="756950" y="311150"/>
                </a:cubicBezTo>
                <a:cubicBezTo>
                  <a:pt x="756950" y="323850"/>
                  <a:pt x="760125" y="336550"/>
                  <a:pt x="763300" y="349250"/>
                </a:cubicBezTo>
                <a:cubicBezTo>
                  <a:pt x="763300" y="352425"/>
                  <a:pt x="763300" y="355600"/>
                  <a:pt x="763300" y="358775"/>
                </a:cubicBezTo>
                <a:cubicBezTo>
                  <a:pt x="760125" y="358775"/>
                  <a:pt x="753775" y="358775"/>
                  <a:pt x="750600" y="358775"/>
                </a:cubicBezTo>
                <a:cubicBezTo>
                  <a:pt x="639475" y="358775"/>
                  <a:pt x="528350" y="358775"/>
                  <a:pt x="417225" y="358775"/>
                </a:cubicBezTo>
                <a:cubicBezTo>
                  <a:pt x="404525" y="358775"/>
                  <a:pt x="404525" y="358775"/>
                  <a:pt x="404525" y="346075"/>
                </a:cubicBezTo>
                <a:cubicBezTo>
                  <a:pt x="404525" y="234950"/>
                  <a:pt x="404525" y="123825"/>
                  <a:pt x="404525" y="12700"/>
                </a:cubicBezTo>
                <a:cubicBezTo>
                  <a:pt x="404525" y="0"/>
                  <a:pt x="404525" y="0"/>
                  <a:pt x="414050" y="0"/>
                </a:cubicBezTo>
                <a:close/>
                <a:moveTo>
                  <a:pt x="353725" y="0"/>
                </a:moveTo>
                <a:cubicBezTo>
                  <a:pt x="360075" y="0"/>
                  <a:pt x="360075" y="3175"/>
                  <a:pt x="360075" y="6350"/>
                </a:cubicBezTo>
                <a:cubicBezTo>
                  <a:pt x="360075" y="9525"/>
                  <a:pt x="360075" y="12700"/>
                  <a:pt x="360075" y="15875"/>
                </a:cubicBezTo>
                <a:cubicBezTo>
                  <a:pt x="360075" y="136525"/>
                  <a:pt x="360075" y="254000"/>
                  <a:pt x="360075" y="374650"/>
                </a:cubicBezTo>
                <a:cubicBezTo>
                  <a:pt x="360075" y="384175"/>
                  <a:pt x="363250" y="393700"/>
                  <a:pt x="372775" y="400050"/>
                </a:cubicBezTo>
                <a:cubicBezTo>
                  <a:pt x="429925" y="460375"/>
                  <a:pt x="487075" y="517525"/>
                  <a:pt x="544225" y="574675"/>
                </a:cubicBezTo>
                <a:cubicBezTo>
                  <a:pt x="553750" y="581025"/>
                  <a:pt x="560100" y="590550"/>
                  <a:pt x="563275" y="600075"/>
                </a:cubicBezTo>
                <a:cubicBezTo>
                  <a:pt x="563275" y="606425"/>
                  <a:pt x="563275" y="609600"/>
                  <a:pt x="560100" y="612775"/>
                </a:cubicBezTo>
                <a:cubicBezTo>
                  <a:pt x="534700" y="635000"/>
                  <a:pt x="518825" y="660400"/>
                  <a:pt x="509300" y="692150"/>
                </a:cubicBezTo>
                <a:cubicBezTo>
                  <a:pt x="506125" y="704850"/>
                  <a:pt x="506125" y="717550"/>
                  <a:pt x="506125" y="733425"/>
                </a:cubicBezTo>
                <a:cubicBezTo>
                  <a:pt x="506125" y="739775"/>
                  <a:pt x="506125" y="742950"/>
                  <a:pt x="499775" y="742950"/>
                </a:cubicBezTo>
                <a:cubicBezTo>
                  <a:pt x="487075" y="746125"/>
                  <a:pt x="474375" y="749300"/>
                  <a:pt x="464850" y="752475"/>
                </a:cubicBezTo>
                <a:cubicBezTo>
                  <a:pt x="442625" y="758825"/>
                  <a:pt x="423575" y="758825"/>
                  <a:pt x="404525" y="762000"/>
                </a:cubicBezTo>
                <a:cubicBezTo>
                  <a:pt x="388650" y="762000"/>
                  <a:pt x="372775" y="762000"/>
                  <a:pt x="360075" y="762000"/>
                </a:cubicBezTo>
                <a:cubicBezTo>
                  <a:pt x="356900" y="762000"/>
                  <a:pt x="356900" y="762000"/>
                  <a:pt x="353725" y="762000"/>
                </a:cubicBezTo>
                <a:cubicBezTo>
                  <a:pt x="325150" y="758825"/>
                  <a:pt x="299750" y="752475"/>
                  <a:pt x="271175" y="746125"/>
                </a:cubicBezTo>
                <a:cubicBezTo>
                  <a:pt x="255300" y="739775"/>
                  <a:pt x="255300" y="742950"/>
                  <a:pt x="255300" y="727075"/>
                </a:cubicBezTo>
                <a:cubicBezTo>
                  <a:pt x="255300" y="679450"/>
                  <a:pt x="239425" y="641350"/>
                  <a:pt x="204500" y="612775"/>
                </a:cubicBezTo>
                <a:cubicBezTo>
                  <a:pt x="201325" y="609600"/>
                  <a:pt x="201325" y="606425"/>
                  <a:pt x="201325" y="600075"/>
                </a:cubicBezTo>
                <a:cubicBezTo>
                  <a:pt x="210850" y="584200"/>
                  <a:pt x="210850" y="565150"/>
                  <a:pt x="207675" y="546100"/>
                </a:cubicBezTo>
                <a:cubicBezTo>
                  <a:pt x="201325" y="504825"/>
                  <a:pt x="179100" y="473075"/>
                  <a:pt x="134650" y="463550"/>
                </a:cubicBezTo>
                <a:cubicBezTo>
                  <a:pt x="93375" y="450850"/>
                  <a:pt x="58450" y="463550"/>
                  <a:pt x="26700" y="495300"/>
                </a:cubicBezTo>
                <a:cubicBezTo>
                  <a:pt x="26700" y="498475"/>
                  <a:pt x="23525" y="501650"/>
                  <a:pt x="23525" y="501650"/>
                </a:cubicBezTo>
                <a:cubicBezTo>
                  <a:pt x="20350" y="501650"/>
                  <a:pt x="20350" y="495300"/>
                  <a:pt x="17175" y="495300"/>
                </a:cubicBezTo>
                <a:cubicBezTo>
                  <a:pt x="1300" y="441325"/>
                  <a:pt x="-5050" y="384175"/>
                  <a:pt x="4475" y="330200"/>
                </a:cubicBezTo>
                <a:cubicBezTo>
                  <a:pt x="17175" y="250825"/>
                  <a:pt x="48925" y="180975"/>
                  <a:pt x="102900" y="123825"/>
                </a:cubicBezTo>
                <a:cubicBezTo>
                  <a:pt x="169575" y="50800"/>
                  <a:pt x="252125" y="9525"/>
                  <a:pt x="35372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54" name="Group 53"/>
          <p:cNvGrpSpPr/>
          <p:nvPr/>
        </p:nvGrpSpPr>
        <p:grpSpPr>
          <a:xfrm>
            <a:off x="20069175" y="5026602"/>
            <a:ext cx="736600" cy="762000"/>
            <a:chOff x="20069175" y="4486275"/>
            <a:chExt cx="736600" cy="762000"/>
          </a:xfrm>
          <a:solidFill>
            <a:schemeClr val="accent1"/>
          </a:solidFill>
        </p:grpSpPr>
        <p:sp>
          <p:nvSpPr>
            <p:cNvPr id="44" name="Freeform 31"/>
            <p:cNvSpPr>
              <a:spLocks noEditPoints="1"/>
            </p:cNvSpPr>
            <p:nvPr/>
          </p:nvSpPr>
          <p:spPr bwMode="auto">
            <a:xfrm>
              <a:off x="20323175" y="4486275"/>
              <a:ext cx="482600" cy="488950"/>
            </a:xfrm>
            <a:custGeom>
              <a:avLst/>
              <a:gdLst>
                <a:gd name="T0" fmla="*/ 76 w 152"/>
                <a:gd name="T1" fmla="*/ 0 h 154"/>
                <a:gd name="T2" fmla="*/ 129 w 152"/>
                <a:gd name="T3" fmla="*/ 0 h 154"/>
                <a:gd name="T4" fmla="*/ 152 w 152"/>
                <a:gd name="T5" fmla="*/ 23 h 154"/>
                <a:gd name="T6" fmla="*/ 152 w 152"/>
                <a:gd name="T7" fmla="*/ 92 h 154"/>
                <a:gd name="T8" fmla="*/ 129 w 152"/>
                <a:gd name="T9" fmla="*/ 115 h 154"/>
                <a:gd name="T10" fmla="*/ 96 w 152"/>
                <a:gd name="T11" fmla="*/ 115 h 154"/>
                <a:gd name="T12" fmla="*/ 91 w 152"/>
                <a:gd name="T13" fmla="*/ 117 h 154"/>
                <a:gd name="T14" fmla="*/ 58 w 152"/>
                <a:gd name="T15" fmla="*/ 150 h 154"/>
                <a:gd name="T16" fmla="*/ 48 w 152"/>
                <a:gd name="T17" fmla="*/ 153 h 154"/>
                <a:gd name="T18" fmla="*/ 42 w 152"/>
                <a:gd name="T19" fmla="*/ 145 h 154"/>
                <a:gd name="T20" fmla="*/ 42 w 152"/>
                <a:gd name="T21" fmla="*/ 119 h 154"/>
                <a:gd name="T22" fmla="*/ 38 w 152"/>
                <a:gd name="T23" fmla="*/ 115 h 154"/>
                <a:gd name="T24" fmla="*/ 20 w 152"/>
                <a:gd name="T25" fmla="*/ 115 h 154"/>
                <a:gd name="T26" fmla="*/ 0 w 152"/>
                <a:gd name="T27" fmla="*/ 93 h 154"/>
                <a:gd name="T28" fmla="*/ 0 w 152"/>
                <a:gd name="T29" fmla="*/ 23 h 154"/>
                <a:gd name="T30" fmla="*/ 23 w 152"/>
                <a:gd name="T31" fmla="*/ 0 h 154"/>
                <a:gd name="T32" fmla="*/ 76 w 152"/>
                <a:gd name="T33" fmla="*/ 0 h 154"/>
                <a:gd name="T34" fmla="*/ 114 w 152"/>
                <a:gd name="T35" fmla="*/ 58 h 154"/>
                <a:gd name="T36" fmla="*/ 114 w 152"/>
                <a:gd name="T37" fmla="*/ 38 h 154"/>
                <a:gd name="T38" fmla="*/ 112 w 152"/>
                <a:gd name="T39" fmla="*/ 35 h 154"/>
                <a:gd name="T40" fmla="*/ 78 w 152"/>
                <a:gd name="T41" fmla="*/ 15 h 154"/>
                <a:gd name="T42" fmla="*/ 74 w 152"/>
                <a:gd name="T43" fmla="*/ 15 h 154"/>
                <a:gd name="T44" fmla="*/ 40 w 152"/>
                <a:gd name="T45" fmla="*/ 35 h 154"/>
                <a:gd name="T46" fmla="*/ 38 w 152"/>
                <a:gd name="T47" fmla="*/ 38 h 154"/>
                <a:gd name="T48" fmla="*/ 38 w 152"/>
                <a:gd name="T49" fmla="*/ 77 h 154"/>
                <a:gd name="T50" fmla="*/ 40 w 152"/>
                <a:gd name="T51" fmla="*/ 81 h 154"/>
                <a:gd name="T52" fmla="*/ 74 w 152"/>
                <a:gd name="T53" fmla="*/ 100 h 154"/>
                <a:gd name="T54" fmla="*/ 78 w 152"/>
                <a:gd name="T55" fmla="*/ 100 h 154"/>
                <a:gd name="T56" fmla="*/ 112 w 152"/>
                <a:gd name="T57" fmla="*/ 81 h 154"/>
                <a:gd name="T58" fmla="*/ 114 w 152"/>
                <a:gd name="T59" fmla="*/ 77 h 154"/>
                <a:gd name="T60" fmla="*/ 114 w 152"/>
                <a:gd name="T61" fmla="*/ 58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52" h="154">
                  <a:moveTo>
                    <a:pt x="76" y="0"/>
                  </a:moveTo>
                  <a:cubicBezTo>
                    <a:pt x="94" y="0"/>
                    <a:pt x="111" y="0"/>
                    <a:pt x="129" y="0"/>
                  </a:cubicBezTo>
                  <a:cubicBezTo>
                    <a:pt x="142" y="1"/>
                    <a:pt x="152" y="10"/>
                    <a:pt x="152" y="23"/>
                  </a:cubicBezTo>
                  <a:cubicBezTo>
                    <a:pt x="152" y="46"/>
                    <a:pt x="152" y="69"/>
                    <a:pt x="152" y="92"/>
                  </a:cubicBezTo>
                  <a:cubicBezTo>
                    <a:pt x="152" y="105"/>
                    <a:pt x="142" y="115"/>
                    <a:pt x="129" y="115"/>
                  </a:cubicBezTo>
                  <a:cubicBezTo>
                    <a:pt x="118" y="115"/>
                    <a:pt x="107" y="115"/>
                    <a:pt x="96" y="115"/>
                  </a:cubicBezTo>
                  <a:cubicBezTo>
                    <a:pt x="93" y="115"/>
                    <a:pt x="92" y="116"/>
                    <a:pt x="91" y="117"/>
                  </a:cubicBezTo>
                  <a:cubicBezTo>
                    <a:pt x="80" y="128"/>
                    <a:pt x="69" y="139"/>
                    <a:pt x="58" y="150"/>
                  </a:cubicBezTo>
                  <a:cubicBezTo>
                    <a:pt x="55" y="153"/>
                    <a:pt x="52" y="154"/>
                    <a:pt x="48" y="153"/>
                  </a:cubicBezTo>
                  <a:cubicBezTo>
                    <a:pt x="44" y="151"/>
                    <a:pt x="42" y="149"/>
                    <a:pt x="42" y="145"/>
                  </a:cubicBezTo>
                  <a:cubicBezTo>
                    <a:pt x="41" y="136"/>
                    <a:pt x="42" y="128"/>
                    <a:pt x="42" y="119"/>
                  </a:cubicBezTo>
                  <a:cubicBezTo>
                    <a:pt x="42" y="115"/>
                    <a:pt x="42" y="115"/>
                    <a:pt x="38" y="115"/>
                  </a:cubicBezTo>
                  <a:cubicBezTo>
                    <a:pt x="32" y="115"/>
                    <a:pt x="26" y="116"/>
                    <a:pt x="20" y="115"/>
                  </a:cubicBezTo>
                  <a:cubicBezTo>
                    <a:pt x="8" y="113"/>
                    <a:pt x="0" y="104"/>
                    <a:pt x="0" y="93"/>
                  </a:cubicBezTo>
                  <a:cubicBezTo>
                    <a:pt x="0" y="69"/>
                    <a:pt x="0" y="46"/>
                    <a:pt x="0" y="23"/>
                  </a:cubicBezTo>
                  <a:cubicBezTo>
                    <a:pt x="0" y="10"/>
                    <a:pt x="10" y="1"/>
                    <a:pt x="23" y="0"/>
                  </a:cubicBezTo>
                  <a:cubicBezTo>
                    <a:pt x="41" y="0"/>
                    <a:pt x="58" y="0"/>
                    <a:pt x="76" y="0"/>
                  </a:cubicBezTo>
                  <a:close/>
                  <a:moveTo>
                    <a:pt x="114" y="58"/>
                  </a:moveTo>
                  <a:cubicBezTo>
                    <a:pt x="114" y="51"/>
                    <a:pt x="114" y="45"/>
                    <a:pt x="114" y="38"/>
                  </a:cubicBezTo>
                  <a:cubicBezTo>
                    <a:pt x="114" y="37"/>
                    <a:pt x="114" y="36"/>
                    <a:pt x="112" y="35"/>
                  </a:cubicBezTo>
                  <a:cubicBezTo>
                    <a:pt x="101" y="28"/>
                    <a:pt x="89" y="22"/>
                    <a:pt x="78" y="15"/>
                  </a:cubicBezTo>
                  <a:cubicBezTo>
                    <a:pt x="77" y="14"/>
                    <a:pt x="75" y="14"/>
                    <a:pt x="74" y="15"/>
                  </a:cubicBezTo>
                  <a:cubicBezTo>
                    <a:pt x="63" y="22"/>
                    <a:pt x="51" y="28"/>
                    <a:pt x="40" y="35"/>
                  </a:cubicBezTo>
                  <a:cubicBezTo>
                    <a:pt x="38" y="36"/>
                    <a:pt x="38" y="37"/>
                    <a:pt x="38" y="38"/>
                  </a:cubicBezTo>
                  <a:cubicBezTo>
                    <a:pt x="38" y="51"/>
                    <a:pt x="38" y="64"/>
                    <a:pt x="38" y="77"/>
                  </a:cubicBezTo>
                  <a:cubicBezTo>
                    <a:pt x="38" y="79"/>
                    <a:pt x="39" y="80"/>
                    <a:pt x="40" y="81"/>
                  </a:cubicBezTo>
                  <a:cubicBezTo>
                    <a:pt x="51" y="87"/>
                    <a:pt x="63" y="94"/>
                    <a:pt x="74" y="100"/>
                  </a:cubicBezTo>
                  <a:cubicBezTo>
                    <a:pt x="75" y="101"/>
                    <a:pt x="77" y="101"/>
                    <a:pt x="78" y="100"/>
                  </a:cubicBezTo>
                  <a:cubicBezTo>
                    <a:pt x="89" y="94"/>
                    <a:pt x="100" y="87"/>
                    <a:pt x="112" y="81"/>
                  </a:cubicBezTo>
                  <a:cubicBezTo>
                    <a:pt x="113" y="80"/>
                    <a:pt x="114" y="79"/>
                    <a:pt x="114" y="77"/>
                  </a:cubicBezTo>
                  <a:cubicBezTo>
                    <a:pt x="114" y="71"/>
                    <a:pt x="114" y="64"/>
                    <a:pt x="114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32"/>
            <p:cNvSpPr>
              <a:spLocks/>
            </p:cNvSpPr>
            <p:nvPr/>
          </p:nvSpPr>
          <p:spPr bwMode="auto">
            <a:xfrm>
              <a:off x="20069175" y="5080000"/>
              <a:ext cx="384175" cy="168275"/>
            </a:xfrm>
            <a:custGeom>
              <a:avLst/>
              <a:gdLst>
                <a:gd name="T0" fmla="*/ 61 w 121"/>
                <a:gd name="T1" fmla="*/ 53 h 53"/>
                <a:gd name="T2" fmla="*/ 4 w 121"/>
                <a:gd name="T3" fmla="*/ 53 h 53"/>
                <a:gd name="T4" fmla="*/ 1 w 121"/>
                <a:gd name="T5" fmla="*/ 50 h 53"/>
                <a:gd name="T6" fmla="*/ 53 w 121"/>
                <a:gd name="T7" fmla="*/ 4 h 53"/>
                <a:gd name="T8" fmla="*/ 121 w 121"/>
                <a:gd name="T9" fmla="*/ 50 h 53"/>
                <a:gd name="T10" fmla="*/ 121 w 121"/>
                <a:gd name="T11" fmla="*/ 52 h 53"/>
                <a:gd name="T12" fmla="*/ 120 w 121"/>
                <a:gd name="T13" fmla="*/ 53 h 53"/>
                <a:gd name="T14" fmla="*/ 117 w 121"/>
                <a:gd name="T15" fmla="*/ 53 h 53"/>
                <a:gd name="T16" fmla="*/ 61 w 121"/>
                <a:gd name="T17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1" h="53">
                  <a:moveTo>
                    <a:pt x="61" y="53"/>
                  </a:moveTo>
                  <a:cubicBezTo>
                    <a:pt x="42" y="53"/>
                    <a:pt x="23" y="53"/>
                    <a:pt x="4" y="53"/>
                  </a:cubicBezTo>
                  <a:cubicBezTo>
                    <a:pt x="1" y="53"/>
                    <a:pt x="0" y="53"/>
                    <a:pt x="1" y="50"/>
                  </a:cubicBezTo>
                  <a:cubicBezTo>
                    <a:pt x="9" y="24"/>
                    <a:pt x="26" y="8"/>
                    <a:pt x="53" y="4"/>
                  </a:cubicBezTo>
                  <a:cubicBezTo>
                    <a:pt x="83" y="0"/>
                    <a:pt x="113" y="19"/>
                    <a:pt x="121" y="50"/>
                  </a:cubicBezTo>
                  <a:cubicBezTo>
                    <a:pt x="121" y="51"/>
                    <a:pt x="121" y="51"/>
                    <a:pt x="121" y="52"/>
                  </a:cubicBezTo>
                  <a:cubicBezTo>
                    <a:pt x="121" y="53"/>
                    <a:pt x="121" y="53"/>
                    <a:pt x="120" y="53"/>
                  </a:cubicBezTo>
                  <a:cubicBezTo>
                    <a:pt x="119" y="53"/>
                    <a:pt x="118" y="53"/>
                    <a:pt x="117" y="53"/>
                  </a:cubicBezTo>
                  <a:cubicBezTo>
                    <a:pt x="98" y="53"/>
                    <a:pt x="80" y="53"/>
                    <a:pt x="61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33"/>
            <p:cNvSpPr>
              <a:spLocks/>
            </p:cNvSpPr>
            <p:nvPr/>
          </p:nvSpPr>
          <p:spPr bwMode="auto">
            <a:xfrm>
              <a:off x="20170775" y="4895850"/>
              <a:ext cx="184150" cy="187325"/>
            </a:xfrm>
            <a:custGeom>
              <a:avLst/>
              <a:gdLst>
                <a:gd name="T0" fmla="*/ 0 w 58"/>
                <a:gd name="T1" fmla="*/ 29 h 59"/>
                <a:gd name="T2" fmla="*/ 29 w 58"/>
                <a:gd name="T3" fmla="*/ 0 h 59"/>
                <a:gd name="T4" fmla="*/ 58 w 58"/>
                <a:gd name="T5" fmla="*/ 30 h 59"/>
                <a:gd name="T6" fmla="*/ 29 w 58"/>
                <a:gd name="T7" fmla="*/ 59 h 59"/>
                <a:gd name="T8" fmla="*/ 0 w 58"/>
                <a:gd name="T9" fmla="*/ 2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9">
                  <a:moveTo>
                    <a:pt x="0" y="29"/>
                  </a:moveTo>
                  <a:cubicBezTo>
                    <a:pt x="0" y="13"/>
                    <a:pt x="13" y="0"/>
                    <a:pt x="29" y="0"/>
                  </a:cubicBezTo>
                  <a:cubicBezTo>
                    <a:pt x="45" y="0"/>
                    <a:pt x="58" y="14"/>
                    <a:pt x="58" y="30"/>
                  </a:cubicBezTo>
                  <a:cubicBezTo>
                    <a:pt x="58" y="46"/>
                    <a:pt x="45" y="59"/>
                    <a:pt x="29" y="59"/>
                  </a:cubicBezTo>
                  <a:cubicBezTo>
                    <a:pt x="13" y="59"/>
                    <a:pt x="0" y="45"/>
                    <a:pt x="0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34"/>
            <p:cNvSpPr>
              <a:spLocks/>
            </p:cNvSpPr>
            <p:nvPr/>
          </p:nvSpPr>
          <p:spPr bwMode="auto">
            <a:xfrm>
              <a:off x="20450175" y="4610100"/>
              <a:ext cx="111125" cy="187325"/>
            </a:xfrm>
            <a:custGeom>
              <a:avLst/>
              <a:gdLst>
                <a:gd name="T0" fmla="*/ 35 w 35"/>
                <a:gd name="T1" fmla="*/ 39 h 59"/>
                <a:gd name="T2" fmla="*/ 35 w 35"/>
                <a:gd name="T3" fmla="*/ 56 h 59"/>
                <a:gd name="T4" fmla="*/ 32 w 35"/>
                <a:gd name="T5" fmla="*/ 57 h 59"/>
                <a:gd name="T6" fmla="*/ 3 w 35"/>
                <a:gd name="T7" fmla="*/ 40 h 59"/>
                <a:gd name="T8" fmla="*/ 0 w 35"/>
                <a:gd name="T9" fmla="*/ 37 h 59"/>
                <a:gd name="T10" fmla="*/ 1 w 35"/>
                <a:gd name="T11" fmla="*/ 3 h 59"/>
                <a:gd name="T12" fmla="*/ 3 w 35"/>
                <a:gd name="T13" fmla="*/ 2 h 59"/>
                <a:gd name="T14" fmla="*/ 33 w 35"/>
                <a:gd name="T15" fmla="*/ 18 h 59"/>
                <a:gd name="T16" fmla="*/ 35 w 35"/>
                <a:gd name="T17" fmla="*/ 22 h 59"/>
                <a:gd name="T18" fmla="*/ 35 w 35"/>
                <a:gd name="T19" fmla="*/ 3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59">
                  <a:moveTo>
                    <a:pt x="35" y="39"/>
                  </a:moveTo>
                  <a:cubicBezTo>
                    <a:pt x="35" y="44"/>
                    <a:pt x="35" y="50"/>
                    <a:pt x="35" y="56"/>
                  </a:cubicBezTo>
                  <a:cubicBezTo>
                    <a:pt x="35" y="58"/>
                    <a:pt x="34" y="59"/>
                    <a:pt x="32" y="57"/>
                  </a:cubicBezTo>
                  <a:cubicBezTo>
                    <a:pt x="22" y="52"/>
                    <a:pt x="13" y="46"/>
                    <a:pt x="3" y="40"/>
                  </a:cubicBezTo>
                  <a:cubicBezTo>
                    <a:pt x="1" y="40"/>
                    <a:pt x="0" y="38"/>
                    <a:pt x="0" y="37"/>
                  </a:cubicBezTo>
                  <a:cubicBezTo>
                    <a:pt x="1" y="25"/>
                    <a:pt x="0" y="14"/>
                    <a:pt x="1" y="3"/>
                  </a:cubicBezTo>
                  <a:cubicBezTo>
                    <a:pt x="1" y="0"/>
                    <a:pt x="1" y="0"/>
                    <a:pt x="3" y="2"/>
                  </a:cubicBezTo>
                  <a:cubicBezTo>
                    <a:pt x="13" y="7"/>
                    <a:pt x="23" y="13"/>
                    <a:pt x="33" y="18"/>
                  </a:cubicBezTo>
                  <a:cubicBezTo>
                    <a:pt x="34" y="19"/>
                    <a:pt x="35" y="20"/>
                    <a:pt x="35" y="22"/>
                  </a:cubicBezTo>
                  <a:cubicBezTo>
                    <a:pt x="35" y="27"/>
                    <a:pt x="35" y="33"/>
                    <a:pt x="35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35"/>
            <p:cNvSpPr>
              <a:spLocks/>
            </p:cNvSpPr>
            <p:nvPr/>
          </p:nvSpPr>
          <p:spPr bwMode="auto">
            <a:xfrm>
              <a:off x="20567650" y="4610100"/>
              <a:ext cx="107950" cy="187325"/>
            </a:xfrm>
            <a:custGeom>
              <a:avLst/>
              <a:gdLst>
                <a:gd name="T0" fmla="*/ 34 w 34"/>
                <a:gd name="T1" fmla="*/ 20 h 59"/>
                <a:gd name="T2" fmla="*/ 34 w 34"/>
                <a:gd name="T3" fmla="*/ 37 h 59"/>
                <a:gd name="T4" fmla="*/ 32 w 34"/>
                <a:gd name="T5" fmla="*/ 40 h 59"/>
                <a:gd name="T6" fmla="*/ 3 w 34"/>
                <a:gd name="T7" fmla="*/ 57 h 59"/>
                <a:gd name="T8" fmla="*/ 0 w 34"/>
                <a:gd name="T9" fmla="*/ 56 h 59"/>
                <a:gd name="T10" fmla="*/ 0 w 34"/>
                <a:gd name="T11" fmla="*/ 22 h 59"/>
                <a:gd name="T12" fmla="*/ 2 w 34"/>
                <a:gd name="T13" fmla="*/ 19 h 59"/>
                <a:gd name="T14" fmla="*/ 14 w 34"/>
                <a:gd name="T15" fmla="*/ 12 h 59"/>
                <a:gd name="T16" fmla="*/ 16 w 34"/>
                <a:gd name="T17" fmla="*/ 13 h 59"/>
                <a:gd name="T18" fmla="*/ 16 w 34"/>
                <a:gd name="T19" fmla="*/ 21 h 59"/>
                <a:gd name="T20" fmla="*/ 17 w 34"/>
                <a:gd name="T21" fmla="*/ 23 h 59"/>
                <a:gd name="T22" fmla="*/ 18 w 34"/>
                <a:gd name="T23" fmla="*/ 21 h 59"/>
                <a:gd name="T24" fmla="*/ 18 w 34"/>
                <a:gd name="T25" fmla="*/ 11 h 59"/>
                <a:gd name="T26" fmla="*/ 20 w 34"/>
                <a:gd name="T27" fmla="*/ 8 h 59"/>
                <a:gd name="T28" fmla="*/ 31 w 34"/>
                <a:gd name="T29" fmla="*/ 2 h 59"/>
                <a:gd name="T30" fmla="*/ 34 w 34"/>
                <a:gd name="T31" fmla="*/ 3 h 59"/>
                <a:gd name="T32" fmla="*/ 34 w 34"/>
                <a:gd name="T33" fmla="*/ 2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" h="59">
                  <a:moveTo>
                    <a:pt x="34" y="20"/>
                  </a:moveTo>
                  <a:cubicBezTo>
                    <a:pt x="34" y="25"/>
                    <a:pt x="34" y="31"/>
                    <a:pt x="34" y="37"/>
                  </a:cubicBezTo>
                  <a:cubicBezTo>
                    <a:pt x="34" y="38"/>
                    <a:pt x="34" y="39"/>
                    <a:pt x="32" y="40"/>
                  </a:cubicBezTo>
                  <a:cubicBezTo>
                    <a:pt x="22" y="46"/>
                    <a:pt x="13" y="52"/>
                    <a:pt x="3" y="57"/>
                  </a:cubicBezTo>
                  <a:cubicBezTo>
                    <a:pt x="1" y="59"/>
                    <a:pt x="0" y="58"/>
                    <a:pt x="0" y="56"/>
                  </a:cubicBezTo>
                  <a:cubicBezTo>
                    <a:pt x="0" y="44"/>
                    <a:pt x="0" y="33"/>
                    <a:pt x="0" y="22"/>
                  </a:cubicBezTo>
                  <a:cubicBezTo>
                    <a:pt x="0" y="20"/>
                    <a:pt x="1" y="19"/>
                    <a:pt x="2" y="19"/>
                  </a:cubicBezTo>
                  <a:cubicBezTo>
                    <a:pt x="6" y="16"/>
                    <a:pt x="10" y="14"/>
                    <a:pt x="14" y="12"/>
                  </a:cubicBezTo>
                  <a:cubicBezTo>
                    <a:pt x="15" y="11"/>
                    <a:pt x="16" y="11"/>
                    <a:pt x="16" y="13"/>
                  </a:cubicBezTo>
                  <a:cubicBezTo>
                    <a:pt x="16" y="16"/>
                    <a:pt x="16" y="18"/>
                    <a:pt x="16" y="21"/>
                  </a:cubicBezTo>
                  <a:cubicBezTo>
                    <a:pt x="16" y="22"/>
                    <a:pt x="16" y="23"/>
                    <a:pt x="17" y="23"/>
                  </a:cubicBezTo>
                  <a:cubicBezTo>
                    <a:pt x="18" y="23"/>
                    <a:pt x="18" y="22"/>
                    <a:pt x="18" y="21"/>
                  </a:cubicBezTo>
                  <a:cubicBezTo>
                    <a:pt x="18" y="18"/>
                    <a:pt x="19" y="15"/>
                    <a:pt x="18" y="11"/>
                  </a:cubicBezTo>
                  <a:cubicBezTo>
                    <a:pt x="18" y="10"/>
                    <a:pt x="19" y="9"/>
                    <a:pt x="20" y="8"/>
                  </a:cubicBezTo>
                  <a:cubicBezTo>
                    <a:pt x="24" y="6"/>
                    <a:pt x="28" y="4"/>
                    <a:pt x="31" y="2"/>
                  </a:cubicBezTo>
                  <a:cubicBezTo>
                    <a:pt x="34" y="0"/>
                    <a:pt x="34" y="0"/>
                    <a:pt x="34" y="3"/>
                  </a:cubicBezTo>
                  <a:cubicBezTo>
                    <a:pt x="34" y="9"/>
                    <a:pt x="34" y="14"/>
                    <a:pt x="34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36"/>
            <p:cNvSpPr>
              <a:spLocks/>
            </p:cNvSpPr>
            <p:nvPr/>
          </p:nvSpPr>
          <p:spPr bwMode="auto">
            <a:xfrm>
              <a:off x="20516850" y="4540250"/>
              <a:ext cx="152400" cy="88900"/>
            </a:xfrm>
            <a:custGeom>
              <a:avLst/>
              <a:gdLst>
                <a:gd name="T0" fmla="*/ 48 w 48"/>
                <a:gd name="T1" fmla="*/ 20 h 28"/>
                <a:gd name="T2" fmla="*/ 47 w 48"/>
                <a:gd name="T3" fmla="*/ 21 h 28"/>
                <a:gd name="T4" fmla="*/ 35 w 48"/>
                <a:gd name="T5" fmla="*/ 28 h 28"/>
                <a:gd name="T6" fmla="*/ 32 w 48"/>
                <a:gd name="T7" fmla="*/ 28 h 28"/>
                <a:gd name="T8" fmla="*/ 1 w 48"/>
                <a:gd name="T9" fmla="*/ 10 h 28"/>
                <a:gd name="T10" fmla="*/ 2 w 48"/>
                <a:gd name="T11" fmla="*/ 8 h 28"/>
                <a:gd name="T12" fmla="*/ 13 w 48"/>
                <a:gd name="T13" fmla="*/ 1 h 28"/>
                <a:gd name="T14" fmla="*/ 16 w 48"/>
                <a:gd name="T15" fmla="*/ 1 h 28"/>
                <a:gd name="T16" fmla="*/ 47 w 48"/>
                <a:gd name="T17" fmla="*/ 18 h 28"/>
                <a:gd name="T18" fmla="*/ 48 w 48"/>
                <a:gd name="T19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28">
                  <a:moveTo>
                    <a:pt x="48" y="20"/>
                  </a:moveTo>
                  <a:cubicBezTo>
                    <a:pt x="48" y="20"/>
                    <a:pt x="47" y="21"/>
                    <a:pt x="47" y="21"/>
                  </a:cubicBezTo>
                  <a:cubicBezTo>
                    <a:pt x="43" y="23"/>
                    <a:pt x="39" y="25"/>
                    <a:pt x="35" y="28"/>
                  </a:cubicBezTo>
                  <a:cubicBezTo>
                    <a:pt x="34" y="28"/>
                    <a:pt x="33" y="28"/>
                    <a:pt x="32" y="28"/>
                  </a:cubicBezTo>
                  <a:cubicBezTo>
                    <a:pt x="22" y="22"/>
                    <a:pt x="12" y="16"/>
                    <a:pt x="1" y="10"/>
                  </a:cubicBezTo>
                  <a:cubicBezTo>
                    <a:pt x="0" y="9"/>
                    <a:pt x="0" y="9"/>
                    <a:pt x="2" y="8"/>
                  </a:cubicBezTo>
                  <a:cubicBezTo>
                    <a:pt x="5" y="6"/>
                    <a:pt x="9" y="3"/>
                    <a:pt x="13" y="1"/>
                  </a:cubicBezTo>
                  <a:cubicBezTo>
                    <a:pt x="14" y="0"/>
                    <a:pt x="15" y="0"/>
                    <a:pt x="16" y="1"/>
                  </a:cubicBezTo>
                  <a:cubicBezTo>
                    <a:pt x="27" y="7"/>
                    <a:pt x="37" y="13"/>
                    <a:pt x="47" y="18"/>
                  </a:cubicBezTo>
                  <a:cubicBezTo>
                    <a:pt x="47" y="19"/>
                    <a:pt x="48" y="19"/>
                    <a:pt x="4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37"/>
            <p:cNvSpPr>
              <a:spLocks/>
            </p:cNvSpPr>
            <p:nvPr/>
          </p:nvSpPr>
          <p:spPr bwMode="auto">
            <a:xfrm>
              <a:off x="20456525" y="4575175"/>
              <a:ext cx="155575" cy="88900"/>
            </a:xfrm>
            <a:custGeom>
              <a:avLst/>
              <a:gdLst>
                <a:gd name="T0" fmla="*/ 49 w 49"/>
                <a:gd name="T1" fmla="*/ 19 h 28"/>
                <a:gd name="T2" fmla="*/ 48 w 49"/>
                <a:gd name="T3" fmla="*/ 20 h 28"/>
                <a:gd name="T4" fmla="*/ 35 w 49"/>
                <a:gd name="T5" fmla="*/ 27 h 28"/>
                <a:gd name="T6" fmla="*/ 32 w 49"/>
                <a:gd name="T7" fmla="*/ 27 h 28"/>
                <a:gd name="T8" fmla="*/ 3 w 49"/>
                <a:gd name="T9" fmla="*/ 10 h 28"/>
                <a:gd name="T10" fmla="*/ 3 w 49"/>
                <a:gd name="T11" fmla="*/ 7 h 28"/>
                <a:gd name="T12" fmla="*/ 14 w 49"/>
                <a:gd name="T13" fmla="*/ 1 h 28"/>
                <a:gd name="T14" fmla="*/ 17 w 49"/>
                <a:gd name="T15" fmla="*/ 0 h 28"/>
                <a:gd name="T16" fmla="*/ 48 w 49"/>
                <a:gd name="T17" fmla="*/ 18 h 28"/>
                <a:gd name="T18" fmla="*/ 49 w 49"/>
                <a:gd name="T19" fmla="*/ 19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" h="28">
                  <a:moveTo>
                    <a:pt x="49" y="19"/>
                  </a:moveTo>
                  <a:cubicBezTo>
                    <a:pt x="48" y="20"/>
                    <a:pt x="48" y="20"/>
                    <a:pt x="48" y="20"/>
                  </a:cubicBezTo>
                  <a:cubicBezTo>
                    <a:pt x="44" y="23"/>
                    <a:pt x="39" y="25"/>
                    <a:pt x="35" y="27"/>
                  </a:cubicBezTo>
                  <a:cubicBezTo>
                    <a:pt x="34" y="28"/>
                    <a:pt x="33" y="28"/>
                    <a:pt x="32" y="27"/>
                  </a:cubicBezTo>
                  <a:cubicBezTo>
                    <a:pt x="22" y="22"/>
                    <a:pt x="12" y="16"/>
                    <a:pt x="3" y="10"/>
                  </a:cubicBezTo>
                  <a:cubicBezTo>
                    <a:pt x="1" y="9"/>
                    <a:pt x="0" y="8"/>
                    <a:pt x="3" y="7"/>
                  </a:cubicBezTo>
                  <a:cubicBezTo>
                    <a:pt x="6" y="5"/>
                    <a:pt x="10" y="3"/>
                    <a:pt x="14" y="1"/>
                  </a:cubicBezTo>
                  <a:cubicBezTo>
                    <a:pt x="15" y="0"/>
                    <a:pt x="16" y="0"/>
                    <a:pt x="17" y="0"/>
                  </a:cubicBezTo>
                  <a:cubicBezTo>
                    <a:pt x="27" y="6"/>
                    <a:pt x="37" y="12"/>
                    <a:pt x="48" y="18"/>
                  </a:cubicBezTo>
                  <a:cubicBezTo>
                    <a:pt x="48" y="18"/>
                    <a:pt x="49" y="19"/>
                    <a:pt x="49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3562350" y="5010727"/>
            <a:ext cx="781050" cy="781050"/>
            <a:chOff x="3562350" y="4470400"/>
            <a:chExt cx="781050" cy="781050"/>
          </a:xfrm>
          <a:solidFill>
            <a:schemeClr val="accent1"/>
          </a:solidFill>
        </p:grpSpPr>
        <p:sp>
          <p:nvSpPr>
            <p:cNvPr id="51" name="Freeform 38"/>
            <p:cNvSpPr>
              <a:spLocks noEditPoints="1"/>
            </p:cNvSpPr>
            <p:nvPr/>
          </p:nvSpPr>
          <p:spPr bwMode="auto">
            <a:xfrm>
              <a:off x="3873500" y="4781550"/>
              <a:ext cx="469900" cy="469900"/>
            </a:xfrm>
            <a:custGeom>
              <a:avLst/>
              <a:gdLst>
                <a:gd name="T0" fmla="*/ 1 w 148"/>
                <a:gd name="T1" fmla="*/ 74 h 148"/>
                <a:gd name="T2" fmla="*/ 74 w 148"/>
                <a:gd name="T3" fmla="*/ 0 h 148"/>
                <a:gd name="T4" fmla="*/ 148 w 148"/>
                <a:gd name="T5" fmla="*/ 74 h 148"/>
                <a:gd name="T6" fmla="*/ 74 w 148"/>
                <a:gd name="T7" fmla="*/ 148 h 148"/>
                <a:gd name="T8" fmla="*/ 1 w 148"/>
                <a:gd name="T9" fmla="*/ 74 h 148"/>
                <a:gd name="T10" fmla="*/ 74 w 148"/>
                <a:gd name="T11" fmla="*/ 87 h 148"/>
                <a:gd name="T12" fmla="*/ 43 w 148"/>
                <a:gd name="T13" fmla="*/ 97 h 148"/>
                <a:gd name="T14" fmla="*/ 34 w 148"/>
                <a:gd name="T15" fmla="*/ 105 h 148"/>
                <a:gd name="T16" fmla="*/ 35 w 148"/>
                <a:gd name="T17" fmla="*/ 110 h 148"/>
                <a:gd name="T18" fmla="*/ 39 w 148"/>
                <a:gd name="T19" fmla="*/ 110 h 148"/>
                <a:gd name="T20" fmla="*/ 40 w 148"/>
                <a:gd name="T21" fmla="*/ 108 h 148"/>
                <a:gd name="T22" fmla="*/ 82 w 148"/>
                <a:gd name="T23" fmla="*/ 94 h 148"/>
                <a:gd name="T24" fmla="*/ 108 w 148"/>
                <a:gd name="T25" fmla="*/ 109 h 148"/>
                <a:gd name="T26" fmla="*/ 113 w 148"/>
                <a:gd name="T27" fmla="*/ 111 h 148"/>
                <a:gd name="T28" fmla="*/ 113 w 148"/>
                <a:gd name="T29" fmla="*/ 105 h 148"/>
                <a:gd name="T30" fmla="*/ 74 w 148"/>
                <a:gd name="T31" fmla="*/ 87 h 148"/>
                <a:gd name="T32" fmla="*/ 53 w 148"/>
                <a:gd name="T33" fmla="*/ 58 h 148"/>
                <a:gd name="T34" fmla="*/ 53 w 148"/>
                <a:gd name="T35" fmla="*/ 52 h 148"/>
                <a:gd name="T36" fmla="*/ 46 w 148"/>
                <a:gd name="T37" fmla="*/ 46 h 148"/>
                <a:gd name="T38" fmla="*/ 40 w 148"/>
                <a:gd name="T39" fmla="*/ 52 h 148"/>
                <a:gd name="T40" fmla="*/ 40 w 148"/>
                <a:gd name="T41" fmla="*/ 63 h 148"/>
                <a:gd name="T42" fmla="*/ 46 w 148"/>
                <a:gd name="T43" fmla="*/ 69 h 148"/>
                <a:gd name="T44" fmla="*/ 53 w 148"/>
                <a:gd name="T45" fmla="*/ 63 h 148"/>
                <a:gd name="T46" fmla="*/ 53 w 148"/>
                <a:gd name="T47" fmla="*/ 58 h 148"/>
                <a:gd name="T48" fmla="*/ 95 w 148"/>
                <a:gd name="T49" fmla="*/ 58 h 148"/>
                <a:gd name="T50" fmla="*/ 95 w 148"/>
                <a:gd name="T51" fmla="*/ 63 h 148"/>
                <a:gd name="T52" fmla="*/ 102 w 148"/>
                <a:gd name="T53" fmla="*/ 69 h 148"/>
                <a:gd name="T54" fmla="*/ 109 w 148"/>
                <a:gd name="T55" fmla="*/ 63 h 148"/>
                <a:gd name="T56" fmla="*/ 109 w 148"/>
                <a:gd name="T57" fmla="*/ 52 h 148"/>
                <a:gd name="T58" fmla="*/ 102 w 148"/>
                <a:gd name="T59" fmla="*/ 46 h 148"/>
                <a:gd name="T60" fmla="*/ 95 w 148"/>
                <a:gd name="T61" fmla="*/ 52 h 148"/>
                <a:gd name="T62" fmla="*/ 95 w 148"/>
                <a:gd name="T63" fmla="*/ 5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8" h="148">
                  <a:moveTo>
                    <a:pt x="1" y="74"/>
                  </a:moveTo>
                  <a:cubicBezTo>
                    <a:pt x="0" y="33"/>
                    <a:pt x="34" y="0"/>
                    <a:pt x="74" y="0"/>
                  </a:cubicBezTo>
                  <a:cubicBezTo>
                    <a:pt x="114" y="0"/>
                    <a:pt x="148" y="34"/>
                    <a:pt x="148" y="74"/>
                  </a:cubicBezTo>
                  <a:cubicBezTo>
                    <a:pt x="147" y="114"/>
                    <a:pt x="114" y="148"/>
                    <a:pt x="74" y="148"/>
                  </a:cubicBezTo>
                  <a:cubicBezTo>
                    <a:pt x="34" y="147"/>
                    <a:pt x="0" y="114"/>
                    <a:pt x="1" y="74"/>
                  </a:cubicBezTo>
                  <a:close/>
                  <a:moveTo>
                    <a:pt x="74" y="87"/>
                  </a:moveTo>
                  <a:cubicBezTo>
                    <a:pt x="62" y="87"/>
                    <a:pt x="52" y="90"/>
                    <a:pt x="43" y="97"/>
                  </a:cubicBezTo>
                  <a:cubicBezTo>
                    <a:pt x="40" y="99"/>
                    <a:pt x="37" y="102"/>
                    <a:pt x="34" y="105"/>
                  </a:cubicBezTo>
                  <a:cubicBezTo>
                    <a:pt x="33" y="107"/>
                    <a:pt x="33" y="109"/>
                    <a:pt x="35" y="110"/>
                  </a:cubicBezTo>
                  <a:cubicBezTo>
                    <a:pt x="36" y="111"/>
                    <a:pt x="38" y="111"/>
                    <a:pt x="39" y="110"/>
                  </a:cubicBezTo>
                  <a:cubicBezTo>
                    <a:pt x="40" y="109"/>
                    <a:pt x="40" y="109"/>
                    <a:pt x="40" y="108"/>
                  </a:cubicBezTo>
                  <a:cubicBezTo>
                    <a:pt x="52" y="96"/>
                    <a:pt x="66" y="91"/>
                    <a:pt x="82" y="94"/>
                  </a:cubicBezTo>
                  <a:cubicBezTo>
                    <a:pt x="93" y="96"/>
                    <a:pt x="101" y="101"/>
                    <a:pt x="108" y="109"/>
                  </a:cubicBezTo>
                  <a:cubicBezTo>
                    <a:pt x="109" y="110"/>
                    <a:pt x="111" y="112"/>
                    <a:pt x="113" y="111"/>
                  </a:cubicBezTo>
                  <a:cubicBezTo>
                    <a:pt x="115" y="110"/>
                    <a:pt x="115" y="107"/>
                    <a:pt x="113" y="105"/>
                  </a:cubicBezTo>
                  <a:cubicBezTo>
                    <a:pt x="103" y="93"/>
                    <a:pt x="90" y="87"/>
                    <a:pt x="74" y="87"/>
                  </a:cubicBezTo>
                  <a:close/>
                  <a:moveTo>
                    <a:pt x="53" y="58"/>
                  </a:moveTo>
                  <a:cubicBezTo>
                    <a:pt x="53" y="56"/>
                    <a:pt x="53" y="54"/>
                    <a:pt x="53" y="52"/>
                  </a:cubicBezTo>
                  <a:cubicBezTo>
                    <a:pt x="53" y="49"/>
                    <a:pt x="50" y="46"/>
                    <a:pt x="46" y="46"/>
                  </a:cubicBezTo>
                  <a:cubicBezTo>
                    <a:pt x="43" y="46"/>
                    <a:pt x="40" y="48"/>
                    <a:pt x="40" y="52"/>
                  </a:cubicBezTo>
                  <a:cubicBezTo>
                    <a:pt x="39" y="56"/>
                    <a:pt x="39" y="59"/>
                    <a:pt x="40" y="63"/>
                  </a:cubicBezTo>
                  <a:cubicBezTo>
                    <a:pt x="40" y="67"/>
                    <a:pt x="43" y="70"/>
                    <a:pt x="46" y="69"/>
                  </a:cubicBezTo>
                  <a:cubicBezTo>
                    <a:pt x="50" y="69"/>
                    <a:pt x="53" y="67"/>
                    <a:pt x="53" y="63"/>
                  </a:cubicBezTo>
                  <a:cubicBezTo>
                    <a:pt x="53" y="61"/>
                    <a:pt x="53" y="59"/>
                    <a:pt x="53" y="58"/>
                  </a:cubicBezTo>
                  <a:close/>
                  <a:moveTo>
                    <a:pt x="95" y="58"/>
                  </a:moveTo>
                  <a:cubicBezTo>
                    <a:pt x="95" y="59"/>
                    <a:pt x="95" y="61"/>
                    <a:pt x="95" y="63"/>
                  </a:cubicBezTo>
                  <a:cubicBezTo>
                    <a:pt x="95" y="67"/>
                    <a:pt x="98" y="69"/>
                    <a:pt x="102" y="69"/>
                  </a:cubicBezTo>
                  <a:cubicBezTo>
                    <a:pt x="105" y="70"/>
                    <a:pt x="108" y="67"/>
                    <a:pt x="109" y="63"/>
                  </a:cubicBezTo>
                  <a:cubicBezTo>
                    <a:pt x="109" y="60"/>
                    <a:pt x="109" y="56"/>
                    <a:pt x="109" y="52"/>
                  </a:cubicBezTo>
                  <a:cubicBezTo>
                    <a:pt x="108" y="48"/>
                    <a:pt x="105" y="46"/>
                    <a:pt x="102" y="46"/>
                  </a:cubicBezTo>
                  <a:cubicBezTo>
                    <a:pt x="98" y="46"/>
                    <a:pt x="95" y="49"/>
                    <a:pt x="95" y="52"/>
                  </a:cubicBezTo>
                  <a:cubicBezTo>
                    <a:pt x="95" y="54"/>
                    <a:pt x="95" y="56"/>
                    <a:pt x="95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39"/>
            <p:cNvSpPr>
              <a:spLocks noEditPoints="1"/>
            </p:cNvSpPr>
            <p:nvPr/>
          </p:nvSpPr>
          <p:spPr bwMode="auto">
            <a:xfrm>
              <a:off x="3562350" y="4470400"/>
              <a:ext cx="485775" cy="504825"/>
            </a:xfrm>
            <a:custGeom>
              <a:avLst/>
              <a:gdLst>
                <a:gd name="T0" fmla="*/ 108 w 153"/>
                <a:gd name="T1" fmla="*/ 122 h 159"/>
                <a:gd name="T2" fmla="*/ 108 w 153"/>
                <a:gd name="T3" fmla="*/ 124 h 159"/>
                <a:gd name="T4" fmla="*/ 95 w 153"/>
                <a:gd name="T5" fmla="*/ 149 h 159"/>
                <a:gd name="T6" fmla="*/ 92 w 153"/>
                <a:gd name="T7" fmla="*/ 152 h 159"/>
                <a:gd name="T8" fmla="*/ 7 w 153"/>
                <a:gd name="T9" fmla="*/ 91 h 159"/>
                <a:gd name="T10" fmla="*/ 68 w 153"/>
                <a:gd name="T11" fmla="*/ 6 h 159"/>
                <a:gd name="T12" fmla="*/ 152 w 153"/>
                <a:gd name="T13" fmla="*/ 67 h 159"/>
                <a:gd name="T14" fmla="*/ 152 w 153"/>
                <a:gd name="T15" fmla="*/ 92 h 159"/>
                <a:gd name="T16" fmla="*/ 149 w 153"/>
                <a:gd name="T17" fmla="*/ 95 h 159"/>
                <a:gd name="T18" fmla="*/ 122 w 153"/>
                <a:gd name="T19" fmla="*/ 109 h 159"/>
                <a:gd name="T20" fmla="*/ 119 w 153"/>
                <a:gd name="T21" fmla="*/ 109 h 159"/>
                <a:gd name="T22" fmla="*/ 114 w 153"/>
                <a:gd name="T23" fmla="*/ 108 h 159"/>
                <a:gd name="T24" fmla="*/ 102 w 153"/>
                <a:gd name="T25" fmla="*/ 118 h 159"/>
                <a:gd name="T26" fmla="*/ 47 w 153"/>
                <a:gd name="T27" fmla="*/ 111 h 159"/>
                <a:gd name="T28" fmla="*/ 44 w 153"/>
                <a:gd name="T29" fmla="*/ 108 h 159"/>
                <a:gd name="T30" fmla="*/ 40 w 153"/>
                <a:gd name="T31" fmla="*/ 107 h 159"/>
                <a:gd name="T32" fmla="*/ 39 w 153"/>
                <a:gd name="T33" fmla="*/ 112 h 159"/>
                <a:gd name="T34" fmla="*/ 51 w 153"/>
                <a:gd name="T35" fmla="*/ 122 h 159"/>
                <a:gd name="T36" fmla="*/ 107 w 153"/>
                <a:gd name="T37" fmla="*/ 123 h 159"/>
                <a:gd name="T38" fmla="*/ 108 w 153"/>
                <a:gd name="T39" fmla="*/ 122 h 159"/>
                <a:gd name="T40" fmla="*/ 58 w 153"/>
                <a:gd name="T41" fmla="*/ 63 h 159"/>
                <a:gd name="T42" fmla="*/ 58 w 153"/>
                <a:gd name="T43" fmla="*/ 63 h 159"/>
                <a:gd name="T44" fmla="*/ 58 w 153"/>
                <a:gd name="T45" fmla="*/ 57 h 159"/>
                <a:gd name="T46" fmla="*/ 51 w 153"/>
                <a:gd name="T47" fmla="*/ 51 h 159"/>
                <a:gd name="T48" fmla="*/ 45 w 153"/>
                <a:gd name="T49" fmla="*/ 57 h 159"/>
                <a:gd name="T50" fmla="*/ 45 w 153"/>
                <a:gd name="T51" fmla="*/ 68 h 159"/>
                <a:gd name="T52" fmla="*/ 51 w 153"/>
                <a:gd name="T53" fmla="*/ 75 h 159"/>
                <a:gd name="T54" fmla="*/ 58 w 153"/>
                <a:gd name="T55" fmla="*/ 68 h 159"/>
                <a:gd name="T56" fmla="*/ 58 w 153"/>
                <a:gd name="T57" fmla="*/ 63 h 159"/>
                <a:gd name="T58" fmla="*/ 100 w 153"/>
                <a:gd name="T59" fmla="*/ 63 h 159"/>
                <a:gd name="T60" fmla="*/ 100 w 153"/>
                <a:gd name="T61" fmla="*/ 63 h 159"/>
                <a:gd name="T62" fmla="*/ 100 w 153"/>
                <a:gd name="T63" fmla="*/ 68 h 159"/>
                <a:gd name="T64" fmla="*/ 107 w 153"/>
                <a:gd name="T65" fmla="*/ 75 h 159"/>
                <a:gd name="T66" fmla="*/ 114 w 153"/>
                <a:gd name="T67" fmla="*/ 68 h 159"/>
                <a:gd name="T68" fmla="*/ 114 w 153"/>
                <a:gd name="T69" fmla="*/ 57 h 159"/>
                <a:gd name="T70" fmla="*/ 107 w 153"/>
                <a:gd name="T71" fmla="*/ 51 h 159"/>
                <a:gd name="T72" fmla="*/ 100 w 153"/>
                <a:gd name="T73" fmla="*/ 57 h 159"/>
                <a:gd name="T74" fmla="*/ 100 w 153"/>
                <a:gd name="T75" fmla="*/ 63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3" h="159">
                  <a:moveTo>
                    <a:pt x="108" y="122"/>
                  </a:moveTo>
                  <a:cubicBezTo>
                    <a:pt x="109" y="123"/>
                    <a:pt x="108" y="123"/>
                    <a:pt x="108" y="124"/>
                  </a:cubicBezTo>
                  <a:cubicBezTo>
                    <a:pt x="102" y="131"/>
                    <a:pt x="98" y="140"/>
                    <a:pt x="95" y="149"/>
                  </a:cubicBezTo>
                  <a:cubicBezTo>
                    <a:pt x="95" y="151"/>
                    <a:pt x="94" y="151"/>
                    <a:pt x="92" y="152"/>
                  </a:cubicBezTo>
                  <a:cubicBezTo>
                    <a:pt x="52" y="159"/>
                    <a:pt x="13" y="131"/>
                    <a:pt x="7" y="91"/>
                  </a:cubicBezTo>
                  <a:cubicBezTo>
                    <a:pt x="0" y="50"/>
                    <a:pt x="28" y="12"/>
                    <a:pt x="68" y="6"/>
                  </a:cubicBezTo>
                  <a:cubicBezTo>
                    <a:pt x="108" y="0"/>
                    <a:pt x="146" y="28"/>
                    <a:pt x="152" y="67"/>
                  </a:cubicBezTo>
                  <a:cubicBezTo>
                    <a:pt x="153" y="75"/>
                    <a:pt x="153" y="83"/>
                    <a:pt x="152" y="92"/>
                  </a:cubicBezTo>
                  <a:cubicBezTo>
                    <a:pt x="151" y="93"/>
                    <a:pt x="151" y="94"/>
                    <a:pt x="149" y="95"/>
                  </a:cubicBezTo>
                  <a:cubicBezTo>
                    <a:pt x="139" y="98"/>
                    <a:pt x="130" y="103"/>
                    <a:pt x="122" y="109"/>
                  </a:cubicBezTo>
                  <a:cubicBezTo>
                    <a:pt x="121" y="110"/>
                    <a:pt x="120" y="111"/>
                    <a:pt x="119" y="109"/>
                  </a:cubicBezTo>
                  <a:cubicBezTo>
                    <a:pt x="119" y="106"/>
                    <a:pt x="116" y="106"/>
                    <a:pt x="114" y="108"/>
                  </a:cubicBezTo>
                  <a:cubicBezTo>
                    <a:pt x="110" y="112"/>
                    <a:pt x="107" y="115"/>
                    <a:pt x="102" y="118"/>
                  </a:cubicBezTo>
                  <a:cubicBezTo>
                    <a:pt x="84" y="128"/>
                    <a:pt x="62" y="125"/>
                    <a:pt x="47" y="111"/>
                  </a:cubicBezTo>
                  <a:cubicBezTo>
                    <a:pt x="46" y="110"/>
                    <a:pt x="45" y="109"/>
                    <a:pt x="44" y="108"/>
                  </a:cubicBezTo>
                  <a:cubicBezTo>
                    <a:pt x="43" y="106"/>
                    <a:pt x="41" y="106"/>
                    <a:pt x="40" y="107"/>
                  </a:cubicBezTo>
                  <a:cubicBezTo>
                    <a:pt x="38" y="109"/>
                    <a:pt x="38" y="111"/>
                    <a:pt x="39" y="112"/>
                  </a:cubicBezTo>
                  <a:cubicBezTo>
                    <a:pt x="43" y="116"/>
                    <a:pt x="46" y="120"/>
                    <a:pt x="51" y="122"/>
                  </a:cubicBezTo>
                  <a:cubicBezTo>
                    <a:pt x="69" y="134"/>
                    <a:pt x="88" y="134"/>
                    <a:pt x="107" y="123"/>
                  </a:cubicBezTo>
                  <a:cubicBezTo>
                    <a:pt x="107" y="122"/>
                    <a:pt x="108" y="122"/>
                    <a:pt x="108" y="122"/>
                  </a:cubicBezTo>
                  <a:close/>
                  <a:moveTo>
                    <a:pt x="58" y="63"/>
                  </a:moveTo>
                  <a:cubicBezTo>
                    <a:pt x="58" y="63"/>
                    <a:pt x="58" y="63"/>
                    <a:pt x="58" y="63"/>
                  </a:cubicBezTo>
                  <a:cubicBezTo>
                    <a:pt x="58" y="61"/>
                    <a:pt x="58" y="59"/>
                    <a:pt x="58" y="57"/>
                  </a:cubicBezTo>
                  <a:cubicBezTo>
                    <a:pt x="58" y="54"/>
                    <a:pt x="55" y="51"/>
                    <a:pt x="51" y="51"/>
                  </a:cubicBezTo>
                  <a:cubicBezTo>
                    <a:pt x="48" y="51"/>
                    <a:pt x="45" y="54"/>
                    <a:pt x="45" y="57"/>
                  </a:cubicBezTo>
                  <a:cubicBezTo>
                    <a:pt x="44" y="61"/>
                    <a:pt x="44" y="64"/>
                    <a:pt x="45" y="68"/>
                  </a:cubicBezTo>
                  <a:cubicBezTo>
                    <a:pt x="45" y="72"/>
                    <a:pt x="48" y="75"/>
                    <a:pt x="51" y="75"/>
                  </a:cubicBezTo>
                  <a:cubicBezTo>
                    <a:pt x="55" y="74"/>
                    <a:pt x="58" y="72"/>
                    <a:pt x="58" y="68"/>
                  </a:cubicBezTo>
                  <a:cubicBezTo>
                    <a:pt x="58" y="66"/>
                    <a:pt x="58" y="65"/>
                    <a:pt x="58" y="63"/>
                  </a:cubicBezTo>
                  <a:close/>
                  <a:moveTo>
                    <a:pt x="100" y="63"/>
                  </a:moveTo>
                  <a:cubicBezTo>
                    <a:pt x="100" y="63"/>
                    <a:pt x="100" y="63"/>
                    <a:pt x="100" y="63"/>
                  </a:cubicBezTo>
                  <a:cubicBezTo>
                    <a:pt x="100" y="64"/>
                    <a:pt x="100" y="66"/>
                    <a:pt x="100" y="68"/>
                  </a:cubicBezTo>
                  <a:cubicBezTo>
                    <a:pt x="100" y="72"/>
                    <a:pt x="103" y="74"/>
                    <a:pt x="107" y="75"/>
                  </a:cubicBezTo>
                  <a:cubicBezTo>
                    <a:pt x="110" y="75"/>
                    <a:pt x="113" y="72"/>
                    <a:pt x="114" y="68"/>
                  </a:cubicBezTo>
                  <a:cubicBezTo>
                    <a:pt x="114" y="65"/>
                    <a:pt x="114" y="61"/>
                    <a:pt x="114" y="57"/>
                  </a:cubicBezTo>
                  <a:cubicBezTo>
                    <a:pt x="113" y="54"/>
                    <a:pt x="110" y="51"/>
                    <a:pt x="107" y="51"/>
                  </a:cubicBezTo>
                  <a:cubicBezTo>
                    <a:pt x="103" y="51"/>
                    <a:pt x="100" y="54"/>
                    <a:pt x="100" y="57"/>
                  </a:cubicBezTo>
                  <a:cubicBezTo>
                    <a:pt x="100" y="59"/>
                    <a:pt x="100" y="61"/>
                    <a:pt x="100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E300A15B-46E5-0A40-BB2D-E87AE29BE033}"/>
              </a:ext>
            </a:extLst>
          </p:cNvPr>
          <p:cNvSpPr txBox="1"/>
          <p:nvPr/>
        </p:nvSpPr>
        <p:spPr>
          <a:xfrm>
            <a:off x="1401329" y="337646"/>
            <a:ext cx="21613091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8800" b="1" dirty="0">
                <a:latin typeface="Shabnam" panose="020B0603030804020204" pitchFamily="34" charset="-78"/>
                <a:ea typeface="Calibri" panose="020F0502020204030204" pitchFamily="34" charset="0"/>
                <a:cs typeface="B Titr" panose="00000700000000000000" pitchFamily="2" charset="-78"/>
              </a:rPr>
              <a:t>قالب پاورپوینت </a:t>
            </a:r>
            <a:r>
              <a:rPr lang="fa-IR" sz="8800" b="1" dirty="0">
                <a:solidFill>
                  <a:srgbClr val="4B81E4"/>
                </a:solidFill>
                <a:latin typeface="Shabnam" panose="020B0603030804020204" pitchFamily="34" charset="-78"/>
                <a:ea typeface="Calibri" panose="020F0502020204030204" pitchFamily="34" charset="0"/>
                <a:cs typeface="B Titr" panose="00000700000000000000" pitchFamily="2" charset="-78"/>
              </a:rPr>
              <a:t>بیزینس پلن رایگان </a:t>
            </a:r>
            <a:endParaRPr lang="en-US" sz="8800" b="1" dirty="0">
              <a:solidFill>
                <a:srgbClr val="4B81E4"/>
              </a:solidFill>
              <a:latin typeface="Shabnam" panose="020B0603030804020204" pitchFamily="34" charset="-78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EEDB391-A936-7597-E7B2-D6E43EEE2CC9}"/>
              </a:ext>
            </a:extLst>
          </p:cNvPr>
          <p:cNvSpPr txBox="1"/>
          <p:nvPr/>
        </p:nvSpPr>
        <p:spPr>
          <a:xfrm>
            <a:off x="1216920" y="1865570"/>
            <a:ext cx="21904035" cy="2369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3200" b="1" dirty="0">
                <a:solidFill>
                  <a:srgbClr val="336666"/>
                </a:solidFill>
                <a:latin typeface="Vazir" panose="020B0603030804020204" pitchFamily="34" charset="-78"/>
                <a:ea typeface="Yekan Bakh Heavy" panose="01000504000000020004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3200" b="1" dirty="0">
                <a:solidFill>
                  <a:srgbClr val="336666"/>
                </a:solidFill>
                <a:latin typeface="Vazir" panose="020B0603030804020204" pitchFamily="34" charset="-78"/>
                <a:ea typeface="Yekan Bakh Heavy" panose="01000504000000020004" pitchFamily="2" charset="-78"/>
                <a:cs typeface="B Nazanin" panose="00000400000000000000" pitchFamily="2" charset="-78"/>
              </a:rPr>
              <a:t> </a:t>
            </a:r>
            <a:r>
              <a:rPr lang="fa-IR" sz="3200" b="1" dirty="0">
                <a:solidFill>
                  <a:srgbClr val="336666"/>
                </a:solidFill>
                <a:latin typeface="Vazir" panose="020B0603030804020204" pitchFamily="34" charset="-78"/>
                <a:ea typeface="Yekan Bakh Heavy" panose="01000504000000020004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3200" b="1" dirty="0">
              <a:solidFill>
                <a:srgbClr val="336666"/>
              </a:solidFill>
              <a:latin typeface="Vazir" panose="020B0603030804020204" pitchFamily="34" charset="-78"/>
              <a:ea typeface="Yekan Bakh Heavy" panose="01000504000000020004" pitchFamily="2" charset="-78"/>
              <a:cs typeface="B Nazanin" panose="000004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5EBAE8D-30B5-4E36-AE88-8754F40BC460}"/>
              </a:ext>
            </a:extLst>
          </p:cNvPr>
          <p:cNvSpPr txBox="1"/>
          <p:nvPr/>
        </p:nvSpPr>
        <p:spPr>
          <a:xfrm>
            <a:off x="1258124" y="6505510"/>
            <a:ext cx="5094225" cy="20697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3200" b="1" dirty="0">
                <a:effectLst/>
                <a:latin typeface="Shabnam" panose="020B0603030804020204" pitchFamily="34" charset="-78"/>
                <a:ea typeface="Calibri" panose="020F0502020204030204" pitchFamily="34" charset="0"/>
                <a:cs typeface="B Titr" panose="00000700000000000000" pitchFamily="2" charset="-78"/>
              </a:rPr>
              <a:t>تیتر عنوان را وارد نمایید</a:t>
            </a:r>
            <a:endParaRPr lang="fa-IR" sz="3200" b="1" dirty="0">
              <a:latin typeface="Vazir" panose="020B0603030804020204" pitchFamily="34" charset="-78"/>
              <a:ea typeface="Yekan Bakh Heavy" panose="01000504000000020004" pitchFamily="2" charset="-78"/>
              <a:cs typeface="B Titr" panose="00000700000000000000" pitchFamily="2" charset="-78"/>
            </a:endParaRPr>
          </a:p>
          <a:p>
            <a:pPr algn="ctr" rtl="1">
              <a:lnSpc>
                <a:spcPct val="150000"/>
              </a:lnSpc>
            </a:pPr>
            <a:r>
              <a:rPr lang="fa-IR" sz="2800" dirty="0">
                <a:latin typeface="Vazir" panose="020B0603030804020204" pitchFamily="34" charset="-78"/>
                <a:ea typeface="Yekan Bakh Heavy" panose="01000504000000020004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</a:t>
            </a:r>
            <a:endParaRPr lang="en-US" sz="2800" dirty="0">
              <a:latin typeface="Vazir" panose="020B0603030804020204" pitchFamily="34" charset="-78"/>
              <a:ea typeface="Yekan Bakh Heavy" panose="01000504000000020004" pitchFamily="2" charset="-78"/>
              <a:cs typeface="B Nazanin" panose="00000400000000000000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C494B87-DBB9-C7B6-DC1D-A3A03E8474EF}"/>
              </a:ext>
            </a:extLst>
          </p:cNvPr>
          <p:cNvSpPr txBox="1"/>
          <p:nvPr/>
        </p:nvSpPr>
        <p:spPr>
          <a:xfrm>
            <a:off x="17969737" y="11249459"/>
            <a:ext cx="5094225" cy="20697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3200" b="1" dirty="0">
                <a:effectLst/>
                <a:latin typeface="Shabnam" panose="020B0603030804020204" pitchFamily="34" charset="-78"/>
                <a:ea typeface="Calibri" panose="020F0502020204030204" pitchFamily="34" charset="0"/>
                <a:cs typeface="B Titr" panose="00000700000000000000" pitchFamily="2" charset="-78"/>
              </a:rPr>
              <a:t>تیتر عنوان را وارد نمایید</a:t>
            </a:r>
            <a:endParaRPr lang="fa-IR" sz="3200" b="1" dirty="0">
              <a:latin typeface="Vazir" panose="020B0603030804020204" pitchFamily="34" charset="-78"/>
              <a:ea typeface="Yekan Bakh Heavy" panose="01000504000000020004" pitchFamily="2" charset="-78"/>
              <a:cs typeface="B Titr" panose="00000700000000000000" pitchFamily="2" charset="-78"/>
            </a:endParaRPr>
          </a:p>
          <a:p>
            <a:pPr algn="ctr" rtl="1">
              <a:lnSpc>
                <a:spcPct val="150000"/>
              </a:lnSpc>
            </a:pPr>
            <a:r>
              <a:rPr lang="fa-IR" sz="2800" dirty="0">
                <a:latin typeface="Vazir" panose="020B0603030804020204" pitchFamily="34" charset="-78"/>
                <a:ea typeface="Yekan Bakh Heavy" panose="01000504000000020004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</a:t>
            </a:r>
            <a:endParaRPr lang="en-US" sz="2800" dirty="0">
              <a:latin typeface="Vazir" panose="020B0603030804020204" pitchFamily="34" charset="-78"/>
              <a:ea typeface="Yekan Bakh Heavy" panose="01000504000000020004" pitchFamily="2" charset="-78"/>
              <a:cs typeface="B Nazanin" panose="000004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1F6841F-A47B-A9AC-1528-DC0BF0043594}"/>
              </a:ext>
            </a:extLst>
          </p:cNvPr>
          <p:cNvSpPr txBox="1"/>
          <p:nvPr/>
        </p:nvSpPr>
        <p:spPr>
          <a:xfrm>
            <a:off x="18179130" y="6852227"/>
            <a:ext cx="5094225" cy="20697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3200" b="1" dirty="0">
                <a:effectLst/>
                <a:latin typeface="Shabnam" panose="020B0603030804020204" pitchFamily="34" charset="-78"/>
                <a:ea typeface="Calibri" panose="020F0502020204030204" pitchFamily="34" charset="0"/>
                <a:cs typeface="B Titr" panose="00000700000000000000" pitchFamily="2" charset="-78"/>
              </a:rPr>
              <a:t>تیتر عنوان را وارد نمایید</a:t>
            </a:r>
            <a:endParaRPr lang="fa-IR" sz="3200" b="1" dirty="0">
              <a:latin typeface="Vazir" panose="020B0603030804020204" pitchFamily="34" charset="-78"/>
              <a:ea typeface="Yekan Bakh Heavy" panose="01000504000000020004" pitchFamily="2" charset="-78"/>
              <a:cs typeface="B Titr" panose="00000700000000000000" pitchFamily="2" charset="-78"/>
            </a:endParaRPr>
          </a:p>
          <a:p>
            <a:pPr algn="ctr" rtl="1">
              <a:lnSpc>
                <a:spcPct val="150000"/>
              </a:lnSpc>
            </a:pPr>
            <a:r>
              <a:rPr lang="fa-IR" sz="2800" dirty="0">
                <a:latin typeface="Vazir" panose="020B0603030804020204" pitchFamily="34" charset="-78"/>
                <a:ea typeface="Yekan Bakh Heavy" panose="01000504000000020004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</a:t>
            </a:r>
            <a:endParaRPr lang="en-US" sz="2800" dirty="0">
              <a:latin typeface="Vazir" panose="020B0603030804020204" pitchFamily="34" charset="-78"/>
              <a:ea typeface="Yekan Bakh Heavy" panose="01000504000000020004" pitchFamily="2" charset="-78"/>
              <a:cs typeface="B Nazanin" panose="00000400000000000000" pitchFamily="2" charset="-78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FF60A7AB-3335-10C4-6825-CBEA0F8768BF}"/>
              </a:ext>
            </a:extLst>
          </p:cNvPr>
          <p:cNvSpPr txBox="1"/>
          <p:nvPr/>
        </p:nvSpPr>
        <p:spPr>
          <a:xfrm>
            <a:off x="1326387" y="11334751"/>
            <a:ext cx="5094225" cy="20697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3200" b="1" dirty="0">
                <a:effectLst/>
                <a:latin typeface="Shabnam" panose="020B0603030804020204" pitchFamily="34" charset="-78"/>
                <a:ea typeface="Calibri" panose="020F0502020204030204" pitchFamily="34" charset="0"/>
                <a:cs typeface="B Titr" panose="00000700000000000000" pitchFamily="2" charset="-78"/>
              </a:rPr>
              <a:t>تیتر عنوان را وارد نمایید</a:t>
            </a:r>
            <a:endParaRPr lang="fa-IR" sz="3200" b="1" dirty="0">
              <a:latin typeface="Vazir" panose="020B0603030804020204" pitchFamily="34" charset="-78"/>
              <a:ea typeface="Yekan Bakh Heavy" panose="01000504000000020004" pitchFamily="2" charset="-78"/>
              <a:cs typeface="B Titr" panose="00000700000000000000" pitchFamily="2" charset="-78"/>
            </a:endParaRPr>
          </a:p>
          <a:p>
            <a:pPr algn="ctr" rtl="1">
              <a:lnSpc>
                <a:spcPct val="150000"/>
              </a:lnSpc>
            </a:pPr>
            <a:r>
              <a:rPr lang="fa-IR" sz="2800" dirty="0">
                <a:latin typeface="Vazir" panose="020B0603030804020204" pitchFamily="34" charset="-78"/>
                <a:ea typeface="Yekan Bakh Heavy" panose="01000504000000020004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</a:t>
            </a:r>
            <a:endParaRPr lang="en-US" sz="2800" dirty="0">
              <a:latin typeface="Vazir" panose="020B0603030804020204" pitchFamily="34" charset="-78"/>
              <a:ea typeface="Yekan Bakh Heavy" panose="01000504000000020004" pitchFamily="2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564696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  <p:bldP spid="20" grpId="0"/>
      <p:bldP spid="38" grpId="0"/>
    </p:bldLst>
  </p:timing>
</p:sld>
</file>

<file path=ppt/theme/theme1.xml><?xml version="1.0" encoding="utf-8"?>
<a:theme xmlns:a="http://schemas.openxmlformats.org/drawingml/2006/main" name="Office Theme">
  <a:themeElements>
    <a:clrScheme name="Innovission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FFFFF"/>
      </a:accent1>
      <a:accent2>
        <a:srgbClr val="000000"/>
      </a:accent2>
      <a:accent3>
        <a:srgbClr val="00CC99"/>
      </a:accent3>
      <a:accent4>
        <a:srgbClr val="6666FF"/>
      </a:accent4>
      <a:accent5>
        <a:srgbClr val="003366"/>
      </a:accent5>
      <a:accent6>
        <a:srgbClr val="FF3333"/>
      </a:accent6>
      <a:hlink>
        <a:srgbClr val="0563C1"/>
      </a:hlink>
      <a:folHlink>
        <a:srgbClr val="954F72"/>
      </a:folHlink>
    </a:clrScheme>
    <a:fontScheme name="Custom 4">
      <a:majorFont>
        <a:latin typeface="Fira Sans"/>
        <a:ea typeface=""/>
        <a:cs typeface=""/>
      </a:majorFont>
      <a:minorFont>
        <a:latin typeface="Calibri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3799</TotalTime>
  <Words>903</Words>
  <Application>Microsoft Office PowerPoint</Application>
  <PresentationFormat>Custom</PresentationFormat>
  <Paragraphs>81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Arial</vt:lpstr>
      <vt:lpstr>Calibri</vt:lpstr>
      <vt:lpstr>Fira Sans</vt:lpstr>
      <vt:lpstr>Shabnam</vt:lpstr>
      <vt:lpstr>Vazir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Mehedi Hasan</dc:creator>
  <cp:lastModifiedBy>Mobotop</cp:lastModifiedBy>
  <cp:revision>995</cp:revision>
  <dcterms:created xsi:type="dcterms:W3CDTF">2023-08-05T03:11:51Z</dcterms:created>
  <dcterms:modified xsi:type="dcterms:W3CDTF">2024-05-26T09:05:25Z</dcterms:modified>
</cp:coreProperties>
</file>